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7111"/>
            <a:ext cx="10464800" cy="6097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4.png"/><Relationship Id="rId3" Type="http://schemas.openxmlformats.org/officeDocument/2006/relationships/image" Target="../media/image355.png"/><Relationship Id="rId4" Type="http://schemas.openxmlformats.org/officeDocument/2006/relationships/image" Target="../media/image356.png"/><Relationship Id="rId5" Type="http://schemas.openxmlformats.org/officeDocument/2006/relationships/image" Target="../media/image357.png"/><Relationship Id="rId6" Type="http://schemas.openxmlformats.org/officeDocument/2006/relationships/image" Target="../media/image358.png"/><Relationship Id="rId7" Type="http://schemas.openxmlformats.org/officeDocument/2006/relationships/image" Target="../media/image359.png"/><Relationship Id="rId8" Type="http://schemas.openxmlformats.org/officeDocument/2006/relationships/image" Target="../media/image360.png"/><Relationship Id="rId9" Type="http://schemas.openxmlformats.org/officeDocument/2006/relationships/image" Target="../media/image361.png"/><Relationship Id="rId10" Type="http://schemas.openxmlformats.org/officeDocument/2006/relationships/image" Target="../media/image362.png"/><Relationship Id="rId11" Type="http://schemas.openxmlformats.org/officeDocument/2006/relationships/image" Target="../media/image363.png"/><Relationship Id="rId12" Type="http://schemas.openxmlformats.org/officeDocument/2006/relationships/image" Target="../media/image364.png"/><Relationship Id="rId13" Type="http://schemas.openxmlformats.org/officeDocument/2006/relationships/image" Target="../media/image365.png"/><Relationship Id="rId14" Type="http://schemas.openxmlformats.org/officeDocument/2006/relationships/image" Target="../media/image366.png"/><Relationship Id="rId15" Type="http://schemas.openxmlformats.org/officeDocument/2006/relationships/image" Target="../media/image367.png"/><Relationship Id="rId16" Type="http://schemas.openxmlformats.org/officeDocument/2006/relationships/image" Target="../media/image368.png"/><Relationship Id="rId17" Type="http://schemas.openxmlformats.org/officeDocument/2006/relationships/image" Target="../media/image369.png"/><Relationship Id="rId18" Type="http://schemas.openxmlformats.org/officeDocument/2006/relationships/image" Target="../media/image370.png"/><Relationship Id="rId19" Type="http://schemas.openxmlformats.org/officeDocument/2006/relationships/image" Target="../media/image371.png"/><Relationship Id="rId20" Type="http://schemas.openxmlformats.org/officeDocument/2006/relationships/image" Target="../media/image372.png"/><Relationship Id="rId21" Type="http://schemas.openxmlformats.org/officeDocument/2006/relationships/image" Target="../media/image373.png"/><Relationship Id="rId22" Type="http://schemas.openxmlformats.org/officeDocument/2006/relationships/image" Target="../media/image374.png"/><Relationship Id="rId23" Type="http://schemas.openxmlformats.org/officeDocument/2006/relationships/image" Target="../media/image375.png"/><Relationship Id="rId24" Type="http://schemas.openxmlformats.org/officeDocument/2006/relationships/image" Target="../media/image376.png"/><Relationship Id="rId25" Type="http://schemas.openxmlformats.org/officeDocument/2006/relationships/image" Target="../media/image377.png"/><Relationship Id="rId26" Type="http://schemas.openxmlformats.org/officeDocument/2006/relationships/image" Target="../media/image378.png"/><Relationship Id="rId27" Type="http://schemas.openxmlformats.org/officeDocument/2006/relationships/image" Target="../media/image379.png"/><Relationship Id="rId28" Type="http://schemas.openxmlformats.org/officeDocument/2006/relationships/image" Target="../media/image380.png"/><Relationship Id="rId29" Type="http://schemas.openxmlformats.org/officeDocument/2006/relationships/image" Target="../media/image381.png"/><Relationship Id="rId30" Type="http://schemas.openxmlformats.org/officeDocument/2006/relationships/image" Target="../media/image382.png"/><Relationship Id="rId31" Type="http://schemas.openxmlformats.org/officeDocument/2006/relationships/image" Target="../media/image383.png"/><Relationship Id="rId32" Type="http://schemas.openxmlformats.org/officeDocument/2006/relationships/image" Target="../media/image384.png"/><Relationship Id="rId33" Type="http://schemas.openxmlformats.org/officeDocument/2006/relationships/image" Target="../media/image385.png"/><Relationship Id="rId34" Type="http://schemas.openxmlformats.org/officeDocument/2006/relationships/image" Target="../media/image386.png"/><Relationship Id="rId35" Type="http://schemas.openxmlformats.org/officeDocument/2006/relationships/image" Target="../media/image387.png"/><Relationship Id="rId36" Type="http://schemas.openxmlformats.org/officeDocument/2006/relationships/image" Target="../media/image388.png"/><Relationship Id="rId37" Type="http://schemas.openxmlformats.org/officeDocument/2006/relationships/image" Target="../media/image389.png"/><Relationship Id="rId38" Type="http://schemas.openxmlformats.org/officeDocument/2006/relationships/image" Target="../media/image390.png"/><Relationship Id="rId39" Type="http://schemas.openxmlformats.org/officeDocument/2006/relationships/image" Target="../media/image391.png"/><Relationship Id="rId40" Type="http://schemas.openxmlformats.org/officeDocument/2006/relationships/image" Target="../media/image392.png"/><Relationship Id="rId41" Type="http://schemas.openxmlformats.org/officeDocument/2006/relationships/image" Target="../media/image393.png"/><Relationship Id="rId42" Type="http://schemas.openxmlformats.org/officeDocument/2006/relationships/image" Target="../media/image394.png"/><Relationship Id="rId43" Type="http://schemas.openxmlformats.org/officeDocument/2006/relationships/image" Target="../media/image395.png"/><Relationship Id="rId44" Type="http://schemas.openxmlformats.org/officeDocument/2006/relationships/image" Target="../media/image396.png"/><Relationship Id="rId45" Type="http://schemas.openxmlformats.org/officeDocument/2006/relationships/image" Target="../media/image397.png"/><Relationship Id="rId46" Type="http://schemas.openxmlformats.org/officeDocument/2006/relationships/image" Target="../media/image398.png"/><Relationship Id="rId47" Type="http://schemas.openxmlformats.org/officeDocument/2006/relationships/image" Target="../media/image399.png"/><Relationship Id="rId48" Type="http://schemas.openxmlformats.org/officeDocument/2006/relationships/image" Target="../media/image400.png"/><Relationship Id="rId49" Type="http://schemas.openxmlformats.org/officeDocument/2006/relationships/image" Target="../media/image401.png"/><Relationship Id="rId50" Type="http://schemas.openxmlformats.org/officeDocument/2006/relationships/image" Target="../media/image402.png"/><Relationship Id="rId51" Type="http://schemas.openxmlformats.org/officeDocument/2006/relationships/image" Target="../media/image403.png"/><Relationship Id="rId52" Type="http://schemas.openxmlformats.org/officeDocument/2006/relationships/image" Target="../media/image404.png"/><Relationship Id="rId53" Type="http://schemas.openxmlformats.org/officeDocument/2006/relationships/image" Target="../media/image405.png"/><Relationship Id="rId54" Type="http://schemas.openxmlformats.org/officeDocument/2006/relationships/image" Target="../media/image406.png"/><Relationship Id="rId55" Type="http://schemas.openxmlformats.org/officeDocument/2006/relationships/image" Target="../media/image407.png"/><Relationship Id="rId56" Type="http://schemas.openxmlformats.org/officeDocument/2006/relationships/image" Target="../media/image408.png"/><Relationship Id="rId57" Type="http://schemas.openxmlformats.org/officeDocument/2006/relationships/image" Target="../media/image409.png"/><Relationship Id="rId58" Type="http://schemas.openxmlformats.org/officeDocument/2006/relationships/image" Target="../media/image410.png"/><Relationship Id="rId59" Type="http://schemas.openxmlformats.org/officeDocument/2006/relationships/image" Target="../media/image411.png"/><Relationship Id="rId60" Type="http://schemas.openxmlformats.org/officeDocument/2006/relationships/image" Target="../media/image412.png"/><Relationship Id="rId61" Type="http://schemas.openxmlformats.org/officeDocument/2006/relationships/image" Target="../media/image413.png"/><Relationship Id="rId62" Type="http://schemas.openxmlformats.org/officeDocument/2006/relationships/image" Target="../media/image414.png"/><Relationship Id="rId63" Type="http://schemas.openxmlformats.org/officeDocument/2006/relationships/image" Target="../media/image415.png"/><Relationship Id="rId64" Type="http://schemas.openxmlformats.org/officeDocument/2006/relationships/image" Target="../media/image416.png"/><Relationship Id="rId65" Type="http://schemas.openxmlformats.org/officeDocument/2006/relationships/image" Target="../media/image417.png"/><Relationship Id="rId66" Type="http://schemas.openxmlformats.org/officeDocument/2006/relationships/image" Target="../media/image418.png"/><Relationship Id="rId67" Type="http://schemas.openxmlformats.org/officeDocument/2006/relationships/image" Target="../media/image419.png"/><Relationship Id="rId68" Type="http://schemas.openxmlformats.org/officeDocument/2006/relationships/image" Target="../media/image420.png"/><Relationship Id="rId69" Type="http://schemas.openxmlformats.org/officeDocument/2006/relationships/image" Target="../media/image421.png"/><Relationship Id="rId70" Type="http://schemas.openxmlformats.org/officeDocument/2006/relationships/image" Target="../media/image422.png"/><Relationship Id="rId71" Type="http://schemas.openxmlformats.org/officeDocument/2006/relationships/image" Target="../media/image423.png"/><Relationship Id="rId72" Type="http://schemas.openxmlformats.org/officeDocument/2006/relationships/image" Target="../media/image424.png"/><Relationship Id="rId73" Type="http://schemas.openxmlformats.org/officeDocument/2006/relationships/image" Target="../media/image425.png"/><Relationship Id="rId74" Type="http://schemas.openxmlformats.org/officeDocument/2006/relationships/image" Target="../media/image426.png"/><Relationship Id="rId75" Type="http://schemas.openxmlformats.org/officeDocument/2006/relationships/image" Target="../media/image427.png"/><Relationship Id="rId76" Type="http://schemas.openxmlformats.org/officeDocument/2006/relationships/image" Target="../media/image428.png"/><Relationship Id="rId77" Type="http://schemas.openxmlformats.org/officeDocument/2006/relationships/image" Target="../media/image429.png"/><Relationship Id="rId78" Type="http://schemas.openxmlformats.org/officeDocument/2006/relationships/image" Target="../media/image430.png"/><Relationship Id="rId79" Type="http://schemas.openxmlformats.org/officeDocument/2006/relationships/image" Target="../media/image431.png"/><Relationship Id="rId80" Type="http://schemas.openxmlformats.org/officeDocument/2006/relationships/image" Target="../media/image432.png"/><Relationship Id="rId81" Type="http://schemas.openxmlformats.org/officeDocument/2006/relationships/image" Target="../media/image433.png"/><Relationship Id="rId82" Type="http://schemas.openxmlformats.org/officeDocument/2006/relationships/image" Target="../media/image434.png"/><Relationship Id="rId83" Type="http://schemas.openxmlformats.org/officeDocument/2006/relationships/image" Target="../media/image435.png"/><Relationship Id="rId84" Type="http://schemas.openxmlformats.org/officeDocument/2006/relationships/image" Target="../media/image436.png"/><Relationship Id="rId85" Type="http://schemas.openxmlformats.org/officeDocument/2006/relationships/image" Target="../media/image437.png"/><Relationship Id="rId86" Type="http://schemas.openxmlformats.org/officeDocument/2006/relationships/image" Target="../media/image438.png"/><Relationship Id="rId87" Type="http://schemas.openxmlformats.org/officeDocument/2006/relationships/image" Target="../media/image439.png"/><Relationship Id="rId88" Type="http://schemas.openxmlformats.org/officeDocument/2006/relationships/image" Target="../media/image440.png"/><Relationship Id="rId89" Type="http://schemas.openxmlformats.org/officeDocument/2006/relationships/image" Target="../media/image441.png"/><Relationship Id="rId90" Type="http://schemas.openxmlformats.org/officeDocument/2006/relationships/image" Target="../media/image44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43.png"/><Relationship Id="rId3" Type="http://schemas.openxmlformats.org/officeDocument/2006/relationships/image" Target="../media/image444.png"/><Relationship Id="rId4" Type="http://schemas.openxmlformats.org/officeDocument/2006/relationships/image" Target="../media/image445.png"/><Relationship Id="rId5" Type="http://schemas.openxmlformats.org/officeDocument/2006/relationships/image" Target="../media/image446.png"/><Relationship Id="rId6" Type="http://schemas.openxmlformats.org/officeDocument/2006/relationships/image" Target="../media/image447.png"/><Relationship Id="rId7" Type="http://schemas.openxmlformats.org/officeDocument/2006/relationships/image" Target="../media/image448.png"/><Relationship Id="rId8" Type="http://schemas.openxmlformats.org/officeDocument/2006/relationships/image" Target="../media/image449.png"/><Relationship Id="rId9" Type="http://schemas.openxmlformats.org/officeDocument/2006/relationships/image" Target="../media/image450.png"/><Relationship Id="rId10" Type="http://schemas.openxmlformats.org/officeDocument/2006/relationships/image" Target="../media/image451.png"/><Relationship Id="rId11" Type="http://schemas.openxmlformats.org/officeDocument/2006/relationships/image" Target="../media/image452.png"/><Relationship Id="rId12" Type="http://schemas.openxmlformats.org/officeDocument/2006/relationships/image" Target="../media/image453.png"/><Relationship Id="rId13" Type="http://schemas.openxmlformats.org/officeDocument/2006/relationships/image" Target="../media/image45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55.png"/><Relationship Id="rId3" Type="http://schemas.openxmlformats.org/officeDocument/2006/relationships/image" Target="../media/image456.png"/><Relationship Id="rId4" Type="http://schemas.openxmlformats.org/officeDocument/2006/relationships/image" Target="../media/image457.png"/><Relationship Id="rId5" Type="http://schemas.openxmlformats.org/officeDocument/2006/relationships/image" Target="../media/image458.png"/><Relationship Id="rId6" Type="http://schemas.openxmlformats.org/officeDocument/2006/relationships/image" Target="../media/image459.png"/><Relationship Id="rId7" Type="http://schemas.openxmlformats.org/officeDocument/2006/relationships/image" Target="../media/image460.png"/><Relationship Id="rId8" Type="http://schemas.openxmlformats.org/officeDocument/2006/relationships/image" Target="../media/image461.png"/><Relationship Id="rId9" Type="http://schemas.openxmlformats.org/officeDocument/2006/relationships/image" Target="../media/image462.png"/><Relationship Id="rId10" Type="http://schemas.openxmlformats.org/officeDocument/2006/relationships/image" Target="../media/image463.png"/><Relationship Id="rId11" Type="http://schemas.openxmlformats.org/officeDocument/2006/relationships/image" Target="../media/image464.png"/><Relationship Id="rId12" Type="http://schemas.openxmlformats.org/officeDocument/2006/relationships/image" Target="../media/image465.png"/><Relationship Id="rId13" Type="http://schemas.openxmlformats.org/officeDocument/2006/relationships/image" Target="../media/image466.png"/><Relationship Id="rId14" Type="http://schemas.openxmlformats.org/officeDocument/2006/relationships/image" Target="../media/image467.png"/><Relationship Id="rId15" Type="http://schemas.openxmlformats.org/officeDocument/2006/relationships/image" Target="../media/image468.png"/><Relationship Id="rId16" Type="http://schemas.openxmlformats.org/officeDocument/2006/relationships/image" Target="../media/image469.png"/><Relationship Id="rId17" Type="http://schemas.openxmlformats.org/officeDocument/2006/relationships/image" Target="../media/image470.png"/><Relationship Id="rId18" Type="http://schemas.openxmlformats.org/officeDocument/2006/relationships/image" Target="../media/image471.png"/><Relationship Id="rId19" Type="http://schemas.openxmlformats.org/officeDocument/2006/relationships/image" Target="../media/image472.png"/><Relationship Id="rId20" Type="http://schemas.openxmlformats.org/officeDocument/2006/relationships/image" Target="../media/image473.png"/><Relationship Id="rId21" Type="http://schemas.openxmlformats.org/officeDocument/2006/relationships/image" Target="../media/image474.png"/><Relationship Id="rId22" Type="http://schemas.openxmlformats.org/officeDocument/2006/relationships/image" Target="../media/image475.png"/><Relationship Id="rId23" Type="http://schemas.openxmlformats.org/officeDocument/2006/relationships/image" Target="../media/image476.png"/><Relationship Id="rId24" Type="http://schemas.openxmlformats.org/officeDocument/2006/relationships/image" Target="../media/image477.png"/><Relationship Id="rId25" Type="http://schemas.openxmlformats.org/officeDocument/2006/relationships/image" Target="../media/image478.png"/><Relationship Id="rId26" Type="http://schemas.openxmlformats.org/officeDocument/2006/relationships/image" Target="../media/image479.png"/><Relationship Id="rId27" Type="http://schemas.openxmlformats.org/officeDocument/2006/relationships/image" Target="../media/image480.png"/><Relationship Id="rId28" Type="http://schemas.openxmlformats.org/officeDocument/2006/relationships/image" Target="../media/image481.png"/><Relationship Id="rId29" Type="http://schemas.openxmlformats.org/officeDocument/2006/relationships/image" Target="../media/image482.png"/><Relationship Id="rId30" Type="http://schemas.openxmlformats.org/officeDocument/2006/relationships/image" Target="../media/image483.png"/><Relationship Id="rId31" Type="http://schemas.openxmlformats.org/officeDocument/2006/relationships/image" Target="../media/image484.png"/><Relationship Id="rId32" Type="http://schemas.openxmlformats.org/officeDocument/2006/relationships/image" Target="../media/image485.png"/><Relationship Id="rId33" Type="http://schemas.openxmlformats.org/officeDocument/2006/relationships/image" Target="../media/image486.png"/><Relationship Id="rId34" Type="http://schemas.openxmlformats.org/officeDocument/2006/relationships/image" Target="../media/image487.png"/><Relationship Id="rId35" Type="http://schemas.openxmlformats.org/officeDocument/2006/relationships/image" Target="../media/image488.png"/><Relationship Id="rId36" Type="http://schemas.openxmlformats.org/officeDocument/2006/relationships/image" Target="../media/image489.png"/><Relationship Id="rId37" Type="http://schemas.openxmlformats.org/officeDocument/2006/relationships/image" Target="../media/image490.png"/><Relationship Id="rId38" Type="http://schemas.openxmlformats.org/officeDocument/2006/relationships/image" Target="../media/image491.png"/><Relationship Id="rId39" Type="http://schemas.openxmlformats.org/officeDocument/2006/relationships/image" Target="../media/image492.png"/><Relationship Id="rId40" Type="http://schemas.openxmlformats.org/officeDocument/2006/relationships/image" Target="../media/image493.png"/><Relationship Id="rId41" Type="http://schemas.openxmlformats.org/officeDocument/2006/relationships/image" Target="../media/image494.png"/><Relationship Id="rId42" Type="http://schemas.openxmlformats.org/officeDocument/2006/relationships/image" Target="../media/image495.png"/><Relationship Id="rId43" Type="http://schemas.openxmlformats.org/officeDocument/2006/relationships/image" Target="../media/image496.png"/><Relationship Id="rId44" Type="http://schemas.openxmlformats.org/officeDocument/2006/relationships/image" Target="../media/image497.png"/><Relationship Id="rId45" Type="http://schemas.openxmlformats.org/officeDocument/2006/relationships/image" Target="../media/image498.png"/><Relationship Id="rId46" Type="http://schemas.openxmlformats.org/officeDocument/2006/relationships/image" Target="../media/image499.png"/><Relationship Id="rId47" Type="http://schemas.openxmlformats.org/officeDocument/2006/relationships/image" Target="../media/image500.png"/><Relationship Id="rId48" Type="http://schemas.openxmlformats.org/officeDocument/2006/relationships/image" Target="../media/image501.png"/><Relationship Id="rId49" Type="http://schemas.openxmlformats.org/officeDocument/2006/relationships/image" Target="../media/image502.png"/><Relationship Id="rId50" Type="http://schemas.openxmlformats.org/officeDocument/2006/relationships/image" Target="../media/image503.png"/><Relationship Id="rId51" Type="http://schemas.openxmlformats.org/officeDocument/2006/relationships/image" Target="../media/image504.png"/><Relationship Id="rId52" Type="http://schemas.openxmlformats.org/officeDocument/2006/relationships/image" Target="../media/image505.png"/><Relationship Id="rId53" Type="http://schemas.openxmlformats.org/officeDocument/2006/relationships/image" Target="../media/image506.png"/><Relationship Id="rId54" Type="http://schemas.openxmlformats.org/officeDocument/2006/relationships/image" Target="../media/image507.png"/><Relationship Id="rId55" Type="http://schemas.openxmlformats.org/officeDocument/2006/relationships/image" Target="../media/image508.png"/><Relationship Id="rId56" Type="http://schemas.openxmlformats.org/officeDocument/2006/relationships/image" Target="../media/image509.png"/><Relationship Id="rId57" Type="http://schemas.openxmlformats.org/officeDocument/2006/relationships/image" Target="../media/image510.png"/><Relationship Id="rId58" Type="http://schemas.openxmlformats.org/officeDocument/2006/relationships/image" Target="../media/image511.png"/><Relationship Id="rId59" Type="http://schemas.openxmlformats.org/officeDocument/2006/relationships/image" Target="../media/image512.png"/><Relationship Id="rId60" Type="http://schemas.openxmlformats.org/officeDocument/2006/relationships/image" Target="../media/image513.png"/><Relationship Id="rId61" Type="http://schemas.openxmlformats.org/officeDocument/2006/relationships/image" Target="../media/image514.png"/><Relationship Id="rId62" Type="http://schemas.openxmlformats.org/officeDocument/2006/relationships/image" Target="../media/image515.png"/><Relationship Id="rId63" Type="http://schemas.openxmlformats.org/officeDocument/2006/relationships/image" Target="../media/image516.png"/><Relationship Id="rId64" Type="http://schemas.openxmlformats.org/officeDocument/2006/relationships/image" Target="../media/image517.png"/><Relationship Id="rId65" Type="http://schemas.openxmlformats.org/officeDocument/2006/relationships/image" Target="../media/image518.png"/><Relationship Id="rId66" Type="http://schemas.openxmlformats.org/officeDocument/2006/relationships/image" Target="../media/image519.png"/><Relationship Id="rId67" Type="http://schemas.openxmlformats.org/officeDocument/2006/relationships/image" Target="../media/image520.png"/><Relationship Id="rId68" Type="http://schemas.openxmlformats.org/officeDocument/2006/relationships/image" Target="../media/image521.png"/><Relationship Id="rId69" Type="http://schemas.openxmlformats.org/officeDocument/2006/relationships/image" Target="../media/image522.png"/><Relationship Id="rId70" Type="http://schemas.openxmlformats.org/officeDocument/2006/relationships/image" Target="../media/image523.png"/><Relationship Id="rId71" Type="http://schemas.openxmlformats.org/officeDocument/2006/relationships/image" Target="../media/image524.png"/><Relationship Id="rId72" Type="http://schemas.openxmlformats.org/officeDocument/2006/relationships/image" Target="../media/image525.png"/><Relationship Id="rId73" Type="http://schemas.openxmlformats.org/officeDocument/2006/relationships/image" Target="../media/image526.png"/><Relationship Id="rId74" Type="http://schemas.openxmlformats.org/officeDocument/2006/relationships/image" Target="../media/image527.png"/><Relationship Id="rId75" Type="http://schemas.openxmlformats.org/officeDocument/2006/relationships/image" Target="../media/image528.png"/><Relationship Id="rId76" Type="http://schemas.openxmlformats.org/officeDocument/2006/relationships/image" Target="../media/image529.png"/><Relationship Id="rId77" Type="http://schemas.openxmlformats.org/officeDocument/2006/relationships/image" Target="../media/image530.png"/><Relationship Id="rId78" Type="http://schemas.openxmlformats.org/officeDocument/2006/relationships/image" Target="../media/image531.png"/><Relationship Id="rId79" Type="http://schemas.openxmlformats.org/officeDocument/2006/relationships/image" Target="../media/image532.png"/><Relationship Id="rId80" Type="http://schemas.openxmlformats.org/officeDocument/2006/relationships/image" Target="../media/image533.png"/><Relationship Id="rId81" Type="http://schemas.openxmlformats.org/officeDocument/2006/relationships/image" Target="../media/image534.png"/><Relationship Id="rId82" Type="http://schemas.openxmlformats.org/officeDocument/2006/relationships/image" Target="../media/image535.png"/><Relationship Id="rId83" Type="http://schemas.openxmlformats.org/officeDocument/2006/relationships/image" Target="../media/image53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37.png"/><Relationship Id="rId3" Type="http://schemas.openxmlformats.org/officeDocument/2006/relationships/image" Target="../media/image538.png"/><Relationship Id="rId4" Type="http://schemas.openxmlformats.org/officeDocument/2006/relationships/image" Target="../media/image539.png"/><Relationship Id="rId5" Type="http://schemas.openxmlformats.org/officeDocument/2006/relationships/image" Target="../media/image540.png"/><Relationship Id="rId6" Type="http://schemas.openxmlformats.org/officeDocument/2006/relationships/image" Target="../media/image54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47" Type="http://schemas.openxmlformats.org/officeDocument/2006/relationships/image" Target="../media/image46.png"/><Relationship Id="rId48" Type="http://schemas.openxmlformats.org/officeDocument/2006/relationships/image" Target="../media/image47.png"/><Relationship Id="rId49" Type="http://schemas.openxmlformats.org/officeDocument/2006/relationships/image" Target="../media/image48.png"/><Relationship Id="rId50" Type="http://schemas.openxmlformats.org/officeDocument/2006/relationships/image" Target="../media/image49.png"/><Relationship Id="rId51" Type="http://schemas.openxmlformats.org/officeDocument/2006/relationships/image" Target="../media/image50.png"/><Relationship Id="rId52" Type="http://schemas.openxmlformats.org/officeDocument/2006/relationships/image" Target="../media/image51.png"/><Relationship Id="rId53" Type="http://schemas.openxmlformats.org/officeDocument/2006/relationships/image" Target="../media/image52.png"/><Relationship Id="rId54" Type="http://schemas.openxmlformats.org/officeDocument/2006/relationships/image" Target="../media/image53.png"/><Relationship Id="rId55" Type="http://schemas.openxmlformats.org/officeDocument/2006/relationships/image" Target="../media/image54.png"/><Relationship Id="rId56" Type="http://schemas.openxmlformats.org/officeDocument/2006/relationships/image" Target="../media/image55.png"/><Relationship Id="rId57" Type="http://schemas.openxmlformats.org/officeDocument/2006/relationships/image" Target="../media/image56.png"/><Relationship Id="rId58" Type="http://schemas.openxmlformats.org/officeDocument/2006/relationships/image" Target="../media/image57.png"/><Relationship Id="rId59" Type="http://schemas.openxmlformats.org/officeDocument/2006/relationships/image" Target="../media/image58.png"/><Relationship Id="rId60" Type="http://schemas.openxmlformats.org/officeDocument/2006/relationships/image" Target="../media/image59.png"/><Relationship Id="rId61" Type="http://schemas.openxmlformats.org/officeDocument/2006/relationships/image" Target="../media/image60.png"/><Relationship Id="rId62" Type="http://schemas.openxmlformats.org/officeDocument/2006/relationships/image" Target="../media/image61.png"/><Relationship Id="rId63" Type="http://schemas.openxmlformats.org/officeDocument/2006/relationships/image" Target="../media/image62.png"/><Relationship Id="rId64" Type="http://schemas.openxmlformats.org/officeDocument/2006/relationships/image" Target="../media/image63.png"/><Relationship Id="rId65" Type="http://schemas.openxmlformats.org/officeDocument/2006/relationships/image" Target="../media/image64.png"/><Relationship Id="rId66" Type="http://schemas.openxmlformats.org/officeDocument/2006/relationships/image" Target="../media/image65.png"/><Relationship Id="rId67" Type="http://schemas.openxmlformats.org/officeDocument/2006/relationships/image" Target="../media/image66.png"/><Relationship Id="rId68" Type="http://schemas.openxmlformats.org/officeDocument/2006/relationships/image" Target="../media/image67.png"/><Relationship Id="rId69" Type="http://schemas.openxmlformats.org/officeDocument/2006/relationships/image" Target="../media/image68.png"/><Relationship Id="rId70" Type="http://schemas.openxmlformats.org/officeDocument/2006/relationships/image" Target="../media/image69.png"/><Relationship Id="rId71" Type="http://schemas.openxmlformats.org/officeDocument/2006/relationships/image" Target="../media/image70.png"/><Relationship Id="rId72" Type="http://schemas.openxmlformats.org/officeDocument/2006/relationships/image" Target="../media/image71.png"/><Relationship Id="rId73" Type="http://schemas.openxmlformats.org/officeDocument/2006/relationships/image" Target="../media/image72.png"/><Relationship Id="rId74" Type="http://schemas.openxmlformats.org/officeDocument/2006/relationships/image" Target="../media/image73.png"/><Relationship Id="rId75" Type="http://schemas.openxmlformats.org/officeDocument/2006/relationships/image" Target="../media/image74.png"/><Relationship Id="rId76" Type="http://schemas.openxmlformats.org/officeDocument/2006/relationships/image" Target="../media/image75.png"/><Relationship Id="rId77" Type="http://schemas.openxmlformats.org/officeDocument/2006/relationships/image" Target="../media/image76.png"/><Relationship Id="rId78" Type="http://schemas.openxmlformats.org/officeDocument/2006/relationships/image" Target="../media/image77.png"/><Relationship Id="rId79" Type="http://schemas.openxmlformats.org/officeDocument/2006/relationships/image" Target="../media/image78.png"/><Relationship Id="rId80" Type="http://schemas.openxmlformats.org/officeDocument/2006/relationships/image" Target="../media/image79.png"/><Relationship Id="rId81" Type="http://schemas.openxmlformats.org/officeDocument/2006/relationships/image" Target="../media/image80.png"/><Relationship Id="rId82" Type="http://schemas.openxmlformats.org/officeDocument/2006/relationships/image" Target="../media/image81.png"/><Relationship Id="rId83" Type="http://schemas.openxmlformats.org/officeDocument/2006/relationships/image" Target="../media/image82.png"/><Relationship Id="rId84" Type="http://schemas.openxmlformats.org/officeDocument/2006/relationships/image" Target="../media/image83.png"/><Relationship Id="rId85" Type="http://schemas.openxmlformats.org/officeDocument/2006/relationships/image" Target="../media/image84.png"/><Relationship Id="rId86" Type="http://schemas.openxmlformats.org/officeDocument/2006/relationships/image" Target="../media/image85.png"/><Relationship Id="rId87" Type="http://schemas.openxmlformats.org/officeDocument/2006/relationships/image" Target="../media/image86.png"/><Relationship Id="rId88" Type="http://schemas.openxmlformats.org/officeDocument/2006/relationships/image" Target="../media/image87.png"/><Relationship Id="rId89" Type="http://schemas.openxmlformats.org/officeDocument/2006/relationships/image" Target="../media/image88.png"/><Relationship Id="rId90" Type="http://schemas.openxmlformats.org/officeDocument/2006/relationships/image" Target="../media/image89.png"/><Relationship Id="rId91" Type="http://schemas.openxmlformats.org/officeDocument/2006/relationships/image" Target="../media/image90.png"/><Relationship Id="rId92" Type="http://schemas.openxmlformats.org/officeDocument/2006/relationships/image" Target="../media/image91.png"/><Relationship Id="rId93" Type="http://schemas.openxmlformats.org/officeDocument/2006/relationships/image" Target="../media/image92.png"/><Relationship Id="rId94" Type="http://schemas.openxmlformats.org/officeDocument/2006/relationships/image" Target="../media/image93.png"/><Relationship Id="rId95" Type="http://schemas.openxmlformats.org/officeDocument/2006/relationships/image" Target="../media/image94.png"/><Relationship Id="rId96" Type="http://schemas.openxmlformats.org/officeDocument/2006/relationships/image" Target="../media/image95.png"/><Relationship Id="rId97" Type="http://schemas.openxmlformats.org/officeDocument/2006/relationships/image" Target="../media/image96.png"/><Relationship Id="rId98" Type="http://schemas.openxmlformats.org/officeDocument/2006/relationships/image" Target="../media/image97.png"/><Relationship Id="rId99" Type="http://schemas.openxmlformats.org/officeDocument/2006/relationships/image" Target="../media/image98.png"/><Relationship Id="rId100" Type="http://schemas.openxmlformats.org/officeDocument/2006/relationships/image" Target="../media/image99.png"/><Relationship Id="rId101" Type="http://schemas.openxmlformats.org/officeDocument/2006/relationships/image" Target="../media/image100.png"/><Relationship Id="rId102" Type="http://schemas.openxmlformats.org/officeDocument/2006/relationships/image" Target="../media/image101.png"/><Relationship Id="rId103" Type="http://schemas.openxmlformats.org/officeDocument/2006/relationships/image" Target="../media/image102.png"/><Relationship Id="rId104" Type="http://schemas.openxmlformats.org/officeDocument/2006/relationships/image" Target="../media/image103.png"/><Relationship Id="rId105" Type="http://schemas.openxmlformats.org/officeDocument/2006/relationships/image" Target="../media/image104.png"/><Relationship Id="rId106" Type="http://schemas.openxmlformats.org/officeDocument/2006/relationships/image" Target="../media/image105.png"/><Relationship Id="rId107" Type="http://schemas.openxmlformats.org/officeDocument/2006/relationships/image" Target="../media/image106.png"/><Relationship Id="rId108" Type="http://schemas.openxmlformats.org/officeDocument/2006/relationships/image" Target="../media/image107.png"/><Relationship Id="rId109" Type="http://schemas.openxmlformats.org/officeDocument/2006/relationships/image" Target="../media/image108.png"/><Relationship Id="rId110" Type="http://schemas.openxmlformats.org/officeDocument/2006/relationships/image" Target="../media/image109.png"/><Relationship Id="rId111" Type="http://schemas.openxmlformats.org/officeDocument/2006/relationships/image" Target="../media/image110.png"/><Relationship Id="rId112" Type="http://schemas.openxmlformats.org/officeDocument/2006/relationships/image" Target="../media/image111.png"/><Relationship Id="rId113" Type="http://schemas.openxmlformats.org/officeDocument/2006/relationships/image" Target="../media/image112.png"/><Relationship Id="rId114" Type="http://schemas.openxmlformats.org/officeDocument/2006/relationships/image" Target="../media/image113.png"/><Relationship Id="rId115" Type="http://schemas.openxmlformats.org/officeDocument/2006/relationships/image" Target="../media/image114.png"/><Relationship Id="rId116" Type="http://schemas.openxmlformats.org/officeDocument/2006/relationships/image" Target="../media/image115.png"/><Relationship Id="rId117" Type="http://schemas.openxmlformats.org/officeDocument/2006/relationships/image" Target="../media/image116.png"/><Relationship Id="rId118" Type="http://schemas.openxmlformats.org/officeDocument/2006/relationships/image" Target="../media/image117.png"/><Relationship Id="rId119" Type="http://schemas.openxmlformats.org/officeDocument/2006/relationships/image" Target="../media/image118.png"/><Relationship Id="rId120" Type="http://schemas.openxmlformats.org/officeDocument/2006/relationships/image" Target="../media/image119.png"/><Relationship Id="rId121" Type="http://schemas.openxmlformats.org/officeDocument/2006/relationships/image" Target="../media/image120.png"/><Relationship Id="rId122" Type="http://schemas.openxmlformats.org/officeDocument/2006/relationships/image" Target="../media/image121.png"/><Relationship Id="rId123" Type="http://schemas.openxmlformats.org/officeDocument/2006/relationships/image" Target="../media/image122.png"/><Relationship Id="rId124" Type="http://schemas.openxmlformats.org/officeDocument/2006/relationships/image" Target="../media/image123.png"/><Relationship Id="rId125" Type="http://schemas.openxmlformats.org/officeDocument/2006/relationships/image" Target="../media/image124.png"/><Relationship Id="rId126" Type="http://schemas.openxmlformats.org/officeDocument/2006/relationships/image" Target="../media/image125.png"/><Relationship Id="rId127" Type="http://schemas.openxmlformats.org/officeDocument/2006/relationships/image" Target="../media/image126.png"/><Relationship Id="rId128" Type="http://schemas.openxmlformats.org/officeDocument/2006/relationships/image" Target="../media/image127.png"/><Relationship Id="rId129" Type="http://schemas.openxmlformats.org/officeDocument/2006/relationships/image" Target="../media/image128.png"/><Relationship Id="rId130" Type="http://schemas.openxmlformats.org/officeDocument/2006/relationships/image" Target="../media/image129.png"/><Relationship Id="rId131" Type="http://schemas.openxmlformats.org/officeDocument/2006/relationships/image" Target="../media/image130.png"/><Relationship Id="rId132" Type="http://schemas.openxmlformats.org/officeDocument/2006/relationships/image" Target="../media/image131.png"/><Relationship Id="rId133" Type="http://schemas.openxmlformats.org/officeDocument/2006/relationships/image" Target="../media/image132.png"/><Relationship Id="rId134" Type="http://schemas.openxmlformats.org/officeDocument/2006/relationships/image" Target="../media/image133.png"/><Relationship Id="rId135" Type="http://schemas.openxmlformats.org/officeDocument/2006/relationships/image" Target="../media/image134.png"/><Relationship Id="rId136" Type="http://schemas.openxmlformats.org/officeDocument/2006/relationships/image" Target="../media/image135.png"/><Relationship Id="rId137" Type="http://schemas.openxmlformats.org/officeDocument/2006/relationships/image" Target="../media/image136.png"/><Relationship Id="rId138" Type="http://schemas.openxmlformats.org/officeDocument/2006/relationships/image" Target="../media/image13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Relationship Id="rId6" Type="http://schemas.openxmlformats.org/officeDocument/2006/relationships/image" Target="../media/image142.png"/><Relationship Id="rId7" Type="http://schemas.openxmlformats.org/officeDocument/2006/relationships/image" Target="../media/image143.png"/><Relationship Id="rId8" Type="http://schemas.openxmlformats.org/officeDocument/2006/relationships/image" Target="../media/image144.png"/><Relationship Id="rId9" Type="http://schemas.openxmlformats.org/officeDocument/2006/relationships/image" Target="../media/image145.png"/><Relationship Id="rId10" Type="http://schemas.openxmlformats.org/officeDocument/2006/relationships/image" Target="../media/image146.png"/><Relationship Id="rId11" Type="http://schemas.openxmlformats.org/officeDocument/2006/relationships/image" Target="../media/image147.png"/><Relationship Id="rId12" Type="http://schemas.openxmlformats.org/officeDocument/2006/relationships/image" Target="../media/image148.png"/><Relationship Id="rId13" Type="http://schemas.openxmlformats.org/officeDocument/2006/relationships/image" Target="../media/image149.png"/><Relationship Id="rId14" Type="http://schemas.openxmlformats.org/officeDocument/2006/relationships/image" Target="../media/image150.png"/><Relationship Id="rId15" Type="http://schemas.openxmlformats.org/officeDocument/2006/relationships/image" Target="../media/image151.png"/><Relationship Id="rId16" Type="http://schemas.openxmlformats.org/officeDocument/2006/relationships/image" Target="../media/image152.png"/><Relationship Id="rId17" Type="http://schemas.openxmlformats.org/officeDocument/2006/relationships/image" Target="../media/image153.png"/><Relationship Id="rId18" Type="http://schemas.openxmlformats.org/officeDocument/2006/relationships/image" Target="../media/image154.png"/><Relationship Id="rId19" Type="http://schemas.openxmlformats.org/officeDocument/2006/relationships/image" Target="../media/image155.png"/><Relationship Id="rId20" Type="http://schemas.openxmlformats.org/officeDocument/2006/relationships/image" Target="../media/image156.png"/><Relationship Id="rId21" Type="http://schemas.openxmlformats.org/officeDocument/2006/relationships/image" Target="../media/image157.png"/><Relationship Id="rId22" Type="http://schemas.openxmlformats.org/officeDocument/2006/relationships/image" Target="../media/image158.png"/><Relationship Id="rId23" Type="http://schemas.openxmlformats.org/officeDocument/2006/relationships/image" Target="../media/image159.png"/><Relationship Id="rId24" Type="http://schemas.openxmlformats.org/officeDocument/2006/relationships/image" Target="../media/image160.png"/><Relationship Id="rId25" Type="http://schemas.openxmlformats.org/officeDocument/2006/relationships/image" Target="../media/image161.png"/><Relationship Id="rId26" Type="http://schemas.openxmlformats.org/officeDocument/2006/relationships/image" Target="../media/image162.png"/><Relationship Id="rId27" Type="http://schemas.openxmlformats.org/officeDocument/2006/relationships/image" Target="../media/image163.png"/><Relationship Id="rId28" Type="http://schemas.openxmlformats.org/officeDocument/2006/relationships/image" Target="../media/image164.png"/><Relationship Id="rId29" Type="http://schemas.openxmlformats.org/officeDocument/2006/relationships/image" Target="../media/image165.png"/><Relationship Id="rId30" Type="http://schemas.openxmlformats.org/officeDocument/2006/relationships/image" Target="../media/image166.png"/><Relationship Id="rId31" Type="http://schemas.openxmlformats.org/officeDocument/2006/relationships/image" Target="../media/image167.png"/><Relationship Id="rId32" Type="http://schemas.openxmlformats.org/officeDocument/2006/relationships/image" Target="../media/image168.png"/><Relationship Id="rId33" Type="http://schemas.openxmlformats.org/officeDocument/2006/relationships/image" Target="../media/image169.png"/><Relationship Id="rId34" Type="http://schemas.openxmlformats.org/officeDocument/2006/relationships/image" Target="../media/image170.png"/><Relationship Id="rId35" Type="http://schemas.openxmlformats.org/officeDocument/2006/relationships/image" Target="../media/image171.png"/><Relationship Id="rId36" Type="http://schemas.openxmlformats.org/officeDocument/2006/relationships/image" Target="../media/image172.png"/><Relationship Id="rId37" Type="http://schemas.openxmlformats.org/officeDocument/2006/relationships/image" Target="../media/image173.png"/><Relationship Id="rId38" Type="http://schemas.openxmlformats.org/officeDocument/2006/relationships/image" Target="../media/image174.png"/><Relationship Id="rId39" Type="http://schemas.openxmlformats.org/officeDocument/2006/relationships/image" Target="../media/image175.png"/><Relationship Id="rId40" Type="http://schemas.openxmlformats.org/officeDocument/2006/relationships/image" Target="../media/image176.png"/><Relationship Id="rId41" Type="http://schemas.openxmlformats.org/officeDocument/2006/relationships/image" Target="../media/image177.png"/><Relationship Id="rId42" Type="http://schemas.openxmlformats.org/officeDocument/2006/relationships/image" Target="../media/image178.png"/><Relationship Id="rId43" Type="http://schemas.openxmlformats.org/officeDocument/2006/relationships/image" Target="../media/image179.png"/><Relationship Id="rId44" Type="http://schemas.openxmlformats.org/officeDocument/2006/relationships/image" Target="../media/image180.png"/><Relationship Id="rId45" Type="http://schemas.openxmlformats.org/officeDocument/2006/relationships/image" Target="../media/image181.png"/><Relationship Id="rId46" Type="http://schemas.openxmlformats.org/officeDocument/2006/relationships/image" Target="../media/image182.png"/><Relationship Id="rId47" Type="http://schemas.openxmlformats.org/officeDocument/2006/relationships/image" Target="../media/image183.png"/><Relationship Id="rId48" Type="http://schemas.openxmlformats.org/officeDocument/2006/relationships/image" Target="../media/image184.png"/><Relationship Id="rId49" Type="http://schemas.openxmlformats.org/officeDocument/2006/relationships/image" Target="../media/image185.png"/><Relationship Id="rId50" Type="http://schemas.openxmlformats.org/officeDocument/2006/relationships/image" Target="../media/image186.png"/><Relationship Id="rId51" Type="http://schemas.openxmlformats.org/officeDocument/2006/relationships/image" Target="../media/image187.png"/><Relationship Id="rId52" Type="http://schemas.openxmlformats.org/officeDocument/2006/relationships/image" Target="../media/image188.png"/><Relationship Id="rId53" Type="http://schemas.openxmlformats.org/officeDocument/2006/relationships/image" Target="../media/image189.png"/><Relationship Id="rId54" Type="http://schemas.openxmlformats.org/officeDocument/2006/relationships/image" Target="../media/image190.png"/><Relationship Id="rId55" Type="http://schemas.openxmlformats.org/officeDocument/2006/relationships/image" Target="../media/image191.png"/><Relationship Id="rId56" Type="http://schemas.openxmlformats.org/officeDocument/2006/relationships/image" Target="../media/image192.png"/><Relationship Id="rId57" Type="http://schemas.openxmlformats.org/officeDocument/2006/relationships/image" Target="../media/image193.png"/><Relationship Id="rId58" Type="http://schemas.openxmlformats.org/officeDocument/2006/relationships/image" Target="../media/image194.png"/><Relationship Id="rId59" Type="http://schemas.openxmlformats.org/officeDocument/2006/relationships/image" Target="../media/image195.png"/><Relationship Id="rId60" Type="http://schemas.openxmlformats.org/officeDocument/2006/relationships/image" Target="../media/image196.png"/><Relationship Id="rId61" Type="http://schemas.openxmlformats.org/officeDocument/2006/relationships/image" Target="../media/image197.png"/><Relationship Id="rId62" Type="http://schemas.openxmlformats.org/officeDocument/2006/relationships/image" Target="../media/image198.png"/><Relationship Id="rId63" Type="http://schemas.openxmlformats.org/officeDocument/2006/relationships/image" Target="../media/image199.png"/><Relationship Id="rId64" Type="http://schemas.openxmlformats.org/officeDocument/2006/relationships/image" Target="../media/image200.png"/><Relationship Id="rId65" Type="http://schemas.openxmlformats.org/officeDocument/2006/relationships/image" Target="../media/image201.png"/><Relationship Id="rId66" Type="http://schemas.openxmlformats.org/officeDocument/2006/relationships/image" Target="../media/image202.png"/><Relationship Id="rId67" Type="http://schemas.openxmlformats.org/officeDocument/2006/relationships/image" Target="../media/image203.png"/><Relationship Id="rId68" Type="http://schemas.openxmlformats.org/officeDocument/2006/relationships/image" Target="../media/image204.png"/><Relationship Id="rId69" Type="http://schemas.openxmlformats.org/officeDocument/2006/relationships/image" Target="../media/image205.png"/><Relationship Id="rId70" Type="http://schemas.openxmlformats.org/officeDocument/2006/relationships/image" Target="../media/image206.png"/><Relationship Id="rId71" Type="http://schemas.openxmlformats.org/officeDocument/2006/relationships/image" Target="../media/image207.png"/><Relationship Id="rId72" Type="http://schemas.openxmlformats.org/officeDocument/2006/relationships/image" Target="../media/image208.png"/><Relationship Id="rId73" Type="http://schemas.openxmlformats.org/officeDocument/2006/relationships/image" Target="../media/image209.png"/><Relationship Id="rId74" Type="http://schemas.openxmlformats.org/officeDocument/2006/relationships/image" Target="../media/image210.png"/><Relationship Id="rId75" Type="http://schemas.openxmlformats.org/officeDocument/2006/relationships/image" Target="../media/image211.png"/><Relationship Id="rId76" Type="http://schemas.openxmlformats.org/officeDocument/2006/relationships/image" Target="../media/image212.png"/><Relationship Id="rId77" Type="http://schemas.openxmlformats.org/officeDocument/2006/relationships/image" Target="../media/image213.png"/><Relationship Id="rId78" Type="http://schemas.openxmlformats.org/officeDocument/2006/relationships/image" Target="../media/image214.png"/><Relationship Id="rId79" Type="http://schemas.openxmlformats.org/officeDocument/2006/relationships/image" Target="../media/image215.png"/><Relationship Id="rId80" Type="http://schemas.openxmlformats.org/officeDocument/2006/relationships/image" Target="../media/image216.png"/><Relationship Id="rId81" Type="http://schemas.openxmlformats.org/officeDocument/2006/relationships/image" Target="../media/image217.png"/><Relationship Id="rId82" Type="http://schemas.openxmlformats.org/officeDocument/2006/relationships/image" Target="../media/image218.png"/><Relationship Id="rId83" Type="http://schemas.openxmlformats.org/officeDocument/2006/relationships/image" Target="../media/image219.png"/><Relationship Id="rId84" Type="http://schemas.openxmlformats.org/officeDocument/2006/relationships/image" Target="../media/image220.png"/><Relationship Id="rId85" Type="http://schemas.openxmlformats.org/officeDocument/2006/relationships/image" Target="../media/image221.png"/><Relationship Id="rId86" Type="http://schemas.openxmlformats.org/officeDocument/2006/relationships/image" Target="../media/image222.png"/><Relationship Id="rId87" Type="http://schemas.openxmlformats.org/officeDocument/2006/relationships/image" Target="../media/image223.png"/><Relationship Id="rId88" Type="http://schemas.openxmlformats.org/officeDocument/2006/relationships/image" Target="../media/image224.png"/><Relationship Id="rId89" Type="http://schemas.openxmlformats.org/officeDocument/2006/relationships/image" Target="../media/image225.png"/><Relationship Id="rId90" Type="http://schemas.openxmlformats.org/officeDocument/2006/relationships/image" Target="../media/image226.png"/><Relationship Id="rId91" Type="http://schemas.openxmlformats.org/officeDocument/2006/relationships/image" Target="../media/image227.png"/><Relationship Id="rId92" Type="http://schemas.openxmlformats.org/officeDocument/2006/relationships/image" Target="../media/image228.png"/><Relationship Id="rId93" Type="http://schemas.openxmlformats.org/officeDocument/2006/relationships/image" Target="../media/image229.png"/><Relationship Id="rId94" Type="http://schemas.openxmlformats.org/officeDocument/2006/relationships/image" Target="../media/image230.png"/><Relationship Id="rId95" Type="http://schemas.openxmlformats.org/officeDocument/2006/relationships/image" Target="../media/image231.png"/><Relationship Id="rId96" Type="http://schemas.openxmlformats.org/officeDocument/2006/relationships/image" Target="../media/image232.png"/><Relationship Id="rId97" Type="http://schemas.openxmlformats.org/officeDocument/2006/relationships/image" Target="../media/image233.png"/><Relationship Id="rId98" Type="http://schemas.openxmlformats.org/officeDocument/2006/relationships/image" Target="../media/image234.png"/><Relationship Id="rId99" Type="http://schemas.openxmlformats.org/officeDocument/2006/relationships/image" Target="../media/image235.png"/><Relationship Id="rId100" Type="http://schemas.openxmlformats.org/officeDocument/2006/relationships/image" Target="../media/image236.png"/><Relationship Id="rId101" Type="http://schemas.openxmlformats.org/officeDocument/2006/relationships/image" Target="../media/image237.png"/><Relationship Id="rId102" Type="http://schemas.openxmlformats.org/officeDocument/2006/relationships/image" Target="../media/image238.png"/><Relationship Id="rId103" Type="http://schemas.openxmlformats.org/officeDocument/2006/relationships/image" Target="../media/image239.png"/><Relationship Id="rId104" Type="http://schemas.openxmlformats.org/officeDocument/2006/relationships/image" Target="../media/image240.png"/><Relationship Id="rId105" Type="http://schemas.openxmlformats.org/officeDocument/2006/relationships/image" Target="../media/image241.png"/><Relationship Id="rId106" Type="http://schemas.openxmlformats.org/officeDocument/2006/relationships/image" Target="../media/image242.png"/><Relationship Id="rId107" Type="http://schemas.openxmlformats.org/officeDocument/2006/relationships/image" Target="../media/image243.png"/><Relationship Id="rId108" Type="http://schemas.openxmlformats.org/officeDocument/2006/relationships/image" Target="../media/image244.png"/><Relationship Id="rId109" Type="http://schemas.openxmlformats.org/officeDocument/2006/relationships/image" Target="../media/image245.png"/><Relationship Id="rId110" Type="http://schemas.openxmlformats.org/officeDocument/2006/relationships/image" Target="../media/image246.png"/><Relationship Id="rId111" Type="http://schemas.openxmlformats.org/officeDocument/2006/relationships/image" Target="../media/image247.png"/><Relationship Id="rId112" Type="http://schemas.openxmlformats.org/officeDocument/2006/relationships/image" Target="../media/image248.png"/><Relationship Id="rId113" Type="http://schemas.openxmlformats.org/officeDocument/2006/relationships/image" Target="../media/image249.png"/><Relationship Id="rId114" Type="http://schemas.openxmlformats.org/officeDocument/2006/relationships/image" Target="../media/image250.png"/><Relationship Id="rId115" Type="http://schemas.openxmlformats.org/officeDocument/2006/relationships/image" Target="../media/image251.png"/><Relationship Id="rId116" Type="http://schemas.openxmlformats.org/officeDocument/2006/relationships/image" Target="../media/image252.png"/><Relationship Id="rId117" Type="http://schemas.openxmlformats.org/officeDocument/2006/relationships/image" Target="../media/image253.png"/><Relationship Id="rId118" Type="http://schemas.openxmlformats.org/officeDocument/2006/relationships/image" Target="../media/image254.png"/><Relationship Id="rId119" Type="http://schemas.openxmlformats.org/officeDocument/2006/relationships/image" Target="../media/image255.png"/><Relationship Id="rId120" Type="http://schemas.openxmlformats.org/officeDocument/2006/relationships/image" Target="../media/image256.png"/><Relationship Id="rId121" Type="http://schemas.openxmlformats.org/officeDocument/2006/relationships/image" Target="../media/image257.png"/><Relationship Id="rId122" Type="http://schemas.openxmlformats.org/officeDocument/2006/relationships/image" Target="../media/image258.png"/><Relationship Id="rId123" Type="http://schemas.openxmlformats.org/officeDocument/2006/relationships/image" Target="../media/image259.png"/><Relationship Id="rId124" Type="http://schemas.openxmlformats.org/officeDocument/2006/relationships/image" Target="../media/image260.png"/><Relationship Id="rId125" Type="http://schemas.openxmlformats.org/officeDocument/2006/relationships/image" Target="../media/image261.png"/><Relationship Id="rId126" Type="http://schemas.openxmlformats.org/officeDocument/2006/relationships/image" Target="../media/image262.png"/><Relationship Id="rId127" Type="http://schemas.openxmlformats.org/officeDocument/2006/relationships/image" Target="../media/image263.png"/><Relationship Id="rId128" Type="http://schemas.openxmlformats.org/officeDocument/2006/relationships/image" Target="../media/image264.png"/><Relationship Id="rId129" Type="http://schemas.openxmlformats.org/officeDocument/2006/relationships/image" Target="../media/image265.png"/><Relationship Id="rId130" Type="http://schemas.openxmlformats.org/officeDocument/2006/relationships/image" Target="../media/image266.png"/><Relationship Id="rId131" Type="http://schemas.openxmlformats.org/officeDocument/2006/relationships/image" Target="../media/image267.png"/><Relationship Id="rId132" Type="http://schemas.openxmlformats.org/officeDocument/2006/relationships/image" Target="../media/image268.png"/><Relationship Id="rId133" Type="http://schemas.openxmlformats.org/officeDocument/2006/relationships/image" Target="../media/image269.png"/><Relationship Id="rId134" Type="http://schemas.openxmlformats.org/officeDocument/2006/relationships/image" Target="../media/image270.png"/><Relationship Id="rId135" Type="http://schemas.openxmlformats.org/officeDocument/2006/relationships/image" Target="../media/image271.png"/><Relationship Id="rId136" Type="http://schemas.openxmlformats.org/officeDocument/2006/relationships/image" Target="../media/image272.png"/><Relationship Id="rId137" Type="http://schemas.openxmlformats.org/officeDocument/2006/relationships/image" Target="../media/image273.png"/><Relationship Id="rId138" Type="http://schemas.openxmlformats.org/officeDocument/2006/relationships/image" Target="../media/image27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5.png"/><Relationship Id="rId3" Type="http://schemas.openxmlformats.org/officeDocument/2006/relationships/image" Target="../media/image276.png"/><Relationship Id="rId4" Type="http://schemas.openxmlformats.org/officeDocument/2006/relationships/image" Target="../media/image277.png"/><Relationship Id="rId5" Type="http://schemas.openxmlformats.org/officeDocument/2006/relationships/image" Target="../media/image278.png"/><Relationship Id="rId6" Type="http://schemas.openxmlformats.org/officeDocument/2006/relationships/image" Target="../media/image279.png"/><Relationship Id="rId7" Type="http://schemas.openxmlformats.org/officeDocument/2006/relationships/image" Target="../media/image280.png"/><Relationship Id="rId8" Type="http://schemas.openxmlformats.org/officeDocument/2006/relationships/image" Target="../media/image281.png"/><Relationship Id="rId9" Type="http://schemas.openxmlformats.org/officeDocument/2006/relationships/image" Target="../media/image282.png"/><Relationship Id="rId10" Type="http://schemas.openxmlformats.org/officeDocument/2006/relationships/image" Target="../media/image283.png"/><Relationship Id="rId11" Type="http://schemas.openxmlformats.org/officeDocument/2006/relationships/image" Target="../media/image284.png"/><Relationship Id="rId12" Type="http://schemas.openxmlformats.org/officeDocument/2006/relationships/image" Target="../media/image285.png"/><Relationship Id="rId13" Type="http://schemas.openxmlformats.org/officeDocument/2006/relationships/image" Target="../media/image286.png"/><Relationship Id="rId14" Type="http://schemas.openxmlformats.org/officeDocument/2006/relationships/image" Target="../media/image287.png"/><Relationship Id="rId15" Type="http://schemas.openxmlformats.org/officeDocument/2006/relationships/image" Target="../media/image288.png"/><Relationship Id="rId16" Type="http://schemas.openxmlformats.org/officeDocument/2006/relationships/image" Target="../media/image289.png"/><Relationship Id="rId17" Type="http://schemas.openxmlformats.org/officeDocument/2006/relationships/image" Target="../media/image290.png"/><Relationship Id="rId18" Type="http://schemas.openxmlformats.org/officeDocument/2006/relationships/image" Target="../media/image291.png"/><Relationship Id="rId19" Type="http://schemas.openxmlformats.org/officeDocument/2006/relationships/image" Target="../media/image292.png"/><Relationship Id="rId20" Type="http://schemas.openxmlformats.org/officeDocument/2006/relationships/image" Target="../media/image293.png"/><Relationship Id="rId21" Type="http://schemas.openxmlformats.org/officeDocument/2006/relationships/image" Target="../media/image294.png"/><Relationship Id="rId22" Type="http://schemas.openxmlformats.org/officeDocument/2006/relationships/image" Target="../media/image295.png"/><Relationship Id="rId23" Type="http://schemas.openxmlformats.org/officeDocument/2006/relationships/image" Target="../media/image296.png"/><Relationship Id="rId24" Type="http://schemas.openxmlformats.org/officeDocument/2006/relationships/image" Target="../media/image297.png"/><Relationship Id="rId25" Type="http://schemas.openxmlformats.org/officeDocument/2006/relationships/image" Target="../media/image298.png"/><Relationship Id="rId26" Type="http://schemas.openxmlformats.org/officeDocument/2006/relationships/image" Target="../media/image299.png"/><Relationship Id="rId27" Type="http://schemas.openxmlformats.org/officeDocument/2006/relationships/image" Target="../media/image300.png"/><Relationship Id="rId28" Type="http://schemas.openxmlformats.org/officeDocument/2006/relationships/image" Target="../media/image301.png"/><Relationship Id="rId29" Type="http://schemas.openxmlformats.org/officeDocument/2006/relationships/image" Target="../media/image302.png"/><Relationship Id="rId30" Type="http://schemas.openxmlformats.org/officeDocument/2006/relationships/image" Target="../media/image303.png"/><Relationship Id="rId31" Type="http://schemas.openxmlformats.org/officeDocument/2006/relationships/image" Target="../media/image304.png"/><Relationship Id="rId32" Type="http://schemas.openxmlformats.org/officeDocument/2006/relationships/image" Target="../media/image305.png"/><Relationship Id="rId33" Type="http://schemas.openxmlformats.org/officeDocument/2006/relationships/image" Target="../media/image306.png"/><Relationship Id="rId34" Type="http://schemas.openxmlformats.org/officeDocument/2006/relationships/image" Target="../media/image307.png"/><Relationship Id="rId35" Type="http://schemas.openxmlformats.org/officeDocument/2006/relationships/image" Target="../media/image308.png"/><Relationship Id="rId36" Type="http://schemas.openxmlformats.org/officeDocument/2006/relationships/image" Target="../media/image309.png"/><Relationship Id="rId37" Type="http://schemas.openxmlformats.org/officeDocument/2006/relationships/image" Target="../media/image310.png"/><Relationship Id="rId38" Type="http://schemas.openxmlformats.org/officeDocument/2006/relationships/image" Target="../media/image311.png"/><Relationship Id="rId39" Type="http://schemas.openxmlformats.org/officeDocument/2006/relationships/image" Target="../media/image312.png"/><Relationship Id="rId40" Type="http://schemas.openxmlformats.org/officeDocument/2006/relationships/image" Target="../media/image313.png"/><Relationship Id="rId41" Type="http://schemas.openxmlformats.org/officeDocument/2006/relationships/image" Target="../media/image314.png"/><Relationship Id="rId42" Type="http://schemas.openxmlformats.org/officeDocument/2006/relationships/image" Target="../media/image315.png"/><Relationship Id="rId43" Type="http://schemas.openxmlformats.org/officeDocument/2006/relationships/image" Target="../media/image316.png"/><Relationship Id="rId44" Type="http://schemas.openxmlformats.org/officeDocument/2006/relationships/image" Target="../media/image317.png"/><Relationship Id="rId45" Type="http://schemas.openxmlformats.org/officeDocument/2006/relationships/image" Target="../media/image318.png"/><Relationship Id="rId46" Type="http://schemas.openxmlformats.org/officeDocument/2006/relationships/image" Target="../media/image319.png"/><Relationship Id="rId47" Type="http://schemas.openxmlformats.org/officeDocument/2006/relationships/image" Target="../media/image320.png"/><Relationship Id="rId48" Type="http://schemas.openxmlformats.org/officeDocument/2006/relationships/image" Target="../media/image321.png"/><Relationship Id="rId49" Type="http://schemas.openxmlformats.org/officeDocument/2006/relationships/image" Target="../media/image322.png"/><Relationship Id="rId50" Type="http://schemas.openxmlformats.org/officeDocument/2006/relationships/image" Target="../media/image323.png"/><Relationship Id="rId51" Type="http://schemas.openxmlformats.org/officeDocument/2006/relationships/image" Target="../media/image324.png"/><Relationship Id="rId52" Type="http://schemas.openxmlformats.org/officeDocument/2006/relationships/image" Target="../media/image325.png"/><Relationship Id="rId53" Type="http://schemas.openxmlformats.org/officeDocument/2006/relationships/image" Target="../media/image326.png"/><Relationship Id="rId54" Type="http://schemas.openxmlformats.org/officeDocument/2006/relationships/image" Target="../media/image327.png"/><Relationship Id="rId55" Type="http://schemas.openxmlformats.org/officeDocument/2006/relationships/image" Target="../media/image328.png"/><Relationship Id="rId56" Type="http://schemas.openxmlformats.org/officeDocument/2006/relationships/image" Target="../media/image329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0.png"/><Relationship Id="rId3" Type="http://schemas.openxmlformats.org/officeDocument/2006/relationships/image" Target="../media/image331.png"/><Relationship Id="rId4" Type="http://schemas.openxmlformats.org/officeDocument/2006/relationships/image" Target="../media/image332.png"/><Relationship Id="rId5" Type="http://schemas.openxmlformats.org/officeDocument/2006/relationships/image" Target="../media/image333.png"/><Relationship Id="rId6" Type="http://schemas.openxmlformats.org/officeDocument/2006/relationships/image" Target="../media/image334.png"/><Relationship Id="rId7" Type="http://schemas.openxmlformats.org/officeDocument/2006/relationships/image" Target="../media/image335.png"/><Relationship Id="rId8" Type="http://schemas.openxmlformats.org/officeDocument/2006/relationships/image" Target="../media/image336.png"/><Relationship Id="rId9" Type="http://schemas.openxmlformats.org/officeDocument/2006/relationships/image" Target="../media/image337.png"/><Relationship Id="rId10" Type="http://schemas.openxmlformats.org/officeDocument/2006/relationships/image" Target="../media/image338.png"/><Relationship Id="rId11" Type="http://schemas.openxmlformats.org/officeDocument/2006/relationships/image" Target="../media/image339.png"/><Relationship Id="rId12" Type="http://schemas.openxmlformats.org/officeDocument/2006/relationships/image" Target="../media/image340.png"/><Relationship Id="rId13" Type="http://schemas.openxmlformats.org/officeDocument/2006/relationships/image" Target="../media/image341.png"/><Relationship Id="rId14" Type="http://schemas.openxmlformats.org/officeDocument/2006/relationships/image" Target="../media/image342.png"/><Relationship Id="rId15" Type="http://schemas.openxmlformats.org/officeDocument/2006/relationships/image" Target="../media/image343.png"/><Relationship Id="rId16" Type="http://schemas.openxmlformats.org/officeDocument/2006/relationships/image" Target="../media/image344.png"/><Relationship Id="rId17" Type="http://schemas.openxmlformats.org/officeDocument/2006/relationships/image" Target="../media/image345.png"/><Relationship Id="rId18" Type="http://schemas.openxmlformats.org/officeDocument/2006/relationships/image" Target="../media/image346.png"/><Relationship Id="rId19" Type="http://schemas.openxmlformats.org/officeDocument/2006/relationships/image" Target="../media/image347.png"/><Relationship Id="rId20" Type="http://schemas.openxmlformats.org/officeDocument/2006/relationships/image" Target="../media/image348.png"/><Relationship Id="rId21" Type="http://schemas.openxmlformats.org/officeDocument/2006/relationships/image" Target="../media/image349.png"/><Relationship Id="rId22" Type="http://schemas.openxmlformats.org/officeDocument/2006/relationships/image" Target="../media/image350.png"/><Relationship Id="rId23" Type="http://schemas.openxmlformats.org/officeDocument/2006/relationships/image" Target="../media/image35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52.png"/><Relationship Id="rId3" Type="http://schemas.openxmlformats.org/officeDocument/2006/relationships/image" Target="../media/image35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Drawing"/>
          <p:cNvGrpSpPr/>
          <p:nvPr/>
        </p:nvGrpSpPr>
        <p:grpSpPr>
          <a:xfrm>
            <a:off x="623298" y="1339850"/>
            <a:ext cx="11733802" cy="7732415"/>
            <a:chOff x="0" y="0"/>
            <a:chExt cx="11733801" cy="7732414"/>
          </a:xfrm>
        </p:grpSpPr>
        <p:sp>
          <p:nvSpPr>
            <p:cNvPr id="119" name="Line"/>
            <p:cNvSpPr/>
            <p:nvPr/>
          </p:nvSpPr>
          <p:spPr>
            <a:xfrm>
              <a:off x="1942607" y="284535"/>
              <a:ext cx="188471" cy="522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486" fill="norm" stroke="1" extrusionOk="0">
                  <a:moveTo>
                    <a:pt x="4983" y="5276"/>
                  </a:moveTo>
                  <a:cubicBezTo>
                    <a:pt x="4983" y="4579"/>
                    <a:pt x="4983" y="3882"/>
                    <a:pt x="4863" y="3839"/>
                  </a:cubicBezTo>
                  <a:cubicBezTo>
                    <a:pt x="4743" y="3795"/>
                    <a:pt x="4503" y="4405"/>
                    <a:pt x="4023" y="5842"/>
                  </a:cubicBezTo>
                  <a:cubicBezTo>
                    <a:pt x="3543" y="7279"/>
                    <a:pt x="2823" y="9544"/>
                    <a:pt x="2223" y="12157"/>
                  </a:cubicBezTo>
                  <a:cubicBezTo>
                    <a:pt x="1623" y="14769"/>
                    <a:pt x="1143" y="17731"/>
                    <a:pt x="783" y="19429"/>
                  </a:cubicBezTo>
                  <a:cubicBezTo>
                    <a:pt x="423" y="21128"/>
                    <a:pt x="183" y="21563"/>
                    <a:pt x="63" y="21476"/>
                  </a:cubicBezTo>
                  <a:cubicBezTo>
                    <a:pt x="-57" y="21389"/>
                    <a:pt x="-57" y="20779"/>
                    <a:pt x="543" y="19037"/>
                  </a:cubicBezTo>
                  <a:cubicBezTo>
                    <a:pt x="1143" y="17295"/>
                    <a:pt x="2343" y="14421"/>
                    <a:pt x="3663" y="11547"/>
                  </a:cubicBezTo>
                  <a:cubicBezTo>
                    <a:pt x="4983" y="8673"/>
                    <a:pt x="6423" y="5798"/>
                    <a:pt x="7743" y="3926"/>
                  </a:cubicBezTo>
                  <a:cubicBezTo>
                    <a:pt x="9063" y="2053"/>
                    <a:pt x="10263" y="1182"/>
                    <a:pt x="11583" y="660"/>
                  </a:cubicBezTo>
                  <a:cubicBezTo>
                    <a:pt x="12903" y="137"/>
                    <a:pt x="14343" y="-37"/>
                    <a:pt x="15543" y="7"/>
                  </a:cubicBezTo>
                  <a:cubicBezTo>
                    <a:pt x="16743" y="50"/>
                    <a:pt x="17703" y="311"/>
                    <a:pt x="18663" y="1357"/>
                  </a:cubicBezTo>
                  <a:cubicBezTo>
                    <a:pt x="19623" y="2402"/>
                    <a:pt x="20583" y="4231"/>
                    <a:pt x="21063" y="5668"/>
                  </a:cubicBezTo>
                  <a:cubicBezTo>
                    <a:pt x="21543" y="7105"/>
                    <a:pt x="21543" y="8150"/>
                    <a:pt x="20463" y="9021"/>
                  </a:cubicBezTo>
                  <a:cubicBezTo>
                    <a:pt x="19383" y="9892"/>
                    <a:pt x="17223" y="10589"/>
                    <a:pt x="14703" y="10981"/>
                  </a:cubicBezTo>
                  <a:cubicBezTo>
                    <a:pt x="12183" y="11373"/>
                    <a:pt x="9303" y="11460"/>
                    <a:pt x="7263" y="11416"/>
                  </a:cubicBezTo>
                  <a:cubicBezTo>
                    <a:pt x="5223" y="11373"/>
                    <a:pt x="4023" y="11198"/>
                    <a:pt x="3423" y="11111"/>
                  </a:cubicBezTo>
                  <a:cubicBezTo>
                    <a:pt x="2823" y="11024"/>
                    <a:pt x="2823" y="11024"/>
                    <a:pt x="2823" y="11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" name="Line"/>
            <p:cNvSpPr/>
            <p:nvPr/>
          </p:nvSpPr>
          <p:spPr>
            <a:xfrm>
              <a:off x="2104208" y="546100"/>
              <a:ext cx="212544" cy="230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364" fill="norm" stroke="1" extrusionOk="0">
                  <a:moveTo>
                    <a:pt x="303" y="7658"/>
                  </a:moveTo>
                  <a:cubicBezTo>
                    <a:pt x="89" y="6676"/>
                    <a:pt x="-125" y="5695"/>
                    <a:pt x="89" y="4811"/>
                  </a:cubicBezTo>
                  <a:cubicBezTo>
                    <a:pt x="303" y="3927"/>
                    <a:pt x="944" y="3142"/>
                    <a:pt x="1907" y="3142"/>
                  </a:cubicBezTo>
                  <a:cubicBezTo>
                    <a:pt x="2869" y="3142"/>
                    <a:pt x="4152" y="3927"/>
                    <a:pt x="5542" y="6087"/>
                  </a:cubicBezTo>
                  <a:cubicBezTo>
                    <a:pt x="6932" y="8247"/>
                    <a:pt x="8429" y="11782"/>
                    <a:pt x="8964" y="14531"/>
                  </a:cubicBezTo>
                  <a:cubicBezTo>
                    <a:pt x="9499" y="17280"/>
                    <a:pt x="9071" y="19244"/>
                    <a:pt x="8323" y="20324"/>
                  </a:cubicBezTo>
                  <a:cubicBezTo>
                    <a:pt x="7574" y="21404"/>
                    <a:pt x="6505" y="21600"/>
                    <a:pt x="5863" y="21109"/>
                  </a:cubicBezTo>
                  <a:cubicBezTo>
                    <a:pt x="5222" y="20618"/>
                    <a:pt x="5008" y="19440"/>
                    <a:pt x="5863" y="16789"/>
                  </a:cubicBezTo>
                  <a:cubicBezTo>
                    <a:pt x="6719" y="14138"/>
                    <a:pt x="8643" y="10015"/>
                    <a:pt x="11424" y="6971"/>
                  </a:cubicBezTo>
                  <a:cubicBezTo>
                    <a:pt x="14204" y="3927"/>
                    <a:pt x="17839" y="1964"/>
                    <a:pt x="2147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" name="Line"/>
            <p:cNvSpPr/>
            <p:nvPr/>
          </p:nvSpPr>
          <p:spPr>
            <a:xfrm>
              <a:off x="2401190" y="363653"/>
              <a:ext cx="182262" cy="390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215" fill="norm" stroke="1" extrusionOk="0">
                  <a:moveTo>
                    <a:pt x="21378" y="2321"/>
                  </a:moveTo>
                  <a:cubicBezTo>
                    <a:pt x="20633" y="1402"/>
                    <a:pt x="19888" y="482"/>
                    <a:pt x="18895" y="138"/>
                  </a:cubicBezTo>
                  <a:cubicBezTo>
                    <a:pt x="17902" y="-207"/>
                    <a:pt x="16661" y="23"/>
                    <a:pt x="13930" y="1689"/>
                  </a:cubicBezTo>
                  <a:cubicBezTo>
                    <a:pt x="11199" y="3355"/>
                    <a:pt x="6978" y="6457"/>
                    <a:pt x="4123" y="9559"/>
                  </a:cubicBezTo>
                  <a:cubicBezTo>
                    <a:pt x="1268" y="12661"/>
                    <a:pt x="-222" y="15763"/>
                    <a:pt x="26" y="17831"/>
                  </a:cubicBezTo>
                  <a:cubicBezTo>
                    <a:pt x="275" y="19899"/>
                    <a:pt x="2261" y="20933"/>
                    <a:pt x="5612" y="21163"/>
                  </a:cubicBezTo>
                  <a:cubicBezTo>
                    <a:pt x="8964" y="21393"/>
                    <a:pt x="13681" y="20819"/>
                    <a:pt x="18399" y="202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" name="Line"/>
            <p:cNvSpPr/>
            <p:nvPr/>
          </p:nvSpPr>
          <p:spPr>
            <a:xfrm>
              <a:off x="2692412" y="294542"/>
              <a:ext cx="214890" cy="448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396" fill="norm" stroke="1" extrusionOk="0">
                  <a:moveTo>
                    <a:pt x="10699" y="7151"/>
                  </a:moveTo>
                  <a:cubicBezTo>
                    <a:pt x="9640" y="7252"/>
                    <a:pt x="8581" y="7353"/>
                    <a:pt x="7734" y="7959"/>
                  </a:cubicBezTo>
                  <a:cubicBezTo>
                    <a:pt x="6887" y="8564"/>
                    <a:pt x="6252" y="9675"/>
                    <a:pt x="5299" y="11542"/>
                  </a:cubicBezTo>
                  <a:cubicBezTo>
                    <a:pt x="4346" y="13409"/>
                    <a:pt x="3075" y="16034"/>
                    <a:pt x="2334" y="17648"/>
                  </a:cubicBezTo>
                  <a:cubicBezTo>
                    <a:pt x="1593" y="19263"/>
                    <a:pt x="1381" y="19869"/>
                    <a:pt x="1064" y="20424"/>
                  </a:cubicBezTo>
                  <a:cubicBezTo>
                    <a:pt x="746" y="20979"/>
                    <a:pt x="323" y="21484"/>
                    <a:pt x="111" y="21383"/>
                  </a:cubicBezTo>
                  <a:cubicBezTo>
                    <a:pt x="-101" y="21282"/>
                    <a:pt x="-101" y="20576"/>
                    <a:pt x="958" y="18355"/>
                  </a:cubicBezTo>
                  <a:cubicBezTo>
                    <a:pt x="2017" y="16134"/>
                    <a:pt x="4134" y="12400"/>
                    <a:pt x="6781" y="9170"/>
                  </a:cubicBezTo>
                  <a:cubicBezTo>
                    <a:pt x="9428" y="5940"/>
                    <a:pt x="12605" y="3215"/>
                    <a:pt x="14617" y="1701"/>
                  </a:cubicBezTo>
                  <a:cubicBezTo>
                    <a:pt x="16628" y="187"/>
                    <a:pt x="17475" y="-116"/>
                    <a:pt x="18111" y="35"/>
                  </a:cubicBezTo>
                  <a:cubicBezTo>
                    <a:pt x="18746" y="187"/>
                    <a:pt x="19170" y="792"/>
                    <a:pt x="19381" y="2912"/>
                  </a:cubicBezTo>
                  <a:cubicBezTo>
                    <a:pt x="19593" y="5032"/>
                    <a:pt x="19593" y="8665"/>
                    <a:pt x="19699" y="11542"/>
                  </a:cubicBezTo>
                  <a:cubicBezTo>
                    <a:pt x="19805" y="14419"/>
                    <a:pt x="20017" y="16538"/>
                    <a:pt x="20334" y="17699"/>
                  </a:cubicBezTo>
                  <a:cubicBezTo>
                    <a:pt x="20652" y="18860"/>
                    <a:pt x="21075" y="19062"/>
                    <a:pt x="21499" y="192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" name="Line"/>
            <p:cNvSpPr/>
            <p:nvPr/>
          </p:nvSpPr>
          <p:spPr>
            <a:xfrm>
              <a:off x="2704101" y="565150"/>
              <a:ext cx="24130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632" y="16800"/>
                    <a:pt x="13263" y="12000"/>
                    <a:pt x="16863" y="8400"/>
                  </a:cubicBezTo>
                  <a:cubicBezTo>
                    <a:pt x="20463" y="4800"/>
                    <a:pt x="21032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" name="Line"/>
            <p:cNvSpPr/>
            <p:nvPr/>
          </p:nvSpPr>
          <p:spPr>
            <a:xfrm>
              <a:off x="3193051" y="406400"/>
              <a:ext cx="12701" cy="323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2824"/>
                    <a:pt x="7200" y="5647"/>
                    <a:pt x="5400" y="8894"/>
                  </a:cubicBezTo>
                  <a:cubicBezTo>
                    <a:pt x="3600" y="12141"/>
                    <a:pt x="7200" y="15812"/>
                    <a:pt x="7200" y="18000"/>
                  </a:cubicBezTo>
                  <a:cubicBezTo>
                    <a:pt x="7200" y="20188"/>
                    <a:pt x="3600" y="2089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" name="Line"/>
            <p:cNvSpPr/>
            <p:nvPr/>
          </p:nvSpPr>
          <p:spPr>
            <a:xfrm>
              <a:off x="3199401" y="358523"/>
              <a:ext cx="220495" cy="359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344" fill="norm" stroke="1" extrusionOk="0">
                  <a:moveTo>
                    <a:pt x="0" y="9622"/>
                  </a:moveTo>
                  <a:cubicBezTo>
                    <a:pt x="1019" y="7361"/>
                    <a:pt x="2038" y="5101"/>
                    <a:pt x="3260" y="3531"/>
                  </a:cubicBezTo>
                  <a:cubicBezTo>
                    <a:pt x="4483" y="1961"/>
                    <a:pt x="5909" y="1082"/>
                    <a:pt x="7743" y="580"/>
                  </a:cubicBezTo>
                  <a:cubicBezTo>
                    <a:pt x="9577" y="78"/>
                    <a:pt x="11819" y="-48"/>
                    <a:pt x="13449" y="15"/>
                  </a:cubicBezTo>
                  <a:cubicBezTo>
                    <a:pt x="15079" y="78"/>
                    <a:pt x="16098" y="329"/>
                    <a:pt x="16200" y="957"/>
                  </a:cubicBezTo>
                  <a:cubicBezTo>
                    <a:pt x="16302" y="1585"/>
                    <a:pt x="15487" y="2589"/>
                    <a:pt x="14672" y="3343"/>
                  </a:cubicBezTo>
                  <a:cubicBezTo>
                    <a:pt x="13857" y="4096"/>
                    <a:pt x="13042" y="4599"/>
                    <a:pt x="12226" y="5101"/>
                  </a:cubicBezTo>
                  <a:cubicBezTo>
                    <a:pt x="11411" y="5603"/>
                    <a:pt x="10596" y="6105"/>
                    <a:pt x="10698" y="6545"/>
                  </a:cubicBezTo>
                  <a:cubicBezTo>
                    <a:pt x="10800" y="6985"/>
                    <a:pt x="11819" y="7361"/>
                    <a:pt x="13653" y="8240"/>
                  </a:cubicBezTo>
                  <a:cubicBezTo>
                    <a:pt x="15487" y="9119"/>
                    <a:pt x="18136" y="10501"/>
                    <a:pt x="19664" y="12259"/>
                  </a:cubicBezTo>
                  <a:cubicBezTo>
                    <a:pt x="21192" y="14017"/>
                    <a:pt x="21600" y="16152"/>
                    <a:pt x="20887" y="17785"/>
                  </a:cubicBezTo>
                  <a:cubicBezTo>
                    <a:pt x="20174" y="19417"/>
                    <a:pt x="18340" y="20547"/>
                    <a:pt x="15589" y="21050"/>
                  </a:cubicBezTo>
                  <a:cubicBezTo>
                    <a:pt x="12838" y="21552"/>
                    <a:pt x="9170" y="21426"/>
                    <a:pt x="6928" y="20547"/>
                  </a:cubicBezTo>
                  <a:cubicBezTo>
                    <a:pt x="4687" y="19668"/>
                    <a:pt x="3872" y="18036"/>
                    <a:pt x="3057" y="164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" name="Line"/>
            <p:cNvSpPr/>
            <p:nvPr/>
          </p:nvSpPr>
          <p:spPr>
            <a:xfrm>
              <a:off x="3466101" y="268816"/>
              <a:ext cx="168475" cy="482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6" h="21488" fill="norm" stroke="1" extrusionOk="0">
                  <a:moveTo>
                    <a:pt x="7902" y="755"/>
                  </a:moveTo>
                  <a:cubicBezTo>
                    <a:pt x="8693" y="377"/>
                    <a:pt x="9483" y="0"/>
                    <a:pt x="10273" y="0"/>
                  </a:cubicBezTo>
                  <a:cubicBezTo>
                    <a:pt x="11063" y="0"/>
                    <a:pt x="11854" y="377"/>
                    <a:pt x="13829" y="2217"/>
                  </a:cubicBezTo>
                  <a:cubicBezTo>
                    <a:pt x="15805" y="4056"/>
                    <a:pt x="18966" y="7357"/>
                    <a:pt x="20283" y="10328"/>
                  </a:cubicBezTo>
                  <a:cubicBezTo>
                    <a:pt x="21600" y="13300"/>
                    <a:pt x="21073" y="15941"/>
                    <a:pt x="18176" y="17780"/>
                  </a:cubicBezTo>
                  <a:cubicBezTo>
                    <a:pt x="15278" y="19619"/>
                    <a:pt x="10010" y="20657"/>
                    <a:pt x="6585" y="21128"/>
                  </a:cubicBezTo>
                  <a:cubicBezTo>
                    <a:pt x="3161" y="21600"/>
                    <a:pt x="1580" y="21506"/>
                    <a:pt x="0" y="214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" name="Line"/>
            <p:cNvSpPr/>
            <p:nvPr/>
          </p:nvSpPr>
          <p:spPr>
            <a:xfrm>
              <a:off x="4405901" y="482600"/>
              <a:ext cx="45720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00" y="15429"/>
                    <a:pt x="6400" y="9257"/>
                    <a:pt x="10000" y="5657"/>
                  </a:cubicBezTo>
                  <a:cubicBezTo>
                    <a:pt x="13600" y="2057"/>
                    <a:pt x="17600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" name="Line"/>
            <p:cNvSpPr/>
            <p:nvPr/>
          </p:nvSpPr>
          <p:spPr>
            <a:xfrm>
              <a:off x="4317001" y="622300"/>
              <a:ext cx="533401" cy="6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29" y="16364"/>
                    <a:pt x="5657" y="11127"/>
                    <a:pt x="8486" y="8182"/>
                  </a:cubicBezTo>
                  <a:cubicBezTo>
                    <a:pt x="11314" y="5236"/>
                    <a:pt x="14143" y="4582"/>
                    <a:pt x="16329" y="3600"/>
                  </a:cubicBezTo>
                  <a:cubicBezTo>
                    <a:pt x="18514" y="2618"/>
                    <a:pt x="20057" y="1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" name="Line"/>
            <p:cNvSpPr/>
            <p:nvPr/>
          </p:nvSpPr>
          <p:spPr>
            <a:xfrm>
              <a:off x="4621801" y="0"/>
              <a:ext cx="19051" cy="234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5449"/>
                    <a:pt x="9600" y="10897"/>
                    <a:pt x="13200" y="14497"/>
                  </a:cubicBezTo>
                  <a:cubicBezTo>
                    <a:pt x="16800" y="18097"/>
                    <a:pt x="19200" y="1984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" name="Line"/>
            <p:cNvSpPr/>
            <p:nvPr/>
          </p:nvSpPr>
          <p:spPr>
            <a:xfrm>
              <a:off x="4431301" y="260349"/>
              <a:ext cx="412751" cy="36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35" fill="norm" stroke="1" extrusionOk="0">
                  <a:moveTo>
                    <a:pt x="0" y="14400"/>
                  </a:moveTo>
                  <a:cubicBezTo>
                    <a:pt x="997" y="18000"/>
                    <a:pt x="1994" y="21600"/>
                    <a:pt x="4265" y="20400"/>
                  </a:cubicBezTo>
                  <a:cubicBezTo>
                    <a:pt x="6535" y="19200"/>
                    <a:pt x="10080" y="13200"/>
                    <a:pt x="13182" y="9000"/>
                  </a:cubicBezTo>
                  <a:cubicBezTo>
                    <a:pt x="16283" y="4800"/>
                    <a:pt x="18942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" name="Line"/>
            <p:cNvSpPr/>
            <p:nvPr/>
          </p:nvSpPr>
          <p:spPr>
            <a:xfrm>
              <a:off x="4513851" y="1041400"/>
              <a:ext cx="12701" cy="127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" name="Line"/>
            <p:cNvSpPr/>
            <p:nvPr/>
          </p:nvSpPr>
          <p:spPr>
            <a:xfrm>
              <a:off x="4545601" y="895350"/>
              <a:ext cx="1905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" name="Line"/>
            <p:cNvSpPr/>
            <p:nvPr/>
          </p:nvSpPr>
          <p:spPr>
            <a:xfrm>
              <a:off x="4615451" y="795938"/>
              <a:ext cx="152401" cy="397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9" fill="norm" stroke="1" extrusionOk="0">
                  <a:moveTo>
                    <a:pt x="21600" y="2270"/>
                  </a:moveTo>
                  <a:cubicBezTo>
                    <a:pt x="20700" y="1588"/>
                    <a:pt x="19800" y="906"/>
                    <a:pt x="17850" y="451"/>
                  </a:cubicBezTo>
                  <a:cubicBezTo>
                    <a:pt x="15900" y="-4"/>
                    <a:pt x="12900" y="-231"/>
                    <a:pt x="10500" y="337"/>
                  </a:cubicBezTo>
                  <a:cubicBezTo>
                    <a:pt x="8100" y="906"/>
                    <a:pt x="6300" y="2270"/>
                    <a:pt x="5100" y="4998"/>
                  </a:cubicBezTo>
                  <a:cubicBezTo>
                    <a:pt x="3900" y="7727"/>
                    <a:pt x="3300" y="11820"/>
                    <a:pt x="2550" y="14775"/>
                  </a:cubicBezTo>
                  <a:cubicBezTo>
                    <a:pt x="1800" y="17731"/>
                    <a:pt x="900" y="19550"/>
                    <a:pt x="0" y="213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" name="Line"/>
            <p:cNvSpPr/>
            <p:nvPr/>
          </p:nvSpPr>
          <p:spPr>
            <a:xfrm>
              <a:off x="4564651" y="1028700"/>
              <a:ext cx="215901" cy="8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18" y="17723"/>
                    <a:pt x="4235" y="13846"/>
                    <a:pt x="7835" y="10246"/>
                  </a:cubicBezTo>
                  <a:cubicBezTo>
                    <a:pt x="11435" y="6646"/>
                    <a:pt x="16518" y="332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" name="Line"/>
            <p:cNvSpPr/>
            <p:nvPr/>
          </p:nvSpPr>
          <p:spPr>
            <a:xfrm>
              <a:off x="4844051" y="810371"/>
              <a:ext cx="85545" cy="389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500" fill="norm" stroke="1" extrusionOk="0">
                  <a:moveTo>
                    <a:pt x="20546" y="3286"/>
                  </a:moveTo>
                  <a:cubicBezTo>
                    <a:pt x="21073" y="2702"/>
                    <a:pt x="21600" y="2118"/>
                    <a:pt x="21073" y="1476"/>
                  </a:cubicBezTo>
                  <a:cubicBezTo>
                    <a:pt x="20546" y="834"/>
                    <a:pt x="18966" y="134"/>
                    <a:pt x="16859" y="17"/>
                  </a:cubicBezTo>
                  <a:cubicBezTo>
                    <a:pt x="14751" y="-100"/>
                    <a:pt x="12117" y="367"/>
                    <a:pt x="9483" y="1768"/>
                  </a:cubicBezTo>
                  <a:cubicBezTo>
                    <a:pt x="6849" y="3169"/>
                    <a:pt x="4215" y="5504"/>
                    <a:pt x="2634" y="8949"/>
                  </a:cubicBezTo>
                  <a:cubicBezTo>
                    <a:pt x="1054" y="12393"/>
                    <a:pt x="527" y="16946"/>
                    <a:pt x="0" y="215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" name="Line"/>
            <p:cNvSpPr/>
            <p:nvPr/>
          </p:nvSpPr>
          <p:spPr>
            <a:xfrm>
              <a:off x="4763203" y="1003300"/>
              <a:ext cx="169749" cy="6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600" fill="norm" stroke="1" extrusionOk="0">
                  <a:moveTo>
                    <a:pt x="1386" y="21600"/>
                  </a:moveTo>
                  <a:cubicBezTo>
                    <a:pt x="586" y="18982"/>
                    <a:pt x="-214" y="16364"/>
                    <a:pt x="53" y="14727"/>
                  </a:cubicBezTo>
                  <a:cubicBezTo>
                    <a:pt x="319" y="13091"/>
                    <a:pt x="1653" y="12436"/>
                    <a:pt x="5386" y="10145"/>
                  </a:cubicBezTo>
                  <a:cubicBezTo>
                    <a:pt x="9119" y="7855"/>
                    <a:pt x="15253" y="3927"/>
                    <a:pt x="2138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" name="Line"/>
            <p:cNvSpPr/>
            <p:nvPr/>
          </p:nvSpPr>
          <p:spPr>
            <a:xfrm>
              <a:off x="5584885" y="161695"/>
              <a:ext cx="199240" cy="532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566" fill="norm" stroke="1" extrusionOk="0">
                  <a:moveTo>
                    <a:pt x="3638" y="9652"/>
                  </a:moveTo>
                  <a:cubicBezTo>
                    <a:pt x="3183" y="12823"/>
                    <a:pt x="2728" y="15995"/>
                    <a:pt x="2387" y="17837"/>
                  </a:cubicBezTo>
                  <a:cubicBezTo>
                    <a:pt x="2046" y="19680"/>
                    <a:pt x="1819" y="20195"/>
                    <a:pt x="1705" y="20666"/>
                  </a:cubicBezTo>
                  <a:cubicBezTo>
                    <a:pt x="1592" y="21137"/>
                    <a:pt x="1592" y="21566"/>
                    <a:pt x="1592" y="21566"/>
                  </a:cubicBezTo>
                  <a:cubicBezTo>
                    <a:pt x="1592" y="21566"/>
                    <a:pt x="1592" y="21137"/>
                    <a:pt x="1933" y="19637"/>
                  </a:cubicBezTo>
                  <a:cubicBezTo>
                    <a:pt x="2274" y="18137"/>
                    <a:pt x="2956" y="15566"/>
                    <a:pt x="3979" y="12995"/>
                  </a:cubicBezTo>
                  <a:cubicBezTo>
                    <a:pt x="5002" y="10423"/>
                    <a:pt x="6366" y="7852"/>
                    <a:pt x="7844" y="5752"/>
                  </a:cubicBezTo>
                  <a:cubicBezTo>
                    <a:pt x="9322" y="3652"/>
                    <a:pt x="10914" y="2023"/>
                    <a:pt x="12278" y="1123"/>
                  </a:cubicBezTo>
                  <a:cubicBezTo>
                    <a:pt x="13642" y="223"/>
                    <a:pt x="14779" y="52"/>
                    <a:pt x="15916" y="9"/>
                  </a:cubicBezTo>
                  <a:cubicBezTo>
                    <a:pt x="17053" y="-34"/>
                    <a:pt x="18189" y="52"/>
                    <a:pt x="19326" y="695"/>
                  </a:cubicBezTo>
                  <a:cubicBezTo>
                    <a:pt x="20463" y="1337"/>
                    <a:pt x="21600" y="2537"/>
                    <a:pt x="21373" y="3952"/>
                  </a:cubicBezTo>
                  <a:cubicBezTo>
                    <a:pt x="21145" y="5366"/>
                    <a:pt x="19554" y="6995"/>
                    <a:pt x="16143" y="8109"/>
                  </a:cubicBezTo>
                  <a:cubicBezTo>
                    <a:pt x="12733" y="9223"/>
                    <a:pt x="7503" y="9823"/>
                    <a:pt x="4320" y="10123"/>
                  </a:cubicBezTo>
                  <a:cubicBezTo>
                    <a:pt x="1137" y="10423"/>
                    <a:pt x="0" y="10423"/>
                    <a:pt x="0" y="10380"/>
                  </a:cubicBezTo>
                  <a:cubicBezTo>
                    <a:pt x="0" y="10337"/>
                    <a:pt x="1137" y="10252"/>
                    <a:pt x="2274" y="101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" name="Line"/>
            <p:cNvSpPr/>
            <p:nvPr/>
          </p:nvSpPr>
          <p:spPr>
            <a:xfrm>
              <a:off x="5777501" y="438150"/>
              <a:ext cx="139701" cy="219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2" fill="norm" stroke="1" extrusionOk="0">
                  <a:moveTo>
                    <a:pt x="0" y="4937"/>
                  </a:moveTo>
                  <a:cubicBezTo>
                    <a:pt x="1309" y="4320"/>
                    <a:pt x="2618" y="3703"/>
                    <a:pt x="3927" y="3909"/>
                  </a:cubicBezTo>
                  <a:cubicBezTo>
                    <a:pt x="5236" y="4114"/>
                    <a:pt x="6545" y="5143"/>
                    <a:pt x="7691" y="7509"/>
                  </a:cubicBezTo>
                  <a:cubicBezTo>
                    <a:pt x="8836" y="9874"/>
                    <a:pt x="9818" y="13577"/>
                    <a:pt x="10145" y="15943"/>
                  </a:cubicBezTo>
                  <a:cubicBezTo>
                    <a:pt x="10473" y="18309"/>
                    <a:pt x="10145" y="19337"/>
                    <a:pt x="9327" y="20160"/>
                  </a:cubicBezTo>
                  <a:cubicBezTo>
                    <a:pt x="8509" y="20983"/>
                    <a:pt x="7200" y="21600"/>
                    <a:pt x="6055" y="21291"/>
                  </a:cubicBezTo>
                  <a:cubicBezTo>
                    <a:pt x="4909" y="20983"/>
                    <a:pt x="3927" y="19749"/>
                    <a:pt x="4091" y="17280"/>
                  </a:cubicBezTo>
                  <a:cubicBezTo>
                    <a:pt x="4255" y="14811"/>
                    <a:pt x="5564" y="11109"/>
                    <a:pt x="8673" y="8023"/>
                  </a:cubicBezTo>
                  <a:cubicBezTo>
                    <a:pt x="11782" y="4937"/>
                    <a:pt x="16691" y="246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" name="Line"/>
            <p:cNvSpPr/>
            <p:nvPr/>
          </p:nvSpPr>
          <p:spPr>
            <a:xfrm>
              <a:off x="6014272" y="268587"/>
              <a:ext cx="188680" cy="393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1383" fill="norm" stroke="1" extrusionOk="0">
                  <a:moveTo>
                    <a:pt x="21158" y="1621"/>
                  </a:moveTo>
                  <a:cubicBezTo>
                    <a:pt x="21158" y="1047"/>
                    <a:pt x="21158" y="472"/>
                    <a:pt x="20565" y="185"/>
                  </a:cubicBezTo>
                  <a:cubicBezTo>
                    <a:pt x="19971" y="-102"/>
                    <a:pt x="18784" y="-102"/>
                    <a:pt x="17123" y="530"/>
                  </a:cubicBezTo>
                  <a:cubicBezTo>
                    <a:pt x="15461" y="1162"/>
                    <a:pt x="13325" y="2426"/>
                    <a:pt x="10477" y="4666"/>
                  </a:cubicBezTo>
                  <a:cubicBezTo>
                    <a:pt x="7628" y="6907"/>
                    <a:pt x="4068" y="10124"/>
                    <a:pt x="2050" y="12709"/>
                  </a:cubicBezTo>
                  <a:cubicBezTo>
                    <a:pt x="33" y="15294"/>
                    <a:pt x="-442" y="17247"/>
                    <a:pt x="389" y="18626"/>
                  </a:cubicBezTo>
                  <a:cubicBezTo>
                    <a:pt x="1220" y="20004"/>
                    <a:pt x="3356" y="20809"/>
                    <a:pt x="5017" y="21153"/>
                  </a:cubicBezTo>
                  <a:cubicBezTo>
                    <a:pt x="6679" y="21498"/>
                    <a:pt x="7866" y="21383"/>
                    <a:pt x="9053" y="212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" name="Line"/>
            <p:cNvSpPr/>
            <p:nvPr/>
          </p:nvSpPr>
          <p:spPr>
            <a:xfrm>
              <a:off x="6200139" y="244287"/>
              <a:ext cx="173351" cy="37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370" fill="norm" stroke="1" extrusionOk="0">
                  <a:moveTo>
                    <a:pt x="13618" y="6418"/>
                  </a:moveTo>
                  <a:cubicBezTo>
                    <a:pt x="11276" y="7638"/>
                    <a:pt x="8933" y="8859"/>
                    <a:pt x="6982" y="11055"/>
                  </a:cubicBezTo>
                  <a:cubicBezTo>
                    <a:pt x="5030" y="13252"/>
                    <a:pt x="3468" y="16425"/>
                    <a:pt x="2297" y="18438"/>
                  </a:cubicBezTo>
                  <a:cubicBezTo>
                    <a:pt x="1126" y="20452"/>
                    <a:pt x="345" y="21306"/>
                    <a:pt x="85" y="21367"/>
                  </a:cubicBezTo>
                  <a:cubicBezTo>
                    <a:pt x="-175" y="21428"/>
                    <a:pt x="85" y="20696"/>
                    <a:pt x="1907" y="18072"/>
                  </a:cubicBezTo>
                  <a:cubicBezTo>
                    <a:pt x="3729" y="15448"/>
                    <a:pt x="7112" y="10933"/>
                    <a:pt x="10105" y="7699"/>
                  </a:cubicBezTo>
                  <a:cubicBezTo>
                    <a:pt x="13097" y="4465"/>
                    <a:pt x="15700" y="2513"/>
                    <a:pt x="17521" y="1353"/>
                  </a:cubicBezTo>
                  <a:cubicBezTo>
                    <a:pt x="19343" y="194"/>
                    <a:pt x="20384" y="-172"/>
                    <a:pt x="20905" y="72"/>
                  </a:cubicBezTo>
                  <a:cubicBezTo>
                    <a:pt x="21425" y="316"/>
                    <a:pt x="21425" y="1170"/>
                    <a:pt x="21035" y="3062"/>
                  </a:cubicBezTo>
                  <a:cubicBezTo>
                    <a:pt x="20644" y="4953"/>
                    <a:pt x="19864" y="7882"/>
                    <a:pt x="19473" y="10628"/>
                  </a:cubicBezTo>
                  <a:cubicBezTo>
                    <a:pt x="19083" y="13374"/>
                    <a:pt x="19083" y="15936"/>
                    <a:pt x="19083" y="184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" name="Line"/>
            <p:cNvSpPr/>
            <p:nvPr/>
          </p:nvSpPr>
          <p:spPr>
            <a:xfrm>
              <a:off x="6202951" y="482599"/>
              <a:ext cx="1778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86" y="14400"/>
                    <a:pt x="6171" y="7200"/>
                    <a:pt x="9771" y="3600"/>
                  </a:cubicBezTo>
                  <a:cubicBezTo>
                    <a:pt x="13371" y="0"/>
                    <a:pt x="1748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" name="Line"/>
            <p:cNvSpPr/>
            <p:nvPr/>
          </p:nvSpPr>
          <p:spPr>
            <a:xfrm>
              <a:off x="6444251" y="253999"/>
              <a:ext cx="82957" cy="35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6" h="21600" fill="norm" stroke="1" extrusionOk="0">
                  <a:moveTo>
                    <a:pt x="0" y="0"/>
                  </a:moveTo>
                  <a:cubicBezTo>
                    <a:pt x="6171" y="2314"/>
                    <a:pt x="12343" y="4629"/>
                    <a:pt x="16200" y="7136"/>
                  </a:cubicBezTo>
                  <a:cubicBezTo>
                    <a:pt x="20057" y="9643"/>
                    <a:pt x="21600" y="12343"/>
                    <a:pt x="18514" y="14786"/>
                  </a:cubicBezTo>
                  <a:cubicBezTo>
                    <a:pt x="15429" y="17229"/>
                    <a:pt x="7714" y="194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" name="Line"/>
            <p:cNvSpPr/>
            <p:nvPr/>
          </p:nvSpPr>
          <p:spPr>
            <a:xfrm>
              <a:off x="6558551" y="508000"/>
              <a:ext cx="5715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" name="Line"/>
            <p:cNvSpPr/>
            <p:nvPr/>
          </p:nvSpPr>
          <p:spPr>
            <a:xfrm>
              <a:off x="6818901" y="169468"/>
              <a:ext cx="159262" cy="47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6" h="21454" fill="norm" stroke="1" extrusionOk="0">
                  <a:moveTo>
                    <a:pt x="8308" y="10080"/>
                  </a:moveTo>
                  <a:cubicBezTo>
                    <a:pt x="7477" y="12840"/>
                    <a:pt x="6646" y="15599"/>
                    <a:pt x="6092" y="17265"/>
                  </a:cubicBezTo>
                  <a:cubicBezTo>
                    <a:pt x="5538" y="18930"/>
                    <a:pt x="5262" y="19501"/>
                    <a:pt x="4846" y="20119"/>
                  </a:cubicBezTo>
                  <a:cubicBezTo>
                    <a:pt x="4431" y="20738"/>
                    <a:pt x="3877" y="21404"/>
                    <a:pt x="3462" y="21451"/>
                  </a:cubicBezTo>
                  <a:cubicBezTo>
                    <a:pt x="3046" y="21499"/>
                    <a:pt x="2769" y="20928"/>
                    <a:pt x="2631" y="19025"/>
                  </a:cubicBezTo>
                  <a:cubicBezTo>
                    <a:pt x="2492" y="17122"/>
                    <a:pt x="2492" y="13887"/>
                    <a:pt x="3185" y="11032"/>
                  </a:cubicBezTo>
                  <a:cubicBezTo>
                    <a:pt x="3877" y="8177"/>
                    <a:pt x="5262" y="5703"/>
                    <a:pt x="6923" y="3943"/>
                  </a:cubicBezTo>
                  <a:cubicBezTo>
                    <a:pt x="8585" y="2183"/>
                    <a:pt x="10523" y="1136"/>
                    <a:pt x="12185" y="565"/>
                  </a:cubicBezTo>
                  <a:cubicBezTo>
                    <a:pt x="13846" y="-6"/>
                    <a:pt x="15231" y="-101"/>
                    <a:pt x="16477" y="89"/>
                  </a:cubicBezTo>
                  <a:cubicBezTo>
                    <a:pt x="17723" y="280"/>
                    <a:pt x="18831" y="755"/>
                    <a:pt x="19800" y="1850"/>
                  </a:cubicBezTo>
                  <a:cubicBezTo>
                    <a:pt x="20769" y="2944"/>
                    <a:pt x="21600" y="4657"/>
                    <a:pt x="19662" y="6227"/>
                  </a:cubicBezTo>
                  <a:cubicBezTo>
                    <a:pt x="17723" y="7797"/>
                    <a:pt x="13015" y="9224"/>
                    <a:pt x="9277" y="9985"/>
                  </a:cubicBezTo>
                  <a:cubicBezTo>
                    <a:pt x="5538" y="10747"/>
                    <a:pt x="2769" y="10842"/>
                    <a:pt x="0" y="109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" name="Line"/>
            <p:cNvSpPr/>
            <p:nvPr/>
          </p:nvSpPr>
          <p:spPr>
            <a:xfrm>
              <a:off x="6984001" y="374650"/>
              <a:ext cx="209551" cy="25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5" fill="norm" stroke="1" extrusionOk="0">
                  <a:moveTo>
                    <a:pt x="0" y="6962"/>
                  </a:moveTo>
                  <a:cubicBezTo>
                    <a:pt x="873" y="6426"/>
                    <a:pt x="1745" y="5891"/>
                    <a:pt x="2618" y="6069"/>
                  </a:cubicBezTo>
                  <a:cubicBezTo>
                    <a:pt x="3491" y="6248"/>
                    <a:pt x="4364" y="7140"/>
                    <a:pt x="5345" y="9283"/>
                  </a:cubicBezTo>
                  <a:cubicBezTo>
                    <a:pt x="6327" y="11425"/>
                    <a:pt x="7418" y="14817"/>
                    <a:pt x="7964" y="16959"/>
                  </a:cubicBezTo>
                  <a:cubicBezTo>
                    <a:pt x="8509" y="19101"/>
                    <a:pt x="8509" y="19993"/>
                    <a:pt x="7964" y="20618"/>
                  </a:cubicBezTo>
                  <a:cubicBezTo>
                    <a:pt x="7418" y="21243"/>
                    <a:pt x="6327" y="21600"/>
                    <a:pt x="5455" y="21243"/>
                  </a:cubicBezTo>
                  <a:cubicBezTo>
                    <a:pt x="4582" y="20886"/>
                    <a:pt x="3927" y="19815"/>
                    <a:pt x="4036" y="17316"/>
                  </a:cubicBezTo>
                  <a:cubicBezTo>
                    <a:pt x="4145" y="14817"/>
                    <a:pt x="5018" y="10889"/>
                    <a:pt x="7527" y="7944"/>
                  </a:cubicBezTo>
                  <a:cubicBezTo>
                    <a:pt x="10036" y="4998"/>
                    <a:pt x="14182" y="3035"/>
                    <a:pt x="16800" y="1874"/>
                  </a:cubicBezTo>
                  <a:cubicBezTo>
                    <a:pt x="19418" y="714"/>
                    <a:pt x="20509" y="3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" name="Line"/>
            <p:cNvSpPr/>
            <p:nvPr/>
          </p:nvSpPr>
          <p:spPr>
            <a:xfrm>
              <a:off x="7247800" y="249901"/>
              <a:ext cx="161652" cy="353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9" h="21463" fill="norm" stroke="1" extrusionOk="0">
                  <a:moveTo>
                    <a:pt x="21149" y="2177"/>
                  </a:moveTo>
                  <a:cubicBezTo>
                    <a:pt x="20595" y="1406"/>
                    <a:pt x="20041" y="634"/>
                    <a:pt x="19072" y="249"/>
                  </a:cubicBezTo>
                  <a:cubicBezTo>
                    <a:pt x="18103" y="-137"/>
                    <a:pt x="16718" y="-137"/>
                    <a:pt x="14364" y="699"/>
                  </a:cubicBezTo>
                  <a:cubicBezTo>
                    <a:pt x="12011" y="1534"/>
                    <a:pt x="8687" y="3206"/>
                    <a:pt x="5918" y="6034"/>
                  </a:cubicBezTo>
                  <a:cubicBezTo>
                    <a:pt x="3149" y="8863"/>
                    <a:pt x="934" y="12849"/>
                    <a:pt x="241" y="15420"/>
                  </a:cubicBezTo>
                  <a:cubicBezTo>
                    <a:pt x="-451" y="17992"/>
                    <a:pt x="380" y="19149"/>
                    <a:pt x="2318" y="19920"/>
                  </a:cubicBezTo>
                  <a:cubicBezTo>
                    <a:pt x="4257" y="20692"/>
                    <a:pt x="7303" y="21077"/>
                    <a:pt x="10349" y="21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" name="Line"/>
            <p:cNvSpPr/>
            <p:nvPr/>
          </p:nvSpPr>
          <p:spPr>
            <a:xfrm>
              <a:off x="7466601" y="323850"/>
              <a:ext cx="63501" cy="292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560" y="4539"/>
                    <a:pt x="11520" y="9078"/>
                    <a:pt x="7920" y="12678"/>
                  </a:cubicBezTo>
                  <a:cubicBezTo>
                    <a:pt x="4320" y="16278"/>
                    <a:pt x="2160" y="1893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" name="Line"/>
            <p:cNvSpPr/>
            <p:nvPr/>
          </p:nvSpPr>
          <p:spPr>
            <a:xfrm>
              <a:off x="7472951" y="252696"/>
              <a:ext cx="176615" cy="367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3" h="21169" fill="norm" stroke="1" extrusionOk="0">
                  <a:moveTo>
                    <a:pt x="3812" y="11058"/>
                  </a:moveTo>
                  <a:cubicBezTo>
                    <a:pt x="3812" y="8129"/>
                    <a:pt x="3812" y="5200"/>
                    <a:pt x="4828" y="3309"/>
                  </a:cubicBezTo>
                  <a:cubicBezTo>
                    <a:pt x="5845" y="1417"/>
                    <a:pt x="7878" y="563"/>
                    <a:pt x="10419" y="197"/>
                  </a:cubicBezTo>
                  <a:cubicBezTo>
                    <a:pt x="12960" y="-169"/>
                    <a:pt x="16009" y="-47"/>
                    <a:pt x="18169" y="746"/>
                  </a:cubicBezTo>
                  <a:cubicBezTo>
                    <a:pt x="20329" y="1539"/>
                    <a:pt x="21600" y="3004"/>
                    <a:pt x="21092" y="4163"/>
                  </a:cubicBezTo>
                  <a:cubicBezTo>
                    <a:pt x="20584" y="5323"/>
                    <a:pt x="18296" y="6177"/>
                    <a:pt x="16518" y="6726"/>
                  </a:cubicBezTo>
                  <a:cubicBezTo>
                    <a:pt x="14739" y="7275"/>
                    <a:pt x="13468" y="7519"/>
                    <a:pt x="12325" y="7824"/>
                  </a:cubicBezTo>
                  <a:cubicBezTo>
                    <a:pt x="11181" y="8129"/>
                    <a:pt x="10165" y="8495"/>
                    <a:pt x="10419" y="8923"/>
                  </a:cubicBezTo>
                  <a:cubicBezTo>
                    <a:pt x="10673" y="9350"/>
                    <a:pt x="12198" y="9838"/>
                    <a:pt x="13849" y="10570"/>
                  </a:cubicBezTo>
                  <a:cubicBezTo>
                    <a:pt x="15501" y="11302"/>
                    <a:pt x="17280" y="12278"/>
                    <a:pt x="18042" y="13926"/>
                  </a:cubicBezTo>
                  <a:cubicBezTo>
                    <a:pt x="18805" y="15573"/>
                    <a:pt x="18551" y="17892"/>
                    <a:pt x="17280" y="19356"/>
                  </a:cubicBezTo>
                  <a:cubicBezTo>
                    <a:pt x="16009" y="20821"/>
                    <a:pt x="13722" y="21431"/>
                    <a:pt x="10800" y="21065"/>
                  </a:cubicBezTo>
                  <a:cubicBezTo>
                    <a:pt x="7878" y="20699"/>
                    <a:pt x="4320" y="19356"/>
                    <a:pt x="2414" y="18258"/>
                  </a:cubicBezTo>
                  <a:cubicBezTo>
                    <a:pt x="508" y="17160"/>
                    <a:pt x="254" y="16306"/>
                    <a:pt x="0" y="154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" name="Line"/>
            <p:cNvSpPr/>
            <p:nvPr/>
          </p:nvSpPr>
          <p:spPr>
            <a:xfrm>
              <a:off x="7574551" y="209550"/>
              <a:ext cx="203662" cy="406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7" h="21600" fill="norm" stroke="1" extrusionOk="0">
                  <a:moveTo>
                    <a:pt x="16531" y="0"/>
                  </a:moveTo>
                  <a:cubicBezTo>
                    <a:pt x="18514" y="2812"/>
                    <a:pt x="20498" y="5625"/>
                    <a:pt x="21049" y="8438"/>
                  </a:cubicBezTo>
                  <a:cubicBezTo>
                    <a:pt x="21600" y="11250"/>
                    <a:pt x="20718" y="14063"/>
                    <a:pt x="18294" y="16200"/>
                  </a:cubicBezTo>
                  <a:cubicBezTo>
                    <a:pt x="15869" y="18337"/>
                    <a:pt x="11902" y="19800"/>
                    <a:pt x="8596" y="20588"/>
                  </a:cubicBezTo>
                  <a:cubicBezTo>
                    <a:pt x="5290" y="21375"/>
                    <a:pt x="2645" y="2148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" name="Line"/>
            <p:cNvSpPr/>
            <p:nvPr/>
          </p:nvSpPr>
          <p:spPr>
            <a:xfrm>
              <a:off x="-1" y="1892564"/>
              <a:ext cx="4513853" cy="260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578" fill="norm" stroke="1" extrusionOk="0">
                  <a:moveTo>
                    <a:pt x="481" y="21578"/>
                  </a:moveTo>
                  <a:cubicBezTo>
                    <a:pt x="370" y="21402"/>
                    <a:pt x="258" y="21227"/>
                    <a:pt x="167" y="20876"/>
                  </a:cubicBezTo>
                  <a:cubicBezTo>
                    <a:pt x="76" y="20524"/>
                    <a:pt x="5" y="19998"/>
                    <a:pt x="0" y="19558"/>
                  </a:cubicBezTo>
                  <a:cubicBezTo>
                    <a:pt x="-5" y="19119"/>
                    <a:pt x="56" y="18768"/>
                    <a:pt x="268" y="18593"/>
                  </a:cubicBezTo>
                  <a:cubicBezTo>
                    <a:pt x="481" y="18417"/>
                    <a:pt x="846" y="18417"/>
                    <a:pt x="1230" y="18241"/>
                  </a:cubicBezTo>
                  <a:cubicBezTo>
                    <a:pt x="1615" y="18066"/>
                    <a:pt x="2020" y="17715"/>
                    <a:pt x="2400" y="17276"/>
                  </a:cubicBezTo>
                  <a:cubicBezTo>
                    <a:pt x="2780" y="16837"/>
                    <a:pt x="3134" y="16310"/>
                    <a:pt x="3448" y="15783"/>
                  </a:cubicBezTo>
                  <a:cubicBezTo>
                    <a:pt x="3762" y="15256"/>
                    <a:pt x="4036" y="14729"/>
                    <a:pt x="4334" y="14202"/>
                  </a:cubicBezTo>
                  <a:cubicBezTo>
                    <a:pt x="4633" y="13676"/>
                    <a:pt x="4957" y="13149"/>
                    <a:pt x="5306" y="12622"/>
                  </a:cubicBezTo>
                  <a:cubicBezTo>
                    <a:pt x="5656" y="12095"/>
                    <a:pt x="6030" y="11568"/>
                    <a:pt x="6420" y="11041"/>
                  </a:cubicBezTo>
                  <a:cubicBezTo>
                    <a:pt x="6810" y="10515"/>
                    <a:pt x="7215" y="9988"/>
                    <a:pt x="7625" y="9373"/>
                  </a:cubicBezTo>
                  <a:cubicBezTo>
                    <a:pt x="8036" y="8758"/>
                    <a:pt x="8451" y="8056"/>
                    <a:pt x="8775" y="7617"/>
                  </a:cubicBezTo>
                  <a:cubicBezTo>
                    <a:pt x="9099" y="7178"/>
                    <a:pt x="9332" y="7002"/>
                    <a:pt x="9560" y="6739"/>
                  </a:cubicBezTo>
                  <a:cubicBezTo>
                    <a:pt x="9787" y="6476"/>
                    <a:pt x="10010" y="6124"/>
                    <a:pt x="10456" y="5598"/>
                  </a:cubicBezTo>
                  <a:cubicBezTo>
                    <a:pt x="10901" y="5071"/>
                    <a:pt x="11570" y="4368"/>
                    <a:pt x="12015" y="3929"/>
                  </a:cubicBezTo>
                  <a:cubicBezTo>
                    <a:pt x="12461" y="3490"/>
                    <a:pt x="12684" y="3315"/>
                    <a:pt x="13023" y="3051"/>
                  </a:cubicBezTo>
                  <a:cubicBezTo>
                    <a:pt x="13362" y="2788"/>
                    <a:pt x="13818" y="2437"/>
                    <a:pt x="14253" y="2173"/>
                  </a:cubicBezTo>
                  <a:cubicBezTo>
                    <a:pt x="14689" y="1910"/>
                    <a:pt x="15104" y="1734"/>
                    <a:pt x="15509" y="1471"/>
                  </a:cubicBezTo>
                  <a:cubicBezTo>
                    <a:pt x="15914" y="1207"/>
                    <a:pt x="16309" y="856"/>
                    <a:pt x="16704" y="680"/>
                  </a:cubicBezTo>
                  <a:cubicBezTo>
                    <a:pt x="17099" y="505"/>
                    <a:pt x="17494" y="505"/>
                    <a:pt x="17954" y="417"/>
                  </a:cubicBezTo>
                  <a:cubicBezTo>
                    <a:pt x="18415" y="329"/>
                    <a:pt x="18942" y="154"/>
                    <a:pt x="19418" y="66"/>
                  </a:cubicBezTo>
                  <a:cubicBezTo>
                    <a:pt x="19894" y="-22"/>
                    <a:pt x="20319" y="-22"/>
                    <a:pt x="20673" y="66"/>
                  </a:cubicBezTo>
                  <a:cubicBezTo>
                    <a:pt x="21028" y="154"/>
                    <a:pt x="21311" y="329"/>
                    <a:pt x="21595" y="5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" name="Line"/>
            <p:cNvSpPr/>
            <p:nvPr/>
          </p:nvSpPr>
          <p:spPr>
            <a:xfrm>
              <a:off x="359893" y="2379316"/>
              <a:ext cx="178859" cy="30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0876" fill="norm" stroke="1" extrusionOk="0">
                  <a:moveTo>
                    <a:pt x="15949" y="6568"/>
                  </a:moveTo>
                  <a:cubicBezTo>
                    <a:pt x="15949" y="5853"/>
                    <a:pt x="15949" y="5138"/>
                    <a:pt x="15697" y="4423"/>
                  </a:cubicBezTo>
                  <a:cubicBezTo>
                    <a:pt x="15446" y="3707"/>
                    <a:pt x="14944" y="2992"/>
                    <a:pt x="13563" y="2849"/>
                  </a:cubicBezTo>
                  <a:cubicBezTo>
                    <a:pt x="12181" y="2706"/>
                    <a:pt x="9921" y="3135"/>
                    <a:pt x="7409" y="5352"/>
                  </a:cubicBezTo>
                  <a:cubicBezTo>
                    <a:pt x="4897" y="7570"/>
                    <a:pt x="2135" y="11575"/>
                    <a:pt x="879" y="14436"/>
                  </a:cubicBezTo>
                  <a:cubicBezTo>
                    <a:pt x="-377" y="17297"/>
                    <a:pt x="-126" y="19013"/>
                    <a:pt x="628" y="20015"/>
                  </a:cubicBezTo>
                  <a:cubicBezTo>
                    <a:pt x="1381" y="21016"/>
                    <a:pt x="2637" y="21302"/>
                    <a:pt x="5776" y="20015"/>
                  </a:cubicBezTo>
                  <a:cubicBezTo>
                    <a:pt x="8916" y="18727"/>
                    <a:pt x="13939" y="15866"/>
                    <a:pt x="16953" y="12862"/>
                  </a:cubicBezTo>
                  <a:cubicBezTo>
                    <a:pt x="19967" y="9858"/>
                    <a:pt x="20972" y="6711"/>
                    <a:pt x="20595" y="4423"/>
                  </a:cubicBezTo>
                  <a:cubicBezTo>
                    <a:pt x="20218" y="2134"/>
                    <a:pt x="18460" y="703"/>
                    <a:pt x="15949" y="203"/>
                  </a:cubicBezTo>
                  <a:cubicBezTo>
                    <a:pt x="13437" y="-298"/>
                    <a:pt x="10172" y="131"/>
                    <a:pt x="7786" y="1490"/>
                  </a:cubicBezTo>
                  <a:cubicBezTo>
                    <a:pt x="5400" y="2849"/>
                    <a:pt x="3893" y="5138"/>
                    <a:pt x="4270" y="7498"/>
                  </a:cubicBezTo>
                  <a:cubicBezTo>
                    <a:pt x="4646" y="9858"/>
                    <a:pt x="6907" y="12290"/>
                    <a:pt x="10046" y="13935"/>
                  </a:cubicBezTo>
                  <a:cubicBezTo>
                    <a:pt x="13186" y="15580"/>
                    <a:pt x="17204" y="16438"/>
                    <a:pt x="21223" y="17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" name="Line"/>
            <p:cNvSpPr/>
            <p:nvPr/>
          </p:nvSpPr>
          <p:spPr>
            <a:xfrm>
              <a:off x="564151" y="2368550"/>
              <a:ext cx="109673" cy="419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6" h="21494" fill="norm" stroke="1" extrusionOk="0">
                  <a:moveTo>
                    <a:pt x="3668" y="0"/>
                  </a:moveTo>
                  <a:cubicBezTo>
                    <a:pt x="7336" y="977"/>
                    <a:pt x="11004" y="1954"/>
                    <a:pt x="14264" y="4125"/>
                  </a:cubicBezTo>
                  <a:cubicBezTo>
                    <a:pt x="17525" y="6295"/>
                    <a:pt x="20377" y="9660"/>
                    <a:pt x="20989" y="12537"/>
                  </a:cubicBezTo>
                  <a:cubicBezTo>
                    <a:pt x="21600" y="15413"/>
                    <a:pt x="19970" y="17801"/>
                    <a:pt x="17117" y="19266"/>
                  </a:cubicBezTo>
                  <a:cubicBezTo>
                    <a:pt x="14264" y="20732"/>
                    <a:pt x="10189" y="21274"/>
                    <a:pt x="7132" y="21437"/>
                  </a:cubicBezTo>
                  <a:cubicBezTo>
                    <a:pt x="4075" y="21600"/>
                    <a:pt x="2038" y="21383"/>
                    <a:pt x="0" y="211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" name="Line"/>
            <p:cNvSpPr/>
            <p:nvPr/>
          </p:nvSpPr>
          <p:spPr>
            <a:xfrm>
              <a:off x="1651277" y="2269066"/>
              <a:ext cx="218859" cy="50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600" fill="norm" stroke="1" extrusionOk="0">
                  <a:moveTo>
                    <a:pt x="10467" y="10440"/>
                  </a:moveTo>
                  <a:cubicBezTo>
                    <a:pt x="8598" y="12420"/>
                    <a:pt x="6729" y="14400"/>
                    <a:pt x="5275" y="16110"/>
                  </a:cubicBezTo>
                  <a:cubicBezTo>
                    <a:pt x="3821" y="17820"/>
                    <a:pt x="2783" y="19260"/>
                    <a:pt x="1952" y="20205"/>
                  </a:cubicBezTo>
                  <a:cubicBezTo>
                    <a:pt x="1121" y="21150"/>
                    <a:pt x="498" y="21600"/>
                    <a:pt x="187" y="21600"/>
                  </a:cubicBezTo>
                  <a:cubicBezTo>
                    <a:pt x="-125" y="21600"/>
                    <a:pt x="-125" y="21150"/>
                    <a:pt x="810" y="19620"/>
                  </a:cubicBezTo>
                  <a:cubicBezTo>
                    <a:pt x="1744" y="18090"/>
                    <a:pt x="3613" y="15480"/>
                    <a:pt x="5898" y="12780"/>
                  </a:cubicBezTo>
                  <a:cubicBezTo>
                    <a:pt x="8183" y="10080"/>
                    <a:pt x="10883" y="7290"/>
                    <a:pt x="13063" y="5355"/>
                  </a:cubicBezTo>
                  <a:cubicBezTo>
                    <a:pt x="15244" y="3420"/>
                    <a:pt x="16906" y="2340"/>
                    <a:pt x="18152" y="1485"/>
                  </a:cubicBezTo>
                  <a:cubicBezTo>
                    <a:pt x="19398" y="630"/>
                    <a:pt x="20229" y="0"/>
                    <a:pt x="20748" y="0"/>
                  </a:cubicBezTo>
                  <a:cubicBezTo>
                    <a:pt x="21267" y="0"/>
                    <a:pt x="21475" y="630"/>
                    <a:pt x="21475" y="2610"/>
                  </a:cubicBezTo>
                  <a:cubicBezTo>
                    <a:pt x="21475" y="4590"/>
                    <a:pt x="21267" y="7920"/>
                    <a:pt x="21060" y="10755"/>
                  </a:cubicBezTo>
                  <a:cubicBezTo>
                    <a:pt x="20852" y="13590"/>
                    <a:pt x="20644" y="15930"/>
                    <a:pt x="20437" y="182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" name="Line"/>
            <p:cNvSpPr/>
            <p:nvPr/>
          </p:nvSpPr>
          <p:spPr>
            <a:xfrm>
              <a:off x="1675401" y="2603500"/>
              <a:ext cx="13335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" name="Line"/>
            <p:cNvSpPr/>
            <p:nvPr/>
          </p:nvSpPr>
          <p:spPr>
            <a:xfrm>
              <a:off x="2608851" y="2330450"/>
              <a:ext cx="15724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21600" fill="norm" stroke="1" extrusionOk="0">
                  <a:moveTo>
                    <a:pt x="16200" y="0"/>
                  </a:moveTo>
                  <a:cubicBezTo>
                    <a:pt x="16200" y="3600"/>
                    <a:pt x="16200" y="7200"/>
                    <a:pt x="17550" y="10533"/>
                  </a:cubicBezTo>
                  <a:cubicBezTo>
                    <a:pt x="18900" y="13867"/>
                    <a:pt x="21600" y="16933"/>
                    <a:pt x="18900" y="18733"/>
                  </a:cubicBezTo>
                  <a:cubicBezTo>
                    <a:pt x="16200" y="20533"/>
                    <a:pt x="8100" y="210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" name="Line"/>
            <p:cNvSpPr/>
            <p:nvPr/>
          </p:nvSpPr>
          <p:spPr>
            <a:xfrm>
              <a:off x="2378135" y="2698750"/>
              <a:ext cx="414867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02" y="21600"/>
                  </a:moveTo>
                  <a:cubicBezTo>
                    <a:pt x="551" y="21600"/>
                    <a:pt x="0" y="21600"/>
                    <a:pt x="0" y="21600"/>
                  </a:cubicBezTo>
                  <a:cubicBezTo>
                    <a:pt x="0" y="21600"/>
                    <a:pt x="551" y="21600"/>
                    <a:pt x="2204" y="19543"/>
                  </a:cubicBezTo>
                  <a:cubicBezTo>
                    <a:pt x="3857" y="17486"/>
                    <a:pt x="6612" y="13371"/>
                    <a:pt x="10029" y="9771"/>
                  </a:cubicBezTo>
                  <a:cubicBezTo>
                    <a:pt x="13445" y="6171"/>
                    <a:pt x="17522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" name="Line"/>
            <p:cNvSpPr/>
            <p:nvPr/>
          </p:nvSpPr>
          <p:spPr>
            <a:xfrm>
              <a:off x="3431065" y="2327932"/>
              <a:ext cx="239760" cy="301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2" h="21102" fill="norm" stroke="1" extrusionOk="0">
                  <a:moveTo>
                    <a:pt x="13579" y="2395"/>
                  </a:moveTo>
                  <a:cubicBezTo>
                    <a:pt x="13025" y="1655"/>
                    <a:pt x="12471" y="916"/>
                    <a:pt x="11733" y="472"/>
                  </a:cubicBezTo>
                  <a:cubicBezTo>
                    <a:pt x="10994" y="28"/>
                    <a:pt x="10071" y="-120"/>
                    <a:pt x="9240" y="102"/>
                  </a:cubicBezTo>
                  <a:cubicBezTo>
                    <a:pt x="8410" y="324"/>
                    <a:pt x="7671" y="916"/>
                    <a:pt x="6010" y="3431"/>
                  </a:cubicBezTo>
                  <a:cubicBezTo>
                    <a:pt x="4348" y="5946"/>
                    <a:pt x="1763" y="10384"/>
                    <a:pt x="656" y="13565"/>
                  </a:cubicBezTo>
                  <a:cubicBezTo>
                    <a:pt x="-452" y="16746"/>
                    <a:pt x="-83" y="18669"/>
                    <a:pt x="1210" y="19853"/>
                  </a:cubicBezTo>
                  <a:cubicBezTo>
                    <a:pt x="2502" y="21036"/>
                    <a:pt x="4717" y="21480"/>
                    <a:pt x="7486" y="20740"/>
                  </a:cubicBezTo>
                  <a:cubicBezTo>
                    <a:pt x="10256" y="20001"/>
                    <a:pt x="13579" y="18077"/>
                    <a:pt x="15979" y="15562"/>
                  </a:cubicBezTo>
                  <a:cubicBezTo>
                    <a:pt x="18379" y="13047"/>
                    <a:pt x="19856" y="9940"/>
                    <a:pt x="20502" y="8017"/>
                  </a:cubicBezTo>
                  <a:cubicBezTo>
                    <a:pt x="21148" y="6094"/>
                    <a:pt x="20963" y="5354"/>
                    <a:pt x="20410" y="4762"/>
                  </a:cubicBezTo>
                  <a:cubicBezTo>
                    <a:pt x="19856" y="4170"/>
                    <a:pt x="18933" y="3727"/>
                    <a:pt x="17733" y="3431"/>
                  </a:cubicBezTo>
                  <a:cubicBezTo>
                    <a:pt x="16533" y="3135"/>
                    <a:pt x="15056" y="2987"/>
                    <a:pt x="14040" y="3283"/>
                  </a:cubicBezTo>
                  <a:cubicBezTo>
                    <a:pt x="13025" y="3579"/>
                    <a:pt x="12471" y="4318"/>
                    <a:pt x="11917" y="50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" name="Line"/>
            <p:cNvSpPr/>
            <p:nvPr/>
          </p:nvSpPr>
          <p:spPr>
            <a:xfrm>
              <a:off x="3332248" y="2243666"/>
              <a:ext cx="337054" cy="572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564" fill="norm" stroke="1" extrusionOk="0">
                  <a:moveTo>
                    <a:pt x="21497" y="638"/>
                  </a:moveTo>
                  <a:cubicBezTo>
                    <a:pt x="21092" y="319"/>
                    <a:pt x="20687" y="0"/>
                    <a:pt x="20079" y="0"/>
                  </a:cubicBezTo>
                  <a:cubicBezTo>
                    <a:pt x="19472" y="0"/>
                    <a:pt x="18662" y="319"/>
                    <a:pt x="17515" y="1475"/>
                  </a:cubicBezTo>
                  <a:cubicBezTo>
                    <a:pt x="16367" y="2630"/>
                    <a:pt x="14882" y="4623"/>
                    <a:pt x="12925" y="6934"/>
                  </a:cubicBezTo>
                  <a:cubicBezTo>
                    <a:pt x="10967" y="9246"/>
                    <a:pt x="8537" y="11876"/>
                    <a:pt x="6377" y="14227"/>
                  </a:cubicBezTo>
                  <a:cubicBezTo>
                    <a:pt x="4217" y="16579"/>
                    <a:pt x="2327" y="18651"/>
                    <a:pt x="1247" y="19886"/>
                  </a:cubicBezTo>
                  <a:cubicBezTo>
                    <a:pt x="167" y="21122"/>
                    <a:pt x="-103" y="21520"/>
                    <a:pt x="32" y="21560"/>
                  </a:cubicBezTo>
                  <a:cubicBezTo>
                    <a:pt x="167" y="21600"/>
                    <a:pt x="707" y="21281"/>
                    <a:pt x="1247" y="209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" name="Line"/>
            <p:cNvSpPr/>
            <p:nvPr/>
          </p:nvSpPr>
          <p:spPr>
            <a:xfrm>
              <a:off x="4124608" y="2200185"/>
              <a:ext cx="194775" cy="422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2" h="21551" fill="norm" stroke="1" extrusionOk="0">
                  <a:moveTo>
                    <a:pt x="204" y="5027"/>
                  </a:moveTo>
                  <a:cubicBezTo>
                    <a:pt x="-24" y="4379"/>
                    <a:pt x="-251" y="3731"/>
                    <a:pt x="658" y="3029"/>
                  </a:cubicBezTo>
                  <a:cubicBezTo>
                    <a:pt x="1568" y="2327"/>
                    <a:pt x="3614" y="1571"/>
                    <a:pt x="6343" y="977"/>
                  </a:cubicBezTo>
                  <a:cubicBezTo>
                    <a:pt x="9071" y="383"/>
                    <a:pt x="12482" y="-49"/>
                    <a:pt x="15210" y="5"/>
                  </a:cubicBezTo>
                  <a:cubicBezTo>
                    <a:pt x="17938" y="59"/>
                    <a:pt x="19985" y="599"/>
                    <a:pt x="20667" y="2165"/>
                  </a:cubicBezTo>
                  <a:cubicBezTo>
                    <a:pt x="21349" y="3731"/>
                    <a:pt x="20667" y="6323"/>
                    <a:pt x="18621" y="8699"/>
                  </a:cubicBezTo>
                  <a:cubicBezTo>
                    <a:pt x="16574" y="11075"/>
                    <a:pt x="13164" y="13235"/>
                    <a:pt x="10435" y="14855"/>
                  </a:cubicBezTo>
                  <a:cubicBezTo>
                    <a:pt x="7707" y="16475"/>
                    <a:pt x="5661" y="17555"/>
                    <a:pt x="4524" y="18419"/>
                  </a:cubicBezTo>
                  <a:cubicBezTo>
                    <a:pt x="3387" y="19283"/>
                    <a:pt x="3160" y="19931"/>
                    <a:pt x="3614" y="20417"/>
                  </a:cubicBezTo>
                  <a:cubicBezTo>
                    <a:pt x="4069" y="20903"/>
                    <a:pt x="5206" y="21227"/>
                    <a:pt x="6343" y="215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" name="Line"/>
            <p:cNvSpPr/>
            <p:nvPr/>
          </p:nvSpPr>
          <p:spPr>
            <a:xfrm>
              <a:off x="4134968" y="2787649"/>
              <a:ext cx="55034" cy="78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5" fill="norm" stroke="1" extrusionOk="0">
                  <a:moveTo>
                    <a:pt x="14123" y="0"/>
                  </a:moveTo>
                  <a:cubicBezTo>
                    <a:pt x="9969" y="1137"/>
                    <a:pt x="5815" y="2274"/>
                    <a:pt x="3323" y="4263"/>
                  </a:cubicBezTo>
                  <a:cubicBezTo>
                    <a:pt x="831" y="6253"/>
                    <a:pt x="0" y="9095"/>
                    <a:pt x="0" y="11937"/>
                  </a:cubicBezTo>
                  <a:cubicBezTo>
                    <a:pt x="0" y="14779"/>
                    <a:pt x="831" y="17621"/>
                    <a:pt x="3738" y="19326"/>
                  </a:cubicBezTo>
                  <a:cubicBezTo>
                    <a:pt x="6646" y="21032"/>
                    <a:pt x="11631" y="21600"/>
                    <a:pt x="14954" y="20463"/>
                  </a:cubicBezTo>
                  <a:cubicBezTo>
                    <a:pt x="18277" y="19326"/>
                    <a:pt x="19938" y="16484"/>
                    <a:pt x="19523" y="13926"/>
                  </a:cubicBezTo>
                  <a:cubicBezTo>
                    <a:pt x="19108" y="11368"/>
                    <a:pt x="16615" y="9095"/>
                    <a:pt x="16615" y="8811"/>
                  </a:cubicBezTo>
                  <a:cubicBezTo>
                    <a:pt x="16615" y="8526"/>
                    <a:pt x="19108" y="10232"/>
                    <a:pt x="21600" y="119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" name="Line"/>
            <p:cNvSpPr/>
            <p:nvPr/>
          </p:nvSpPr>
          <p:spPr>
            <a:xfrm>
              <a:off x="2424701" y="3240237"/>
              <a:ext cx="172118" cy="575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1437" fill="norm" stroke="1" extrusionOk="0">
                  <a:moveTo>
                    <a:pt x="10930" y="9395"/>
                  </a:moveTo>
                  <a:cubicBezTo>
                    <a:pt x="9889" y="11287"/>
                    <a:pt x="8848" y="13179"/>
                    <a:pt x="8067" y="15071"/>
                  </a:cubicBezTo>
                  <a:cubicBezTo>
                    <a:pt x="7287" y="16963"/>
                    <a:pt x="6766" y="18855"/>
                    <a:pt x="6246" y="19998"/>
                  </a:cubicBezTo>
                  <a:cubicBezTo>
                    <a:pt x="5725" y="21141"/>
                    <a:pt x="5205" y="21535"/>
                    <a:pt x="4814" y="21417"/>
                  </a:cubicBezTo>
                  <a:cubicBezTo>
                    <a:pt x="4424" y="21299"/>
                    <a:pt x="4164" y="20668"/>
                    <a:pt x="4034" y="18855"/>
                  </a:cubicBezTo>
                  <a:cubicBezTo>
                    <a:pt x="3904" y="17042"/>
                    <a:pt x="3904" y="14046"/>
                    <a:pt x="4424" y="11247"/>
                  </a:cubicBezTo>
                  <a:cubicBezTo>
                    <a:pt x="4945" y="8449"/>
                    <a:pt x="5986" y="5847"/>
                    <a:pt x="6766" y="4192"/>
                  </a:cubicBezTo>
                  <a:cubicBezTo>
                    <a:pt x="7547" y="2536"/>
                    <a:pt x="8067" y="1827"/>
                    <a:pt x="8848" y="1275"/>
                  </a:cubicBezTo>
                  <a:cubicBezTo>
                    <a:pt x="9629" y="723"/>
                    <a:pt x="10670" y="329"/>
                    <a:pt x="11841" y="132"/>
                  </a:cubicBezTo>
                  <a:cubicBezTo>
                    <a:pt x="13012" y="-65"/>
                    <a:pt x="14313" y="-65"/>
                    <a:pt x="15875" y="290"/>
                  </a:cubicBezTo>
                  <a:cubicBezTo>
                    <a:pt x="17436" y="644"/>
                    <a:pt x="19258" y="1354"/>
                    <a:pt x="20299" y="2300"/>
                  </a:cubicBezTo>
                  <a:cubicBezTo>
                    <a:pt x="21340" y="3246"/>
                    <a:pt x="21600" y="4428"/>
                    <a:pt x="20169" y="5571"/>
                  </a:cubicBezTo>
                  <a:cubicBezTo>
                    <a:pt x="18737" y="6715"/>
                    <a:pt x="15614" y="7818"/>
                    <a:pt x="12622" y="8528"/>
                  </a:cubicBezTo>
                  <a:cubicBezTo>
                    <a:pt x="9629" y="9237"/>
                    <a:pt x="6766" y="9553"/>
                    <a:pt x="4684" y="9710"/>
                  </a:cubicBezTo>
                  <a:cubicBezTo>
                    <a:pt x="2602" y="9868"/>
                    <a:pt x="1301" y="9868"/>
                    <a:pt x="651" y="9828"/>
                  </a:cubicBezTo>
                  <a:cubicBezTo>
                    <a:pt x="0" y="9789"/>
                    <a:pt x="0" y="9710"/>
                    <a:pt x="0" y="96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" name="Line"/>
            <p:cNvSpPr/>
            <p:nvPr/>
          </p:nvSpPr>
          <p:spPr>
            <a:xfrm>
              <a:off x="2577101" y="3473450"/>
              <a:ext cx="184151" cy="248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fill="norm" stroke="1" extrusionOk="0">
                  <a:moveTo>
                    <a:pt x="0" y="7560"/>
                  </a:moveTo>
                  <a:cubicBezTo>
                    <a:pt x="2234" y="8280"/>
                    <a:pt x="4469" y="9000"/>
                    <a:pt x="6331" y="10530"/>
                  </a:cubicBezTo>
                  <a:cubicBezTo>
                    <a:pt x="8193" y="12060"/>
                    <a:pt x="9683" y="14400"/>
                    <a:pt x="10428" y="16200"/>
                  </a:cubicBezTo>
                  <a:cubicBezTo>
                    <a:pt x="11172" y="18000"/>
                    <a:pt x="11172" y="19260"/>
                    <a:pt x="10552" y="20160"/>
                  </a:cubicBezTo>
                  <a:cubicBezTo>
                    <a:pt x="9931" y="21060"/>
                    <a:pt x="8690" y="21600"/>
                    <a:pt x="7200" y="20520"/>
                  </a:cubicBezTo>
                  <a:cubicBezTo>
                    <a:pt x="5710" y="19440"/>
                    <a:pt x="3972" y="16740"/>
                    <a:pt x="4221" y="13680"/>
                  </a:cubicBezTo>
                  <a:cubicBezTo>
                    <a:pt x="4469" y="10620"/>
                    <a:pt x="6703" y="7200"/>
                    <a:pt x="9931" y="4860"/>
                  </a:cubicBezTo>
                  <a:cubicBezTo>
                    <a:pt x="13159" y="2520"/>
                    <a:pt x="17379" y="12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" name="Line"/>
            <p:cNvSpPr/>
            <p:nvPr/>
          </p:nvSpPr>
          <p:spPr>
            <a:xfrm>
              <a:off x="2827678" y="3351602"/>
              <a:ext cx="149474" cy="375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427" fill="norm" stroke="1" extrusionOk="0">
                  <a:moveTo>
                    <a:pt x="21185" y="1878"/>
                  </a:moveTo>
                  <a:cubicBezTo>
                    <a:pt x="20285" y="1275"/>
                    <a:pt x="19385" y="672"/>
                    <a:pt x="17885" y="310"/>
                  </a:cubicBezTo>
                  <a:cubicBezTo>
                    <a:pt x="16385" y="-52"/>
                    <a:pt x="14285" y="-173"/>
                    <a:pt x="12035" y="370"/>
                  </a:cubicBezTo>
                  <a:cubicBezTo>
                    <a:pt x="9785" y="913"/>
                    <a:pt x="7385" y="2120"/>
                    <a:pt x="5135" y="4352"/>
                  </a:cubicBezTo>
                  <a:cubicBezTo>
                    <a:pt x="2885" y="6585"/>
                    <a:pt x="785" y="9843"/>
                    <a:pt x="185" y="12739"/>
                  </a:cubicBezTo>
                  <a:cubicBezTo>
                    <a:pt x="-415" y="15635"/>
                    <a:pt x="485" y="18169"/>
                    <a:pt x="2285" y="19557"/>
                  </a:cubicBezTo>
                  <a:cubicBezTo>
                    <a:pt x="4085" y="20944"/>
                    <a:pt x="6785" y="21186"/>
                    <a:pt x="9485" y="214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" name="Line"/>
            <p:cNvSpPr/>
            <p:nvPr/>
          </p:nvSpPr>
          <p:spPr>
            <a:xfrm>
              <a:off x="3089830" y="3307221"/>
              <a:ext cx="151906" cy="417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410" fill="norm" stroke="1" extrusionOk="0">
                  <a:moveTo>
                    <a:pt x="15317" y="4616"/>
                  </a:moveTo>
                  <a:cubicBezTo>
                    <a:pt x="12654" y="6353"/>
                    <a:pt x="9991" y="8090"/>
                    <a:pt x="7772" y="10532"/>
                  </a:cubicBezTo>
                  <a:cubicBezTo>
                    <a:pt x="5553" y="12974"/>
                    <a:pt x="3777" y="16122"/>
                    <a:pt x="2594" y="18184"/>
                  </a:cubicBezTo>
                  <a:cubicBezTo>
                    <a:pt x="1410" y="20246"/>
                    <a:pt x="819" y="21223"/>
                    <a:pt x="375" y="21386"/>
                  </a:cubicBezTo>
                  <a:cubicBezTo>
                    <a:pt x="-69" y="21549"/>
                    <a:pt x="-365" y="20898"/>
                    <a:pt x="967" y="18673"/>
                  </a:cubicBezTo>
                  <a:cubicBezTo>
                    <a:pt x="2298" y="16447"/>
                    <a:pt x="5257" y="12648"/>
                    <a:pt x="8068" y="9501"/>
                  </a:cubicBezTo>
                  <a:cubicBezTo>
                    <a:pt x="10879" y="6353"/>
                    <a:pt x="13542" y="3857"/>
                    <a:pt x="15613" y="2283"/>
                  </a:cubicBezTo>
                  <a:cubicBezTo>
                    <a:pt x="17684" y="709"/>
                    <a:pt x="19164" y="58"/>
                    <a:pt x="20051" y="3"/>
                  </a:cubicBezTo>
                  <a:cubicBezTo>
                    <a:pt x="20939" y="-51"/>
                    <a:pt x="21235" y="492"/>
                    <a:pt x="21235" y="2717"/>
                  </a:cubicBezTo>
                  <a:cubicBezTo>
                    <a:pt x="21235" y="4942"/>
                    <a:pt x="20939" y="8850"/>
                    <a:pt x="20791" y="11943"/>
                  </a:cubicBezTo>
                  <a:cubicBezTo>
                    <a:pt x="20643" y="15036"/>
                    <a:pt x="20643" y="17316"/>
                    <a:pt x="20643" y="195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" name="Line"/>
            <p:cNvSpPr/>
            <p:nvPr/>
          </p:nvSpPr>
          <p:spPr>
            <a:xfrm>
              <a:off x="3097801" y="3562349"/>
              <a:ext cx="1587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6" y="17100"/>
                    <a:pt x="1152" y="12600"/>
                    <a:pt x="4752" y="9000"/>
                  </a:cubicBezTo>
                  <a:cubicBezTo>
                    <a:pt x="8352" y="5400"/>
                    <a:pt x="14976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" name="Line"/>
            <p:cNvSpPr/>
            <p:nvPr/>
          </p:nvSpPr>
          <p:spPr>
            <a:xfrm>
              <a:off x="3499968" y="3324678"/>
              <a:ext cx="264584" cy="346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9" fill="norm" stroke="1" extrusionOk="0">
                  <a:moveTo>
                    <a:pt x="1382" y="9867"/>
                  </a:moveTo>
                  <a:cubicBezTo>
                    <a:pt x="1210" y="13100"/>
                    <a:pt x="1037" y="16334"/>
                    <a:pt x="864" y="18339"/>
                  </a:cubicBezTo>
                  <a:cubicBezTo>
                    <a:pt x="691" y="20344"/>
                    <a:pt x="518" y="21120"/>
                    <a:pt x="346" y="21184"/>
                  </a:cubicBezTo>
                  <a:cubicBezTo>
                    <a:pt x="173" y="21249"/>
                    <a:pt x="0" y="20602"/>
                    <a:pt x="0" y="18080"/>
                  </a:cubicBezTo>
                  <a:cubicBezTo>
                    <a:pt x="0" y="15558"/>
                    <a:pt x="173" y="11160"/>
                    <a:pt x="950" y="7862"/>
                  </a:cubicBezTo>
                  <a:cubicBezTo>
                    <a:pt x="1728" y="4564"/>
                    <a:pt x="3110" y="2365"/>
                    <a:pt x="4838" y="1136"/>
                  </a:cubicBezTo>
                  <a:cubicBezTo>
                    <a:pt x="6566" y="-92"/>
                    <a:pt x="8640" y="-351"/>
                    <a:pt x="10714" y="490"/>
                  </a:cubicBezTo>
                  <a:cubicBezTo>
                    <a:pt x="12787" y="1330"/>
                    <a:pt x="14861" y="3271"/>
                    <a:pt x="16070" y="5663"/>
                  </a:cubicBezTo>
                  <a:cubicBezTo>
                    <a:pt x="17280" y="8056"/>
                    <a:pt x="17626" y="10902"/>
                    <a:pt x="17971" y="13230"/>
                  </a:cubicBezTo>
                  <a:cubicBezTo>
                    <a:pt x="18317" y="15558"/>
                    <a:pt x="18662" y="17369"/>
                    <a:pt x="19267" y="18339"/>
                  </a:cubicBezTo>
                  <a:cubicBezTo>
                    <a:pt x="19872" y="19309"/>
                    <a:pt x="20736" y="19438"/>
                    <a:pt x="21600" y="195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" name="Line"/>
            <p:cNvSpPr/>
            <p:nvPr/>
          </p:nvSpPr>
          <p:spPr>
            <a:xfrm>
              <a:off x="4055088" y="3378200"/>
              <a:ext cx="199020" cy="262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4" h="20909" fill="norm" stroke="1" extrusionOk="0">
                  <a:moveTo>
                    <a:pt x="11289" y="3037"/>
                  </a:moveTo>
                  <a:cubicBezTo>
                    <a:pt x="10852" y="2194"/>
                    <a:pt x="10416" y="1350"/>
                    <a:pt x="9543" y="844"/>
                  </a:cubicBezTo>
                  <a:cubicBezTo>
                    <a:pt x="8671" y="337"/>
                    <a:pt x="7362" y="169"/>
                    <a:pt x="5507" y="1772"/>
                  </a:cubicBezTo>
                  <a:cubicBezTo>
                    <a:pt x="3652" y="3375"/>
                    <a:pt x="1252" y="6750"/>
                    <a:pt x="380" y="10125"/>
                  </a:cubicBezTo>
                  <a:cubicBezTo>
                    <a:pt x="-493" y="13500"/>
                    <a:pt x="162" y="16875"/>
                    <a:pt x="2125" y="18900"/>
                  </a:cubicBezTo>
                  <a:cubicBezTo>
                    <a:pt x="4089" y="20925"/>
                    <a:pt x="7362" y="21600"/>
                    <a:pt x="10852" y="20081"/>
                  </a:cubicBezTo>
                  <a:cubicBezTo>
                    <a:pt x="14343" y="18563"/>
                    <a:pt x="18052" y="14850"/>
                    <a:pt x="19580" y="11897"/>
                  </a:cubicBezTo>
                  <a:cubicBezTo>
                    <a:pt x="21107" y="8944"/>
                    <a:pt x="20452" y="6750"/>
                    <a:pt x="19798" y="5316"/>
                  </a:cubicBezTo>
                  <a:cubicBezTo>
                    <a:pt x="19143" y="3881"/>
                    <a:pt x="18489" y="3206"/>
                    <a:pt x="18271" y="2447"/>
                  </a:cubicBezTo>
                  <a:cubicBezTo>
                    <a:pt x="18052" y="1687"/>
                    <a:pt x="18271" y="844"/>
                    <a:pt x="1848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" name="Line"/>
            <p:cNvSpPr/>
            <p:nvPr/>
          </p:nvSpPr>
          <p:spPr>
            <a:xfrm>
              <a:off x="4089854" y="3263015"/>
              <a:ext cx="246198" cy="483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370" fill="norm" stroke="1" extrusionOk="0">
                  <a:moveTo>
                    <a:pt x="21473" y="1161"/>
                  </a:moveTo>
                  <a:cubicBezTo>
                    <a:pt x="20919" y="787"/>
                    <a:pt x="20365" y="413"/>
                    <a:pt x="19627" y="179"/>
                  </a:cubicBezTo>
                  <a:cubicBezTo>
                    <a:pt x="18888" y="-54"/>
                    <a:pt x="17965" y="-148"/>
                    <a:pt x="16581" y="460"/>
                  </a:cubicBezTo>
                  <a:cubicBezTo>
                    <a:pt x="15196" y="1068"/>
                    <a:pt x="13350" y="2377"/>
                    <a:pt x="11227" y="4668"/>
                  </a:cubicBezTo>
                  <a:cubicBezTo>
                    <a:pt x="9104" y="6958"/>
                    <a:pt x="6704" y="10231"/>
                    <a:pt x="4765" y="13036"/>
                  </a:cubicBezTo>
                  <a:cubicBezTo>
                    <a:pt x="2827" y="15842"/>
                    <a:pt x="1350" y="18179"/>
                    <a:pt x="611" y="19582"/>
                  </a:cubicBezTo>
                  <a:cubicBezTo>
                    <a:pt x="-127" y="20984"/>
                    <a:pt x="-127" y="21452"/>
                    <a:pt x="242" y="21358"/>
                  </a:cubicBezTo>
                  <a:cubicBezTo>
                    <a:pt x="611" y="21265"/>
                    <a:pt x="1350" y="20610"/>
                    <a:pt x="2088" y="199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" name="Line"/>
            <p:cNvSpPr/>
            <p:nvPr/>
          </p:nvSpPr>
          <p:spPr>
            <a:xfrm>
              <a:off x="4259851" y="3206749"/>
              <a:ext cx="156356" cy="533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600" fill="norm" stroke="1" extrusionOk="0">
                  <a:moveTo>
                    <a:pt x="17280" y="0"/>
                  </a:moveTo>
                  <a:cubicBezTo>
                    <a:pt x="19008" y="1971"/>
                    <a:pt x="20736" y="3943"/>
                    <a:pt x="21168" y="6171"/>
                  </a:cubicBezTo>
                  <a:cubicBezTo>
                    <a:pt x="21600" y="8400"/>
                    <a:pt x="20736" y="10886"/>
                    <a:pt x="18144" y="13329"/>
                  </a:cubicBezTo>
                  <a:cubicBezTo>
                    <a:pt x="15552" y="15771"/>
                    <a:pt x="11232" y="18171"/>
                    <a:pt x="7920" y="19543"/>
                  </a:cubicBezTo>
                  <a:cubicBezTo>
                    <a:pt x="4608" y="20914"/>
                    <a:pt x="2304" y="212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" name="Line"/>
            <p:cNvSpPr/>
            <p:nvPr/>
          </p:nvSpPr>
          <p:spPr>
            <a:xfrm>
              <a:off x="4875801" y="3505200"/>
              <a:ext cx="13970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" name="Line"/>
            <p:cNvSpPr/>
            <p:nvPr/>
          </p:nvSpPr>
          <p:spPr>
            <a:xfrm>
              <a:off x="4920251" y="3575050"/>
              <a:ext cx="165101" cy="35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7" fill="norm" stroke="1" extrusionOk="0">
                  <a:moveTo>
                    <a:pt x="0" y="14400"/>
                  </a:moveTo>
                  <a:cubicBezTo>
                    <a:pt x="1108" y="18000"/>
                    <a:pt x="2215" y="21600"/>
                    <a:pt x="5815" y="19200"/>
                  </a:cubicBezTo>
                  <a:cubicBezTo>
                    <a:pt x="9415" y="16800"/>
                    <a:pt x="15508" y="8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" name="Line"/>
            <p:cNvSpPr/>
            <p:nvPr/>
          </p:nvSpPr>
          <p:spPr>
            <a:xfrm>
              <a:off x="5282201" y="3155949"/>
              <a:ext cx="168558" cy="520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6" h="21523" fill="norm" stroke="1" extrusionOk="0">
                  <a:moveTo>
                    <a:pt x="7112" y="13117"/>
                  </a:moveTo>
                  <a:cubicBezTo>
                    <a:pt x="5268" y="14167"/>
                    <a:pt x="3424" y="15216"/>
                    <a:pt x="2371" y="16484"/>
                  </a:cubicBezTo>
                  <a:cubicBezTo>
                    <a:pt x="1317" y="17752"/>
                    <a:pt x="1054" y="19239"/>
                    <a:pt x="922" y="20201"/>
                  </a:cubicBezTo>
                  <a:cubicBezTo>
                    <a:pt x="790" y="21163"/>
                    <a:pt x="790" y="21600"/>
                    <a:pt x="1054" y="21513"/>
                  </a:cubicBezTo>
                  <a:cubicBezTo>
                    <a:pt x="1317" y="21425"/>
                    <a:pt x="1844" y="20813"/>
                    <a:pt x="2634" y="18889"/>
                  </a:cubicBezTo>
                  <a:cubicBezTo>
                    <a:pt x="3424" y="16965"/>
                    <a:pt x="4478" y="13730"/>
                    <a:pt x="6454" y="10538"/>
                  </a:cubicBezTo>
                  <a:cubicBezTo>
                    <a:pt x="8429" y="7346"/>
                    <a:pt x="11327" y="4198"/>
                    <a:pt x="13566" y="2361"/>
                  </a:cubicBezTo>
                  <a:cubicBezTo>
                    <a:pt x="15805" y="525"/>
                    <a:pt x="17385" y="0"/>
                    <a:pt x="18439" y="0"/>
                  </a:cubicBezTo>
                  <a:cubicBezTo>
                    <a:pt x="19493" y="0"/>
                    <a:pt x="20020" y="525"/>
                    <a:pt x="20546" y="1793"/>
                  </a:cubicBezTo>
                  <a:cubicBezTo>
                    <a:pt x="21073" y="3061"/>
                    <a:pt x="21600" y="5072"/>
                    <a:pt x="18966" y="6865"/>
                  </a:cubicBezTo>
                  <a:cubicBezTo>
                    <a:pt x="16332" y="8657"/>
                    <a:pt x="10537" y="10232"/>
                    <a:pt x="6980" y="11062"/>
                  </a:cubicBezTo>
                  <a:cubicBezTo>
                    <a:pt x="3424" y="11893"/>
                    <a:pt x="2107" y="11981"/>
                    <a:pt x="1317" y="12024"/>
                  </a:cubicBezTo>
                  <a:cubicBezTo>
                    <a:pt x="527" y="12068"/>
                    <a:pt x="263" y="12068"/>
                    <a:pt x="0" y="120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" name="Line"/>
            <p:cNvSpPr/>
            <p:nvPr/>
          </p:nvSpPr>
          <p:spPr>
            <a:xfrm>
              <a:off x="5396501" y="3378200"/>
              <a:ext cx="209551" cy="233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7" fill="norm" stroke="1" extrusionOk="0">
                  <a:moveTo>
                    <a:pt x="0" y="8173"/>
                  </a:moveTo>
                  <a:cubicBezTo>
                    <a:pt x="1091" y="7784"/>
                    <a:pt x="2182" y="7395"/>
                    <a:pt x="3709" y="7784"/>
                  </a:cubicBezTo>
                  <a:cubicBezTo>
                    <a:pt x="5236" y="8173"/>
                    <a:pt x="7200" y="9341"/>
                    <a:pt x="8509" y="11189"/>
                  </a:cubicBezTo>
                  <a:cubicBezTo>
                    <a:pt x="9818" y="13038"/>
                    <a:pt x="10473" y="15568"/>
                    <a:pt x="10691" y="17416"/>
                  </a:cubicBezTo>
                  <a:cubicBezTo>
                    <a:pt x="10909" y="19265"/>
                    <a:pt x="10691" y="20432"/>
                    <a:pt x="10036" y="21016"/>
                  </a:cubicBezTo>
                  <a:cubicBezTo>
                    <a:pt x="9382" y="21600"/>
                    <a:pt x="8291" y="21600"/>
                    <a:pt x="7745" y="21114"/>
                  </a:cubicBezTo>
                  <a:cubicBezTo>
                    <a:pt x="7200" y="20627"/>
                    <a:pt x="7200" y="19654"/>
                    <a:pt x="7636" y="16930"/>
                  </a:cubicBezTo>
                  <a:cubicBezTo>
                    <a:pt x="8073" y="14205"/>
                    <a:pt x="8945" y="9730"/>
                    <a:pt x="11345" y="6616"/>
                  </a:cubicBezTo>
                  <a:cubicBezTo>
                    <a:pt x="13745" y="3503"/>
                    <a:pt x="17673" y="175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" name="Line"/>
            <p:cNvSpPr/>
            <p:nvPr/>
          </p:nvSpPr>
          <p:spPr>
            <a:xfrm>
              <a:off x="5681845" y="3224983"/>
              <a:ext cx="178207" cy="362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398" fill="norm" stroke="1" extrusionOk="0">
                  <a:moveTo>
                    <a:pt x="17379" y="4917"/>
                  </a:moveTo>
                  <a:cubicBezTo>
                    <a:pt x="17630" y="3918"/>
                    <a:pt x="17881" y="2919"/>
                    <a:pt x="17881" y="2108"/>
                  </a:cubicBezTo>
                  <a:cubicBezTo>
                    <a:pt x="17881" y="1296"/>
                    <a:pt x="17630" y="672"/>
                    <a:pt x="16876" y="297"/>
                  </a:cubicBezTo>
                  <a:cubicBezTo>
                    <a:pt x="16123" y="-77"/>
                    <a:pt x="14867" y="-202"/>
                    <a:pt x="12858" y="547"/>
                  </a:cubicBezTo>
                  <a:cubicBezTo>
                    <a:pt x="10848" y="1296"/>
                    <a:pt x="8086" y="2919"/>
                    <a:pt x="5574" y="5604"/>
                  </a:cubicBezTo>
                  <a:cubicBezTo>
                    <a:pt x="3062" y="8288"/>
                    <a:pt x="802" y="12034"/>
                    <a:pt x="174" y="14843"/>
                  </a:cubicBezTo>
                  <a:cubicBezTo>
                    <a:pt x="-454" y="17652"/>
                    <a:pt x="551" y="19525"/>
                    <a:pt x="4318" y="20462"/>
                  </a:cubicBezTo>
                  <a:cubicBezTo>
                    <a:pt x="8086" y="21398"/>
                    <a:pt x="14616" y="21398"/>
                    <a:pt x="21146" y="213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" name="Line"/>
            <p:cNvSpPr/>
            <p:nvPr/>
          </p:nvSpPr>
          <p:spPr>
            <a:xfrm>
              <a:off x="5980358" y="3276600"/>
              <a:ext cx="221578" cy="282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332" fill="norm" stroke="1" extrusionOk="0">
                  <a:moveTo>
                    <a:pt x="14567" y="5280"/>
                  </a:moveTo>
                  <a:cubicBezTo>
                    <a:pt x="12145" y="4480"/>
                    <a:pt x="9722" y="3680"/>
                    <a:pt x="7300" y="4160"/>
                  </a:cubicBezTo>
                  <a:cubicBezTo>
                    <a:pt x="4878" y="4640"/>
                    <a:pt x="2455" y="6400"/>
                    <a:pt x="1143" y="8960"/>
                  </a:cubicBezTo>
                  <a:cubicBezTo>
                    <a:pt x="-169" y="11520"/>
                    <a:pt x="-371" y="14880"/>
                    <a:pt x="638" y="17200"/>
                  </a:cubicBezTo>
                  <a:cubicBezTo>
                    <a:pt x="1648" y="19520"/>
                    <a:pt x="3868" y="20800"/>
                    <a:pt x="6795" y="21200"/>
                  </a:cubicBezTo>
                  <a:cubicBezTo>
                    <a:pt x="9722" y="21600"/>
                    <a:pt x="13356" y="21120"/>
                    <a:pt x="16182" y="19360"/>
                  </a:cubicBezTo>
                  <a:cubicBezTo>
                    <a:pt x="19008" y="17600"/>
                    <a:pt x="21027" y="14560"/>
                    <a:pt x="21128" y="11440"/>
                  </a:cubicBezTo>
                  <a:cubicBezTo>
                    <a:pt x="21229" y="8320"/>
                    <a:pt x="19412" y="5120"/>
                    <a:pt x="18302" y="3200"/>
                  </a:cubicBezTo>
                  <a:cubicBezTo>
                    <a:pt x="17192" y="1280"/>
                    <a:pt x="16788" y="640"/>
                    <a:pt x="1638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" name="Line"/>
            <p:cNvSpPr/>
            <p:nvPr/>
          </p:nvSpPr>
          <p:spPr>
            <a:xfrm>
              <a:off x="5949678" y="3251199"/>
              <a:ext cx="285024" cy="493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526" fill="norm" stroke="1" extrusionOk="0">
                  <a:moveTo>
                    <a:pt x="21545" y="0"/>
                  </a:moveTo>
                  <a:cubicBezTo>
                    <a:pt x="19785" y="554"/>
                    <a:pt x="18025" y="1108"/>
                    <a:pt x="15625" y="2769"/>
                  </a:cubicBezTo>
                  <a:cubicBezTo>
                    <a:pt x="13225" y="4431"/>
                    <a:pt x="10185" y="7200"/>
                    <a:pt x="7625" y="9969"/>
                  </a:cubicBezTo>
                  <a:cubicBezTo>
                    <a:pt x="5065" y="12738"/>
                    <a:pt x="2985" y="15508"/>
                    <a:pt x="1785" y="17262"/>
                  </a:cubicBezTo>
                  <a:cubicBezTo>
                    <a:pt x="585" y="19015"/>
                    <a:pt x="265" y="19754"/>
                    <a:pt x="105" y="20354"/>
                  </a:cubicBezTo>
                  <a:cubicBezTo>
                    <a:pt x="-55" y="20954"/>
                    <a:pt x="-55" y="21415"/>
                    <a:pt x="265" y="21508"/>
                  </a:cubicBezTo>
                  <a:cubicBezTo>
                    <a:pt x="585" y="21600"/>
                    <a:pt x="1225" y="21323"/>
                    <a:pt x="1865" y="20954"/>
                  </a:cubicBezTo>
                  <a:cubicBezTo>
                    <a:pt x="2505" y="20585"/>
                    <a:pt x="3145" y="20123"/>
                    <a:pt x="3785" y="196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" name="Line"/>
            <p:cNvSpPr/>
            <p:nvPr/>
          </p:nvSpPr>
          <p:spPr>
            <a:xfrm>
              <a:off x="6183901" y="3187700"/>
              <a:ext cx="187128" cy="48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7" h="21600" fill="norm" stroke="1" extrusionOk="0">
                  <a:moveTo>
                    <a:pt x="11520" y="0"/>
                  </a:moveTo>
                  <a:cubicBezTo>
                    <a:pt x="12960" y="0"/>
                    <a:pt x="14400" y="0"/>
                    <a:pt x="15840" y="561"/>
                  </a:cubicBezTo>
                  <a:cubicBezTo>
                    <a:pt x="17280" y="1122"/>
                    <a:pt x="18720" y="2244"/>
                    <a:pt x="19800" y="4255"/>
                  </a:cubicBezTo>
                  <a:cubicBezTo>
                    <a:pt x="20880" y="6265"/>
                    <a:pt x="21600" y="9164"/>
                    <a:pt x="21000" y="11829"/>
                  </a:cubicBezTo>
                  <a:cubicBezTo>
                    <a:pt x="20400" y="14494"/>
                    <a:pt x="18480" y="16925"/>
                    <a:pt x="14760" y="18514"/>
                  </a:cubicBezTo>
                  <a:cubicBezTo>
                    <a:pt x="11040" y="20104"/>
                    <a:pt x="5520" y="2085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" name="Line"/>
            <p:cNvSpPr/>
            <p:nvPr/>
          </p:nvSpPr>
          <p:spPr>
            <a:xfrm>
              <a:off x="6730001" y="3381872"/>
              <a:ext cx="152401" cy="21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3000" y="12302"/>
                    <a:pt x="6000" y="4448"/>
                    <a:pt x="9600" y="1502"/>
                  </a:cubicBezTo>
                  <a:cubicBezTo>
                    <a:pt x="13200" y="-1443"/>
                    <a:pt x="17400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" name="Line"/>
            <p:cNvSpPr/>
            <p:nvPr/>
          </p:nvSpPr>
          <p:spPr>
            <a:xfrm>
              <a:off x="6793501" y="3486150"/>
              <a:ext cx="15875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" name="Line"/>
            <p:cNvSpPr/>
            <p:nvPr/>
          </p:nvSpPr>
          <p:spPr>
            <a:xfrm>
              <a:off x="7087829" y="3289300"/>
              <a:ext cx="216810" cy="247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6" h="21193" fill="norm" stroke="1" extrusionOk="0">
                  <a:moveTo>
                    <a:pt x="15390" y="3267"/>
                  </a:moveTo>
                  <a:cubicBezTo>
                    <a:pt x="14590" y="2723"/>
                    <a:pt x="13790" y="2178"/>
                    <a:pt x="12090" y="2269"/>
                  </a:cubicBezTo>
                  <a:cubicBezTo>
                    <a:pt x="10390" y="2360"/>
                    <a:pt x="7790" y="3086"/>
                    <a:pt x="5490" y="5264"/>
                  </a:cubicBezTo>
                  <a:cubicBezTo>
                    <a:pt x="3190" y="7442"/>
                    <a:pt x="1190" y="11072"/>
                    <a:pt x="390" y="13976"/>
                  </a:cubicBezTo>
                  <a:cubicBezTo>
                    <a:pt x="-410" y="16881"/>
                    <a:pt x="-10" y="19059"/>
                    <a:pt x="1890" y="20239"/>
                  </a:cubicBezTo>
                  <a:cubicBezTo>
                    <a:pt x="3790" y="21418"/>
                    <a:pt x="7190" y="21600"/>
                    <a:pt x="10790" y="20239"/>
                  </a:cubicBezTo>
                  <a:cubicBezTo>
                    <a:pt x="14390" y="18877"/>
                    <a:pt x="18190" y="15973"/>
                    <a:pt x="19690" y="12524"/>
                  </a:cubicBezTo>
                  <a:cubicBezTo>
                    <a:pt x="21190" y="9076"/>
                    <a:pt x="20390" y="5082"/>
                    <a:pt x="18790" y="2904"/>
                  </a:cubicBezTo>
                  <a:cubicBezTo>
                    <a:pt x="17190" y="726"/>
                    <a:pt x="14790" y="363"/>
                    <a:pt x="1239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" name="Line"/>
            <p:cNvSpPr/>
            <p:nvPr/>
          </p:nvSpPr>
          <p:spPr>
            <a:xfrm>
              <a:off x="2405651" y="4144842"/>
              <a:ext cx="130266" cy="586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072" fill="norm" stroke="1" extrusionOk="0">
                  <a:moveTo>
                    <a:pt x="3135" y="12154"/>
                  </a:moveTo>
                  <a:cubicBezTo>
                    <a:pt x="2090" y="14588"/>
                    <a:pt x="1045" y="17022"/>
                    <a:pt x="523" y="18429"/>
                  </a:cubicBezTo>
                  <a:cubicBezTo>
                    <a:pt x="0" y="19836"/>
                    <a:pt x="0" y="20216"/>
                    <a:pt x="0" y="20634"/>
                  </a:cubicBezTo>
                  <a:cubicBezTo>
                    <a:pt x="0" y="21053"/>
                    <a:pt x="0" y="21509"/>
                    <a:pt x="0" y="20254"/>
                  </a:cubicBezTo>
                  <a:cubicBezTo>
                    <a:pt x="0" y="18999"/>
                    <a:pt x="0" y="16033"/>
                    <a:pt x="1219" y="13219"/>
                  </a:cubicBezTo>
                  <a:cubicBezTo>
                    <a:pt x="2439" y="10405"/>
                    <a:pt x="4877" y="7743"/>
                    <a:pt x="6619" y="5765"/>
                  </a:cubicBezTo>
                  <a:cubicBezTo>
                    <a:pt x="8361" y="3788"/>
                    <a:pt x="9406" y="2495"/>
                    <a:pt x="10452" y="1582"/>
                  </a:cubicBezTo>
                  <a:cubicBezTo>
                    <a:pt x="11497" y="670"/>
                    <a:pt x="12542" y="137"/>
                    <a:pt x="13935" y="23"/>
                  </a:cubicBezTo>
                  <a:cubicBezTo>
                    <a:pt x="15329" y="-91"/>
                    <a:pt x="17071" y="213"/>
                    <a:pt x="18639" y="936"/>
                  </a:cubicBezTo>
                  <a:cubicBezTo>
                    <a:pt x="20206" y="1658"/>
                    <a:pt x="21600" y="2799"/>
                    <a:pt x="21426" y="3788"/>
                  </a:cubicBezTo>
                  <a:cubicBezTo>
                    <a:pt x="21252" y="4777"/>
                    <a:pt x="19510" y="5613"/>
                    <a:pt x="17594" y="6222"/>
                  </a:cubicBezTo>
                  <a:cubicBezTo>
                    <a:pt x="15677" y="6830"/>
                    <a:pt x="13587" y="7210"/>
                    <a:pt x="11845" y="7515"/>
                  </a:cubicBezTo>
                  <a:cubicBezTo>
                    <a:pt x="10103" y="7819"/>
                    <a:pt x="8710" y="8047"/>
                    <a:pt x="8710" y="8313"/>
                  </a:cubicBezTo>
                  <a:cubicBezTo>
                    <a:pt x="8710" y="8579"/>
                    <a:pt x="10103" y="8884"/>
                    <a:pt x="11497" y="91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" name="Line"/>
            <p:cNvSpPr/>
            <p:nvPr/>
          </p:nvSpPr>
          <p:spPr>
            <a:xfrm>
              <a:off x="2532651" y="4425949"/>
              <a:ext cx="304801" cy="279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945"/>
                  </a:moveTo>
                  <a:cubicBezTo>
                    <a:pt x="450" y="2127"/>
                    <a:pt x="900" y="1309"/>
                    <a:pt x="1500" y="900"/>
                  </a:cubicBezTo>
                  <a:cubicBezTo>
                    <a:pt x="2100" y="491"/>
                    <a:pt x="2850" y="491"/>
                    <a:pt x="3975" y="1718"/>
                  </a:cubicBezTo>
                  <a:cubicBezTo>
                    <a:pt x="5100" y="2945"/>
                    <a:pt x="6600" y="5400"/>
                    <a:pt x="7875" y="8182"/>
                  </a:cubicBezTo>
                  <a:cubicBezTo>
                    <a:pt x="9150" y="10964"/>
                    <a:pt x="10200" y="14073"/>
                    <a:pt x="10725" y="16200"/>
                  </a:cubicBezTo>
                  <a:cubicBezTo>
                    <a:pt x="11250" y="18327"/>
                    <a:pt x="11250" y="19473"/>
                    <a:pt x="10950" y="20291"/>
                  </a:cubicBezTo>
                  <a:cubicBezTo>
                    <a:pt x="10650" y="21109"/>
                    <a:pt x="10050" y="21600"/>
                    <a:pt x="9450" y="21600"/>
                  </a:cubicBezTo>
                  <a:cubicBezTo>
                    <a:pt x="8850" y="21600"/>
                    <a:pt x="8250" y="21109"/>
                    <a:pt x="7950" y="19227"/>
                  </a:cubicBezTo>
                  <a:cubicBezTo>
                    <a:pt x="7650" y="17345"/>
                    <a:pt x="7650" y="14073"/>
                    <a:pt x="9150" y="10800"/>
                  </a:cubicBezTo>
                  <a:cubicBezTo>
                    <a:pt x="10650" y="7527"/>
                    <a:pt x="13650" y="4255"/>
                    <a:pt x="15975" y="2455"/>
                  </a:cubicBezTo>
                  <a:cubicBezTo>
                    <a:pt x="18300" y="655"/>
                    <a:pt x="19950" y="32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" name="Line"/>
            <p:cNvSpPr/>
            <p:nvPr/>
          </p:nvSpPr>
          <p:spPr>
            <a:xfrm>
              <a:off x="2883641" y="4260512"/>
              <a:ext cx="201461" cy="315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185" fill="norm" stroke="1" extrusionOk="0">
                  <a:moveTo>
                    <a:pt x="17365" y="4712"/>
                  </a:moveTo>
                  <a:cubicBezTo>
                    <a:pt x="17365" y="4001"/>
                    <a:pt x="17365" y="3291"/>
                    <a:pt x="17365" y="2509"/>
                  </a:cubicBezTo>
                  <a:cubicBezTo>
                    <a:pt x="17365" y="1727"/>
                    <a:pt x="17365" y="875"/>
                    <a:pt x="16352" y="377"/>
                  </a:cubicBezTo>
                  <a:cubicBezTo>
                    <a:pt x="15340" y="-120"/>
                    <a:pt x="13315" y="-262"/>
                    <a:pt x="10840" y="804"/>
                  </a:cubicBezTo>
                  <a:cubicBezTo>
                    <a:pt x="8365" y="1870"/>
                    <a:pt x="5440" y="4143"/>
                    <a:pt x="3415" y="6985"/>
                  </a:cubicBezTo>
                  <a:cubicBezTo>
                    <a:pt x="1390" y="9827"/>
                    <a:pt x="265" y="13238"/>
                    <a:pt x="40" y="15725"/>
                  </a:cubicBezTo>
                  <a:cubicBezTo>
                    <a:pt x="-185" y="18212"/>
                    <a:pt x="490" y="19775"/>
                    <a:pt x="3303" y="20556"/>
                  </a:cubicBezTo>
                  <a:cubicBezTo>
                    <a:pt x="6115" y="21338"/>
                    <a:pt x="11065" y="21338"/>
                    <a:pt x="14440" y="20841"/>
                  </a:cubicBezTo>
                  <a:cubicBezTo>
                    <a:pt x="17815" y="20343"/>
                    <a:pt x="19615" y="19349"/>
                    <a:pt x="21415" y="183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" name="Line"/>
            <p:cNvSpPr/>
            <p:nvPr/>
          </p:nvSpPr>
          <p:spPr>
            <a:xfrm>
              <a:off x="3096604" y="4202570"/>
              <a:ext cx="165572" cy="397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0927" fill="norm" stroke="1" extrusionOk="0">
                  <a:moveTo>
                    <a:pt x="13923" y="6406"/>
                  </a:moveTo>
                  <a:cubicBezTo>
                    <a:pt x="14463" y="5849"/>
                    <a:pt x="15003" y="5292"/>
                    <a:pt x="14733" y="5181"/>
                  </a:cubicBezTo>
                  <a:cubicBezTo>
                    <a:pt x="14463" y="5070"/>
                    <a:pt x="13383" y="5404"/>
                    <a:pt x="11493" y="7129"/>
                  </a:cubicBezTo>
                  <a:cubicBezTo>
                    <a:pt x="9603" y="8855"/>
                    <a:pt x="6903" y="11973"/>
                    <a:pt x="4878" y="14422"/>
                  </a:cubicBezTo>
                  <a:cubicBezTo>
                    <a:pt x="2853" y="16872"/>
                    <a:pt x="1503" y="18653"/>
                    <a:pt x="693" y="19822"/>
                  </a:cubicBezTo>
                  <a:cubicBezTo>
                    <a:pt x="-117" y="20991"/>
                    <a:pt x="-387" y="21548"/>
                    <a:pt x="828" y="19878"/>
                  </a:cubicBezTo>
                  <a:cubicBezTo>
                    <a:pt x="2043" y="18208"/>
                    <a:pt x="4743" y="14311"/>
                    <a:pt x="7848" y="10804"/>
                  </a:cubicBezTo>
                  <a:cubicBezTo>
                    <a:pt x="10953" y="7296"/>
                    <a:pt x="14463" y="4179"/>
                    <a:pt x="16758" y="2342"/>
                  </a:cubicBezTo>
                  <a:cubicBezTo>
                    <a:pt x="19053" y="505"/>
                    <a:pt x="20133" y="-52"/>
                    <a:pt x="20673" y="4"/>
                  </a:cubicBezTo>
                  <a:cubicBezTo>
                    <a:pt x="21213" y="59"/>
                    <a:pt x="21213" y="727"/>
                    <a:pt x="20943" y="3177"/>
                  </a:cubicBezTo>
                  <a:cubicBezTo>
                    <a:pt x="20673" y="5626"/>
                    <a:pt x="20133" y="9857"/>
                    <a:pt x="19998" y="12808"/>
                  </a:cubicBezTo>
                  <a:cubicBezTo>
                    <a:pt x="19863" y="15758"/>
                    <a:pt x="20133" y="17428"/>
                    <a:pt x="20403" y="190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" name="Line"/>
            <p:cNvSpPr/>
            <p:nvPr/>
          </p:nvSpPr>
          <p:spPr>
            <a:xfrm>
              <a:off x="3135901" y="4406899"/>
              <a:ext cx="1841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" name="Line"/>
            <p:cNvSpPr/>
            <p:nvPr/>
          </p:nvSpPr>
          <p:spPr>
            <a:xfrm>
              <a:off x="3396251" y="4197349"/>
              <a:ext cx="92552" cy="43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5" h="21600" fill="norm" stroke="1" extrusionOk="0">
                  <a:moveTo>
                    <a:pt x="0" y="0"/>
                  </a:moveTo>
                  <a:cubicBezTo>
                    <a:pt x="5974" y="2191"/>
                    <a:pt x="11949" y="4383"/>
                    <a:pt x="15855" y="6730"/>
                  </a:cubicBezTo>
                  <a:cubicBezTo>
                    <a:pt x="19762" y="9078"/>
                    <a:pt x="21600" y="11583"/>
                    <a:pt x="18613" y="14087"/>
                  </a:cubicBezTo>
                  <a:cubicBezTo>
                    <a:pt x="15626" y="16591"/>
                    <a:pt x="7813" y="1909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" name="Line"/>
            <p:cNvSpPr/>
            <p:nvPr/>
          </p:nvSpPr>
          <p:spPr>
            <a:xfrm>
              <a:off x="3586751" y="4508500"/>
              <a:ext cx="6350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" name="Line"/>
            <p:cNvSpPr/>
            <p:nvPr/>
          </p:nvSpPr>
          <p:spPr>
            <a:xfrm>
              <a:off x="3930563" y="4097304"/>
              <a:ext cx="122256" cy="4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5" h="20932" fill="norm" stroke="1" extrusionOk="0">
                  <a:moveTo>
                    <a:pt x="4235" y="13715"/>
                  </a:moveTo>
                  <a:cubicBezTo>
                    <a:pt x="2771" y="16602"/>
                    <a:pt x="1306" y="19489"/>
                    <a:pt x="574" y="20505"/>
                  </a:cubicBezTo>
                  <a:cubicBezTo>
                    <a:pt x="-158" y="21521"/>
                    <a:pt x="-158" y="20666"/>
                    <a:pt x="391" y="18527"/>
                  </a:cubicBezTo>
                  <a:cubicBezTo>
                    <a:pt x="940" y="16388"/>
                    <a:pt x="2039" y="12967"/>
                    <a:pt x="3869" y="10026"/>
                  </a:cubicBezTo>
                  <a:cubicBezTo>
                    <a:pt x="5700" y="7085"/>
                    <a:pt x="8262" y="4626"/>
                    <a:pt x="10276" y="3022"/>
                  </a:cubicBezTo>
                  <a:cubicBezTo>
                    <a:pt x="12289" y="1418"/>
                    <a:pt x="13754" y="670"/>
                    <a:pt x="15401" y="295"/>
                  </a:cubicBezTo>
                  <a:cubicBezTo>
                    <a:pt x="17049" y="-79"/>
                    <a:pt x="18879" y="-79"/>
                    <a:pt x="19978" y="188"/>
                  </a:cubicBezTo>
                  <a:cubicBezTo>
                    <a:pt x="21076" y="456"/>
                    <a:pt x="21442" y="990"/>
                    <a:pt x="20893" y="2220"/>
                  </a:cubicBezTo>
                  <a:cubicBezTo>
                    <a:pt x="20344" y="3450"/>
                    <a:pt x="18879" y="5374"/>
                    <a:pt x="15767" y="7139"/>
                  </a:cubicBezTo>
                  <a:cubicBezTo>
                    <a:pt x="12656" y="8903"/>
                    <a:pt x="7896" y="10507"/>
                    <a:pt x="3137" y="121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" name="Line"/>
            <p:cNvSpPr/>
            <p:nvPr/>
          </p:nvSpPr>
          <p:spPr>
            <a:xfrm>
              <a:off x="4075701" y="4330699"/>
              <a:ext cx="209551" cy="262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9" fill="norm" stroke="1" extrusionOk="0">
                  <a:moveTo>
                    <a:pt x="0" y="5702"/>
                  </a:moveTo>
                  <a:cubicBezTo>
                    <a:pt x="1527" y="5184"/>
                    <a:pt x="3055" y="4666"/>
                    <a:pt x="4145" y="4752"/>
                  </a:cubicBezTo>
                  <a:cubicBezTo>
                    <a:pt x="5236" y="4838"/>
                    <a:pt x="5891" y="5530"/>
                    <a:pt x="6655" y="7517"/>
                  </a:cubicBezTo>
                  <a:cubicBezTo>
                    <a:pt x="7418" y="9504"/>
                    <a:pt x="8291" y="12787"/>
                    <a:pt x="8182" y="15293"/>
                  </a:cubicBezTo>
                  <a:cubicBezTo>
                    <a:pt x="8073" y="17798"/>
                    <a:pt x="6982" y="19526"/>
                    <a:pt x="5891" y="20477"/>
                  </a:cubicBezTo>
                  <a:cubicBezTo>
                    <a:pt x="4800" y="21427"/>
                    <a:pt x="3709" y="21600"/>
                    <a:pt x="3055" y="21254"/>
                  </a:cubicBezTo>
                  <a:cubicBezTo>
                    <a:pt x="2400" y="20909"/>
                    <a:pt x="2182" y="20045"/>
                    <a:pt x="3055" y="17453"/>
                  </a:cubicBezTo>
                  <a:cubicBezTo>
                    <a:pt x="3927" y="14861"/>
                    <a:pt x="5891" y="10541"/>
                    <a:pt x="9164" y="7344"/>
                  </a:cubicBezTo>
                  <a:cubicBezTo>
                    <a:pt x="12436" y="4147"/>
                    <a:pt x="17018" y="207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" name="Line"/>
            <p:cNvSpPr/>
            <p:nvPr/>
          </p:nvSpPr>
          <p:spPr>
            <a:xfrm>
              <a:off x="4331818" y="4199619"/>
              <a:ext cx="169334" cy="308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2" fill="norm" stroke="1" extrusionOk="0">
                  <a:moveTo>
                    <a:pt x="21600" y="6454"/>
                  </a:moveTo>
                  <a:cubicBezTo>
                    <a:pt x="21330" y="4985"/>
                    <a:pt x="21060" y="3515"/>
                    <a:pt x="20520" y="2413"/>
                  </a:cubicBezTo>
                  <a:cubicBezTo>
                    <a:pt x="19980" y="1311"/>
                    <a:pt x="19170" y="577"/>
                    <a:pt x="18090" y="209"/>
                  </a:cubicBezTo>
                  <a:cubicBezTo>
                    <a:pt x="17010" y="-158"/>
                    <a:pt x="15660" y="-158"/>
                    <a:pt x="12960" y="1164"/>
                  </a:cubicBezTo>
                  <a:cubicBezTo>
                    <a:pt x="10260" y="2487"/>
                    <a:pt x="6210" y="5132"/>
                    <a:pt x="3645" y="7777"/>
                  </a:cubicBezTo>
                  <a:cubicBezTo>
                    <a:pt x="1080" y="10422"/>
                    <a:pt x="0" y="13066"/>
                    <a:pt x="0" y="15124"/>
                  </a:cubicBezTo>
                  <a:cubicBezTo>
                    <a:pt x="0" y="17181"/>
                    <a:pt x="1080" y="18650"/>
                    <a:pt x="4725" y="19605"/>
                  </a:cubicBezTo>
                  <a:cubicBezTo>
                    <a:pt x="8370" y="20560"/>
                    <a:pt x="14580" y="21001"/>
                    <a:pt x="20790" y="214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" name="Line"/>
            <p:cNvSpPr/>
            <p:nvPr/>
          </p:nvSpPr>
          <p:spPr>
            <a:xfrm>
              <a:off x="4603722" y="4216399"/>
              <a:ext cx="179084" cy="271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4" h="21167" fill="norm" stroke="1" extrusionOk="0">
                  <a:moveTo>
                    <a:pt x="16634" y="6431"/>
                  </a:moveTo>
                  <a:cubicBezTo>
                    <a:pt x="16392" y="5606"/>
                    <a:pt x="16149" y="4782"/>
                    <a:pt x="15421" y="4287"/>
                  </a:cubicBezTo>
                  <a:cubicBezTo>
                    <a:pt x="14693" y="3792"/>
                    <a:pt x="13479" y="3627"/>
                    <a:pt x="11052" y="4040"/>
                  </a:cubicBezTo>
                  <a:cubicBezTo>
                    <a:pt x="8625" y="4452"/>
                    <a:pt x="4985" y="5441"/>
                    <a:pt x="2679" y="7502"/>
                  </a:cubicBezTo>
                  <a:cubicBezTo>
                    <a:pt x="374" y="9563"/>
                    <a:pt x="-597" y="12696"/>
                    <a:pt x="374" y="15417"/>
                  </a:cubicBezTo>
                  <a:cubicBezTo>
                    <a:pt x="1345" y="18137"/>
                    <a:pt x="4257" y="20446"/>
                    <a:pt x="7533" y="21023"/>
                  </a:cubicBezTo>
                  <a:cubicBezTo>
                    <a:pt x="10810" y="21600"/>
                    <a:pt x="14450" y="20446"/>
                    <a:pt x="16999" y="17560"/>
                  </a:cubicBezTo>
                  <a:cubicBezTo>
                    <a:pt x="19547" y="14675"/>
                    <a:pt x="21003" y="10058"/>
                    <a:pt x="20396" y="6843"/>
                  </a:cubicBezTo>
                  <a:cubicBezTo>
                    <a:pt x="19790" y="3627"/>
                    <a:pt x="17120" y="1814"/>
                    <a:pt x="1445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" name="Line"/>
            <p:cNvSpPr/>
            <p:nvPr/>
          </p:nvSpPr>
          <p:spPr>
            <a:xfrm>
              <a:off x="4572979" y="4146550"/>
              <a:ext cx="290123" cy="442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487" fill="norm" stroke="1" extrusionOk="0">
                  <a:moveTo>
                    <a:pt x="21454" y="0"/>
                  </a:moveTo>
                  <a:cubicBezTo>
                    <a:pt x="20671" y="0"/>
                    <a:pt x="19889" y="0"/>
                    <a:pt x="18167" y="1080"/>
                  </a:cubicBezTo>
                  <a:cubicBezTo>
                    <a:pt x="16445" y="2160"/>
                    <a:pt x="13784" y="4320"/>
                    <a:pt x="11124" y="6994"/>
                  </a:cubicBezTo>
                  <a:cubicBezTo>
                    <a:pt x="8463" y="9669"/>
                    <a:pt x="5802" y="12857"/>
                    <a:pt x="3924" y="15120"/>
                  </a:cubicBezTo>
                  <a:cubicBezTo>
                    <a:pt x="2045" y="17383"/>
                    <a:pt x="950" y="18720"/>
                    <a:pt x="402" y="19697"/>
                  </a:cubicBezTo>
                  <a:cubicBezTo>
                    <a:pt x="-146" y="20674"/>
                    <a:pt x="-146" y="21291"/>
                    <a:pt x="480" y="21446"/>
                  </a:cubicBezTo>
                  <a:cubicBezTo>
                    <a:pt x="1106" y="21600"/>
                    <a:pt x="2358" y="21291"/>
                    <a:pt x="3611" y="209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" name="Line"/>
            <p:cNvSpPr/>
            <p:nvPr/>
          </p:nvSpPr>
          <p:spPr>
            <a:xfrm>
              <a:off x="4755151" y="4127499"/>
              <a:ext cx="284590" cy="52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600" fill="norm" stroke="1" extrusionOk="0">
                  <a:moveTo>
                    <a:pt x="15724" y="527"/>
                  </a:moveTo>
                  <a:cubicBezTo>
                    <a:pt x="16359" y="263"/>
                    <a:pt x="16994" y="0"/>
                    <a:pt x="17709" y="0"/>
                  </a:cubicBezTo>
                  <a:cubicBezTo>
                    <a:pt x="18424" y="0"/>
                    <a:pt x="19218" y="263"/>
                    <a:pt x="20012" y="1537"/>
                  </a:cubicBezTo>
                  <a:cubicBezTo>
                    <a:pt x="20806" y="2810"/>
                    <a:pt x="21600" y="5093"/>
                    <a:pt x="21282" y="7507"/>
                  </a:cubicBezTo>
                  <a:cubicBezTo>
                    <a:pt x="20965" y="9922"/>
                    <a:pt x="19535" y="12468"/>
                    <a:pt x="16756" y="14663"/>
                  </a:cubicBezTo>
                  <a:cubicBezTo>
                    <a:pt x="13976" y="16859"/>
                    <a:pt x="9847" y="18702"/>
                    <a:pt x="6829" y="19800"/>
                  </a:cubicBezTo>
                  <a:cubicBezTo>
                    <a:pt x="3812" y="20898"/>
                    <a:pt x="1906" y="2124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" name="Line"/>
            <p:cNvSpPr/>
            <p:nvPr/>
          </p:nvSpPr>
          <p:spPr>
            <a:xfrm>
              <a:off x="3904251" y="4784449"/>
              <a:ext cx="806451" cy="41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0" fill="norm" stroke="1" extrusionOk="0">
                  <a:moveTo>
                    <a:pt x="0" y="21200"/>
                  </a:moveTo>
                  <a:cubicBezTo>
                    <a:pt x="510" y="17960"/>
                    <a:pt x="1020" y="14720"/>
                    <a:pt x="2154" y="12020"/>
                  </a:cubicBezTo>
                  <a:cubicBezTo>
                    <a:pt x="3288" y="9320"/>
                    <a:pt x="5046" y="7160"/>
                    <a:pt x="7030" y="5000"/>
                  </a:cubicBezTo>
                  <a:cubicBezTo>
                    <a:pt x="9014" y="2840"/>
                    <a:pt x="11225" y="680"/>
                    <a:pt x="13380" y="140"/>
                  </a:cubicBezTo>
                  <a:cubicBezTo>
                    <a:pt x="15534" y="-400"/>
                    <a:pt x="17631" y="680"/>
                    <a:pt x="18992" y="2300"/>
                  </a:cubicBezTo>
                  <a:cubicBezTo>
                    <a:pt x="20353" y="3920"/>
                    <a:pt x="20976" y="6080"/>
                    <a:pt x="21600" y="82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" name="Line"/>
            <p:cNvSpPr/>
            <p:nvPr/>
          </p:nvSpPr>
          <p:spPr>
            <a:xfrm>
              <a:off x="3986801" y="4841605"/>
              <a:ext cx="711201" cy="66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9" fill="norm" stroke="1" extrusionOk="0">
                  <a:moveTo>
                    <a:pt x="0" y="21349"/>
                  </a:moveTo>
                  <a:cubicBezTo>
                    <a:pt x="1929" y="16624"/>
                    <a:pt x="3857" y="11899"/>
                    <a:pt x="5914" y="8524"/>
                  </a:cubicBezTo>
                  <a:cubicBezTo>
                    <a:pt x="7971" y="5149"/>
                    <a:pt x="10157" y="3124"/>
                    <a:pt x="12471" y="1774"/>
                  </a:cubicBezTo>
                  <a:cubicBezTo>
                    <a:pt x="14786" y="424"/>
                    <a:pt x="17229" y="-251"/>
                    <a:pt x="18771" y="86"/>
                  </a:cubicBezTo>
                  <a:cubicBezTo>
                    <a:pt x="20314" y="424"/>
                    <a:pt x="20957" y="1774"/>
                    <a:pt x="21600" y="31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" name="Line"/>
            <p:cNvSpPr/>
            <p:nvPr/>
          </p:nvSpPr>
          <p:spPr>
            <a:xfrm>
              <a:off x="4113801" y="5149799"/>
              <a:ext cx="190501" cy="25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4800" y="11670"/>
                    <a:pt x="9600" y="3363"/>
                    <a:pt x="13200" y="870"/>
                  </a:cubicBezTo>
                  <a:cubicBezTo>
                    <a:pt x="16800" y="-1622"/>
                    <a:pt x="19200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" name="Line"/>
            <p:cNvSpPr/>
            <p:nvPr/>
          </p:nvSpPr>
          <p:spPr>
            <a:xfrm>
              <a:off x="4139201" y="5226049"/>
              <a:ext cx="2222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" name="Line"/>
            <p:cNvSpPr/>
            <p:nvPr/>
          </p:nvSpPr>
          <p:spPr>
            <a:xfrm>
              <a:off x="4410118" y="5086349"/>
              <a:ext cx="183779" cy="208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9" h="21035" fill="norm" stroke="1" extrusionOk="0">
                  <a:moveTo>
                    <a:pt x="16617" y="3850"/>
                  </a:moveTo>
                  <a:cubicBezTo>
                    <a:pt x="15668" y="2994"/>
                    <a:pt x="14718" y="2139"/>
                    <a:pt x="11870" y="3315"/>
                  </a:cubicBezTo>
                  <a:cubicBezTo>
                    <a:pt x="9022" y="4491"/>
                    <a:pt x="4274" y="7699"/>
                    <a:pt x="1901" y="10800"/>
                  </a:cubicBezTo>
                  <a:cubicBezTo>
                    <a:pt x="-473" y="13901"/>
                    <a:pt x="-473" y="16895"/>
                    <a:pt x="1070" y="18820"/>
                  </a:cubicBezTo>
                  <a:cubicBezTo>
                    <a:pt x="2613" y="20745"/>
                    <a:pt x="5698" y="21600"/>
                    <a:pt x="9140" y="20638"/>
                  </a:cubicBezTo>
                  <a:cubicBezTo>
                    <a:pt x="12582" y="19675"/>
                    <a:pt x="16380" y="16895"/>
                    <a:pt x="18516" y="14115"/>
                  </a:cubicBezTo>
                  <a:cubicBezTo>
                    <a:pt x="20652" y="11335"/>
                    <a:pt x="21127" y="8554"/>
                    <a:pt x="20059" y="6202"/>
                  </a:cubicBezTo>
                  <a:cubicBezTo>
                    <a:pt x="18991" y="3850"/>
                    <a:pt x="16380" y="1925"/>
                    <a:pt x="1376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" name="Line"/>
            <p:cNvSpPr/>
            <p:nvPr/>
          </p:nvSpPr>
          <p:spPr>
            <a:xfrm>
              <a:off x="5548901" y="4363392"/>
              <a:ext cx="247651" cy="18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20532"/>
                  </a:moveTo>
                  <a:cubicBezTo>
                    <a:pt x="4431" y="10932"/>
                    <a:pt x="8862" y="1332"/>
                    <a:pt x="12462" y="132"/>
                  </a:cubicBezTo>
                  <a:cubicBezTo>
                    <a:pt x="16062" y="-1068"/>
                    <a:pt x="18831" y="6132"/>
                    <a:pt x="21600" y="13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" name="Line"/>
            <p:cNvSpPr/>
            <p:nvPr/>
          </p:nvSpPr>
          <p:spPr>
            <a:xfrm>
              <a:off x="5606051" y="4476749"/>
              <a:ext cx="3175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60" y="14400"/>
                    <a:pt x="11520" y="7200"/>
                    <a:pt x="15120" y="3600"/>
                  </a:cubicBezTo>
                  <a:cubicBezTo>
                    <a:pt x="18720" y="0"/>
                    <a:pt x="2016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" name="Line"/>
            <p:cNvSpPr/>
            <p:nvPr/>
          </p:nvSpPr>
          <p:spPr>
            <a:xfrm>
              <a:off x="6265976" y="4280028"/>
              <a:ext cx="291901" cy="293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7" h="20978" fill="norm" stroke="1" extrusionOk="0">
                  <a:moveTo>
                    <a:pt x="19200" y="4069"/>
                  </a:moveTo>
                  <a:cubicBezTo>
                    <a:pt x="17831" y="2710"/>
                    <a:pt x="16462" y="1351"/>
                    <a:pt x="14637" y="595"/>
                  </a:cubicBezTo>
                  <a:cubicBezTo>
                    <a:pt x="12812" y="-160"/>
                    <a:pt x="10530" y="-311"/>
                    <a:pt x="8172" y="822"/>
                  </a:cubicBezTo>
                  <a:cubicBezTo>
                    <a:pt x="5815" y="1955"/>
                    <a:pt x="3381" y="4372"/>
                    <a:pt x="1860" y="7317"/>
                  </a:cubicBezTo>
                  <a:cubicBezTo>
                    <a:pt x="338" y="10262"/>
                    <a:pt x="-270" y="13737"/>
                    <a:pt x="110" y="16229"/>
                  </a:cubicBezTo>
                  <a:cubicBezTo>
                    <a:pt x="491" y="18721"/>
                    <a:pt x="1860" y="20232"/>
                    <a:pt x="4445" y="20760"/>
                  </a:cubicBezTo>
                  <a:cubicBezTo>
                    <a:pt x="7031" y="21289"/>
                    <a:pt x="10834" y="20836"/>
                    <a:pt x="13876" y="19627"/>
                  </a:cubicBezTo>
                  <a:cubicBezTo>
                    <a:pt x="16919" y="18419"/>
                    <a:pt x="19200" y="16455"/>
                    <a:pt x="20265" y="13963"/>
                  </a:cubicBezTo>
                  <a:cubicBezTo>
                    <a:pt x="21330" y="11471"/>
                    <a:pt x="21178" y="8450"/>
                    <a:pt x="19961" y="6637"/>
                  </a:cubicBezTo>
                  <a:cubicBezTo>
                    <a:pt x="18744" y="4825"/>
                    <a:pt x="16462" y="4220"/>
                    <a:pt x="14181" y="36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" name="Line"/>
            <p:cNvSpPr/>
            <p:nvPr/>
          </p:nvSpPr>
          <p:spPr>
            <a:xfrm>
              <a:off x="310151" y="5375772"/>
              <a:ext cx="11423651" cy="294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7" fill="norm" stroke="1" extrusionOk="0">
                  <a:moveTo>
                    <a:pt x="0" y="1584"/>
                  </a:moveTo>
                  <a:cubicBezTo>
                    <a:pt x="80" y="967"/>
                    <a:pt x="160" y="350"/>
                    <a:pt x="280" y="118"/>
                  </a:cubicBezTo>
                  <a:cubicBezTo>
                    <a:pt x="400" y="-113"/>
                    <a:pt x="560" y="41"/>
                    <a:pt x="722" y="196"/>
                  </a:cubicBezTo>
                  <a:cubicBezTo>
                    <a:pt x="884" y="350"/>
                    <a:pt x="1049" y="504"/>
                    <a:pt x="1209" y="581"/>
                  </a:cubicBezTo>
                  <a:cubicBezTo>
                    <a:pt x="1369" y="658"/>
                    <a:pt x="1525" y="658"/>
                    <a:pt x="1671" y="890"/>
                  </a:cubicBezTo>
                  <a:cubicBezTo>
                    <a:pt x="1817" y="1121"/>
                    <a:pt x="1953" y="1584"/>
                    <a:pt x="2097" y="1970"/>
                  </a:cubicBezTo>
                  <a:cubicBezTo>
                    <a:pt x="2241" y="2356"/>
                    <a:pt x="2393" y="2664"/>
                    <a:pt x="2549" y="3050"/>
                  </a:cubicBezTo>
                  <a:cubicBezTo>
                    <a:pt x="2706" y="3436"/>
                    <a:pt x="2866" y="3898"/>
                    <a:pt x="3028" y="4284"/>
                  </a:cubicBezTo>
                  <a:cubicBezTo>
                    <a:pt x="3190" y="4670"/>
                    <a:pt x="3354" y="4978"/>
                    <a:pt x="3510" y="5210"/>
                  </a:cubicBezTo>
                  <a:cubicBezTo>
                    <a:pt x="3666" y="5441"/>
                    <a:pt x="3814" y="5596"/>
                    <a:pt x="3960" y="5750"/>
                  </a:cubicBezTo>
                  <a:cubicBezTo>
                    <a:pt x="4106" y="5904"/>
                    <a:pt x="4250" y="6058"/>
                    <a:pt x="4398" y="6290"/>
                  </a:cubicBezTo>
                  <a:cubicBezTo>
                    <a:pt x="4547" y="6521"/>
                    <a:pt x="4699" y="6830"/>
                    <a:pt x="4853" y="7061"/>
                  </a:cubicBezTo>
                  <a:cubicBezTo>
                    <a:pt x="5007" y="7293"/>
                    <a:pt x="5163" y="7447"/>
                    <a:pt x="5325" y="7678"/>
                  </a:cubicBezTo>
                  <a:cubicBezTo>
                    <a:pt x="5487" y="7910"/>
                    <a:pt x="5655" y="8218"/>
                    <a:pt x="5825" y="8450"/>
                  </a:cubicBezTo>
                  <a:cubicBezTo>
                    <a:pt x="5995" y="8681"/>
                    <a:pt x="6167" y="8836"/>
                    <a:pt x="6324" y="8990"/>
                  </a:cubicBezTo>
                  <a:cubicBezTo>
                    <a:pt x="6480" y="9144"/>
                    <a:pt x="6620" y="9298"/>
                    <a:pt x="6762" y="9376"/>
                  </a:cubicBezTo>
                  <a:cubicBezTo>
                    <a:pt x="6904" y="9453"/>
                    <a:pt x="7048" y="9453"/>
                    <a:pt x="7194" y="9453"/>
                  </a:cubicBezTo>
                  <a:cubicBezTo>
                    <a:pt x="7340" y="9453"/>
                    <a:pt x="7488" y="9453"/>
                    <a:pt x="7632" y="9453"/>
                  </a:cubicBezTo>
                  <a:cubicBezTo>
                    <a:pt x="7776" y="9453"/>
                    <a:pt x="7916" y="9453"/>
                    <a:pt x="8062" y="9530"/>
                  </a:cubicBezTo>
                  <a:cubicBezTo>
                    <a:pt x="8209" y="9607"/>
                    <a:pt x="8361" y="9761"/>
                    <a:pt x="8509" y="9916"/>
                  </a:cubicBezTo>
                  <a:cubicBezTo>
                    <a:pt x="8657" y="10070"/>
                    <a:pt x="8801" y="10224"/>
                    <a:pt x="8951" y="10378"/>
                  </a:cubicBezTo>
                  <a:cubicBezTo>
                    <a:pt x="9101" y="10533"/>
                    <a:pt x="9257" y="10687"/>
                    <a:pt x="9409" y="10764"/>
                  </a:cubicBezTo>
                  <a:cubicBezTo>
                    <a:pt x="9561" y="10841"/>
                    <a:pt x="9709" y="10841"/>
                    <a:pt x="9861" y="10841"/>
                  </a:cubicBezTo>
                  <a:cubicBezTo>
                    <a:pt x="10014" y="10841"/>
                    <a:pt x="10170" y="10841"/>
                    <a:pt x="10326" y="10764"/>
                  </a:cubicBezTo>
                  <a:cubicBezTo>
                    <a:pt x="10482" y="10687"/>
                    <a:pt x="10638" y="10533"/>
                    <a:pt x="10798" y="10301"/>
                  </a:cubicBezTo>
                  <a:cubicBezTo>
                    <a:pt x="10958" y="10070"/>
                    <a:pt x="11122" y="9761"/>
                    <a:pt x="11284" y="9453"/>
                  </a:cubicBezTo>
                  <a:cubicBezTo>
                    <a:pt x="11446" y="9144"/>
                    <a:pt x="11606" y="8836"/>
                    <a:pt x="11769" y="8604"/>
                  </a:cubicBezTo>
                  <a:cubicBezTo>
                    <a:pt x="11931" y="8373"/>
                    <a:pt x="12095" y="8218"/>
                    <a:pt x="12259" y="8064"/>
                  </a:cubicBezTo>
                  <a:cubicBezTo>
                    <a:pt x="12423" y="7910"/>
                    <a:pt x="12587" y="7756"/>
                    <a:pt x="12753" y="7601"/>
                  </a:cubicBezTo>
                  <a:cubicBezTo>
                    <a:pt x="12919" y="7447"/>
                    <a:pt x="13087" y="7293"/>
                    <a:pt x="13259" y="7216"/>
                  </a:cubicBezTo>
                  <a:cubicBezTo>
                    <a:pt x="13431" y="7138"/>
                    <a:pt x="13608" y="7138"/>
                    <a:pt x="13756" y="7138"/>
                  </a:cubicBezTo>
                  <a:cubicBezTo>
                    <a:pt x="13904" y="7138"/>
                    <a:pt x="14024" y="7138"/>
                    <a:pt x="14148" y="7061"/>
                  </a:cubicBezTo>
                  <a:cubicBezTo>
                    <a:pt x="14272" y="6984"/>
                    <a:pt x="14400" y="6830"/>
                    <a:pt x="14530" y="6753"/>
                  </a:cubicBezTo>
                  <a:cubicBezTo>
                    <a:pt x="14660" y="6676"/>
                    <a:pt x="14792" y="6676"/>
                    <a:pt x="14924" y="6598"/>
                  </a:cubicBezTo>
                  <a:cubicBezTo>
                    <a:pt x="15056" y="6521"/>
                    <a:pt x="15188" y="6367"/>
                    <a:pt x="15321" y="6290"/>
                  </a:cubicBezTo>
                  <a:cubicBezTo>
                    <a:pt x="15453" y="6213"/>
                    <a:pt x="15585" y="6213"/>
                    <a:pt x="15717" y="6136"/>
                  </a:cubicBezTo>
                  <a:cubicBezTo>
                    <a:pt x="15849" y="6058"/>
                    <a:pt x="15981" y="5904"/>
                    <a:pt x="16147" y="5827"/>
                  </a:cubicBezTo>
                  <a:cubicBezTo>
                    <a:pt x="16313" y="5750"/>
                    <a:pt x="16513" y="5750"/>
                    <a:pt x="16675" y="5673"/>
                  </a:cubicBezTo>
                  <a:cubicBezTo>
                    <a:pt x="16837" y="5596"/>
                    <a:pt x="16961" y="5441"/>
                    <a:pt x="17089" y="5364"/>
                  </a:cubicBezTo>
                  <a:cubicBezTo>
                    <a:pt x="17218" y="5287"/>
                    <a:pt x="17350" y="5287"/>
                    <a:pt x="17480" y="5364"/>
                  </a:cubicBezTo>
                  <a:cubicBezTo>
                    <a:pt x="17610" y="5441"/>
                    <a:pt x="17738" y="5596"/>
                    <a:pt x="17888" y="5904"/>
                  </a:cubicBezTo>
                  <a:cubicBezTo>
                    <a:pt x="18038" y="6213"/>
                    <a:pt x="18210" y="6676"/>
                    <a:pt x="18382" y="7138"/>
                  </a:cubicBezTo>
                  <a:cubicBezTo>
                    <a:pt x="18554" y="7601"/>
                    <a:pt x="18726" y="8064"/>
                    <a:pt x="18900" y="8681"/>
                  </a:cubicBezTo>
                  <a:cubicBezTo>
                    <a:pt x="19075" y="9298"/>
                    <a:pt x="19251" y="10070"/>
                    <a:pt x="19415" y="10764"/>
                  </a:cubicBezTo>
                  <a:cubicBezTo>
                    <a:pt x="19579" y="11458"/>
                    <a:pt x="19731" y="12076"/>
                    <a:pt x="19875" y="12693"/>
                  </a:cubicBezTo>
                  <a:cubicBezTo>
                    <a:pt x="20019" y="13310"/>
                    <a:pt x="20155" y="13927"/>
                    <a:pt x="20307" y="14544"/>
                  </a:cubicBezTo>
                  <a:cubicBezTo>
                    <a:pt x="20459" y="15161"/>
                    <a:pt x="20627" y="15778"/>
                    <a:pt x="20790" y="16396"/>
                  </a:cubicBezTo>
                  <a:cubicBezTo>
                    <a:pt x="20952" y="17013"/>
                    <a:pt x="21108" y="17630"/>
                    <a:pt x="21242" y="18478"/>
                  </a:cubicBezTo>
                  <a:cubicBezTo>
                    <a:pt x="21376" y="19327"/>
                    <a:pt x="21488" y="20407"/>
                    <a:pt x="21600" y="214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" name="Line"/>
            <p:cNvSpPr/>
            <p:nvPr/>
          </p:nvSpPr>
          <p:spPr>
            <a:xfrm>
              <a:off x="404187" y="5706830"/>
              <a:ext cx="211032" cy="288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048" fill="norm" stroke="1" extrusionOk="0">
                  <a:moveTo>
                    <a:pt x="16804" y="6150"/>
                  </a:moveTo>
                  <a:cubicBezTo>
                    <a:pt x="17018" y="4916"/>
                    <a:pt x="17232" y="3681"/>
                    <a:pt x="16697" y="2910"/>
                  </a:cubicBezTo>
                  <a:cubicBezTo>
                    <a:pt x="16162" y="2139"/>
                    <a:pt x="14879" y="1830"/>
                    <a:pt x="13168" y="1907"/>
                  </a:cubicBezTo>
                  <a:cubicBezTo>
                    <a:pt x="11458" y="1984"/>
                    <a:pt x="9319" y="2447"/>
                    <a:pt x="7180" y="3913"/>
                  </a:cubicBezTo>
                  <a:cubicBezTo>
                    <a:pt x="5042" y="5379"/>
                    <a:pt x="2903" y="7847"/>
                    <a:pt x="1620" y="10547"/>
                  </a:cubicBezTo>
                  <a:cubicBezTo>
                    <a:pt x="337" y="13247"/>
                    <a:pt x="-91" y="16179"/>
                    <a:pt x="16" y="17953"/>
                  </a:cubicBezTo>
                  <a:cubicBezTo>
                    <a:pt x="123" y="19727"/>
                    <a:pt x="764" y="20344"/>
                    <a:pt x="2368" y="20730"/>
                  </a:cubicBezTo>
                  <a:cubicBezTo>
                    <a:pt x="3972" y="21116"/>
                    <a:pt x="6539" y="21270"/>
                    <a:pt x="9319" y="20499"/>
                  </a:cubicBezTo>
                  <a:cubicBezTo>
                    <a:pt x="12099" y="19727"/>
                    <a:pt x="15093" y="18030"/>
                    <a:pt x="17339" y="15099"/>
                  </a:cubicBezTo>
                  <a:cubicBezTo>
                    <a:pt x="19584" y="12167"/>
                    <a:pt x="21081" y="8001"/>
                    <a:pt x="21295" y="5147"/>
                  </a:cubicBezTo>
                  <a:cubicBezTo>
                    <a:pt x="21509" y="2293"/>
                    <a:pt x="20440" y="750"/>
                    <a:pt x="18408" y="210"/>
                  </a:cubicBezTo>
                  <a:cubicBezTo>
                    <a:pt x="16376" y="-330"/>
                    <a:pt x="13382" y="133"/>
                    <a:pt x="11030" y="2061"/>
                  </a:cubicBezTo>
                  <a:cubicBezTo>
                    <a:pt x="8677" y="3990"/>
                    <a:pt x="6966" y="7384"/>
                    <a:pt x="7608" y="10007"/>
                  </a:cubicBezTo>
                  <a:cubicBezTo>
                    <a:pt x="8250" y="12630"/>
                    <a:pt x="11244" y="14481"/>
                    <a:pt x="13489" y="15484"/>
                  </a:cubicBezTo>
                  <a:cubicBezTo>
                    <a:pt x="15735" y="16487"/>
                    <a:pt x="17232" y="16641"/>
                    <a:pt x="18729" y="167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" name="Line"/>
            <p:cNvSpPr/>
            <p:nvPr/>
          </p:nvSpPr>
          <p:spPr>
            <a:xfrm>
              <a:off x="615060" y="5644891"/>
              <a:ext cx="155194" cy="440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8" h="21409" fill="norm" stroke="1" extrusionOk="0">
                  <a:moveTo>
                    <a:pt x="3396" y="1556"/>
                  </a:moveTo>
                  <a:cubicBezTo>
                    <a:pt x="1975" y="836"/>
                    <a:pt x="554" y="116"/>
                    <a:pt x="127" y="13"/>
                  </a:cubicBezTo>
                  <a:cubicBezTo>
                    <a:pt x="-299" y="-90"/>
                    <a:pt x="269" y="424"/>
                    <a:pt x="2969" y="2070"/>
                  </a:cubicBezTo>
                  <a:cubicBezTo>
                    <a:pt x="5669" y="3716"/>
                    <a:pt x="10501" y="6493"/>
                    <a:pt x="14054" y="9116"/>
                  </a:cubicBezTo>
                  <a:cubicBezTo>
                    <a:pt x="17606" y="11739"/>
                    <a:pt x="19880" y="14207"/>
                    <a:pt x="20590" y="15904"/>
                  </a:cubicBezTo>
                  <a:cubicBezTo>
                    <a:pt x="21301" y="17601"/>
                    <a:pt x="20448" y="18527"/>
                    <a:pt x="18459" y="19299"/>
                  </a:cubicBezTo>
                  <a:cubicBezTo>
                    <a:pt x="16469" y="20070"/>
                    <a:pt x="13343" y="20687"/>
                    <a:pt x="10927" y="21047"/>
                  </a:cubicBezTo>
                  <a:cubicBezTo>
                    <a:pt x="8512" y="21407"/>
                    <a:pt x="6806" y="21510"/>
                    <a:pt x="5527" y="21304"/>
                  </a:cubicBezTo>
                  <a:cubicBezTo>
                    <a:pt x="4248" y="21099"/>
                    <a:pt x="3396" y="20584"/>
                    <a:pt x="2543" y="200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" name="Line"/>
            <p:cNvSpPr/>
            <p:nvPr/>
          </p:nvSpPr>
          <p:spPr>
            <a:xfrm>
              <a:off x="1527910" y="5585556"/>
              <a:ext cx="230042" cy="498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480" fill="norm" stroke="1" extrusionOk="0">
                  <a:moveTo>
                    <a:pt x="7792" y="10222"/>
                  </a:moveTo>
                  <a:cubicBezTo>
                    <a:pt x="6614" y="12136"/>
                    <a:pt x="5436" y="14050"/>
                    <a:pt x="4356" y="15736"/>
                  </a:cubicBezTo>
                  <a:cubicBezTo>
                    <a:pt x="3276" y="17422"/>
                    <a:pt x="2294" y="18880"/>
                    <a:pt x="1606" y="19882"/>
                  </a:cubicBezTo>
                  <a:cubicBezTo>
                    <a:pt x="919" y="20885"/>
                    <a:pt x="526" y="21432"/>
                    <a:pt x="232" y="21477"/>
                  </a:cubicBezTo>
                  <a:cubicBezTo>
                    <a:pt x="-63" y="21523"/>
                    <a:pt x="-259" y="21067"/>
                    <a:pt x="821" y="19336"/>
                  </a:cubicBezTo>
                  <a:cubicBezTo>
                    <a:pt x="1901" y="17604"/>
                    <a:pt x="4257" y="14596"/>
                    <a:pt x="7006" y="11543"/>
                  </a:cubicBezTo>
                  <a:cubicBezTo>
                    <a:pt x="9756" y="8490"/>
                    <a:pt x="12897" y="5391"/>
                    <a:pt x="14861" y="3569"/>
                  </a:cubicBezTo>
                  <a:cubicBezTo>
                    <a:pt x="16825" y="1746"/>
                    <a:pt x="17610" y="1199"/>
                    <a:pt x="18396" y="743"/>
                  </a:cubicBezTo>
                  <a:cubicBezTo>
                    <a:pt x="19181" y="288"/>
                    <a:pt x="19966" y="-77"/>
                    <a:pt x="20457" y="14"/>
                  </a:cubicBezTo>
                  <a:cubicBezTo>
                    <a:pt x="20948" y="105"/>
                    <a:pt x="21145" y="652"/>
                    <a:pt x="21243" y="2839"/>
                  </a:cubicBezTo>
                  <a:cubicBezTo>
                    <a:pt x="21341" y="5027"/>
                    <a:pt x="21341" y="8855"/>
                    <a:pt x="21341" y="11817"/>
                  </a:cubicBezTo>
                  <a:cubicBezTo>
                    <a:pt x="21341" y="14779"/>
                    <a:pt x="21341" y="16875"/>
                    <a:pt x="21243" y="18151"/>
                  </a:cubicBezTo>
                  <a:cubicBezTo>
                    <a:pt x="21145" y="19427"/>
                    <a:pt x="20948" y="19882"/>
                    <a:pt x="20752" y="19837"/>
                  </a:cubicBezTo>
                  <a:cubicBezTo>
                    <a:pt x="20556" y="19791"/>
                    <a:pt x="20359" y="19245"/>
                    <a:pt x="20163" y="186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" name="Line"/>
            <p:cNvSpPr/>
            <p:nvPr/>
          </p:nvSpPr>
          <p:spPr>
            <a:xfrm>
              <a:off x="1542051" y="5880100"/>
              <a:ext cx="234951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4" y="19200"/>
                    <a:pt x="1168" y="16800"/>
                    <a:pt x="3114" y="14400"/>
                  </a:cubicBezTo>
                  <a:cubicBezTo>
                    <a:pt x="5059" y="12000"/>
                    <a:pt x="8368" y="9600"/>
                    <a:pt x="11676" y="7200"/>
                  </a:cubicBezTo>
                  <a:cubicBezTo>
                    <a:pt x="14984" y="4800"/>
                    <a:pt x="18292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" name="Line"/>
            <p:cNvSpPr/>
            <p:nvPr/>
          </p:nvSpPr>
          <p:spPr>
            <a:xfrm>
              <a:off x="2583451" y="5645150"/>
              <a:ext cx="57151" cy="374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000" y="3173"/>
                    <a:pt x="18400" y="6346"/>
                    <a:pt x="15600" y="9580"/>
                  </a:cubicBezTo>
                  <a:cubicBezTo>
                    <a:pt x="12800" y="12814"/>
                    <a:pt x="8800" y="16108"/>
                    <a:pt x="6000" y="18122"/>
                  </a:cubicBezTo>
                  <a:cubicBezTo>
                    <a:pt x="3200" y="20136"/>
                    <a:pt x="1600" y="2086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" name="Line"/>
            <p:cNvSpPr/>
            <p:nvPr/>
          </p:nvSpPr>
          <p:spPr>
            <a:xfrm>
              <a:off x="2316751" y="6055222"/>
              <a:ext cx="450851" cy="18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424" fill="norm" stroke="1" extrusionOk="0">
                  <a:moveTo>
                    <a:pt x="0" y="15692"/>
                  </a:moveTo>
                  <a:cubicBezTo>
                    <a:pt x="2941" y="17852"/>
                    <a:pt x="5882" y="20012"/>
                    <a:pt x="9228" y="16772"/>
                  </a:cubicBezTo>
                  <a:cubicBezTo>
                    <a:pt x="12575" y="13532"/>
                    <a:pt x="16327" y="4892"/>
                    <a:pt x="18456" y="1652"/>
                  </a:cubicBezTo>
                  <a:cubicBezTo>
                    <a:pt x="20586" y="-1588"/>
                    <a:pt x="21093" y="572"/>
                    <a:pt x="21600" y="27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" name="Line"/>
            <p:cNvSpPr/>
            <p:nvPr/>
          </p:nvSpPr>
          <p:spPr>
            <a:xfrm>
              <a:off x="3123201" y="5614396"/>
              <a:ext cx="927101" cy="462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4" fill="norm" stroke="1" extrusionOk="0">
                  <a:moveTo>
                    <a:pt x="0" y="21554"/>
                  </a:moveTo>
                  <a:cubicBezTo>
                    <a:pt x="1627" y="21159"/>
                    <a:pt x="3255" y="20765"/>
                    <a:pt x="4636" y="20568"/>
                  </a:cubicBezTo>
                  <a:cubicBezTo>
                    <a:pt x="6016" y="20370"/>
                    <a:pt x="7151" y="20370"/>
                    <a:pt x="7915" y="20370"/>
                  </a:cubicBezTo>
                  <a:cubicBezTo>
                    <a:pt x="8679" y="20370"/>
                    <a:pt x="9074" y="20370"/>
                    <a:pt x="9148" y="20272"/>
                  </a:cubicBezTo>
                  <a:cubicBezTo>
                    <a:pt x="9222" y="20173"/>
                    <a:pt x="8975" y="19976"/>
                    <a:pt x="8507" y="19483"/>
                  </a:cubicBezTo>
                  <a:cubicBezTo>
                    <a:pt x="8038" y="18990"/>
                    <a:pt x="7348" y="18201"/>
                    <a:pt x="6732" y="16622"/>
                  </a:cubicBezTo>
                  <a:cubicBezTo>
                    <a:pt x="6115" y="15044"/>
                    <a:pt x="5573" y="12677"/>
                    <a:pt x="5252" y="10507"/>
                  </a:cubicBezTo>
                  <a:cubicBezTo>
                    <a:pt x="4932" y="8338"/>
                    <a:pt x="4833" y="6365"/>
                    <a:pt x="4956" y="4836"/>
                  </a:cubicBezTo>
                  <a:cubicBezTo>
                    <a:pt x="5079" y="3307"/>
                    <a:pt x="5425" y="2222"/>
                    <a:pt x="6115" y="1384"/>
                  </a:cubicBezTo>
                  <a:cubicBezTo>
                    <a:pt x="6805" y="546"/>
                    <a:pt x="7841" y="-46"/>
                    <a:pt x="8901" y="3"/>
                  </a:cubicBezTo>
                  <a:cubicBezTo>
                    <a:pt x="9962" y="53"/>
                    <a:pt x="11047" y="743"/>
                    <a:pt x="11860" y="1828"/>
                  </a:cubicBezTo>
                  <a:cubicBezTo>
                    <a:pt x="12674" y="2913"/>
                    <a:pt x="13216" y="4392"/>
                    <a:pt x="13315" y="6316"/>
                  </a:cubicBezTo>
                  <a:cubicBezTo>
                    <a:pt x="13414" y="8239"/>
                    <a:pt x="13068" y="10606"/>
                    <a:pt x="12674" y="12727"/>
                  </a:cubicBezTo>
                  <a:cubicBezTo>
                    <a:pt x="12279" y="14847"/>
                    <a:pt x="11836" y="16721"/>
                    <a:pt x="11589" y="17954"/>
                  </a:cubicBezTo>
                  <a:cubicBezTo>
                    <a:pt x="11342" y="19187"/>
                    <a:pt x="11293" y="19779"/>
                    <a:pt x="11416" y="20075"/>
                  </a:cubicBezTo>
                  <a:cubicBezTo>
                    <a:pt x="11540" y="20370"/>
                    <a:pt x="11836" y="20370"/>
                    <a:pt x="12871" y="20222"/>
                  </a:cubicBezTo>
                  <a:cubicBezTo>
                    <a:pt x="13907" y="20075"/>
                    <a:pt x="15682" y="19779"/>
                    <a:pt x="17260" y="19729"/>
                  </a:cubicBezTo>
                  <a:cubicBezTo>
                    <a:pt x="18838" y="19680"/>
                    <a:pt x="20219" y="19877"/>
                    <a:pt x="21600" y="200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" name="Line"/>
            <p:cNvSpPr/>
            <p:nvPr/>
          </p:nvSpPr>
          <p:spPr>
            <a:xfrm>
              <a:off x="4336051" y="5637580"/>
              <a:ext cx="284807" cy="369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548" fill="norm" stroke="1" extrusionOk="0">
                  <a:moveTo>
                    <a:pt x="0" y="4145"/>
                  </a:moveTo>
                  <a:cubicBezTo>
                    <a:pt x="2240" y="3034"/>
                    <a:pt x="4480" y="1923"/>
                    <a:pt x="7280" y="1182"/>
                  </a:cubicBezTo>
                  <a:cubicBezTo>
                    <a:pt x="10080" y="442"/>
                    <a:pt x="13440" y="71"/>
                    <a:pt x="15760" y="10"/>
                  </a:cubicBezTo>
                  <a:cubicBezTo>
                    <a:pt x="18080" y="-52"/>
                    <a:pt x="19360" y="195"/>
                    <a:pt x="20240" y="627"/>
                  </a:cubicBezTo>
                  <a:cubicBezTo>
                    <a:pt x="21120" y="1059"/>
                    <a:pt x="21600" y="1676"/>
                    <a:pt x="21520" y="2787"/>
                  </a:cubicBezTo>
                  <a:cubicBezTo>
                    <a:pt x="21440" y="3898"/>
                    <a:pt x="20800" y="5502"/>
                    <a:pt x="19040" y="7601"/>
                  </a:cubicBezTo>
                  <a:cubicBezTo>
                    <a:pt x="17280" y="9699"/>
                    <a:pt x="14400" y="12291"/>
                    <a:pt x="12560" y="14389"/>
                  </a:cubicBezTo>
                  <a:cubicBezTo>
                    <a:pt x="10720" y="16487"/>
                    <a:pt x="9920" y="18092"/>
                    <a:pt x="9680" y="19203"/>
                  </a:cubicBezTo>
                  <a:cubicBezTo>
                    <a:pt x="9440" y="20314"/>
                    <a:pt x="9760" y="20931"/>
                    <a:pt x="10080" y="215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" name="Line"/>
            <p:cNvSpPr/>
            <p:nvPr/>
          </p:nvSpPr>
          <p:spPr>
            <a:xfrm>
              <a:off x="4406842" y="6163405"/>
              <a:ext cx="107510" cy="99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0758" fill="norm" stroke="1" extrusionOk="0">
                  <a:moveTo>
                    <a:pt x="15713" y="3154"/>
                  </a:moveTo>
                  <a:cubicBezTo>
                    <a:pt x="13676" y="2272"/>
                    <a:pt x="11638" y="1390"/>
                    <a:pt x="8989" y="2272"/>
                  </a:cubicBezTo>
                  <a:cubicBezTo>
                    <a:pt x="6340" y="3154"/>
                    <a:pt x="3079" y="5798"/>
                    <a:pt x="1449" y="8223"/>
                  </a:cubicBezTo>
                  <a:cubicBezTo>
                    <a:pt x="-181" y="10647"/>
                    <a:pt x="-181" y="12851"/>
                    <a:pt x="227" y="15056"/>
                  </a:cubicBezTo>
                  <a:cubicBezTo>
                    <a:pt x="634" y="17260"/>
                    <a:pt x="1449" y="19464"/>
                    <a:pt x="4506" y="20345"/>
                  </a:cubicBezTo>
                  <a:cubicBezTo>
                    <a:pt x="7562" y="21227"/>
                    <a:pt x="12861" y="20786"/>
                    <a:pt x="16325" y="18141"/>
                  </a:cubicBezTo>
                  <a:cubicBezTo>
                    <a:pt x="19789" y="15496"/>
                    <a:pt x="21419" y="10647"/>
                    <a:pt x="20400" y="7121"/>
                  </a:cubicBezTo>
                  <a:cubicBezTo>
                    <a:pt x="19381" y="3594"/>
                    <a:pt x="15713" y="1390"/>
                    <a:pt x="12657" y="509"/>
                  </a:cubicBezTo>
                  <a:cubicBezTo>
                    <a:pt x="9600" y="-373"/>
                    <a:pt x="7155" y="68"/>
                    <a:pt x="4710" y="5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" name="Line"/>
            <p:cNvSpPr/>
            <p:nvPr/>
          </p:nvSpPr>
          <p:spPr>
            <a:xfrm>
              <a:off x="1345928" y="7245350"/>
              <a:ext cx="137223" cy="487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7" h="21517" fill="norm" stroke="1" extrusionOk="0">
                  <a:moveTo>
                    <a:pt x="7743" y="10660"/>
                  </a:moveTo>
                  <a:cubicBezTo>
                    <a:pt x="7743" y="10192"/>
                    <a:pt x="7743" y="9725"/>
                    <a:pt x="7579" y="9725"/>
                  </a:cubicBezTo>
                  <a:cubicBezTo>
                    <a:pt x="7415" y="9725"/>
                    <a:pt x="7088" y="10192"/>
                    <a:pt x="6270" y="11595"/>
                  </a:cubicBezTo>
                  <a:cubicBezTo>
                    <a:pt x="5452" y="12997"/>
                    <a:pt x="4143" y="15335"/>
                    <a:pt x="3324" y="16971"/>
                  </a:cubicBezTo>
                  <a:cubicBezTo>
                    <a:pt x="2506" y="18608"/>
                    <a:pt x="2179" y="19543"/>
                    <a:pt x="1688" y="20291"/>
                  </a:cubicBezTo>
                  <a:cubicBezTo>
                    <a:pt x="1197" y="21039"/>
                    <a:pt x="543" y="21600"/>
                    <a:pt x="215" y="21506"/>
                  </a:cubicBezTo>
                  <a:cubicBezTo>
                    <a:pt x="-112" y="21413"/>
                    <a:pt x="-112" y="20665"/>
                    <a:pt x="543" y="18935"/>
                  </a:cubicBezTo>
                  <a:cubicBezTo>
                    <a:pt x="1197" y="17205"/>
                    <a:pt x="2506" y="14494"/>
                    <a:pt x="3979" y="11829"/>
                  </a:cubicBezTo>
                  <a:cubicBezTo>
                    <a:pt x="5452" y="9164"/>
                    <a:pt x="7088" y="6545"/>
                    <a:pt x="8561" y="4675"/>
                  </a:cubicBezTo>
                  <a:cubicBezTo>
                    <a:pt x="10033" y="2805"/>
                    <a:pt x="11343" y="1683"/>
                    <a:pt x="12815" y="982"/>
                  </a:cubicBezTo>
                  <a:cubicBezTo>
                    <a:pt x="14288" y="281"/>
                    <a:pt x="15924" y="0"/>
                    <a:pt x="17397" y="0"/>
                  </a:cubicBezTo>
                  <a:cubicBezTo>
                    <a:pt x="18870" y="0"/>
                    <a:pt x="20179" y="281"/>
                    <a:pt x="20833" y="1449"/>
                  </a:cubicBezTo>
                  <a:cubicBezTo>
                    <a:pt x="21488" y="2618"/>
                    <a:pt x="21488" y="4675"/>
                    <a:pt x="19361" y="6312"/>
                  </a:cubicBezTo>
                  <a:cubicBezTo>
                    <a:pt x="17233" y="7948"/>
                    <a:pt x="12979" y="9164"/>
                    <a:pt x="10033" y="9865"/>
                  </a:cubicBezTo>
                  <a:cubicBezTo>
                    <a:pt x="7088" y="10566"/>
                    <a:pt x="5452" y="10753"/>
                    <a:pt x="4470" y="10894"/>
                  </a:cubicBezTo>
                  <a:cubicBezTo>
                    <a:pt x="3488" y="11034"/>
                    <a:pt x="3161" y="11127"/>
                    <a:pt x="2833" y="112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" name="Line"/>
            <p:cNvSpPr/>
            <p:nvPr/>
          </p:nvSpPr>
          <p:spPr>
            <a:xfrm>
              <a:off x="1472201" y="7435849"/>
              <a:ext cx="184151" cy="244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fill="norm" stroke="1" extrusionOk="0">
                  <a:moveTo>
                    <a:pt x="0" y="11731"/>
                  </a:moveTo>
                  <a:cubicBezTo>
                    <a:pt x="1986" y="13407"/>
                    <a:pt x="3972" y="15083"/>
                    <a:pt x="5214" y="16386"/>
                  </a:cubicBezTo>
                  <a:cubicBezTo>
                    <a:pt x="6455" y="17690"/>
                    <a:pt x="6952" y="18621"/>
                    <a:pt x="7076" y="19552"/>
                  </a:cubicBezTo>
                  <a:cubicBezTo>
                    <a:pt x="7200" y="20483"/>
                    <a:pt x="6952" y="21414"/>
                    <a:pt x="6455" y="21507"/>
                  </a:cubicBezTo>
                  <a:cubicBezTo>
                    <a:pt x="5959" y="21600"/>
                    <a:pt x="5214" y="20855"/>
                    <a:pt x="4593" y="18900"/>
                  </a:cubicBezTo>
                  <a:cubicBezTo>
                    <a:pt x="3972" y="16945"/>
                    <a:pt x="3476" y="13779"/>
                    <a:pt x="4966" y="10707"/>
                  </a:cubicBezTo>
                  <a:cubicBezTo>
                    <a:pt x="6455" y="7634"/>
                    <a:pt x="9931" y="4655"/>
                    <a:pt x="13034" y="2886"/>
                  </a:cubicBezTo>
                  <a:cubicBezTo>
                    <a:pt x="16138" y="1117"/>
                    <a:pt x="18869" y="55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" name="Line"/>
            <p:cNvSpPr/>
            <p:nvPr/>
          </p:nvSpPr>
          <p:spPr>
            <a:xfrm>
              <a:off x="1713625" y="7291506"/>
              <a:ext cx="177677" cy="356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390" fill="norm" stroke="1" extrusionOk="0">
                  <a:moveTo>
                    <a:pt x="21331" y="4472"/>
                  </a:moveTo>
                  <a:cubicBezTo>
                    <a:pt x="21331" y="3837"/>
                    <a:pt x="21331" y="3202"/>
                    <a:pt x="21331" y="2566"/>
                  </a:cubicBezTo>
                  <a:cubicBezTo>
                    <a:pt x="21331" y="1931"/>
                    <a:pt x="21331" y="1296"/>
                    <a:pt x="20823" y="787"/>
                  </a:cubicBezTo>
                  <a:cubicBezTo>
                    <a:pt x="20315" y="279"/>
                    <a:pt x="19298" y="-102"/>
                    <a:pt x="18282" y="25"/>
                  </a:cubicBezTo>
                  <a:cubicBezTo>
                    <a:pt x="17265" y="152"/>
                    <a:pt x="16249" y="787"/>
                    <a:pt x="13326" y="3011"/>
                  </a:cubicBezTo>
                  <a:cubicBezTo>
                    <a:pt x="10404" y="5234"/>
                    <a:pt x="5576" y="9046"/>
                    <a:pt x="2907" y="12096"/>
                  </a:cubicBezTo>
                  <a:cubicBezTo>
                    <a:pt x="239" y="15145"/>
                    <a:pt x="-269" y="17432"/>
                    <a:pt x="112" y="18957"/>
                  </a:cubicBezTo>
                  <a:cubicBezTo>
                    <a:pt x="493" y="20482"/>
                    <a:pt x="1764" y="21244"/>
                    <a:pt x="3924" y="21371"/>
                  </a:cubicBezTo>
                  <a:cubicBezTo>
                    <a:pt x="6084" y="21498"/>
                    <a:pt x="9133" y="20990"/>
                    <a:pt x="12183" y="20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" name="Line"/>
            <p:cNvSpPr/>
            <p:nvPr/>
          </p:nvSpPr>
          <p:spPr>
            <a:xfrm>
              <a:off x="1911010" y="7333991"/>
              <a:ext cx="122109" cy="288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321" fill="norm" stroke="1" extrusionOk="0">
                  <a:moveTo>
                    <a:pt x="16643" y="6593"/>
                  </a:moveTo>
                  <a:cubicBezTo>
                    <a:pt x="14781" y="6593"/>
                    <a:pt x="12918" y="6593"/>
                    <a:pt x="10684" y="7767"/>
                  </a:cubicBezTo>
                  <a:cubicBezTo>
                    <a:pt x="8450" y="8941"/>
                    <a:pt x="5843" y="11289"/>
                    <a:pt x="4167" y="13402"/>
                  </a:cubicBezTo>
                  <a:cubicBezTo>
                    <a:pt x="2491" y="15515"/>
                    <a:pt x="1746" y="17393"/>
                    <a:pt x="1187" y="18880"/>
                  </a:cubicBezTo>
                  <a:cubicBezTo>
                    <a:pt x="629" y="20367"/>
                    <a:pt x="256" y="21463"/>
                    <a:pt x="70" y="21306"/>
                  </a:cubicBezTo>
                  <a:cubicBezTo>
                    <a:pt x="-116" y="21150"/>
                    <a:pt x="-116" y="19741"/>
                    <a:pt x="2491" y="16376"/>
                  </a:cubicBezTo>
                  <a:cubicBezTo>
                    <a:pt x="5098" y="13011"/>
                    <a:pt x="10312" y="7689"/>
                    <a:pt x="13663" y="4480"/>
                  </a:cubicBezTo>
                  <a:cubicBezTo>
                    <a:pt x="17015" y="1272"/>
                    <a:pt x="18505" y="176"/>
                    <a:pt x="19622" y="20"/>
                  </a:cubicBezTo>
                  <a:cubicBezTo>
                    <a:pt x="20739" y="-137"/>
                    <a:pt x="21484" y="646"/>
                    <a:pt x="21484" y="3228"/>
                  </a:cubicBezTo>
                  <a:cubicBezTo>
                    <a:pt x="21484" y="5811"/>
                    <a:pt x="20739" y="10193"/>
                    <a:pt x="20367" y="13011"/>
                  </a:cubicBezTo>
                  <a:cubicBezTo>
                    <a:pt x="19994" y="15828"/>
                    <a:pt x="19994" y="17080"/>
                    <a:pt x="20181" y="18098"/>
                  </a:cubicBezTo>
                  <a:cubicBezTo>
                    <a:pt x="20367" y="19115"/>
                    <a:pt x="20739" y="19898"/>
                    <a:pt x="20925" y="20289"/>
                  </a:cubicBezTo>
                  <a:cubicBezTo>
                    <a:pt x="21112" y="20680"/>
                    <a:pt x="21112" y="20680"/>
                    <a:pt x="21112" y="206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" name="Line"/>
            <p:cNvSpPr/>
            <p:nvPr/>
          </p:nvSpPr>
          <p:spPr>
            <a:xfrm>
              <a:off x="1939072" y="7473950"/>
              <a:ext cx="174480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1600" fill="norm" stroke="1" extrusionOk="0">
                  <a:moveTo>
                    <a:pt x="1140" y="21600"/>
                  </a:moveTo>
                  <a:cubicBezTo>
                    <a:pt x="368" y="16457"/>
                    <a:pt x="-403" y="11314"/>
                    <a:pt x="240" y="8743"/>
                  </a:cubicBezTo>
                  <a:cubicBezTo>
                    <a:pt x="883" y="6171"/>
                    <a:pt x="2940" y="6171"/>
                    <a:pt x="6668" y="5143"/>
                  </a:cubicBezTo>
                  <a:cubicBezTo>
                    <a:pt x="10397" y="4114"/>
                    <a:pt x="15797" y="2057"/>
                    <a:pt x="2119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" name="Line"/>
            <p:cNvSpPr/>
            <p:nvPr/>
          </p:nvSpPr>
          <p:spPr>
            <a:xfrm>
              <a:off x="2132601" y="7321550"/>
              <a:ext cx="68027" cy="279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1600" fill="norm" stroke="1" extrusionOk="0">
                  <a:moveTo>
                    <a:pt x="0" y="0"/>
                  </a:moveTo>
                  <a:cubicBezTo>
                    <a:pt x="7624" y="3927"/>
                    <a:pt x="15247" y="7855"/>
                    <a:pt x="18424" y="11455"/>
                  </a:cubicBezTo>
                  <a:cubicBezTo>
                    <a:pt x="21600" y="15055"/>
                    <a:pt x="20329" y="18327"/>
                    <a:pt x="1905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" name="Line"/>
            <p:cNvSpPr/>
            <p:nvPr/>
          </p:nvSpPr>
          <p:spPr>
            <a:xfrm>
              <a:off x="2310401" y="7518400"/>
              <a:ext cx="3175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4400"/>
                    <a:pt x="0" y="7200"/>
                    <a:pt x="3600" y="3600"/>
                  </a:cubicBezTo>
                  <a:cubicBezTo>
                    <a:pt x="7200" y="0"/>
                    <a:pt x="144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" name="Line"/>
            <p:cNvSpPr/>
            <p:nvPr/>
          </p:nvSpPr>
          <p:spPr>
            <a:xfrm>
              <a:off x="2539913" y="7228037"/>
              <a:ext cx="104393" cy="438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6" h="21427" fill="norm" stroke="1" extrusionOk="0">
                  <a:moveTo>
                    <a:pt x="9790" y="9526"/>
                  </a:moveTo>
                  <a:cubicBezTo>
                    <a:pt x="8959" y="12214"/>
                    <a:pt x="8129" y="14901"/>
                    <a:pt x="7506" y="16658"/>
                  </a:cubicBezTo>
                  <a:cubicBezTo>
                    <a:pt x="6883" y="18415"/>
                    <a:pt x="6467" y="19241"/>
                    <a:pt x="5844" y="19965"/>
                  </a:cubicBezTo>
                  <a:cubicBezTo>
                    <a:pt x="5221" y="20688"/>
                    <a:pt x="4390" y="21308"/>
                    <a:pt x="3352" y="21412"/>
                  </a:cubicBezTo>
                  <a:cubicBezTo>
                    <a:pt x="2313" y="21515"/>
                    <a:pt x="1067" y="21102"/>
                    <a:pt x="444" y="19293"/>
                  </a:cubicBezTo>
                  <a:cubicBezTo>
                    <a:pt x="-179" y="17484"/>
                    <a:pt x="-179" y="14281"/>
                    <a:pt x="652" y="11283"/>
                  </a:cubicBezTo>
                  <a:cubicBezTo>
                    <a:pt x="1483" y="8286"/>
                    <a:pt x="3144" y="5496"/>
                    <a:pt x="4598" y="3636"/>
                  </a:cubicBezTo>
                  <a:cubicBezTo>
                    <a:pt x="6052" y="1775"/>
                    <a:pt x="7298" y="845"/>
                    <a:pt x="8959" y="380"/>
                  </a:cubicBezTo>
                  <a:cubicBezTo>
                    <a:pt x="10621" y="-85"/>
                    <a:pt x="12698" y="-85"/>
                    <a:pt x="14567" y="173"/>
                  </a:cubicBezTo>
                  <a:cubicBezTo>
                    <a:pt x="16436" y="432"/>
                    <a:pt x="18098" y="948"/>
                    <a:pt x="19344" y="1879"/>
                  </a:cubicBezTo>
                  <a:cubicBezTo>
                    <a:pt x="20590" y="2809"/>
                    <a:pt x="21421" y="4152"/>
                    <a:pt x="18513" y="5806"/>
                  </a:cubicBezTo>
                  <a:cubicBezTo>
                    <a:pt x="15606" y="7459"/>
                    <a:pt x="8959" y="9423"/>
                    <a:pt x="2313" y="113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" name="Line"/>
            <p:cNvSpPr/>
            <p:nvPr/>
          </p:nvSpPr>
          <p:spPr>
            <a:xfrm>
              <a:off x="2685051" y="7435850"/>
              <a:ext cx="165101" cy="217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5" fill="norm" stroke="1" extrusionOk="0">
                  <a:moveTo>
                    <a:pt x="0" y="5608"/>
                  </a:moveTo>
                  <a:cubicBezTo>
                    <a:pt x="831" y="4777"/>
                    <a:pt x="1662" y="3946"/>
                    <a:pt x="2631" y="4050"/>
                  </a:cubicBezTo>
                  <a:cubicBezTo>
                    <a:pt x="3600" y="4154"/>
                    <a:pt x="4708" y="5192"/>
                    <a:pt x="5954" y="7685"/>
                  </a:cubicBezTo>
                  <a:cubicBezTo>
                    <a:pt x="7200" y="10177"/>
                    <a:pt x="8585" y="14123"/>
                    <a:pt x="9277" y="16615"/>
                  </a:cubicBezTo>
                  <a:cubicBezTo>
                    <a:pt x="9969" y="19108"/>
                    <a:pt x="9969" y="20146"/>
                    <a:pt x="9277" y="20769"/>
                  </a:cubicBezTo>
                  <a:cubicBezTo>
                    <a:pt x="8585" y="21392"/>
                    <a:pt x="7200" y="21600"/>
                    <a:pt x="6231" y="21081"/>
                  </a:cubicBezTo>
                  <a:cubicBezTo>
                    <a:pt x="5262" y="20562"/>
                    <a:pt x="4708" y="19315"/>
                    <a:pt x="5123" y="16408"/>
                  </a:cubicBezTo>
                  <a:cubicBezTo>
                    <a:pt x="5538" y="13500"/>
                    <a:pt x="6923" y="8931"/>
                    <a:pt x="9831" y="5919"/>
                  </a:cubicBezTo>
                  <a:cubicBezTo>
                    <a:pt x="12738" y="2908"/>
                    <a:pt x="17169" y="145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" name="Line"/>
            <p:cNvSpPr/>
            <p:nvPr/>
          </p:nvSpPr>
          <p:spPr>
            <a:xfrm>
              <a:off x="2923536" y="7309792"/>
              <a:ext cx="186966" cy="418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551" fill="norm" stroke="1" extrusionOk="0">
                  <a:moveTo>
                    <a:pt x="21199" y="606"/>
                  </a:moveTo>
                  <a:cubicBezTo>
                    <a:pt x="20239" y="278"/>
                    <a:pt x="19279" y="-49"/>
                    <a:pt x="18319" y="6"/>
                  </a:cubicBezTo>
                  <a:cubicBezTo>
                    <a:pt x="17359" y="60"/>
                    <a:pt x="16399" y="496"/>
                    <a:pt x="14119" y="1969"/>
                  </a:cubicBezTo>
                  <a:cubicBezTo>
                    <a:pt x="11839" y="3442"/>
                    <a:pt x="8239" y="5951"/>
                    <a:pt x="5479" y="8460"/>
                  </a:cubicBezTo>
                  <a:cubicBezTo>
                    <a:pt x="2719" y="10969"/>
                    <a:pt x="799" y="13478"/>
                    <a:pt x="199" y="15333"/>
                  </a:cubicBezTo>
                  <a:cubicBezTo>
                    <a:pt x="-401" y="17187"/>
                    <a:pt x="319" y="18387"/>
                    <a:pt x="2839" y="19315"/>
                  </a:cubicBezTo>
                  <a:cubicBezTo>
                    <a:pt x="5359" y="20242"/>
                    <a:pt x="9679" y="20896"/>
                    <a:pt x="13999" y="215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" name="Line"/>
            <p:cNvSpPr/>
            <p:nvPr/>
          </p:nvSpPr>
          <p:spPr>
            <a:xfrm>
              <a:off x="3059701" y="7356230"/>
              <a:ext cx="660401" cy="320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5" fill="norm" stroke="1" extrusionOk="0">
                  <a:moveTo>
                    <a:pt x="0" y="21545"/>
                  </a:moveTo>
                  <a:cubicBezTo>
                    <a:pt x="2354" y="21261"/>
                    <a:pt x="4708" y="20977"/>
                    <a:pt x="6404" y="20763"/>
                  </a:cubicBezTo>
                  <a:cubicBezTo>
                    <a:pt x="8100" y="20550"/>
                    <a:pt x="9138" y="20408"/>
                    <a:pt x="9831" y="20337"/>
                  </a:cubicBezTo>
                  <a:cubicBezTo>
                    <a:pt x="10523" y="20266"/>
                    <a:pt x="10869" y="20266"/>
                    <a:pt x="10765" y="20053"/>
                  </a:cubicBezTo>
                  <a:cubicBezTo>
                    <a:pt x="10662" y="19840"/>
                    <a:pt x="10108" y="19413"/>
                    <a:pt x="9658" y="18419"/>
                  </a:cubicBezTo>
                  <a:cubicBezTo>
                    <a:pt x="9208" y="17424"/>
                    <a:pt x="8862" y="15861"/>
                    <a:pt x="8481" y="13800"/>
                  </a:cubicBezTo>
                  <a:cubicBezTo>
                    <a:pt x="8100" y="11740"/>
                    <a:pt x="7685" y="9182"/>
                    <a:pt x="7546" y="7477"/>
                  </a:cubicBezTo>
                  <a:cubicBezTo>
                    <a:pt x="7408" y="5771"/>
                    <a:pt x="7546" y="4919"/>
                    <a:pt x="8377" y="3853"/>
                  </a:cubicBezTo>
                  <a:cubicBezTo>
                    <a:pt x="9208" y="2787"/>
                    <a:pt x="10731" y="1508"/>
                    <a:pt x="11908" y="798"/>
                  </a:cubicBezTo>
                  <a:cubicBezTo>
                    <a:pt x="13085" y="87"/>
                    <a:pt x="13915" y="-55"/>
                    <a:pt x="14504" y="16"/>
                  </a:cubicBezTo>
                  <a:cubicBezTo>
                    <a:pt x="15092" y="87"/>
                    <a:pt x="15438" y="371"/>
                    <a:pt x="15715" y="798"/>
                  </a:cubicBezTo>
                  <a:cubicBezTo>
                    <a:pt x="15992" y="1224"/>
                    <a:pt x="16200" y="1792"/>
                    <a:pt x="16165" y="2858"/>
                  </a:cubicBezTo>
                  <a:cubicBezTo>
                    <a:pt x="16131" y="3924"/>
                    <a:pt x="15854" y="5487"/>
                    <a:pt x="15404" y="7334"/>
                  </a:cubicBezTo>
                  <a:cubicBezTo>
                    <a:pt x="14954" y="9182"/>
                    <a:pt x="14331" y="11313"/>
                    <a:pt x="13950" y="12948"/>
                  </a:cubicBezTo>
                  <a:cubicBezTo>
                    <a:pt x="13569" y="14582"/>
                    <a:pt x="13431" y="15719"/>
                    <a:pt x="13569" y="16429"/>
                  </a:cubicBezTo>
                  <a:cubicBezTo>
                    <a:pt x="13708" y="17140"/>
                    <a:pt x="14123" y="17424"/>
                    <a:pt x="15231" y="17424"/>
                  </a:cubicBezTo>
                  <a:cubicBezTo>
                    <a:pt x="16338" y="17424"/>
                    <a:pt x="18138" y="17140"/>
                    <a:pt x="19315" y="16927"/>
                  </a:cubicBezTo>
                  <a:cubicBezTo>
                    <a:pt x="20492" y="16713"/>
                    <a:pt x="21046" y="16571"/>
                    <a:pt x="21600" y="164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" name="Line"/>
            <p:cNvSpPr/>
            <p:nvPr/>
          </p:nvSpPr>
          <p:spPr>
            <a:xfrm>
              <a:off x="3751851" y="7253353"/>
              <a:ext cx="174816" cy="404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8" h="21401" fill="norm" stroke="1" extrusionOk="0">
                  <a:moveTo>
                    <a:pt x="0" y="249"/>
                  </a:moveTo>
                  <a:cubicBezTo>
                    <a:pt x="1271" y="25"/>
                    <a:pt x="2541" y="-199"/>
                    <a:pt x="4828" y="305"/>
                  </a:cubicBezTo>
                  <a:cubicBezTo>
                    <a:pt x="7115" y="808"/>
                    <a:pt x="10419" y="2039"/>
                    <a:pt x="13595" y="4222"/>
                  </a:cubicBezTo>
                  <a:cubicBezTo>
                    <a:pt x="16772" y="6404"/>
                    <a:pt x="19821" y="9538"/>
                    <a:pt x="20711" y="12112"/>
                  </a:cubicBezTo>
                  <a:cubicBezTo>
                    <a:pt x="21600" y="14686"/>
                    <a:pt x="20329" y="16700"/>
                    <a:pt x="17153" y="18155"/>
                  </a:cubicBezTo>
                  <a:cubicBezTo>
                    <a:pt x="13976" y="19610"/>
                    <a:pt x="8894" y="20506"/>
                    <a:pt x="3812" y="214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" name="Line"/>
            <p:cNvSpPr/>
            <p:nvPr/>
          </p:nvSpPr>
          <p:spPr>
            <a:xfrm>
              <a:off x="4355101" y="7518400"/>
              <a:ext cx="15875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" name="Line"/>
            <p:cNvSpPr/>
            <p:nvPr/>
          </p:nvSpPr>
          <p:spPr>
            <a:xfrm>
              <a:off x="4355101" y="7613650"/>
              <a:ext cx="19685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48" y="15840"/>
                    <a:pt x="7897" y="10080"/>
                    <a:pt x="11497" y="6480"/>
                  </a:cubicBezTo>
                  <a:cubicBezTo>
                    <a:pt x="15097" y="2880"/>
                    <a:pt x="18348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" name="Line"/>
            <p:cNvSpPr/>
            <p:nvPr/>
          </p:nvSpPr>
          <p:spPr>
            <a:xfrm>
              <a:off x="4950381" y="7195497"/>
              <a:ext cx="140379" cy="490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6" h="21479" fill="norm" stroke="1" extrusionOk="0">
                  <a:moveTo>
                    <a:pt x="2149" y="12474"/>
                  </a:moveTo>
                  <a:cubicBezTo>
                    <a:pt x="3420" y="14606"/>
                    <a:pt x="4690" y="16738"/>
                    <a:pt x="5326" y="18036"/>
                  </a:cubicBezTo>
                  <a:cubicBezTo>
                    <a:pt x="5961" y="19334"/>
                    <a:pt x="5961" y="19798"/>
                    <a:pt x="5643" y="20307"/>
                  </a:cubicBezTo>
                  <a:cubicBezTo>
                    <a:pt x="5326" y="20817"/>
                    <a:pt x="4690" y="21374"/>
                    <a:pt x="3737" y="21466"/>
                  </a:cubicBezTo>
                  <a:cubicBezTo>
                    <a:pt x="2784" y="21559"/>
                    <a:pt x="1514" y="21188"/>
                    <a:pt x="720" y="19890"/>
                  </a:cubicBezTo>
                  <a:cubicBezTo>
                    <a:pt x="-74" y="18592"/>
                    <a:pt x="-392" y="16368"/>
                    <a:pt x="720" y="13772"/>
                  </a:cubicBezTo>
                  <a:cubicBezTo>
                    <a:pt x="1832" y="11176"/>
                    <a:pt x="4373" y="8210"/>
                    <a:pt x="7073" y="5938"/>
                  </a:cubicBezTo>
                  <a:cubicBezTo>
                    <a:pt x="9773" y="3667"/>
                    <a:pt x="12632" y="2091"/>
                    <a:pt x="14696" y="1164"/>
                  </a:cubicBezTo>
                  <a:cubicBezTo>
                    <a:pt x="16761" y="237"/>
                    <a:pt x="18032" y="-41"/>
                    <a:pt x="19143" y="5"/>
                  </a:cubicBezTo>
                  <a:cubicBezTo>
                    <a:pt x="20255" y="52"/>
                    <a:pt x="21208" y="423"/>
                    <a:pt x="21049" y="1350"/>
                  </a:cubicBezTo>
                  <a:cubicBezTo>
                    <a:pt x="20890" y="2277"/>
                    <a:pt x="19620" y="3760"/>
                    <a:pt x="16443" y="5150"/>
                  </a:cubicBezTo>
                  <a:cubicBezTo>
                    <a:pt x="13267" y="6541"/>
                    <a:pt x="8184" y="7839"/>
                    <a:pt x="3102" y="91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" name="Line"/>
            <p:cNvSpPr/>
            <p:nvPr/>
          </p:nvSpPr>
          <p:spPr>
            <a:xfrm>
              <a:off x="5034551" y="7435849"/>
              <a:ext cx="203201" cy="231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0" fill="norm" stroke="1" extrusionOk="0">
                  <a:moveTo>
                    <a:pt x="0" y="4713"/>
                  </a:moveTo>
                  <a:cubicBezTo>
                    <a:pt x="675" y="3927"/>
                    <a:pt x="1350" y="3142"/>
                    <a:pt x="2250" y="3240"/>
                  </a:cubicBezTo>
                  <a:cubicBezTo>
                    <a:pt x="3150" y="3338"/>
                    <a:pt x="4275" y="4320"/>
                    <a:pt x="5625" y="6676"/>
                  </a:cubicBezTo>
                  <a:cubicBezTo>
                    <a:pt x="6975" y="9033"/>
                    <a:pt x="8550" y="12764"/>
                    <a:pt x="9337" y="15218"/>
                  </a:cubicBezTo>
                  <a:cubicBezTo>
                    <a:pt x="10125" y="17673"/>
                    <a:pt x="10125" y="18851"/>
                    <a:pt x="9225" y="19833"/>
                  </a:cubicBezTo>
                  <a:cubicBezTo>
                    <a:pt x="8325" y="20815"/>
                    <a:pt x="6525" y="21600"/>
                    <a:pt x="5288" y="21502"/>
                  </a:cubicBezTo>
                  <a:cubicBezTo>
                    <a:pt x="4050" y="21404"/>
                    <a:pt x="3375" y="20422"/>
                    <a:pt x="3938" y="17280"/>
                  </a:cubicBezTo>
                  <a:cubicBezTo>
                    <a:pt x="4500" y="14138"/>
                    <a:pt x="6300" y="8836"/>
                    <a:pt x="9450" y="5596"/>
                  </a:cubicBezTo>
                  <a:cubicBezTo>
                    <a:pt x="12600" y="2356"/>
                    <a:pt x="17100" y="117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" name="Line"/>
            <p:cNvSpPr/>
            <p:nvPr/>
          </p:nvSpPr>
          <p:spPr>
            <a:xfrm>
              <a:off x="5286435" y="7321293"/>
              <a:ext cx="160867" cy="324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1" fill="norm" stroke="1" extrusionOk="0">
                  <a:moveTo>
                    <a:pt x="21600" y="2108"/>
                  </a:moveTo>
                  <a:cubicBezTo>
                    <a:pt x="21316" y="1132"/>
                    <a:pt x="21032" y="157"/>
                    <a:pt x="19895" y="17"/>
                  </a:cubicBezTo>
                  <a:cubicBezTo>
                    <a:pt x="18758" y="-122"/>
                    <a:pt x="16768" y="575"/>
                    <a:pt x="13500" y="3083"/>
                  </a:cubicBezTo>
                  <a:cubicBezTo>
                    <a:pt x="10232" y="5592"/>
                    <a:pt x="5684" y="9912"/>
                    <a:pt x="3126" y="12977"/>
                  </a:cubicBezTo>
                  <a:cubicBezTo>
                    <a:pt x="568" y="16043"/>
                    <a:pt x="0" y="17855"/>
                    <a:pt x="0" y="19109"/>
                  </a:cubicBezTo>
                  <a:cubicBezTo>
                    <a:pt x="0" y="20363"/>
                    <a:pt x="568" y="21060"/>
                    <a:pt x="2416" y="21269"/>
                  </a:cubicBezTo>
                  <a:cubicBezTo>
                    <a:pt x="4263" y="21478"/>
                    <a:pt x="7389" y="21199"/>
                    <a:pt x="10516" y="209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" name="Line"/>
            <p:cNvSpPr/>
            <p:nvPr/>
          </p:nvSpPr>
          <p:spPr>
            <a:xfrm>
              <a:off x="5469859" y="7285949"/>
              <a:ext cx="172556" cy="361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5" h="21224" fill="norm" stroke="1" extrusionOk="0">
                  <a:moveTo>
                    <a:pt x="15183" y="6929"/>
                  </a:moveTo>
                  <a:cubicBezTo>
                    <a:pt x="11800" y="9660"/>
                    <a:pt x="8417" y="12391"/>
                    <a:pt x="6205" y="14626"/>
                  </a:cubicBezTo>
                  <a:cubicBezTo>
                    <a:pt x="3993" y="16860"/>
                    <a:pt x="2952" y="18598"/>
                    <a:pt x="2041" y="19715"/>
                  </a:cubicBezTo>
                  <a:cubicBezTo>
                    <a:pt x="1130" y="20832"/>
                    <a:pt x="349" y="21329"/>
                    <a:pt x="89" y="21205"/>
                  </a:cubicBezTo>
                  <a:cubicBezTo>
                    <a:pt x="-171" y="21081"/>
                    <a:pt x="89" y="20336"/>
                    <a:pt x="1521" y="18288"/>
                  </a:cubicBezTo>
                  <a:cubicBezTo>
                    <a:pt x="2952" y="16239"/>
                    <a:pt x="5554" y="12888"/>
                    <a:pt x="7896" y="10157"/>
                  </a:cubicBezTo>
                  <a:cubicBezTo>
                    <a:pt x="10239" y="7426"/>
                    <a:pt x="12321" y="5315"/>
                    <a:pt x="14533" y="3577"/>
                  </a:cubicBezTo>
                  <a:cubicBezTo>
                    <a:pt x="16745" y="1839"/>
                    <a:pt x="19087" y="474"/>
                    <a:pt x="20258" y="101"/>
                  </a:cubicBezTo>
                  <a:cubicBezTo>
                    <a:pt x="21429" y="-271"/>
                    <a:pt x="21429" y="350"/>
                    <a:pt x="20778" y="2460"/>
                  </a:cubicBezTo>
                  <a:cubicBezTo>
                    <a:pt x="20128" y="4570"/>
                    <a:pt x="18827" y="8170"/>
                    <a:pt x="17916" y="11088"/>
                  </a:cubicBezTo>
                  <a:cubicBezTo>
                    <a:pt x="17005" y="14005"/>
                    <a:pt x="16484" y="16239"/>
                    <a:pt x="15964" y="184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" name="Line"/>
            <p:cNvSpPr/>
            <p:nvPr/>
          </p:nvSpPr>
          <p:spPr>
            <a:xfrm>
              <a:off x="5529851" y="7461250"/>
              <a:ext cx="12700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" name="Line"/>
            <p:cNvSpPr/>
            <p:nvPr/>
          </p:nvSpPr>
          <p:spPr>
            <a:xfrm>
              <a:off x="5644151" y="7308850"/>
              <a:ext cx="152834" cy="374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6" h="21600" fill="norm" stroke="1" extrusionOk="0">
                  <a:moveTo>
                    <a:pt x="14886" y="0"/>
                  </a:moveTo>
                  <a:cubicBezTo>
                    <a:pt x="17514" y="1953"/>
                    <a:pt x="20141" y="3905"/>
                    <a:pt x="20870" y="6346"/>
                  </a:cubicBezTo>
                  <a:cubicBezTo>
                    <a:pt x="21600" y="8786"/>
                    <a:pt x="20432" y="11715"/>
                    <a:pt x="16638" y="14339"/>
                  </a:cubicBezTo>
                  <a:cubicBezTo>
                    <a:pt x="12843" y="16963"/>
                    <a:pt x="6422" y="1928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" name="Line"/>
            <p:cNvSpPr/>
            <p:nvPr/>
          </p:nvSpPr>
          <p:spPr>
            <a:xfrm>
              <a:off x="1294666" y="6374884"/>
              <a:ext cx="99148" cy="474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5" h="21047" fill="norm" stroke="1" extrusionOk="0">
                  <a:moveTo>
                    <a:pt x="2538" y="8475"/>
                  </a:moveTo>
                  <a:cubicBezTo>
                    <a:pt x="2106" y="11574"/>
                    <a:pt x="1674" y="14673"/>
                    <a:pt x="1242" y="16692"/>
                  </a:cubicBezTo>
                  <a:cubicBezTo>
                    <a:pt x="810" y="18712"/>
                    <a:pt x="378" y="19651"/>
                    <a:pt x="162" y="20355"/>
                  </a:cubicBezTo>
                  <a:cubicBezTo>
                    <a:pt x="-54" y="21059"/>
                    <a:pt x="-54" y="21529"/>
                    <a:pt x="162" y="20214"/>
                  </a:cubicBezTo>
                  <a:cubicBezTo>
                    <a:pt x="378" y="18899"/>
                    <a:pt x="810" y="15800"/>
                    <a:pt x="1674" y="12701"/>
                  </a:cubicBezTo>
                  <a:cubicBezTo>
                    <a:pt x="2538" y="9602"/>
                    <a:pt x="3834" y="6503"/>
                    <a:pt x="4914" y="4437"/>
                  </a:cubicBezTo>
                  <a:cubicBezTo>
                    <a:pt x="5994" y="2371"/>
                    <a:pt x="6858" y="1338"/>
                    <a:pt x="8370" y="727"/>
                  </a:cubicBezTo>
                  <a:cubicBezTo>
                    <a:pt x="9882" y="117"/>
                    <a:pt x="12042" y="-71"/>
                    <a:pt x="13770" y="23"/>
                  </a:cubicBezTo>
                  <a:cubicBezTo>
                    <a:pt x="15498" y="117"/>
                    <a:pt x="16794" y="492"/>
                    <a:pt x="18306" y="1338"/>
                  </a:cubicBezTo>
                  <a:cubicBezTo>
                    <a:pt x="19818" y="2183"/>
                    <a:pt x="21546" y="3498"/>
                    <a:pt x="18738" y="4812"/>
                  </a:cubicBezTo>
                  <a:cubicBezTo>
                    <a:pt x="15930" y="6127"/>
                    <a:pt x="8586" y="7442"/>
                    <a:pt x="1242" y="87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>
              <a:off x="1389651" y="6623050"/>
              <a:ext cx="171451" cy="230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7" fill="norm" stroke="1" extrusionOk="0">
                  <a:moveTo>
                    <a:pt x="0" y="1767"/>
                  </a:moveTo>
                  <a:cubicBezTo>
                    <a:pt x="2133" y="2945"/>
                    <a:pt x="4267" y="4124"/>
                    <a:pt x="6000" y="6382"/>
                  </a:cubicBezTo>
                  <a:cubicBezTo>
                    <a:pt x="7733" y="8640"/>
                    <a:pt x="9067" y="11978"/>
                    <a:pt x="9467" y="14629"/>
                  </a:cubicBezTo>
                  <a:cubicBezTo>
                    <a:pt x="9867" y="17280"/>
                    <a:pt x="9333" y="19244"/>
                    <a:pt x="8400" y="20324"/>
                  </a:cubicBezTo>
                  <a:cubicBezTo>
                    <a:pt x="7467" y="21404"/>
                    <a:pt x="6133" y="21600"/>
                    <a:pt x="5067" y="21011"/>
                  </a:cubicBezTo>
                  <a:cubicBezTo>
                    <a:pt x="4000" y="20422"/>
                    <a:pt x="3200" y="19047"/>
                    <a:pt x="3600" y="16396"/>
                  </a:cubicBezTo>
                  <a:cubicBezTo>
                    <a:pt x="4000" y="13745"/>
                    <a:pt x="5600" y="9818"/>
                    <a:pt x="8800" y="6873"/>
                  </a:cubicBezTo>
                  <a:cubicBezTo>
                    <a:pt x="12000" y="3927"/>
                    <a:pt x="16800" y="19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>
              <a:off x="1647586" y="6439334"/>
              <a:ext cx="116716" cy="380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6" h="21456" fill="norm" stroke="1" extrusionOk="0">
                  <a:moveTo>
                    <a:pt x="20896" y="2123"/>
                  </a:moveTo>
                  <a:cubicBezTo>
                    <a:pt x="20517" y="1527"/>
                    <a:pt x="20138" y="930"/>
                    <a:pt x="19001" y="512"/>
                  </a:cubicBezTo>
                  <a:cubicBezTo>
                    <a:pt x="17864" y="95"/>
                    <a:pt x="15970" y="-144"/>
                    <a:pt x="14075" y="95"/>
                  </a:cubicBezTo>
                  <a:cubicBezTo>
                    <a:pt x="12180" y="333"/>
                    <a:pt x="10285" y="1049"/>
                    <a:pt x="7633" y="3197"/>
                  </a:cubicBezTo>
                  <a:cubicBezTo>
                    <a:pt x="4980" y="5346"/>
                    <a:pt x="1570" y="8926"/>
                    <a:pt x="433" y="12028"/>
                  </a:cubicBezTo>
                  <a:cubicBezTo>
                    <a:pt x="-704" y="15131"/>
                    <a:pt x="433" y="17757"/>
                    <a:pt x="3464" y="19248"/>
                  </a:cubicBezTo>
                  <a:cubicBezTo>
                    <a:pt x="6496" y="20740"/>
                    <a:pt x="11422" y="21098"/>
                    <a:pt x="16349" y="21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" name="Line"/>
            <p:cNvSpPr/>
            <p:nvPr/>
          </p:nvSpPr>
          <p:spPr>
            <a:xfrm>
              <a:off x="1850812" y="6451599"/>
              <a:ext cx="180735" cy="331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255" fill="norm" stroke="1" extrusionOk="0">
                  <a:moveTo>
                    <a:pt x="12943" y="5298"/>
                  </a:moveTo>
                  <a:cubicBezTo>
                    <a:pt x="10460" y="7200"/>
                    <a:pt x="7977" y="9102"/>
                    <a:pt x="6239" y="11072"/>
                  </a:cubicBezTo>
                  <a:cubicBezTo>
                    <a:pt x="4501" y="13042"/>
                    <a:pt x="3508" y="15079"/>
                    <a:pt x="2515" y="16981"/>
                  </a:cubicBezTo>
                  <a:cubicBezTo>
                    <a:pt x="1522" y="18883"/>
                    <a:pt x="529" y="20649"/>
                    <a:pt x="156" y="21125"/>
                  </a:cubicBezTo>
                  <a:cubicBezTo>
                    <a:pt x="-216" y="21600"/>
                    <a:pt x="32" y="20785"/>
                    <a:pt x="1398" y="18611"/>
                  </a:cubicBezTo>
                  <a:cubicBezTo>
                    <a:pt x="2763" y="16438"/>
                    <a:pt x="5246" y="12906"/>
                    <a:pt x="7977" y="9849"/>
                  </a:cubicBezTo>
                  <a:cubicBezTo>
                    <a:pt x="10708" y="6792"/>
                    <a:pt x="13687" y="4211"/>
                    <a:pt x="15798" y="2513"/>
                  </a:cubicBezTo>
                  <a:cubicBezTo>
                    <a:pt x="17908" y="815"/>
                    <a:pt x="19150" y="0"/>
                    <a:pt x="20018" y="0"/>
                  </a:cubicBezTo>
                  <a:cubicBezTo>
                    <a:pt x="20887" y="0"/>
                    <a:pt x="21384" y="815"/>
                    <a:pt x="21136" y="2921"/>
                  </a:cubicBezTo>
                  <a:cubicBezTo>
                    <a:pt x="20887" y="5026"/>
                    <a:pt x="19894" y="8423"/>
                    <a:pt x="19522" y="11343"/>
                  </a:cubicBezTo>
                  <a:cubicBezTo>
                    <a:pt x="19150" y="14264"/>
                    <a:pt x="19398" y="16709"/>
                    <a:pt x="19646" y="191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" name="Line"/>
            <p:cNvSpPr/>
            <p:nvPr/>
          </p:nvSpPr>
          <p:spPr>
            <a:xfrm>
              <a:off x="1865901" y="6661150"/>
              <a:ext cx="17780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14" y="15600"/>
                    <a:pt x="8229" y="9600"/>
                    <a:pt x="11829" y="6000"/>
                  </a:cubicBezTo>
                  <a:cubicBezTo>
                    <a:pt x="15429" y="2400"/>
                    <a:pt x="18514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" name="Line"/>
            <p:cNvSpPr/>
            <p:nvPr/>
          </p:nvSpPr>
          <p:spPr>
            <a:xfrm>
              <a:off x="2311409" y="6419132"/>
              <a:ext cx="157124" cy="339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7" h="21268" fill="norm" stroke="1" extrusionOk="0">
                  <a:moveTo>
                    <a:pt x="5833" y="8393"/>
                  </a:moveTo>
                  <a:cubicBezTo>
                    <a:pt x="4697" y="11309"/>
                    <a:pt x="3560" y="14224"/>
                    <a:pt x="2991" y="16212"/>
                  </a:cubicBezTo>
                  <a:cubicBezTo>
                    <a:pt x="2423" y="18200"/>
                    <a:pt x="2423" y="19260"/>
                    <a:pt x="1997" y="20055"/>
                  </a:cubicBezTo>
                  <a:cubicBezTo>
                    <a:pt x="1570" y="20850"/>
                    <a:pt x="718" y="21380"/>
                    <a:pt x="291" y="21247"/>
                  </a:cubicBezTo>
                  <a:cubicBezTo>
                    <a:pt x="-135" y="21115"/>
                    <a:pt x="-135" y="20320"/>
                    <a:pt x="576" y="18133"/>
                  </a:cubicBezTo>
                  <a:cubicBezTo>
                    <a:pt x="1286" y="15947"/>
                    <a:pt x="2707" y="12369"/>
                    <a:pt x="4128" y="9520"/>
                  </a:cubicBezTo>
                  <a:cubicBezTo>
                    <a:pt x="5549" y="6671"/>
                    <a:pt x="6970" y="4551"/>
                    <a:pt x="8249" y="3027"/>
                  </a:cubicBezTo>
                  <a:cubicBezTo>
                    <a:pt x="9528" y="1503"/>
                    <a:pt x="10665" y="575"/>
                    <a:pt x="11944" y="178"/>
                  </a:cubicBezTo>
                  <a:cubicBezTo>
                    <a:pt x="13223" y="-220"/>
                    <a:pt x="14644" y="-87"/>
                    <a:pt x="16349" y="2033"/>
                  </a:cubicBezTo>
                  <a:cubicBezTo>
                    <a:pt x="18054" y="4153"/>
                    <a:pt x="20044" y="8261"/>
                    <a:pt x="20754" y="11441"/>
                  </a:cubicBezTo>
                  <a:cubicBezTo>
                    <a:pt x="21465" y="14622"/>
                    <a:pt x="20897" y="16874"/>
                    <a:pt x="20612" y="18332"/>
                  </a:cubicBezTo>
                  <a:cubicBezTo>
                    <a:pt x="20328" y="19790"/>
                    <a:pt x="20328" y="20452"/>
                    <a:pt x="20328" y="211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" name="Line"/>
            <p:cNvSpPr/>
            <p:nvPr/>
          </p:nvSpPr>
          <p:spPr>
            <a:xfrm>
              <a:off x="2653301" y="6358672"/>
              <a:ext cx="635001" cy="423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6" fill="norm" stroke="1" extrusionOk="0">
                  <a:moveTo>
                    <a:pt x="0" y="21376"/>
                  </a:moveTo>
                  <a:cubicBezTo>
                    <a:pt x="2160" y="21162"/>
                    <a:pt x="4320" y="20948"/>
                    <a:pt x="5616" y="20841"/>
                  </a:cubicBezTo>
                  <a:cubicBezTo>
                    <a:pt x="6912" y="20734"/>
                    <a:pt x="7344" y="20734"/>
                    <a:pt x="7452" y="20521"/>
                  </a:cubicBezTo>
                  <a:cubicBezTo>
                    <a:pt x="7560" y="20307"/>
                    <a:pt x="7344" y="19879"/>
                    <a:pt x="7020" y="18061"/>
                  </a:cubicBezTo>
                  <a:cubicBezTo>
                    <a:pt x="6696" y="16243"/>
                    <a:pt x="6264" y="13035"/>
                    <a:pt x="6120" y="10469"/>
                  </a:cubicBezTo>
                  <a:cubicBezTo>
                    <a:pt x="5976" y="7903"/>
                    <a:pt x="6120" y="5978"/>
                    <a:pt x="6552" y="4374"/>
                  </a:cubicBezTo>
                  <a:cubicBezTo>
                    <a:pt x="6984" y="2770"/>
                    <a:pt x="7704" y="1487"/>
                    <a:pt x="8604" y="738"/>
                  </a:cubicBezTo>
                  <a:cubicBezTo>
                    <a:pt x="9504" y="-10"/>
                    <a:pt x="10584" y="-224"/>
                    <a:pt x="11520" y="257"/>
                  </a:cubicBezTo>
                  <a:cubicBezTo>
                    <a:pt x="12456" y="738"/>
                    <a:pt x="13248" y="1915"/>
                    <a:pt x="13788" y="3358"/>
                  </a:cubicBezTo>
                  <a:cubicBezTo>
                    <a:pt x="14328" y="4802"/>
                    <a:pt x="14616" y="6513"/>
                    <a:pt x="14508" y="8491"/>
                  </a:cubicBezTo>
                  <a:cubicBezTo>
                    <a:pt x="14400" y="10469"/>
                    <a:pt x="13896" y="12715"/>
                    <a:pt x="13500" y="14105"/>
                  </a:cubicBezTo>
                  <a:cubicBezTo>
                    <a:pt x="13104" y="15495"/>
                    <a:pt x="12816" y="16029"/>
                    <a:pt x="12600" y="16564"/>
                  </a:cubicBezTo>
                  <a:cubicBezTo>
                    <a:pt x="12384" y="17099"/>
                    <a:pt x="12240" y="17633"/>
                    <a:pt x="12384" y="17901"/>
                  </a:cubicBezTo>
                  <a:cubicBezTo>
                    <a:pt x="12528" y="18168"/>
                    <a:pt x="12960" y="18168"/>
                    <a:pt x="14328" y="18008"/>
                  </a:cubicBezTo>
                  <a:cubicBezTo>
                    <a:pt x="15696" y="17847"/>
                    <a:pt x="18000" y="17526"/>
                    <a:pt x="19368" y="17420"/>
                  </a:cubicBezTo>
                  <a:cubicBezTo>
                    <a:pt x="20736" y="17313"/>
                    <a:pt x="21168" y="17420"/>
                    <a:pt x="21600" y="175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" name="Line"/>
            <p:cNvSpPr/>
            <p:nvPr/>
          </p:nvSpPr>
          <p:spPr>
            <a:xfrm>
              <a:off x="3339101" y="6362700"/>
              <a:ext cx="135836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9" h="21600" fill="norm" stroke="1" extrusionOk="0">
                  <a:moveTo>
                    <a:pt x="0" y="0"/>
                  </a:moveTo>
                  <a:cubicBezTo>
                    <a:pt x="2579" y="600"/>
                    <a:pt x="5158" y="1200"/>
                    <a:pt x="8866" y="2950"/>
                  </a:cubicBezTo>
                  <a:cubicBezTo>
                    <a:pt x="12573" y="4700"/>
                    <a:pt x="17409" y="7600"/>
                    <a:pt x="19504" y="10050"/>
                  </a:cubicBezTo>
                  <a:cubicBezTo>
                    <a:pt x="21600" y="12500"/>
                    <a:pt x="20955" y="14500"/>
                    <a:pt x="17248" y="16350"/>
                  </a:cubicBezTo>
                  <a:cubicBezTo>
                    <a:pt x="13540" y="18200"/>
                    <a:pt x="6770" y="199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" name="Line"/>
            <p:cNvSpPr/>
            <p:nvPr/>
          </p:nvSpPr>
          <p:spPr>
            <a:xfrm>
              <a:off x="3878851" y="6661150"/>
              <a:ext cx="12700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" name="Line"/>
            <p:cNvSpPr/>
            <p:nvPr/>
          </p:nvSpPr>
          <p:spPr>
            <a:xfrm>
              <a:off x="3802651" y="6781800"/>
              <a:ext cx="20320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" name="Line"/>
            <p:cNvSpPr/>
            <p:nvPr/>
          </p:nvSpPr>
          <p:spPr>
            <a:xfrm>
              <a:off x="4616824" y="6341132"/>
              <a:ext cx="186292" cy="470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1" h="21435" fill="norm" stroke="1" extrusionOk="0">
                  <a:moveTo>
                    <a:pt x="6255" y="11397"/>
                  </a:moveTo>
                  <a:cubicBezTo>
                    <a:pt x="6255" y="10915"/>
                    <a:pt x="6255" y="10433"/>
                    <a:pt x="6255" y="10577"/>
                  </a:cubicBezTo>
                  <a:cubicBezTo>
                    <a:pt x="6255" y="10722"/>
                    <a:pt x="6255" y="11493"/>
                    <a:pt x="5661" y="13133"/>
                  </a:cubicBezTo>
                  <a:cubicBezTo>
                    <a:pt x="5068" y="14772"/>
                    <a:pt x="3881" y="17279"/>
                    <a:pt x="2813" y="18918"/>
                  </a:cubicBezTo>
                  <a:cubicBezTo>
                    <a:pt x="1745" y="20558"/>
                    <a:pt x="795" y="21329"/>
                    <a:pt x="321" y="21426"/>
                  </a:cubicBezTo>
                  <a:cubicBezTo>
                    <a:pt x="-154" y="21522"/>
                    <a:pt x="-154" y="20943"/>
                    <a:pt x="677" y="18967"/>
                  </a:cubicBezTo>
                  <a:cubicBezTo>
                    <a:pt x="1508" y="16990"/>
                    <a:pt x="3169" y="13615"/>
                    <a:pt x="5424" y="10481"/>
                  </a:cubicBezTo>
                  <a:cubicBezTo>
                    <a:pt x="7679" y="7347"/>
                    <a:pt x="10527" y="4454"/>
                    <a:pt x="12189" y="2767"/>
                  </a:cubicBezTo>
                  <a:cubicBezTo>
                    <a:pt x="13850" y="1079"/>
                    <a:pt x="14325" y="597"/>
                    <a:pt x="15156" y="308"/>
                  </a:cubicBezTo>
                  <a:cubicBezTo>
                    <a:pt x="15987" y="18"/>
                    <a:pt x="17173" y="-78"/>
                    <a:pt x="18123" y="67"/>
                  </a:cubicBezTo>
                  <a:cubicBezTo>
                    <a:pt x="19072" y="211"/>
                    <a:pt x="19784" y="597"/>
                    <a:pt x="20378" y="1513"/>
                  </a:cubicBezTo>
                  <a:cubicBezTo>
                    <a:pt x="20971" y="2429"/>
                    <a:pt x="21446" y="3876"/>
                    <a:pt x="19428" y="5563"/>
                  </a:cubicBezTo>
                  <a:cubicBezTo>
                    <a:pt x="17411" y="7251"/>
                    <a:pt x="12901" y="9179"/>
                    <a:pt x="8391" y="111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" name="Line"/>
            <p:cNvSpPr/>
            <p:nvPr/>
          </p:nvSpPr>
          <p:spPr>
            <a:xfrm>
              <a:off x="4729751" y="6553200"/>
              <a:ext cx="260351" cy="237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3" fill="norm" stroke="1" extrusionOk="0">
                  <a:moveTo>
                    <a:pt x="0" y="6308"/>
                  </a:moveTo>
                  <a:cubicBezTo>
                    <a:pt x="878" y="6308"/>
                    <a:pt x="1756" y="6308"/>
                    <a:pt x="2722" y="7264"/>
                  </a:cubicBezTo>
                  <a:cubicBezTo>
                    <a:pt x="3688" y="8219"/>
                    <a:pt x="4741" y="10131"/>
                    <a:pt x="5444" y="12234"/>
                  </a:cubicBezTo>
                  <a:cubicBezTo>
                    <a:pt x="6146" y="14336"/>
                    <a:pt x="6498" y="16630"/>
                    <a:pt x="6585" y="18255"/>
                  </a:cubicBezTo>
                  <a:cubicBezTo>
                    <a:pt x="6673" y="19880"/>
                    <a:pt x="6498" y="20835"/>
                    <a:pt x="5971" y="21218"/>
                  </a:cubicBezTo>
                  <a:cubicBezTo>
                    <a:pt x="5444" y="21600"/>
                    <a:pt x="4566" y="21409"/>
                    <a:pt x="4039" y="20740"/>
                  </a:cubicBezTo>
                  <a:cubicBezTo>
                    <a:pt x="3512" y="20071"/>
                    <a:pt x="3337" y="18924"/>
                    <a:pt x="3512" y="16917"/>
                  </a:cubicBezTo>
                  <a:cubicBezTo>
                    <a:pt x="3688" y="14910"/>
                    <a:pt x="4215" y="12042"/>
                    <a:pt x="7288" y="9080"/>
                  </a:cubicBezTo>
                  <a:cubicBezTo>
                    <a:pt x="10361" y="6117"/>
                    <a:pt x="15980" y="305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" name="Line"/>
            <p:cNvSpPr/>
            <p:nvPr/>
          </p:nvSpPr>
          <p:spPr>
            <a:xfrm>
              <a:off x="5001587" y="6474229"/>
              <a:ext cx="140915" cy="278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368" fill="norm" stroke="1" extrusionOk="0">
                  <a:moveTo>
                    <a:pt x="21463" y="1187"/>
                  </a:moveTo>
                  <a:cubicBezTo>
                    <a:pt x="20173" y="700"/>
                    <a:pt x="18884" y="213"/>
                    <a:pt x="17111" y="50"/>
                  </a:cubicBezTo>
                  <a:cubicBezTo>
                    <a:pt x="15338" y="-112"/>
                    <a:pt x="13081" y="50"/>
                    <a:pt x="10341" y="1593"/>
                  </a:cubicBezTo>
                  <a:cubicBezTo>
                    <a:pt x="7600" y="3136"/>
                    <a:pt x="4376" y="6059"/>
                    <a:pt x="2442" y="9308"/>
                  </a:cubicBezTo>
                  <a:cubicBezTo>
                    <a:pt x="508" y="12556"/>
                    <a:pt x="-137" y="16129"/>
                    <a:pt x="24" y="18240"/>
                  </a:cubicBezTo>
                  <a:cubicBezTo>
                    <a:pt x="185" y="20351"/>
                    <a:pt x="1153" y="21001"/>
                    <a:pt x="3732" y="21244"/>
                  </a:cubicBezTo>
                  <a:cubicBezTo>
                    <a:pt x="6311" y="21488"/>
                    <a:pt x="10502" y="21326"/>
                    <a:pt x="14693" y="211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" name="Line"/>
            <p:cNvSpPr/>
            <p:nvPr/>
          </p:nvSpPr>
          <p:spPr>
            <a:xfrm>
              <a:off x="5122243" y="6473736"/>
              <a:ext cx="200546" cy="293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239" fill="norm" stroke="1" extrusionOk="0">
                  <a:moveTo>
                    <a:pt x="17003" y="4373"/>
                  </a:moveTo>
                  <a:cubicBezTo>
                    <a:pt x="15653" y="4373"/>
                    <a:pt x="14303" y="4373"/>
                    <a:pt x="12728" y="5215"/>
                  </a:cubicBezTo>
                  <a:cubicBezTo>
                    <a:pt x="11153" y="6058"/>
                    <a:pt x="9353" y="7743"/>
                    <a:pt x="7440" y="9964"/>
                  </a:cubicBezTo>
                  <a:cubicBezTo>
                    <a:pt x="5528" y="12185"/>
                    <a:pt x="3503" y="14943"/>
                    <a:pt x="2153" y="17087"/>
                  </a:cubicBezTo>
                  <a:cubicBezTo>
                    <a:pt x="803" y="19232"/>
                    <a:pt x="128" y="20764"/>
                    <a:pt x="15" y="21147"/>
                  </a:cubicBezTo>
                  <a:cubicBezTo>
                    <a:pt x="-97" y="21530"/>
                    <a:pt x="353" y="20764"/>
                    <a:pt x="2490" y="17930"/>
                  </a:cubicBezTo>
                  <a:cubicBezTo>
                    <a:pt x="4628" y="15096"/>
                    <a:pt x="8453" y="10194"/>
                    <a:pt x="11153" y="7053"/>
                  </a:cubicBezTo>
                  <a:cubicBezTo>
                    <a:pt x="13853" y="3913"/>
                    <a:pt x="15428" y="2534"/>
                    <a:pt x="16890" y="1539"/>
                  </a:cubicBezTo>
                  <a:cubicBezTo>
                    <a:pt x="18353" y="543"/>
                    <a:pt x="19703" y="-70"/>
                    <a:pt x="20491" y="7"/>
                  </a:cubicBezTo>
                  <a:cubicBezTo>
                    <a:pt x="21278" y="83"/>
                    <a:pt x="21503" y="849"/>
                    <a:pt x="21166" y="3453"/>
                  </a:cubicBezTo>
                  <a:cubicBezTo>
                    <a:pt x="20828" y="6058"/>
                    <a:pt x="19928" y="10500"/>
                    <a:pt x="19478" y="13717"/>
                  </a:cubicBezTo>
                  <a:cubicBezTo>
                    <a:pt x="19028" y="16934"/>
                    <a:pt x="19028" y="18926"/>
                    <a:pt x="19028" y="209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" name="Line"/>
            <p:cNvSpPr/>
            <p:nvPr/>
          </p:nvSpPr>
          <p:spPr>
            <a:xfrm>
              <a:off x="5148851" y="6623050"/>
              <a:ext cx="24130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95" y="18000"/>
                    <a:pt x="10989" y="14400"/>
                    <a:pt x="14589" y="10800"/>
                  </a:cubicBezTo>
                  <a:cubicBezTo>
                    <a:pt x="18189" y="7200"/>
                    <a:pt x="19895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" name="Line"/>
            <p:cNvSpPr/>
            <p:nvPr/>
          </p:nvSpPr>
          <p:spPr>
            <a:xfrm>
              <a:off x="5345701" y="6476999"/>
              <a:ext cx="183576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9" h="21600" fill="norm" stroke="1" extrusionOk="0">
                  <a:moveTo>
                    <a:pt x="14562" y="0"/>
                  </a:moveTo>
                  <a:cubicBezTo>
                    <a:pt x="16746" y="933"/>
                    <a:pt x="18930" y="1867"/>
                    <a:pt x="20144" y="3933"/>
                  </a:cubicBezTo>
                  <a:cubicBezTo>
                    <a:pt x="21357" y="6000"/>
                    <a:pt x="21600" y="9200"/>
                    <a:pt x="19294" y="12067"/>
                  </a:cubicBezTo>
                  <a:cubicBezTo>
                    <a:pt x="16989" y="14933"/>
                    <a:pt x="12135" y="17467"/>
                    <a:pt x="8494" y="19000"/>
                  </a:cubicBezTo>
                  <a:cubicBezTo>
                    <a:pt x="4854" y="20533"/>
                    <a:pt x="2427" y="210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" name="Line"/>
            <p:cNvSpPr/>
            <p:nvPr/>
          </p:nvSpPr>
          <p:spPr>
            <a:xfrm>
              <a:off x="8522147" y="5848350"/>
              <a:ext cx="157305" cy="944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523" fill="norm" stroke="1" extrusionOk="0">
                  <a:moveTo>
                    <a:pt x="21403" y="0"/>
                  </a:moveTo>
                  <a:cubicBezTo>
                    <a:pt x="20539" y="1784"/>
                    <a:pt x="19675" y="3568"/>
                    <a:pt x="18379" y="5279"/>
                  </a:cubicBezTo>
                  <a:cubicBezTo>
                    <a:pt x="17083" y="6991"/>
                    <a:pt x="15355" y="8630"/>
                    <a:pt x="13051" y="10318"/>
                  </a:cubicBezTo>
                  <a:cubicBezTo>
                    <a:pt x="10747" y="12005"/>
                    <a:pt x="7867" y="13741"/>
                    <a:pt x="5563" y="15429"/>
                  </a:cubicBezTo>
                  <a:cubicBezTo>
                    <a:pt x="3259" y="17116"/>
                    <a:pt x="1531" y="18755"/>
                    <a:pt x="667" y="19792"/>
                  </a:cubicBezTo>
                  <a:cubicBezTo>
                    <a:pt x="-197" y="20829"/>
                    <a:pt x="-197" y="21263"/>
                    <a:pt x="523" y="21431"/>
                  </a:cubicBezTo>
                  <a:cubicBezTo>
                    <a:pt x="1243" y="21600"/>
                    <a:pt x="2683" y="21504"/>
                    <a:pt x="4123" y="21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" name="Line"/>
            <p:cNvSpPr/>
            <p:nvPr/>
          </p:nvSpPr>
          <p:spPr>
            <a:xfrm>
              <a:off x="8334875" y="5829300"/>
              <a:ext cx="1705354" cy="1163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546" fill="norm" stroke="1" extrusionOk="0">
                  <a:moveTo>
                    <a:pt x="2424" y="1176"/>
                  </a:moveTo>
                  <a:cubicBezTo>
                    <a:pt x="2851" y="1019"/>
                    <a:pt x="3278" y="862"/>
                    <a:pt x="3986" y="784"/>
                  </a:cubicBezTo>
                  <a:cubicBezTo>
                    <a:pt x="4694" y="706"/>
                    <a:pt x="5681" y="706"/>
                    <a:pt x="6669" y="666"/>
                  </a:cubicBezTo>
                  <a:cubicBezTo>
                    <a:pt x="7657" y="627"/>
                    <a:pt x="8645" y="549"/>
                    <a:pt x="9566" y="510"/>
                  </a:cubicBezTo>
                  <a:cubicBezTo>
                    <a:pt x="10487" y="470"/>
                    <a:pt x="11342" y="470"/>
                    <a:pt x="12236" y="451"/>
                  </a:cubicBezTo>
                  <a:cubicBezTo>
                    <a:pt x="13131" y="431"/>
                    <a:pt x="14065" y="392"/>
                    <a:pt x="15040" y="333"/>
                  </a:cubicBezTo>
                  <a:cubicBezTo>
                    <a:pt x="16014" y="274"/>
                    <a:pt x="17029" y="196"/>
                    <a:pt x="17990" y="137"/>
                  </a:cubicBezTo>
                  <a:cubicBezTo>
                    <a:pt x="18951" y="78"/>
                    <a:pt x="19859" y="39"/>
                    <a:pt x="20380" y="20"/>
                  </a:cubicBezTo>
                  <a:cubicBezTo>
                    <a:pt x="20900" y="0"/>
                    <a:pt x="21034" y="0"/>
                    <a:pt x="21167" y="0"/>
                  </a:cubicBezTo>
                  <a:cubicBezTo>
                    <a:pt x="21301" y="0"/>
                    <a:pt x="21434" y="0"/>
                    <a:pt x="21488" y="98"/>
                  </a:cubicBezTo>
                  <a:cubicBezTo>
                    <a:pt x="21541" y="196"/>
                    <a:pt x="21514" y="392"/>
                    <a:pt x="21301" y="960"/>
                  </a:cubicBezTo>
                  <a:cubicBezTo>
                    <a:pt x="21087" y="1529"/>
                    <a:pt x="20687" y="2470"/>
                    <a:pt x="20406" y="3626"/>
                  </a:cubicBezTo>
                  <a:cubicBezTo>
                    <a:pt x="20126" y="4783"/>
                    <a:pt x="19966" y="6155"/>
                    <a:pt x="19872" y="7585"/>
                  </a:cubicBezTo>
                  <a:cubicBezTo>
                    <a:pt x="19779" y="9016"/>
                    <a:pt x="19752" y="10506"/>
                    <a:pt x="19659" y="11956"/>
                  </a:cubicBezTo>
                  <a:cubicBezTo>
                    <a:pt x="19565" y="13407"/>
                    <a:pt x="19405" y="14818"/>
                    <a:pt x="19218" y="16171"/>
                  </a:cubicBezTo>
                  <a:cubicBezTo>
                    <a:pt x="19031" y="17523"/>
                    <a:pt x="18818" y="18817"/>
                    <a:pt x="18591" y="19699"/>
                  </a:cubicBezTo>
                  <a:cubicBezTo>
                    <a:pt x="18364" y="20581"/>
                    <a:pt x="18123" y="21051"/>
                    <a:pt x="17643" y="21306"/>
                  </a:cubicBezTo>
                  <a:cubicBezTo>
                    <a:pt x="17162" y="21561"/>
                    <a:pt x="16441" y="21600"/>
                    <a:pt x="15600" y="21482"/>
                  </a:cubicBezTo>
                  <a:cubicBezTo>
                    <a:pt x="14759" y="21365"/>
                    <a:pt x="13798" y="21090"/>
                    <a:pt x="12757" y="20796"/>
                  </a:cubicBezTo>
                  <a:cubicBezTo>
                    <a:pt x="11716" y="20502"/>
                    <a:pt x="10594" y="20189"/>
                    <a:pt x="9526" y="19895"/>
                  </a:cubicBezTo>
                  <a:cubicBezTo>
                    <a:pt x="8458" y="19601"/>
                    <a:pt x="7444" y="19326"/>
                    <a:pt x="6482" y="19072"/>
                  </a:cubicBezTo>
                  <a:cubicBezTo>
                    <a:pt x="5521" y="18817"/>
                    <a:pt x="4613" y="18581"/>
                    <a:pt x="3692" y="18327"/>
                  </a:cubicBezTo>
                  <a:cubicBezTo>
                    <a:pt x="2771" y="18072"/>
                    <a:pt x="1837" y="17797"/>
                    <a:pt x="1263" y="17641"/>
                  </a:cubicBezTo>
                  <a:cubicBezTo>
                    <a:pt x="689" y="17484"/>
                    <a:pt x="475" y="17445"/>
                    <a:pt x="288" y="17386"/>
                  </a:cubicBezTo>
                  <a:cubicBezTo>
                    <a:pt x="101" y="17327"/>
                    <a:pt x="-59" y="17249"/>
                    <a:pt x="21" y="17170"/>
                  </a:cubicBezTo>
                  <a:cubicBezTo>
                    <a:pt x="101" y="17092"/>
                    <a:pt x="422" y="17013"/>
                    <a:pt x="742" y="169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" name="Line"/>
            <p:cNvSpPr/>
            <p:nvPr/>
          </p:nvSpPr>
          <p:spPr>
            <a:xfrm>
              <a:off x="10032001" y="6128241"/>
              <a:ext cx="895351" cy="418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fill="norm" stroke="1" extrusionOk="0">
                  <a:moveTo>
                    <a:pt x="0" y="18210"/>
                  </a:moveTo>
                  <a:cubicBezTo>
                    <a:pt x="1123" y="17884"/>
                    <a:pt x="2247" y="17558"/>
                    <a:pt x="3396" y="17558"/>
                  </a:cubicBezTo>
                  <a:cubicBezTo>
                    <a:pt x="4545" y="17558"/>
                    <a:pt x="5719" y="17884"/>
                    <a:pt x="6460" y="18047"/>
                  </a:cubicBezTo>
                  <a:cubicBezTo>
                    <a:pt x="7200" y="18210"/>
                    <a:pt x="7506" y="18210"/>
                    <a:pt x="7787" y="18210"/>
                  </a:cubicBezTo>
                  <a:cubicBezTo>
                    <a:pt x="8068" y="18210"/>
                    <a:pt x="8323" y="18210"/>
                    <a:pt x="8451" y="17938"/>
                  </a:cubicBezTo>
                  <a:cubicBezTo>
                    <a:pt x="8579" y="17667"/>
                    <a:pt x="8579" y="17124"/>
                    <a:pt x="8400" y="16364"/>
                  </a:cubicBezTo>
                  <a:cubicBezTo>
                    <a:pt x="8221" y="15605"/>
                    <a:pt x="7864" y="14628"/>
                    <a:pt x="7379" y="12837"/>
                  </a:cubicBezTo>
                  <a:cubicBezTo>
                    <a:pt x="6894" y="11046"/>
                    <a:pt x="6281" y="8441"/>
                    <a:pt x="6051" y="6487"/>
                  </a:cubicBezTo>
                  <a:cubicBezTo>
                    <a:pt x="5821" y="4533"/>
                    <a:pt x="5974" y="3231"/>
                    <a:pt x="6791" y="2145"/>
                  </a:cubicBezTo>
                  <a:cubicBezTo>
                    <a:pt x="7609" y="1060"/>
                    <a:pt x="9089" y="192"/>
                    <a:pt x="10443" y="29"/>
                  </a:cubicBezTo>
                  <a:cubicBezTo>
                    <a:pt x="11796" y="-134"/>
                    <a:pt x="13021" y="409"/>
                    <a:pt x="13864" y="1114"/>
                  </a:cubicBezTo>
                  <a:cubicBezTo>
                    <a:pt x="14706" y="1820"/>
                    <a:pt x="15166" y="2688"/>
                    <a:pt x="15345" y="3991"/>
                  </a:cubicBezTo>
                  <a:cubicBezTo>
                    <a:pt x="15523" y="5293"/>
                    <a:pt x="15421" y="7030"/>
                    <a:pt x="15013" y="8929"/>
                  </a:cubicBezTo>
                  <a:cubicBezTo>
                    <a:pt x="14604" y="10829"/>
                    <a:pt x="13889" y="12891"/>
                    <a:pt x="13455" y="14194"/>
                  </a:cubicBezTo>
                  <a:cubicBezTo>
                    <a:pt x="13021" y="15496"/>
                    <a:pt x="12868" y="16039"/>
                    <a:pt x="12791" y="16582"/>
                  </a:cubicBezTo>
                  <a:cubicBezTo>
                    <a:pt x="12715" y="17124"/>
                    <a:pt x="12715" y="17667"/>
                    <a:pt x="12919" y="18101"/>
                  </a:cubicBezTo>
                  <a:cubicBezTo>
                    <a:pt x="13123" y="18535"/>
                    <a:pt x="13532" y="18861"/>
                    <a:pt x="15013" y="19404"/>
                  </a:cubicBezTo>
                  <a:cubicBezTo>
                    <a:pt x="16494" y="19946"/>
                    <a:pt x="19047" y="20706"/>
                    <a:pt x="21600" y="214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" name="Line"/>
            <p:cNvSpPr/>
            <p:nvPr/>
          </p:nvSpPr>
          <p:spPr>
            <a:xfrm>
              <a:off x="8952600" y="6261996"/>
              <a:ext cx="316820" cy="352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4" h="21137" fill="norm" stroke="1" extrusionOk="0">
                  <a:moveTo>
                    <a:pt x="16825" y="3377"/>
                  </a:moveTo>
                  <a:cubicBezTo>
                    <a:pt x="16825" y="2360"/>
                    <a:pt x="16825" y="1344"/>
                    <a:pt x="16474" y="708"/>
                  </a:cubicBezTo>
                  <a:cubicBezTo>
                    <a:pt x="16123" y="73"/>
                    <a:pt x="15422" y="-181"/>
                    <a:pt x="13669" y="137"/>
                  </a:cubicBezTo>
                  <a:cubicBezTo>
                    <a:pt x="11916" y="454"/>
                    <a:pt x="9110" y="1344"/>
                    <a:pt x="6656" y="3123"/>
                  </a:cubicBezTo>
                  <a:cubicBezTo>
                    <a:pt x="4201" y="4901"/>
                    <a:pt x="2097" y="7570"/>
                    <a:pt x="975" y="10111"/>
                  </a:cubicBezTo>
                  <a:cubicBezTo>
                    <a:pt x="-147" y="12652"/>
                    <a:pt x="-287" y="15066"/>
                    <a:pt x="484" y="16972"/>
                  </a:cubicBezTo>
                  <a:cubicBezTo>
                    <a:pt x="1256" y="18878"/>
                    <a:pt x="2939" y="20275"/>
                    <a:pt x="5043" y="20847"/>
                  </a:cubicBezTo>
                  <a:cubicBezTo>
                    <a:pt x="7147" y="21419"/>
                    <a:pt x="9671" y="21165"/>
                    <a:pt x="12266" y="19894"/>
                  </a:cubicBezTo>
                  <a:cubicBezTo>
                    <a:pt x="14861" y="18624"/>
                    <a:pt x="17526" y="16337"/>
                    <a:pt x="19139" y="13668"/>
                  </a:cubicBezTo>
                  <a:cubicBezTo>
                    <a:pt x="20752" y="11000"/>
                    <a:pt x="21313" y="7951"/>
                    <a:pt x="20822" y="5537"/>
                  </a:cubicBezTo>
                  <a:cubicBezTo>
                    <a:pt x="20331" y="3123"/>
                    <a:pt x="18788" y="1344"/>
                    <a:pt x="16264" y="708"/>
                  </a:cubicBezTo>
                  <a:cubicBezTo>
                    <a:pt x="13739" y="73"/>
                    <a:pt x="10232" y="581"/>
                    <a:pt x="8058" y="1217"/>
                  </a:cubicBezTo>
                  <a:cubicBezTo>
                    <a:pt x="5884" y="1852"/>
                    <a:pt x="5043" y="2614"/>
                    <a:pt x="4201" y="33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" name="Line"/>
            <p:cNvSpPr/>
            <p:nvPr/>
          </p:nvSpPr>
          <p:spPr>
            <a:xfrm>
              <a:off x="9135438" y="5902235"/>
              <a:ext cx="228655" cy="320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360" fill="norm" stroke="1" extrusionOk="0">
                  <a:moveTo>
                    <a:pt x="7247" y="9535"/>
                  </a:moveTo>
                  <a:cubicBezTo>
                    <a:pt x="5067" y="13064"/>
                    <a:pt x="2887" y="16594"/>
                    <a:pt x="1599" y="18711"/>
                  </a:cubicBezTo>
                  <a:cubicBezTo>
                    <a:pt x="311" y="20829"/>
                    <a:pt x="-85" y="21535"/>
                    <a:pt x="14" y="21323"/>
                  </a:cubicBezTo>
                  <a:cubicBezTo>
                    <a:pt x="113" y="21111"/>
                    <a:pt x="708" y="19982"/>
                    <a:pt x="3185" y="17017"/>
                  </a:cubicBezTo>
                  <a:cubicBezTo>
                    <a:pt x="5662" y="14053"/>
                    <a:pt x="10021" y="9253"/>
                    <a:pt x="13093" y="6288"/>
                  </a:cubicBezTo>
                  <a:cubicBezTo>
                    <a:pt x="16165" y="3323"/>
                    <a:pt x="17948" y="2194"/>
                    <a:pt x="19137" y="1347"/>
                  </a:cubicBezTo>
                  <a:cubicBezTo>
                    <a:pt x="20326" y="500"/>
                    <a:pt x="20921" y="-65"/>
                    <a:pt x="21218" y="6"/>
                  </a:cubicBezTo>
                  <a:cubicBezTo>
                    <a:pt x="21515" y="76"/>
                    <a:pt x="21515" y="782"/>
                    <a:pt x="20821" y="2970"/>
                  </a:cubicBezTo>
                  <a:cubicBezTo>
                    <a:pt x="20128" y="5159"/>
                    <a:pt x="18741" y="8829"/>
                    <a:pt x="17849" y="11653"/>
                  </a:cubicBezTo>
                  <a:cubicBezTo>
                    <a:pt x="16957" y="14476"/>
                    <a:pt x="16561" y="16453"/>
                    <a:pt x="16165" y="184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" name="Line"/>
            <p:cNvSpPr/>
            <p:nvPr/>
          </p:nvSpPr>
          <p:spPr>
            <a:xfrm>
              <a:off x="9149351" y="6096000"/>
              <a:ext cx="20320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" name="Line"/>
            <p:cNvSpPr/>
            <p:nvPr/>
          </p:nvSpPr>
          <p:spPr>
            <a:xfrm>
              <a:off x="8939801" y="6305550"/>
              <a:ext cx="196851" cy="17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723" y="5333"/>
                    <a:pt x="11845" y="10667"/>
                    <a:pt x="8245" y="14267"/>
                  </a:cubicBezTo>
                  <a:cubicBezTo>
                    <a:pt x="4645" y="17867"/>
                    <a:pt x="2323" y="1973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" name="Line"/>
            <p:cNvSpPr/>
            <p:nvPr/>
          </p:nvSpPr>
          <p:spPr>
            <a:xfrm>
              <a:off x="8981258" y="6343650"/>
              <a:ext cx="174444" cy="165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600" fill="norm" stroke="1" extrusionOk="0">
                  <a:moveTo>
                    <a:pt x="21448" y="0"/>
                  </a:moveTo>
                  <a:cubicBezTo>
                    <a:pt x="17544" y="3600"/>
                    <a:pt x="13641" y="7200"/>
                    <a:pt x="10388" y="10108"/>
                  </a:cubicBezTo>
                  <a:cubicBezTo>
                    <a:pt x="7135" y="13015"/>
                    <a:pt x="4532" y="15231"/>
                    <a:pt x="2841" y="16892"/>
                  </a:cubicBezTo>
                  <a:cubicBezTo>
                    <a:pt x="1149" y="18554"/>
                    <a:pt x="368" y="19662"/>
                    <a:pt x="108" y="20354"/>
                  </a:cubicBezTo>
                  <a:cubicBezTo>
                    <a:pt x="-152" y="21046"/>
                    <a:pt x="108" y="21323"/>
                    <a:pt x="36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" name="Line"/>
            <p:cNvSpPr/>
            <p:nvPr/>
          </p:nvSpPr>
          <p:spPr>
            <a:xfrm>
              <a:off x="9028701" y="6362700"/>
              <a:ext cx="177801" cy="184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4469"/>
                    <a:pt x="10800" y="8938"/>
                    <a:pt x="7200" y="12290"/>
                  </a:cubicBezTo>
                  <a:cubicBezTo>
                    <a:pt x="3600" y="15641"/>
                    <a:pt x="1800" y="17876"/>
                    <a:pt x="900" y="19241"/>
                  </a:cubicBezTo>
                  <a:cubicBezTo>
                    <a:pt x="0" y="20607"/>
                    <a:pt x="0" y="2110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" name="Line"/>
            <p:cNvSpPr/>
            <p:nvPr/>
          </p:nvSpPr>
          <p:spPr>
            <a:xfrm>
              <a:off x="9035051" y="6413500"/>
              <a:ext cx="171451" cy="158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3744"/>
                    <a:pt x="12000" y="7488"/>
                    <a:pt x="8800" y="10512"/>
                  </a:cubicBezTo>
                  <a:cubicBezTo>
                    <a:pt x="5600" y="13536"/>
                    <a:pt x="4000" y="15840"/>
                    <a:pt x="2800" y="17568"/>
                  </a:cubicBezTo>
                  <a:cubicBezTo>
                    <a:pt x="1600" y="19296"/>
                    <a:pt x="800" y="20448"/>
                    <a:pt x="400" y="21024"/>
                  </a:cubicBezTo>
                  <a:cubicBezTo>
                    <a:pt x="0" y="21600"/>
                    <a:pt x="0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" name="Line"/>
            <p:cNvSpPr/>
            <p:nvPr/>
          </p:nvSpPr>
          <p:spPr>
            <a:xfrm>
              <a:off x="9092201" y="6477000"/>
              <a:ext cx="139701" cy="11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" name="Line"/>
            <p:cNvSpPr/>
            <p:nvPr/>
          </p:nvSpPr>
          <p:spPr>
            <a:xfrm>
              <a:off x="8877750" y="6276425"/>
              <a:ext cx="374506" cy="346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305" fill="norm" stroke="1" extrusionOk="0">
                  <a:moveTo>
                    <a:pt x="15121" y="3743"/>
                  </a:moveTo>
                  <a:cubicBezTo>
                    <a:pt x="15483" y="3222"/>
                    <a:pt x="15845" y="2702"/>
                    <a:pt x="15785" y="2246"/>
                  </a:cubicBezTo>
                  <a:cubicBezTo>
                    <a:pt x="15725" y="1791"/>
                    <a:pt x="15242" y="1400"/>
                    <a:pt x="14337" y="1140"/>
                  </a:cubicBezTo>
                  <a:cubicBezTo>
                    <a:pt x="13432" y="880"/>
                    <a:pt x="12105" y="750"/>
                    <a:pt x="10777" y="1400"/>
                  </a:cubicBezTo>
                  <a:cubicBezTo>
                    <a:pt x="9450" y="2051"/>
                    <a:pt x="8123" y="3482"/>
                    <a:pt x="7218" y="5499"/>
                  </a:cubicBezTo>
                  <a:cubicBezTo>
                    <a:pt x="6313" y="7516"/>
                    <a:pt x="5830" y="10119"/>
                    <a:pt x="5890" y="12005"/>
                  </a:cubicBezTo>
                  <a:cubicBezTo>
                    <a:pt x="5951" y="13892"/>
                    <a:pt x="6554" y="15063"/>
                    <a:pt x="7761" y="15974"/>
                  </a:cubicBezTo>
                  <a:cubicBezTo>
                    <a:pt x="8967" y="16885"/>
                    <a:pt x="10777" y="17535"/>
                    <a:pt x="12768" y="17275"/>
                  </a:cubicBezTo>
                  <a:cubicBezTo>
                    <a:pt x="14759" y="17015"/>
                    <a:pt x="16932" y="15844"/>
                    <a:pt x="18440" y="14022"/>
                  </a:cubicBezTo>
                  <a:cubicBezTo>
                    <a:pt x="19948" y="12200"/>
                    <a:pt x="20793" y="9728"/>
                    <a:pt x="21155" y="7841"/>
                  </a:cubicBezTo>
                  <a:cubicBezTo>
                    <a:pt x="21517" y="5955"/>
                    <a:pt x="21396" y="4653"/>
                    <a:pt x="20612" y="3417"/>
                  </a:cubicBezTo>
                  <a:cubicBezTo>
                    <a:pt x="19828" y="2181"/>
                    <a:pt x="18380" y="1010"/>
                    <a:pt x="16570" y="425"/>
                  </a:cubicBezTo>
                  <a:cubicBezTo>
                    <a:pt x="14759" y="-161"/>
                    <a:pt x="12587" y="-161"/>
                    <a:pt x="10777" y="555"/>
                  </a:cubicBezTo>
                  <a:cubicBezTo>
                    <a:pt x="8967" y="1270"/>
                    <a:pt x="7519" y="2702"/>
                    <a:pt x="6132" y="4849"/>
                  </a:cubicBezTo>
                  <a:cubicBezTo>
                    <a:pt x="4744" y="6996"/>
                    <a:pt x="3416" y="9858"/>
                    <a:pt x="2753" y="11940"/>
                  </a:cubicBezTo>
                  <a:cubicBezTo>
                    <a:pt x="2089" y="14022"/>
                    <a:pt x="2089" y="15323"/>
                    <a:pt x="2511" y="16494"/>
                  </a:cubicBezTo>
                  <a:cubicBezTo>
                    <a:pt x="2934" y="17666"/>
                    <a:pt x="3778" y="18706"/>
                    <a:pt x="5347" y="19552"/>
                  </a:cubicBezTo>
                  <a:cubicBezTo>
                    <a:pt x="6916" y="20398"/>
                    <a:pt x="9209" y="21049"/>
                    <a:pt x="11019" y="21244"/>
                  </a:cubicBezTo>
                  <a:cubicBezTo>
                    <a:pt x="12829" y="21439"/>
                    <a:pt x="14156" y="21179"/>
                    <a:pt x="15604" y="20333"/>
                  </a:cubicBezTo>
                  <a:cubicBezTo>
                    <a:pt x="17052" y="19487"/>
                    <a:pt x="18621" y="18056"/>
                    <a:pt x="19526" y="16234"/>
                  </a:cubicBezTo>
                  <a:cubicBezTo>
                    <a:pt x="20431" y="14412"/>
                    <a:pt x="20672" y="12200"/>
                    <a:pt x="20190" y="10053"/>
                  </a:cubicBezTo>
                  <a:cubicBezTo>
                    <a:pt x="19707" y="7906"/>
                    <a:pt x="18500" y="5825"/>
                    <a:pt x="17233" y="4458"/>
                  </a:cubicBezTo>
                  <a:cubicBezTo>
                    <a:pt x="15966" y="3092"/>
                    <a:pt x="14639" y="2441"/>
                    <a:pt x="13311" y="2311"/>
                  </a:cubicBezTo>
                  <a:cubicBezTo>
                    <a:pt x="11984" y="2181"/>
                    <a:pt x="10657" y="2572"/>
                    <a:pt x="9209" y="3287"/>
                  </a:cubicBezTo>
                  <a:cubicBezTo>
                    <a:pt x="7761" y="4003"/>
                    <a:pt x="6192" y="5044"/>
                    <a:pt x="4623" y="6475"/>
                  </a:cubicBezTo>
                  <a:cubicBezTo>
                    <a:pt x="3054" y="7906"/>
                    <a:pt x="1486" y="9728"/>
                    <a:pt x="701" y="11290"/>
                  </a:cubicBezTo>
                  <a:cubicBezTo>
                    <a:pt x="-83" y="12851"/>
                    <a:pt x="-83" y="14152"/>
                    <a:pt x="98" y="15453"/>
                  </a:cubicBezTo>
                  <a:cubicBezTo>
                    <a:pt x="279" y="16755"/>
                    <a:pt x="641" y="18056"/>
                    <a:pt x="1425" y="18902"/>
                  </a:cubicBezTo>
                  <a:cubicBezTo>
                    <a:pt x="2210" y="19747"/>
                    <a:pt x="3416" y="20138"/>
                    <a:pt x="4985" y="20268"/>
                  </a:cubicBezTo>
                  <a:cubicBezTo>
                    <a:pt x="6554" y="20398"/>
                    <a:pt x="8485" y="20268"/>
                    <a:pt x="10355" y="19617"/>
                  </a:cubicBezTo>
                  <a:cubicBezTo>
                    <a:pt x="12225" y="18967"/>
                    <a:pt x="14035" y="17796"/>
                    <a:pt x="15363" y="16559"/>
                  </a:cubicBezTo>
                  <a:cubicBezTo>
                    <a:pt x="16690" y="15323"/>
                    <a:pt x="17535" y="14022"/>
                    <a:pt x="18018" y="12461"/>
                  </a:cubicBezTo>
                  <a:cubicBezTo>
                    <a:pt x="18500" y="10899"/>
                    <a:pt x="18621" y="9078"/>
                    <a:pt x="18440" y="7516"/>
                  </a:cubicBezTo>
                  <a:cubicBezTo>
                    <a:pt x="18259" y="5955"/>
                    <a:pt x="17776" y="4653"/>
                    <a:pt x="16811" y="3547"/>
                  </a:cubicBezTo>
                  <a:cubicBezTo>
                    <a:pt x="15845" y="2441"/>
                    <a:pt x="14397" y="1531"/>
                    <a:pt x="12889" y="1075"/>
                  </a:cubicBezTo>
                  <a:cubicBezTo>
                    <a:pt x="11381" y="620"/>
                    <a:pt x="9812" y="620"/>
                    <a:pt x="8485" y="1075"/>
                  </a:cubicBezTo>
                  <a:cubicBezTo>
                    <a:pt x="7157" y="1531"/>
                    <a:pt x="6071" y="2441"/>
                    <a:pt x="5106" y="4068"/>
                  </a:cubicBezTo>
                  <a:cubicBezTo>
                    <a:pt x="4140" y="5694"/>
                    <a:pt x="3296" y="8037"/>
                    <a:pt x="2873" y="9923"/>
                  </a:cubicBezTo>
                  <a:cubicBezTo>
                    <a:pt x="2451" y="11810"/>
                    <a:pt x="2451" y="13241"/>
                    <a:pt x="2813" y="14478"/>
                  </a:cubicBezTo>
                  <a:cubicBezTo>
                    <a:pt x="3175" y="15714"/>
                    <a:pt x="3899" y="16755"/>
                    <a:pt x="5226" y="17405"/>
                  </a:cubicBezTo>
                  <a:cubicBezTo>
                    <a:pt x="6554" y="18056"/>
                    <a:pt x="8485" y="18316"/>
                    <a:pt x="10536" y="18121"/>
                  </a:cubicBezTo>
                  <a:cubicBezTo>
                    <a:pt x="12587" y="17926"/>
                    <a:pt x="14759" y="17275"/>
                    <a:pt x="16208" y="15649"/>
                  </a:cubicBezTo>
                  <a:cubicBezTo>
                    <a:pt x="17656" y="14022"/>
                    <a:pt x="18380" y="11420"/>
                    <a:pt x="18561" y="9468"/>
                  </a:cubicBezTo>
                  <a:cubicBezTo>
                    <a:pt x="18742" y="7516"/>
                    <a:pt x="18380" y="6215"/>
                    <a:pt x="17656" y="5044"/>
                  </a:cubicBezTo>
                  <a:cubicBezTo>
                    <a:pt x="16932" y="3873"/>
                    <a:pt x="15845" y="2832"/>
                    <a:pt x="14699" y="2441"/>
                  </a:cubicBezTo>
                  <a:cubicBezTo>
                    <a:pt x="13553" y="2051"/>
                    <a:pt x="12346" y="2311"/>
                    <a:pt x="11019" y="3612"/>
                  </a:cubicBezTo>
                  <a:cubicBezTo>
                    <a:pt x="9691" y="4914"/>
                    <a:pt x="8243" y="7256"/>
                    <a:pt x="7459" y="9403"/>
                  </a:cubicBezTo>
                  <a:cubicBezTo>
                    <a:pt x="6675" y="11550"/>
                    <a:pt x="6554" y="13502"/>
                    <a:pt x="6795" y="14868"/>
                  </a:cubicBezTo>
                  <a:cubicBezTo>
                    <a:pt x="7037" y="16234"/>
                    <a:pt x="7640" y="17015"/>
                    <a:pt x="8726" y="17470"/>
                  </a:cubicBezTo>
                  <a:cubicBezTo>
                    <a:pt x="9812" y="17926"/>
                    <a:pt x="11381" y="18056"/>
                    <a:pt x="13010" y="17600"/>
                  </a:cubicBezTo>
                  <a:cubicBezTo>
                    <a:pt x="14639" y="17145"/>
                    <a:pt x="16328" y="16104"/>
                    <a:pt x="17414" y="14543"/>
                  </a:cubicBezTo>
                  <a:cubicBezTo>
                    <a:pt x="18500" y="12981"/>
                    <a:pt x="18983" y="10899"/>
                    <a:pt x="19164" y="9208"/>
                  </a:cubicBezTo>
                  <a:cubicBezTo>
                    <a:pt x="19345" y="7516"/>
                    <a:pt x="19224" y="6215"/>
                    <a:pt x="18621" y="5174"/>
                  </a:cubicBezTo>
                  <a:cubicBezTo>
                    <a:pt x="18018" y="4133"/>
                    <a:pt x="16932" y="3352"/>
                    <a:pt x="15182" y="2962"/>
                  </a:cubicBezTo>
                  <a:cubicBezTo>
                    <a:pt x="13432" y="2572"/>
                    <a:pt x="11019" y="2572"/>
                    <a:pt x="9209" y="3287"/>
                  </a:cubicBezTo>
                  <a:cubicBezTo>
                    <a:pt x="7399" y="4003"/>
                    <a:pt x="6192" y="5434"/>
                    <a:pt x="5830" y="7776"/>
                  </a:cubicBezTo>
                  <a:cubicBezTo>
                    <a:pt x="5468" y="10119"/>
                    <a:pt x="5951" y="13372"/>
                    <a:pt x="6433" y="166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" name="Line"/>
            <p:cNvSpPr/>
            <p:nvPr/>
          </p:nvSpPr>
          <p:spPr>
            <a:xfrm>
              <a:off x="5911214" y="6432550"/>
              <a:ext cx="672738" cy="232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375" fill="norm" stroke="1" extrusionOk="0">
                  <a:moveTo>
                    <a:pt x="396" y="13427"/>
                  </a:moveTo>
                  <a:cubicBezTo>
                    <a:pt x="260" y="12454"/>
                    <a:pt x="124" y="11481"/>
                    <a:pt x="56" y="11481"/>
                  </a:cubicBezTo>
                  <a:cubicBezTo>
                    <a:pt x="-12" y="11481"/>
                    <a:pt x="-12" y="12454"/>
                    <a:pt x="22" y="13719"/>
                  </a:cubicBezTo>
                  <a:cubicBezTo>
                    <a:pt x="56" y="14984"/>
                    <a:pt x="124" y="16541"/>
                    <a:pt x="260" y="17903"/>
                  </a:cubicBezTo>
                  <a:cubicBezTo>
                    <a:pt x="396" y="19265"/>
                    <a:pt x="599" y="20432"/>
                    <a:pt x="871" y="21016"/>
                  </a:cubicBezTo>
                  <a:cubicBezTo>
                    <a:pt x="1143" y="21600"/>
                    <a:pt x="1482" y="21600"/>
                    <a:pt x="2637" y="20043"/>
                  </a:cubicBezTo>
                  <a:cubicBezTo>
                    <a:pt x="3792" y="18486"/>
                    <a:pt x="5762" y="15373"/>
                    <a:pt x="7969" y="12454"/>
                  </a:cubicBezTo>
                  <a:cubicBezTo>
                    <a:pt x="10177" y="9535"/>
                    <a:pt x="12622" y="6811"/>
                    <a:pt x="14931" y="4768"/>
                  </a:cubicBezTo>
                  <a:cubicBezTo>
                    <a:pt x="17241" y="2724"/>
                    <a:pt x="19414" y="1362"/>
                    <a:pt x="2158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" name="Line"/>
            <p:cNvSpPr/>
            <p:nvPr/>
          </p:nvSpPr>
          <p:spPr>
            <a:xfrm>
              <a:off x="6209807" y="7359650"/>
              <a:ext cx="723395" cy="192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402" fill="norm" stroke="1" extrusionOk="0">
                  <a:moveTo>
                    <a:pt x="174" y="7043"/>
                  </a:moveTo>
                  <a:cubicBezTo>
                    <a:pt x="111" y="10096"/>
                    <a:pt x="48" y="13148"/>
                    <a:pt x="17" y="15261"/>
                  </a:cubicBezTo>
                  <a:cubicBezTo>
                    <a:pt x="-15" y="17374"/>
                    <a:pt x="-15" y="18548"/>
                    <a:pt x="143" y="19604"/>
                  </a:cubicBezTo>
                  <a:cubicBezTo>
                    <a:pt x="301" y="20661"/>
                    <a:pt x="617" y="21600"/>
                    <a:pt x="1469" y="21365"/>
                  </a:cubicBezTo>
                  <a:cubicBezTo>
                    <a:pt x="2322" y="21130"/>
                    <a:pt x="3711" y="19722"/>
                    <a:pt x="5480" y="17139"/>
                  </a:cubicBezTo>
                  <a:cubicBezTo>
                    <a:pt x="7248" y="14557"/>
                    <a:pt x="9396" y="10800"/>
                    <a:pt x="11922" y="7865"/>
                  </a:cubicBezTo>
                  <a:cubicBezTo>
                    <a:pt x="14448" y="4930"/>
                    <a:pt x="17353" y="2817"/>
                    <a:pt x="19027" y="1643"/>
                  </a:cubicBezTo>
                  <a:cubicBezTo>
                    <a:pt x="20701" y="470"/>
                    <a:pt x="21143" y="235"/>
                    <a:pt x="2158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5" name="Drawing"/>
          <p:cNvGrpSpPr/>
          <p:nvPr/>
        </p:nvGrpSpPr>
        <p:grpSpPr>
          <a:xfrm>
            <a:off x="280593" y="1481138"/>
            <a:ext cx="12648007" cy="8126413"/>
            <a:chOff x="0" y="0"/>
            <a:chExt cx="12648006" cy="8126411"/>
          </a:xfrm>
        </p:grpSpPr>
        <p:sp>
          <p:nvSpPr>
            <p:cNvPr id="2272" name="Line"/>
            <p:cNvSpPr/>
            <p:nvPr/>
          </p:nvSpPr>
          <p:spPr>
            <a:xfrm>
              <a:off x="1116406" y="366711"/>
              <a:ext cx="12701" cy="36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3476"/>
                    <a:pt x="7200" y="6952"/>
                    <a:pt x="7200" y="10303"/>
                  </a:cubicBezTo>
                  <a:cubicBezTo>
                    <a:pt x="7200" y="13655"/>
                    <a:pt x="14400" y="16883"/>
                    <a:pt x="18000" y="18869"/>
                  </a:cubicBezTo>
                  <a:cubicBezTo>
                    <a:pt x="21600" y="20855"/>
                    <a:pt x="21600" y="21600"/>
                    <a:pt x="18000" y="21600"/>
                  </a:cubicBezTo>
                  <a:cubicBezTo>
                    <a:pt x="14400" y="21600"/>
                    <a:pt x="7200" y="20855"/>
                    <a:pt x="0" y="20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3" name="Line"/>
            <p:cNvSpPr/>
            <p:nvPr/>
          </p:nvSpPr>
          <p:spPr>
            <a:xfrm>
              <a:off x="813723" y="201611"/>
              <a:ext cx="543984" cy="279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1" fill="norm" stroke="1" extrusionOk="0">
                  <a:moveTo>
                    <a:pt x="1177" y="20950"/>
                  </a:moveTo>
                  <a:cubicBezTo>
                    <a:pt x="588" y="21275"/>
                    <a:pt x="0" y="21600"/>
                    <a:pt x="0" y="21438"/>
                  </a:cubicBezTo>
                  <a:cubicBezTo>
                    <a:pt x="0" y="21275"/>
                    <a:pt x="588" y="20626"/>
                    <a:pt x="2101" y="18839"/>
                  </a:cubicBezTo>
                  <a:cubicBezTo>
                    <a:pt x="3614" y="17053"/>
                    <a:pt x="6051" y="14129"/>
                    <a:pt x="8489" y="11450"/>
                  </a:cubicBezTo>
                  <a:cubicBezTo>
                    <a:pt x="10926" y="8770"/>
                    <a:pt x="13363" y="6334"/>
                    <a:pt x="15549" y="4466"/>
                  </a:cubicBezTo>
                  <a:cubicBezTo>
                    <a:pt x="17734" y="2598"/>
                    <a:pt x="19667" y="129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4" name="Line"/>
            <p:cNvSpPr/>
            <p:nvPr/>
          </p:nvSpPr>
          <p:spPr>
            <a:xfrm>
              <a:off x="1253274" y="487361"/>
              <a:ext cx="124946" cy="232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2" h="21337" fill="norm" stroke="1" extrusionOk="0">
                  <a:moveTo>
                    <a:pt x="10035" y="7005"/>
                  </a:moveTo>
                  <a:cubicBezTo>
                    <a:pt x="8973" y="6227"/>
                    <a:pt x="7910" y="5449"/>
                    <a:pt x="6671" y="5449"/>
                  </a:cubicBezTo>
                  <a:cubicBezTo>
                    <a:pt x="5432" y="5449"/>
                    <a:pt x="4015" y="6227"/>
                    <a:pt x="2776" y="8465"/>
                  </a:cubicBezTo>
                  <a:cubicBezTo>
                    <a:pt x="1536" y="10703"/>
                    <a:pt x="474" y="14400"/>
                    <a:pt x="120" y="16832"/>
                  </a:cubicBezTo>
                  <a:cubicBezTo>
                    <a:pt x="-234" y="19265"/>
                    <a:pt x="120" y="20432"/>
                    <a:pt x="2245" y="21016"/>
                  </a:cubicBezTo>
                  <a:cubicBezTo>
                    <a:pt x="4369" y="21600"/>
                    <a:pt x="8264" y="21600"/>
                    <a:pt x="11805" y="19168"/>
                  </a:cubicBezTo>
                  <a:cubicBezTo>
                    <a:pt x="15346" y="16735"/>
                    <a:pt x="18533" y="11870"/>
                    <a:pt x="19950" y="8951"/>
                  </a:cubicBezTo>
                  <a:cubicBezTo>
                    <a:pt x="21366" y="6032"/>
                    <a:pt x="21012" y="5059"/>
                    <a:pt x="20127" y="4281"/>
                  </a:cubicBezTo>
                  <a:cubicBezTo>
                    <a:pt x="19241" y="3503"/>
                    <a:pt x="17825" y="2919"/>
                    <a:pt x="17117" y="2238"/>
                  </a:cubicBezTo>
                  <a:cubicBezTo>
                    <a:pt x="16409" y="1557"/>
                    <a:pt x="16409" y="778"/>
                    <a:pt x="1640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5" name="Line"/>
            <p:cNvSpPr/>
            <p:nvPr/>
          </p:nvSpPr>
          <p:spPr>
            <a:xfrm>
              <a:off x="1523448" y="223750"/>
              <a:ext cx="94609" cy="420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358" fill="norm" stroke="1" extrusionOk="0">
                  <a:moveTo>
                    <a:pt x="8495" y="1133"/>
                  </a:moveTo>
                  <a:cubicBezTo>
                    <a:pt x="8975" y="596"/>
                    <a:pt x="9455" y="58"/>
                    <a:pt x="8735" y="5"/>
                  </a:cubicBezTo>
                  <a:cubicBezTo>
                    <a:pt x="8015" y="-49"/>
                    <a:pt x="6095" y="381"/>
                    <a:pt x="4415" y="1993"/>
                  </a:cubicBezTo>
                  <a:cubicBezTo>
                    <a:pt x="2735" y="3605"/>
                    <a:pt x="1295" y="6399"/>
                    <a:pt x="575" y="9515"/>
                  </a:cubicBezTo>
                  <a:cubicBezTo>
                    <a:pt x="-145" y="12632"/>
                    <a:pt x="-145" y="16070"/>
                    <a:pt x="335" y="18058"/>
                  </a:cubicBezTo>
                  <a:cubicBezTo>
                    <a:pt x="815" y="20047"/>
                    <a:pt x="1775" y="20584"/>
                    <a:pt x="3455" y="20960"/>
                  </a:cubicBezTo>
                  <a:cubicBezTo>
                    <a:pt x="5135" y="21336"/>
                    <a:pt x="7535" y="21551"/>
                    <a:pt x="10655" y="21121"/>
                  </a:cubicBezTo>
                  <a:cubicBezTo>
                    <a:pt x="13775" y="20691"/>
                    <a:pt x="17615" y="19617"/>
                    <a:pt x="21455" y="185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6" name="Line"/>
            <p:cNvSpPr/>
            <p:nvPr/>
          </p:nvSpPr>
          <p:spPr>
            <a:xfrm>
              <a:off x="1440256" y="487361"/>
              <a:ext cx="1905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7" name="Line"/>
            <p:cNvSpPr/>
            <p:nvPr/>
          </p:nvSpPr>
          <p:spPr>
            <a:xfrm>
              <a:off x="1673992" y="174094"/>
              <a:ext cx="356815" cy="446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397" fill="norm" stroke="1" extrusionOk="0">
                  <a:moveTo>
                    <a:pt x="8125" y="14096"/>
                  </a:moveTo>
                  <a:cubicBezTo>
                    <a:pt x="6847" y="13893"/>
                    <a:pt x="5569" y="13690"/>
                    <a:pt x="4291" y="14248"/>
                  </a:cubicBezTo>
                  <a:cubicBezTo>
                    <a:pt x="3012" y="14806"/>
                    <a:pt x="1734" y="16124"/>
                    <a:pt x="967" y="17341"/>
                  </a:cubicBezTo>
                  <a:cubicBezTo>
                    <a:pt x="201" y="18558"/>
                    <a:pt x="-55" y="19673"/>
                    <a:pt x="9" y="20434"/>
                  </a:cubicBezTo>
                  <a:cubicBezTo>
                    <a:pt x="73" y="21194"/>
                    <a:pt x="456" y="21600"/>
                    <a:pt x="1734" y="21296"/>
                  </a:cubicBezTo>
                  <a:cubicBezTo>
                    <a:pt x="3012" y="20992"/>
                    <a:pt x="5185" y="19977"/>
                    <a:pt x="6463" y="19268"/>
                  </a:cubicBezTo>
                  <a:cubicBezTo>
                    <a:pt x="7741" y="18558"/>
                    <a:pt x="8125" y="18152"/>
                    <a:pt x="8444" y="17696"/>
                  </a:cubicBezTo>
                  <a:cubicBezTo>
                    <a:pt x="8764" y="17239"/>
                    <a:pt x="9020" y="16732"/>
                    <a:pt x="9147" y="16783"/>
                  </a:cubicBezTo>
                  <a:cubicBezTo>
                    <a:pt x="9275" y="16834"/>
                    <a:pt x="9275" y="17442"/>
                    <a:pt x="9595" y="17848"/>
                  </a:cubicBezTo>
                  <a:cubicBezTo>
                    <a:pt x="9914" y="18254"/>
                    <a:pt x="10553" y="18456"/>
                    <a:pt x="11192" y="18558"/>
                  </a:cubicBezTo>
                  <a:cubicBezTo>
                    <a:pt x="11831" y="18659"/>
                    <a:pt x="12470" y="18659"/>
                    <a:pt x="13557" y="17645"/>
                  </a:cubicBezTo>
                  <a:cubicBezTo>
                    <a:pt x="14643" y="16631"/>
                    <a:pt x="16177" y="14603"/>
                    <a:pt x="17199" y="11915"/>
                  </a:cubicBezTo>
                  <a:cubicBezTo>
                    <a:pt x="18222" y="9228"/>
                    <a:pt x="18733" y="5882"/>
                    <a:pt x="18989" y="3955"/>
                  </a:cubicBezTo>
                  <a:cubicBezTo>
                    <a:pt x="19244" y="2028"/>
                    <a:pt x="19244" y="1521"/>
                    <a:pt x="19181" y="1014"/>
                  </a:cubicBezTo>
                  <a:cubicBezTo>
                    <a:pt x="19117" y="507"/>
                    <a:pt x="18989" y="0"/>
                    <a:pt x="18733" y="0"/>
                  </a:cubicBezTo>
                  <a:cubicBezTo>
                    <a:pt x="18478" y="0"/>
                    <a:pt x="18094" y="507"/>
                    <a:pt x="17583" y="2180"/>
                  </a:cubicBezTo>
                  <a:cubicBezTo>
                    <a:pt x="17072" y="3854"/>
                    <a:pt x="16433" y="6693"/>
                    <a:pt x="16433" y="9887"/>
                  </a:cubicBezTo>
                  <a:cubicBezTo>
                    <a:pt x="16433" y="13082"/>
                    <a:pt x="17072" y="16631"/>
                    <a:pt x="18030" y="18608"/>
                  </a:cubicBezTo>
                  <a:cubicBezTo>
                    <a:pt x="18989" y="20586"/>
                    <a:pt x="20267" y="20992"/>
                    <a:pt x="21545" y="213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8" name="Line"/>
            <p:cNvSpPr/>
            <p:nvPr/>
          </p:nvSpPr>
          <p:spPr>
            <a:xfrm>
              <a:off x="2598861" y="81484"/>
              <a:ext cx="85550" cy="419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2" h="21415" fill="norm" stroke="1" extrusionOk="0">
                  <a:moveTo>
                    <a:pt x="5339" y="10989"/>
                  </a:moveTo>
                  <a:cubicBezTo>
                    <a:pt x="5841" y="14121"/>
                    <a:pt x="6343" y="17253"/>
                    <a:pt x="6846" y="19089"/>
                  </a:cubicBezTo>
                  <a:cubicBezTo>
                    <a:pt x="7348" y="20925"/>
                    <a:pt x="7850" y="21465"/>
                    <a:pt x="7599" y="21411"/>
                  </a:cubicBezTo>
                  <a:cubicBezTo>
                    <a:pt x="7348" y="21357"/>
                    <a:pt x="6343" y="20709"/>
                    <a:pt x="5087" y="18657"/>
                  </a:cubicBezTo>
                  <a:cubicBezTo>
                    <a:pt x="3832" y="16605"/>
                    <a:pt x="2325" y="13149"/>
                    <a:pt x="1320" y="10125"/>
                  </a:cubicBezTo>
                  <a:cubicBezTo>
                    <a:pt x="315" y="7101"/>
                    <a:pt x="-187" y="4509"/>
                    <a:pt x="64" y="2781"/>
                  </a:cubicBezTo>
                  <a:cubicBezTo>
                    <a:pt x="315" y="1053"/>
                    <a:pt x="1320" y="189"/>
                    <a:pt x="4334" y="27"/>
                  </a:cubicBezTo>
                  <a:cubicBezTo>
                    <a:pt x="7348" y="-135"/>
                    <a:pt x="12371" y="405"/>
                    <a:pt x="15887" y="2133"/>
                  </a:cubicBezTo>
                  <a:cubicBezTo>
                    <a:pt x="19404" y="3861"/>
                    <a:pt x="21413" y="6777"/>
                    <a:pt x="19655" y="9045"/>
                  </a:cubicBezTo>
                  <a:cubicBezTo>
                    <a:pt x="17897" y="11313"/>
                    <a:pt x="12371" y="12933"/>
                    <a:pt x="6846" y="145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9" name="Line"/>
            <p:cNvSpPr/>
            <p:nvPr/>
          </p:nvSpPr>
          <p:spPr>
            <a:xfrm>
              <a:off x="2701910" y="296861"/>
              <a:ext cx="160747" cy="200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1496" fill="norm" stroke="1" extrusionOk="0">
                  <a:moveTo>
                    <a:pt x="264" y="10232"/>
                  </a:moveTo>
                  <a:cubicBezTo>
                    <a:pt x="-16" y="9095"/>
                    <a:pt x="-297" y="7958"/>
                    <a:pt x="685" y="7503"/>
                  </a:cubicBezTo>
                  <a:cubicBezTo>
                    <a:pt x="1667" y="7048"/>
                    <a:pt x="3911" y="7276"/>
                    <a:pt x="5734" y="8526"/>
                  </a:cubicBezTo>
                  <a:cubicBezTo>
                    <a:pt x="7558" y="9777"/>
                    <a:pt x="8960" y="12051"/>
                    <a:pt x="9802" y="14097"/>
                  </a:cubicBezTo>
                  <a:cubicBezTo>
                    <a:pt x="10643" y="16143"/>
                    <a:pt x="10924" y="17962"/>
                    <a:pt x="10643" y="19326"/>
                  </a:cubicBezTo>
                  <a:cubicBezTo>
                    <a:pt x="10363" y="20691"/>
                    <a:pt x="9521" y="21600"/>
                    <a:pt x="8680" y="21486"/>
                  </a:cubicBezTo>
                  <a:cubicBezTo>
                    <a:pt x="7838" y="21373"/>
                    <a:pt x="6997" y="20236"/>
                    <a:pt x="7137" y="17280"/>
                  </a:cubicBezTo>
                  <a:cubicBezTo>
                    <a:pt x="7277" y="14324"/>
                    <a:pt x="8399" y="9549"/>
                    <a:pt x="10082" y="6366"/>
                  </a:cubicBezTo>
                  <a:cubicBezTo>
                    <a:pt x="11765" y="3183"/>
                    <a:pt x="14009" y="1592"/>
                    <a:pt x="15973" y="796"/>
                  </a:cubicBezTo>
                  <a:cubicBezTo>
                    <a:pt x="17937" y="0"/>
                    <a:pt x="19620" y="0"/>
                    <a:pt x="2130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0" name="Line"/>
            <p:cNvSpPr/>
            <p:nvPr/>
          </p:nvSpPr>
          <p:spPr>
            <a:xfrm>
              <a:off x="2936654" y="339608"/>
              <a:ext cx="107067" cy="155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1" h="20896" fill="norm" stroke="1" extrusionOk="0">
                  <a:moveTo>
                    <a:pt x="12893" y="4492"/>
                  </a:moveTo>
                  <a:cubicBezTo>
                    <a:pt x="12063" y="2502"/>
                    <a:pt x="11232" y="513"/>
                    <a:pt x="9986" y="86"/>
                  </a:cubicBezTo>
                  <a:cubicBezTo>
                    <a:pt x="8739" y="-340"/>
                    <a:pt x="7078" y="797"/>
                    <a:pt x="5209" y="3781"/>
                  </a:cubicBezTo>
                  <a:cubicBezTo>
                    <a:pt x="3339" y="6765"/>
                    <a:pt x="1263" y="11597"/>
                    <a:pt x="432" y="14723"/>
                  </a:cubicBezTo>
                  <a:cubicBezTo>
                    <a:pt x="-399" y="17849"/>
                    <a:pt x="16" y="19271"/>
                    <a:pt x="1263" y="20123"/>
                  </a:cubicBezTo>
                  <a:cubicBezTo>
                    <a:pt x="2509" y="20976"/>
                    <a:pt x="4586" y="21260"/>
                    <a:pt x="7493" y="20265"/>
                  </a:cubicBezTo>
                  <a:cubicBezTo>
                    <a:pt x="10401" y="19271"/>
                    <a:pt x="14139" y="16997"/>
                    <a:pt x="16839" y="14297"/>
                  </a:cubicBezTo>
                  <a:cubicBezTo>
                    <a:pt x="19539" y="11597"/>
                    <a:pt x="21201" y="8471"/>
                    <a:pt x="20993" y="6339"/>
                  </a:cubicBezTo>
                  <a:cubicBezTo>
                    <a:pt x="20786" y="4207"/>
                    <a:pt x="18709" y="3071"/>
                    <a:pt x="16632" y="19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1" name="Line"/>
            <p:cNvSpPr/>
            <p:nvPr/>
          </p:nvSpPr>
          <p:spPr>
            <a:xfrm>
              <a:off x="3110306" y="100011"/>
              <a:ext cx="136827" cy="385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497" fill="norm" stroke="1" extrusionOk="0">
                  <a:moveTo>
                    <a:pt x="1964" y="1416"/>
                  </a:moveTo>
                  <a:cubicBezTo>
                    <a:pt x="2291" y="708"/>
                    <a:pt x="2618" y="0"/>
                    <a:pt x="2782" y="0"/>
                  </a:cubicBezTo>
                  <a:cubicBezTo>
                    <a:pt x="2945" y="0"/>
                    <a:pt x="2945" y="708"/>
                    <a:pt x="3109" y="3246"/>
                  </a:cubicBezTo>
                  <a:cubicBezTo>
                    <a:pt x="3273" y="5784"/>
                    <a:pt x="3600" y="10151"/>
                    <a:pt x="3927" y="12984"/>
                  </a:cubicBezTo>
                  <a:cubicBezTo>
                    <a:pt x="4255" y="15816"/>
                    <a:pt x="4582" y="17115"/>
                    <a:pt x="5073" y="17174"/>
                  </a:cubicBezTo>
                  <a:cubicBezTo>
                    <a:pt x="5564" y="17233"/>
                    <a:pt x="6218" y="16052"/>
                    <a:pt x="7200" y="15226"/>
                  </a:cubicBezTo>
                  <a:cubicBezTo>
                    <a:pt x="8182" y="14400"/>
                    <a:pt x="9491" y="13928"/>
                    <a:pt x="10964" y="13692"/>
                  </a:cubicBezTo>
                  <a:cubicBezTo>
                    <a:pt x="12436" y="13456"/>
                    <a:pt x="14073" y="13456"/>
                    <a:pt x="15545" y="13633"/>
                  </a:cubicBezTo>
                  <a:cubicBezTo>
                    <a:pt x="17018" y="13810"/>
                    <a:pt x="18327" y="14164"/>
                    <a:pt x="19473" y="15108"/>
                  </a:cubicBezTo>
                  <a:cubicBezTo>
                    <a:pt x="20618" y="16052"/>
                    <a:pt x="21600" y="17587"/>
                    <a:pt x="20945" y="18767"/>
                  </a:cubicBezTo>
                  <a:cubicBezTo>
                    <a:pt x="20291" y="19948"/>
                    <a:pt x="18000" y="20774"/>
                    <a:pt x="15545" y="21187"/>
                  </a:cubicBezTo>
                  <a:cubicBezTo>
                    <a:pt x="13091" y="21600"/>
                    <a:pt x="10473" y="21600"/>
                    <a:pt x="7855" y="21187"/>
                  </a:cubicBezTo>
                  <a:cubicBezTo>
                    <a:pt x="5236" y="20774"/>
                    <a:pt x="2618" y="19948"/>
                    <a:pt x="0" y="191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2" name="Line"/>
            <p:cNvSpPr/>
            <p:nvPr/>
          </p:nvSpPr>
          <p:spPr>
            <a:xfrm>
              <a:off x="3365032" y="325347"/>
              <a:ext cx="196125" cy="136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047" fill="norm" stroke="1" extrusionOk="0">
                  <a:moveTo>
                    <a:pt x="11765" y="13268"/>
                  </a:moveTo>
                  <a:cubicBezTo>
                    <a:pt x="11301" y="9668"/>
                    <a:pt x="10836" y="6068"/>
                    <a:pt x="10255" y="3614"/>
                  </a:cubicBezTo>
                  <a:cubicBezTo>
                    <a:pt x="9675" y="1159"/>
                    <a:pt x="8978" y="-150"/>
                    <a:pt x="7468" y="14"/>
                  </a:cubicBezTo>
                  <a:cubicBezTo>
                    <a:pt x="5959" y="177"/>
                    <a:pt x="3636" y="1814"/>
                    <a:pt x="2243" y="3777"/>
                  </a:cubicBezTo>
                  <a:cubicBezTo>
                    <a:pt x="849" y="5741"/>
                    <a:pt x="385" y="8032"/>
                    <a:pt x="152" y="9995"/>
                  </a:cubicBezTo>
                  <a:cubicBezTo>
                    <a:pt x="-80" y="11959"/>
                    <a:pt x="-80" y="13595"/>
                    <a:pt x="385" y="14905"/>
                  </a:cubicBezTo>
                  <a:cubicBezTo>
                    <a:pt x="849" y="16214"/>
                    <a:pt x="1778" y="17195"/>
                    <a:pt x="2823" y="17195"/>
                  </a:cubicBezTo>
                  <a:cubicBezTo>
                    <a:pt x="3868" y="17195"/>
                    <a:pt x="5030" y="16214"/>
                    <a:pt x="6191" y="14414"/>
                  </a:cubicBezTo>
                  <a:cubicBezTo>
                    <a:pt x="7352" y="12614"/>
                    <a:pt x="8514" y="9995"/>
                    <a:pt x="9094" y="9505"/>
                  </a:cubicBezTo>
                  <a:cubicBezTo>
                    <a:pt x="9675" y="9014"/>
                    <a:pt x="9675" y="10650"/>
                    <a:pt x="9907" y="12450"/>
                  </a:cubicBezTo>
                  <a:cubicBezTo>
                    <a:pt x="10139" y="14250"/>
                    <a:pt x="10604" y="16214"/>
                    <a:pt x="11997" y="18014"/>
                  </a:cubicBezTo>
                  <a:cubicBezTo>
                    <a:pt x="13391" y="19814"/>
                    <a:pt x="15714" y="21450"/>
                    <a:pt x="17455" y="20959"/>
                  </a:cubicBezTo>
                  <a:cubicBezTo>
                    <a:pt x="19197" y="20468"/>
                    <a:pt x="20359" y="17850"/>
                    <a:pt x="21520" y="152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3" name="Line"/>
            <p:cNvSpPr/>
            <p:nvPr/>
          </p:nvSpPr>
          <p:spPr>
            <a:xfrm>
              <a:off x="3573856" y="121178"/>
              <a:ext cx="108485" cy="319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473" fill="norm" stroke="1" extrusionOk="0">
                  <a:moveTo>
                    <a:pt x="0" y="1989"/>
                  </a:moveTo>
                  <a:cubicBezTo>
                    <a:pt x="0" y="995"/>
                    <a:pt x="0" y="0"/>
                    <a:pt x="0" y="0"/>
                  </a:cubicBezTo>
                  <a:cubicBezTo>
                    <a:pt x="0" y="0"/>
                    <a:pt x="0" y="995"/>
                    <a:pt x="831" y="3482"/>
                  </a:cubicBezTo>
                  <a:cubicBezTo>
                    <a:pt x="1662" y="5968"/>
                    <a:pt x="3323" y="9947"/>
                    <a:pt x="4362" y="12292"/>
                  </a:cubicBezTo>
                  <a:cubicBezTo>
                    <a:pt x="5400" y="14637"/>
                    <a:pt x="5815" y="15347"/>
                    <a:pt x="6023" y="16058"/>
                  </a:cubicBezTo>
                  <a:cubicBezTo>
                    <a:pt x="6231" y="16768"/>
                    <a:pt x="6231" y="17479"/>
                    <a:pt x="6231" y="17479"/>
                  </a:cubicBezTo>
                  <a:cubicBezTo>
                    <a:pt x="6231" y="17479"/>
                    <a:pt x="6231" y="16768"/>
                    <a:pt x="6438" y="16058"/>
                  </a:cubicBezTo>
                  <a:cubicBezTo>
                    <a:pt x="6646" y="15347"/>
                    <a:pt x="7062" y="14637"/>
                    <a:pt x="8100" y="13997"/>
                  </a:cubicBezTo>
                  <a:cubicBezTo>
                    <a:pt x="9138" y="13358"/>
                    <a:pt x="10800" y="12789"/>
                    <a:pt x="12462" y="12718"/>
                  </a:cubicBezTo>
                  <a:cubicBezTo>
                    <a:pt x="14123" y="12647"/>
                    <a:pt x="15785" y="13074"/>
                    <a:pt x="17446" y="14282"/>
                  </a:cubicBezTo>
                  <a:cubicBezTo>
                    <a:pt x="19108" y="15489"/>
                    <a:pt x="20769" y="17479"/>
                    <a:pt x="21185" y="18829"/>
                  </a:cubicBezTo>
                  <a:cubicBezTo>
                    <a:pt x="21600" y="20179"/>
                    <a:pt x="20769" y="20889"/>
                    <a:pt x="18900" y="21245"/>
                  </a:cubicBezTo>
                  <a:cubicBezTo>
                    <a:pt x="17031" y="21600"/>
                    <a:pt x="14123" y="21600"/>
                    <a:pt x="11215" y="20818"/>
                  </a:cubicBezTo>
                  <a:cubicBezTo>
                    <a:pt x="8308" y="20037"/>
                    <a:pt x="5400" y="18474"/>
                    <a:pt x="4569" y="17408"/>
                  </a:cubicBezTo>
                  <a:cubicBezTo>
                    <a:pt x="3738" y="16342"/>
                    <a:pt x="4985" y="15774"/>
                    <a:pt x="6231" y="152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4" name="Line"/>
            <p:cNvSpPr/>
            <p:nvPr/>
          </p:nvSpPr>
          <p:spPr>
            <a:xfrm>
              <a:off x="3732606" y="334961"/>
              <a:ext cx="2540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1662"/>
                    <a:pt x="14400" y="3323"/>
                    <a:pt x="18000" y="6923"/>
                  </a:cubicBezTo>
                  <a:cubicBezTo>
                    <a:pt x="21600" y="10523"/>
                    <a:pt x="21600" y="1606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5" name="Line"/>
            <p:cNvSpPr/>
            <p:nvPr/>
          </p:nvSpPr>
          <p:spPr>
            <a:xfrm>
              <a:off x="3758006" y="176211"/>
              <a:ext cx="190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6" name="Line"/>
            <p:cNvSpPr/>
            <p:nvPr/>
          </p:nvSpPr>
          <p:spPr>
            <a:xfrm>
              <a:off x="3888363" y="87311"/>
              <a:ext cx="15694" cy="34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3011"/>
                    <a:pt x="3818" y="6022"/>
                    <a:pt x="1118" y="9622"/>
                  </a:cubicBezTo>
                  <a:cubicBezTo>
                    <a:pt x="-1582" y="13222"/>
                    <a:pt x="1118" y="17411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7" name="Line"/>
            <p:cNvSpPr/>
            <p:nvPr/>
          </p:nvSpPr>
          <p:spPr>
            <a:xfrm>
              <a:off x="3967556" y="296861"/>
              <a:ext cx="1270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8" name="Line"/>
            <p:cNvSpPr/>
            <p:nvPr/>
          </p:nvSpPr>
          <p:spPr>
            <a:xfrm>
              <a:off x="3986606" y="157161"/>
              <a:ext cx="1905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9" name="Line"/>
            <p:cNvSpPr/>
            <p:nvPr/>
          </p:nvSpPr>
          <p:spPr>
            <a:xfrm>
              <a:off x="4039112" y="49211"/>
              <a:ext cx="288579" cy="599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536" fill="norm" stroke="1" extrusionOk="0">
                  <a:moveTo>
                    <a:pt x="6448" y="0"/>
                  </a:moveTo>
                  <a:cubicBezTo>
                    <a:pt x="5352" y="1749"/>
                    <a:pt x="4257" y="3499"/>
                    <a:pt x="3631" y="5324"/>
                  </a:cubicBezTo>
                  <a:cubicBezTo>
                    <a:pt x="3004" y="7149"/>
                    <a:pt x="2848" y="9051"/>
                    <a:pt x="2770" y="10268"/>
                  </a:cubicBezTo>
                  <a:cubicBezTo>
                    <a:pt x="2691" y="11485"/>
                    <a:pt x="2691" y="12017"/>
                    <a:pt x="3083" y="12359"/>
                  </a:cubicBezTo>
                  <a:cubicBezTo>
                    <a:pt x="3474" y="12701"/>
                    <a:pt x="4257" y="12854"/>
                    <a:pt x="4726" y="12663"/>
                  </a:cubicBezTo>
                  <a:cubicBezTo>
                    <a:pt x="5196" y="12473"/>
                    <a:pt x="5352" y="11941"/>
                    <a:pt x="5274" y="11256"/>
                  </a:cubicBezTo>
                  <a:cubicBezTo>
                    <a:pt x="5196" y="10572"/>
                    <a:pt x="4883" y="9735"/>
                    <a:pt x="4491" y="9165"/>
                  </a:cubicBezTo>
                  <a:cubicBezTo>
                    <a:pt x="4100" y="8594"/>
                    <a:pt x="3631" y="8290"/>
                    <a:pt x="3004" y="8100"/>
                  </a:cubicBezTo>
                  <a:cubicBezTo>
                    <a:pt x="2378" y="7910"/>
                    <a:pt x="1596" y="7834"/>
                    <a:pt x="970" y="8024"/>
                  </a:cubicBezTo>
                  <a:cubicBezTo>
                    <a:pt x="344" y="8214"/>
                    <a:pt x="-126" y="8670"/>
                    <a:pt x="31" y="8937"/>
                  </a:cubicBezTo>
                  <a:cubicBezTo>
                    <a:pt x="187" y="9203"/>
                    <a:pt x="970" y="9279"/>
                    <a:pt x="2065" y="9089"/>
                  </a:cubicBezTo>
                  <a:cubicBezTo>
                    <a:pt x="3161" y="8899"/>
                    <a:pt x="4570" y="8442"/>
                    <a:pt x="5744" y="8024"/>
                  </a:cubicBezTo>
                  <a:cubicBezTo>
                    <a:pt x="6917" y="7606"/>
                    <a:pt x="7857" y="7225"/>
                    <a:pt x="8639" y="7149"/>
                  </a:cubicBezTo>
                  <a:cubicBezTo>
                    <a:pt x="9422" y="7073"/>
                    <a:pt x="10048" y="7301"/>
                    <a:pt x="10361" y="7644"/>
                  </a:cubicBezTo>
                  <a:cubicBezTo>
                    <a:pt x="10674" y="7986"/>
                    <a:pt x="10674" y="8442"/>
                    <a:pt x="10674" y="8861"/>
                  </a:cubicBezTo>
                  <a:cubicBezTo>
                    <a:pt x="10674" y="9279"/>
                    <a:pt x="10674" y="9659"/>
                    <a:pt x="10987" y="9963"/>
                  </a:cubicBezTo>
                  <a:cubicBezTo>
                    <a:pt x="11300" y="10268"/>
                    <a:pt x="11926" y="10496"/>
                    <a:pt x="12474" y="10458"/>
                  </a:cubicBezTo>
                  <a:cubicBezTo>
                    <a:pt x="13022" y="10420"/>
                    <a:pt x="13491" y="10115"/>
                    <a:pt x="14039" y="9773"/>
                  </a:cubicBezTo>
                  <a:cubicBezTo>
                    <a:pt x="14587" y="9431"/>
                    <a:pt x="15213" y="9051"/>
                    <a:pt x="15683" y="9051"/>
                  </a:cubicBezTo>
                  <a:cubicBezTo>
                    <a:pt x="16152" y="9051"/>
                    <a:pt x="16465" y="9431"/>
                    <a:pt x="17013" y="10458"/>
                  </a:cubicBezTo>
                  <a:cubicBezTo>
                    <a:pt x="17561" y="11485"/>
                    <a:pt x="18344" y="13158"/>
                    <a:pt x="19126" y="14755"/>
                  </a:cubicBezTo>
                  <a:cubicBezTo>
                    <a:pt x="19909" y="16352"/>
                    <a:pt x="20691" y="17873"/>
                    <a:pt x="21083" y="18824"/>
                  </a:cubicBezTo>
                  <a:cubicBezTo>
                    <a:pt x="21474" y="19775"/>
                    <a:pt x="21474" y="20155"/>
                    <a:pt x="20691" y="20573"/>
                  </a:cubicBezTo>
                  <a:cubicBezTo>
                    <a:pt x="19909" y="20992"/>
                    <a:pt x="18344" y="21448"/>
                    <a:pt x="16700" y="21524"/>
                  </a:cubicBezTo>
                  <a:cubicBezTo>
                    <a:pt x="15057" y="21600"/>
                    <a:pt x="13335" y="21296"/>
                    <a:pt x="12083" y="20801"/>
                  </a:cubicBezTo>
                  <a:cubicBezTo>
                    <a:pt x="10831" y="20307"/>
                    <a:pt x="10048" y="19623"/>
                    <a:pt x="9265" y="18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0" name="Line"/>
            <p:cNvSpPr/>
            <p:nvPr/>
          </p:nvSpPr>
          <p:spPr>
            <a:xfrm>
              <a:off x="4774006" y="0"/>
              <a:ext cx="158751" cy="431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2" fill="norm" stroke="1" extrusionOk="0">
                  <a:moveTo>
                    <a:pt x="6048" y="8456"/>
                  </a:moveTo>
                  <a:cubicBezTo>
                    <a:pt x="5472" y="11195"/>
                    <a:pt x="4896" y="13935"/>
                    <a:pt x="4608" y="15937"/>
                  </a:cubicBezTo>
                  <a:cubicBezTo>
                    <a:pt x="4320" y="17939"/>
                    <a:pt x="4320" y="19203"/>
                    <a:pt x="4176" y="20099"/>
                  </a:cubicBezTo>
                  <a:cubicBezTo>
                    <a:pt x="4032" y="20994"/>
                    <a:pt x="3744" y="21521"/>
                    <a:pt x="3312" y="21468"/>
                  </a:cubicBezTo>
                  <a:cubicBezTo>
                    <a:pt x="2880" y="21416"/>
                    <a:pt x="2304" y="20783"/>
                    <a:pt x="1584" y="18623"/>
                  </a:cubicBezTo>
                  <a:cubicBezTo>
                    <a:pt x="864" y="16463"/>
                    <a:pt x="0" y="12776"/>
                    <a:pt x="0" y="9615"/>
                  </a:cubicBezTo>
                  <a:cubicBezTo>
                    <a:pt x="0" y="6454"/>
                    <a:pt x="864" y="3820"/>
                    <a:pt x="1728" y="2292"/>
                  </a:cubicBezTo>
                  <a:cubicBezTo>
                    <a:pt x="2592" y="764"/>
                    <a:pt x="3456" y="342"/>
                    <a:pt x="4752" y="132"/>
                  </a:cubicBezTo>
                  <a:cubicBezTo>
                    <a:pt x="6048" y="-79"/>
                    <a:pt x="7776" y="-79"/>
                    <a:pt x="9792" y="448"/>
                  </a:cubicBezTo>
                  <a:cubicBezTo>
                    <a:pt x="11808" y="975"/>
                    <a:pt x="14112" y="2028"/>
                    <a:pt x="15552" y="3503"/>
                  </a:cubicBezTo>
                  <a:cubicBezTo>
                    <a:pt x="16992" y="4979"/>
                    <a:pt x="17568" y="6875"/>
                    <a:pt x="16704" y="8350"/>
                  </a:cubicBezTo>
                  <a:cubicBezTo>
                    <a:pt x="15840" y="9825"/>
                    <a:pt x="13536" y="10879"/>
                    <a:pt x="11520" y="11459"/>
                  </a:cubicBezTo>
                  <a:cubicBezTo>
                    <a:pt x="9504" y="12038"/>
                    <a:pt x="7776" y="12143"/>
                    <a:pt x="7632" y="12301"/>
                  </a:cubicBezTo>
                  <a:cubicBezTo>
                    <a:pt x="7488" y="12460"/>
                    <a:pt x="8928" y="12670"/>
                    <a:pt x="11088" y="13513"/>
                  </a:cubicBezTo>
                  <a:cubicBezTo>
                    <a:pt x="13248" y="14356"/>
                    <a:pt x="16128" y="15831"/>
                    <a:pt x="18000" y="16780"/>
                  </a:cubicBezTo>
                  <a:cubicBezTo>
                    <a:pt x="19872" y="17728"/>
                    <a:pt x="20736" y="18149"/>
                    <a:pt x="21600" y="185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1" name="Line"/>
            <p:cNvSpPr/>
            <p:nvPr/>
          </p:nvSpPr>
          <p:spPr>
            <a:xfrm>
              <a:off x="4932756" y="10006"/>
              <a:ext cx="565151" cy="39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5" fill="norm" stroke="1" extrusionOk="0">
                  <a:moveTo>
                    <a:pt x="0" y="18673"/>
                  </a:moveTo>
                  <a:cubicBezTo>
                    <a:pt x="81" y="18098"/>
                    <a:pt x="162" y="17524"/>
                    <a:pt x="202" y="16949"/>
                  </a:cubicBezTo>
                  <a:cubicBezTo>
                    <a:pt x="243" y="16375"/>
                    <a:pt x="243" y="15800"/>
                    <a:pt x="283" y="15800"/>
                  </a:cubicBezTo>
                  <a:cubicBezTo>
                    <a:pt x="324" y="15800"/>
                    <a:pt x="404" y="16375"/>
                    <a:pt x="526" y="17351"/>
                  </a:cubicBezTo>
                  <a:cubicBezTo>
                    <a:pt x="647" y="18328"/>
                    <a:pt x="809" y="19707"/>
                    <a:pt x="1092" y="20511"/>
                  </a:cubicBezTo>
                  <a:cubicBezTo>
                    <a:pt x="1375" y="21315"/>
                    <a:pt x="1780" y="21545"/>
                    <a:pt x="2144" y="21200"/>
                  </a:cubicBezTo>
                  <a:cubicBezTo>
                    <a:pt x="2508" y="20856"/>
                    <a:pt x="2831" y="19936"/>
                    <a:pt x="3074" y="19190"/>
                  </a:cubicBezTo>
                  <a:cubicBezTo>
                    <a:pt x="3317" y="18443"/>
                    <a:pt x="3479" y="17868"/>
                    <a:pt x="3600" y="17294"/>
                  </a:cubicBezTo>
                  <a:cubicBezTo>
                    <a:pt x="3721" y="16719"/>
                    <a:pt x="3802" y="16145"/>
                    <a:pt x="3924" y="16260"/>
                  </a:cubicBezTo>
                  <a:cubicBezTo>
                    <a:pt x="4045" y="16375"/>
                    <a:pt x="4207" y="17179"/>
                    <a:pt x="4409" y="17811"/>
                  </a:cubicBezTo>
                  <a:cubicBezTo>
                    <a:pt x="4611" y="18443"/>
                    <a:pt x="4854" y="18902"/>
                    <a:pt x="5178" y="19190"/>
                  </a:cubicBezTo>
                  <a:cubicBezTo>
                    <a:pt x="5501" y="19477"/>
                    <a:pt x="5906" y="19592"/>
                    <a:pt x="6270" y="19419"/>
                  </a:cubicBezTo>
                  <a:cubicBezTo>
                    <a:pt x="6634" y="19247"/>
                    <a:pt x="6957" y="18788"/>
                    <a:pt x="7524" y="16892"/>
                  </a:cubicBezTo>
                  <a:cubicBezTo>
                    <a:pt x="8090" y="14996"/>
                    <a:pt x="8899" y="11664"/>
                    <a:pt x="9384" y="8964"/>
                  </a:cubicBezTo>
                  <a:cubicBezTo>
                    <a:pt x="9870" y="6264"/>
                    <a:pt x="10031" y="4196"/>
                    <a:pt x="10112" y="2645"/>
                  </a:cubicBezTo>
                  <a:cubicBezTo>
                    <a:pt x="10193" y="1094"/>
                    <a:pt x="10193" y="60"/>
                    <a:pt x="10112" y="2"/>
                  </a:cubicBezTo>
                  <a:cubicBezTo>
                    <a:pt x="10031" y="-55"/>
                    <a:pt x="9870" y="864"/>
                    <a:pt x="9667" y="3334"/>
                  </a:cubicBezTo>
                  <a:cubicBezTo>
                    <a:pt x="9465" y="5805"/>
                    <a:pt x="9222" y="9826"/>
                    <a:pt x="9182" y="12526"/>
                  </a:cubicBezTo>
                  <a:cubicBezTo>
                    <a:pt x="9142" y="15226"/>
                    <a:pt x="9303" y="16605"/>
                    <a:pt x="9465" y="17581"/>
                  </a:cubicBezTo>
                  <a:cubicBezTo>
                    <a:pt x="9627" y="18558"/>
                    <a:pt x="9789" y="19132"/>
                    <a:pt x="10153" y="19534"/>
                  </a:cubicBezTo>
                  <a:cubicBezTo>
                    <a:pt x="10517" y="19936"/>
                    <a:pt x="11083" y="20166"/>
                    <a:pt x="11811" y="19936"/>
                  </a:cubicBezTo>
                  <a:cubicBezTo>
                    <a:pt x="12539" y="19707"/>
                    <a:pt x="13429" y="19017"/>
                    <a:pt x="14117" y="17868"/>
                  </a:cubicBezTo>
                  <a:cubicBezTo>
                    <a:pt x="14804" y="16719"/>
                    <a:pt x="15290" y="15111"/>
                    <a:pt x="15573" y="13962"/>
                  </a:cubicBezTo>
                  <a:cubicBezTo>
                    <a:pt x="15856" y="12813"/>
                    <a:pt x="15937" y="12124"/>
                    <a:pt x="15735" y="11722"/>
                  </a:cubicBezTo>
                  <a:cubicBezTo>
                    <a:pt x="15533" y="11319"/>
                    <a:pt x="15047" y="11205"/>
                    <a:pt x="14643" y="11377"/>
                  </a:cubicBezTo>
                  <a:cubicBezTo>
                    <a:pt x="14238" y="11549"/>
                    <a:pt x="13915" y="12009"/>
                    <a:pt x="13510" y="13043"/>
                  </a:cubicBezTo>
                  <a:cubicBezTo>
                    <a:pt x="13106" y="14077"/>
                    <a:pt x="12620" y="15685"/>
                    <a:pt x="12620" y="17007"/>
                  </a:cubicBezTo>
                  <a:cubicBezTo>
                    <a:pt x="12620" y="18328"/>
                    <a:pt x="13106" y="19362"/>
                    <a:pt x="14683" y="19477"/>
                  </a:cubicBezTo>
                  <a:cubicBezTo>
                    <a:pt x="16261" y="19592"/>
                    <a:pt x="18930" y="18788"/>
                    <a:pt x="21600" y="179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2" name="Line"/>
            <p:cNvSpPr/>
            <p:nvPr/>
          </p:nvSpPr>
          <p:spPr>
            <a:xfrm>
              <a:off x="1103706" y="627061"/>
              <a:ext cx="4051301" cy="40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4" y="21262"/>
                    <a:pt x="248" y="20925"/>
                    <a:pt x="530" y="20362"/>
                  </a:cubicBezTo>
                  <a:cubicBezTo>
                    <a:pt x="813" y="19800"/>
                    <a:pt x="1253" y="19012"/>
                    <a:pt x="1693" y="18225"/>
                  </a:cubicBezTo>
                  <a:cubicBezTo>
                    <a:pt x="2133" y="17438"/>
                    <a:pt x="2573" y="16650"/>
                    <a:pt x="3002" y="15919"/>
                  </a:cubicBezTo>
                  <a:cubicBezTo>
                    <a:pt x="3431" y="15188"/>
                    <a:pt x="3848" y="14512"/>
                    <a:pt x="4294" y="13838"/>
                  </a:cubicBezTo>
                  <a:cubicBezTo>
                    <a:pt x="4740" y="13162"/>
                    <a:pt x="5214" y="12488"/>
                    <a:pt x="5626" y="11925"/>
                  </a:cubicBezTo>
                  <a:cubicBezTo>
                    <a:pt x="6038" y="11363"/>
                    <a:pt x="6387" y="10912"/>
                    <a:pt x="6749" y="10462"/>
                  </a:cubicBezTo>
                  <a:cubicBezTo>
                    <a:pt x="7110" y="10012"/>
                    <a:pt x="7482" y="9563"/>
                    <a:pt x="7871" y="9112"/>
                  </a:cubicBezTo>
                  <a:cubicBezTo>
                    <a:pt x="8261" y="8662"/>
                    <a:pt x="8667" y="8213"/>
                    <a:pt x="9051" y="7819"/>
                  </a:cubicBezTo>
                  <a:cubicBezTo>
                    <a:pt x="9434" y="7425"/>
                    <a:pt x="9796" y="7088"/>
                    <a:pt x="10191" y="6694"/>
                  </a:cubicBezTo>
                  <a:cubicBezTo>
                    <a:pt x="10586" y="6300"/>
                    <a:pt x="11014" y="5850"/>
                    <a:pt x="11426" y="5513"/>
                  </a:cubicBezTo>
                  <a:cubicBezTo>
                    <a:pt x="11838" y="5175"/>
                    <a:pt x="12233" y="4950"/>
                    <a:pt x="12617" y="4725"/>
                  </a:cubicBezTo>
                  <a:cubicBezTo>
                    <a:pt x="13001" y="4500"/>
                    <a:pt x="13373" y="4275"/>
                    <a:pt x="13745" y="4050"/>
                  </a:cubicBezTo>
                  <a:cubicBezTo>
                    <a:pt x="14118" y="3825"/>
                    <a:pt x="14490" y="3600"/>
                    <a:pt x="14942" y="3375"/>
                  </a:cubicBezTo>
                  <a:cubicBezTo>
                    <a:pt x="15393" y="3150"/>
                    <a:pt x="15924" y="2925"/>
                    <a:pt x="16431" y="2644"/>
                  </a:cubicBezTo>
                  <a:cubicBezTo>
                    <a:pt x="16939" y="2362"/>
                    <a:pt x="17424" y="2025"/>
                    <a:pt x="17870" y="1744"/>
                  </a:cubicBezTo>
                  <a:cubicBezTo>
                    <a:pt x="18316" y="1463"/>
                    <a:pt x="18722" y="1238"/>
                    <a:pt x="19191" y="1012"/>
                  </a:cubicBezTo>
                  <a:cubicBezTo>
                    <a:pt x="19659" y="787"/>
                    <a:pt x="20189" y="562"/>
                    <a:pt x="20601" y="394"/>
                  </a:cubicBezTo>
                  <a:cubicBezTo>
                    <a:pt x="21013" y="225"/>
                    <a:pt x="21307" y="11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3" name="Line"/>
            <p:cNvSpPr/>
            <p:nvPr/>
          </p:nvSpPr>
          <p:spPr>
            <a:xfrm>
              <a:off x="1630756" y="741361"/>
              <a:ext cx="3302001" cy="36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7" y="20855"/>
                    <a:pt x="914" y="20110"/>
                    <a:pt x="1419" y="19303"/>
                  </a:cubicBezTo>
                  <a:cubicBezTo>
                    <a:pt x="1925" y="18497"/>
                    <a:pt x="2478" y="17628"/>
                    <a:pt x="3032" y="16883"/>
                  </a:cubicBezTo>
                  <a:cubicBezTo>
                    <a:pt x="3586" y="16138"/>
                    <a:pt x="4140" y="15517"/>
                    <a:pt x="4632" y="15021"/>
                  </a:cubicBezTo>
                  <a:cubicBezTo>
                    <a:pt x="5123" y="14524"/>
                    <a:pt x="5552" y="14152"/>
                    <a:pt x="5982" y="13717"/>
                  </a:cubicBezTo>
                  <a:cubicBezTo>
                    <a:pt x="6411" y="13283"/>
                    <a:pt x="6840" y="12786"/>
                    <a:pt x="7290" y="12290"/>
                  </a:cubicBezTo>
                  <a:cubicBezTo>
                    <a:pt x="7740" y="11793"/>
                    <a:pt x="8211" y="11297"/>
                    <a:pt x="8716" y="10800"/>
                  </a:cubicBezTo>
                  <a:cubicBezTo>
                    <a:pt x="9222" y="10303"/>
                    <a:pt x="9762" y="9807"/>
                    <a:pt x="10295" y="9310"/>
                  </a:cubicBezTo>
                  <a:cubicBezTo>
                    <a:pt x="10828" y="8814"/>
                    <a:pt x="11354" y="8317"/>
                    <a:pt x="11887" y="7821"/>
                  </a:cubicBezTo>
                  <a:cubicBezTo>
                    <a:pt x="12420" y="7324"/>
                    <a:pt x="12960" y="6828"/>
                    <a:pt x="13493" y="6269"/>
                  </a:cubicBezTo>
                  <a:cubicBezTo>
                    <a:pt x="14026" y="5710"/>
                    <a:pt x="14552" y="5090"/>
                    <a:pt x="15168" y="4407"/>
                  </a:cubicBezTo>
                  <a:cubicBezTo>
                    <a:pt x="15785" y="3724"/>
                    <a:pt x="16491" y="2979"/>
                    <a:pt x="17142" y="2359"/>
                  </a:cubicBezTo>
                  <a:cubicBezTo>
                    <a:pt x="17792" y="1738"/>
                    <a:pt x="18388" y="1241"/>
                    <a:pt x="19018" y="869"/>
                  </a:cubicBezTo>
                  <a:cubicBezTo>
                    <a:pt x="19648" y="497"/>
                    <a:pt x="20312" y="248"/>
                    <a:pt x="20748" y="124"/>
                  </a:cubicBezTo>
                  <a:cubicBezTo>
                    <a:pt x="21185" y="0"/>
                    <a:pt x="2139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4" name="Line"/>
            <p:cNvSpPr/>
            <p:nvPr/>
          </p:nvSpPr>
          <p:spPr>
            <a:xfrm>
              <a:off x="2797721" y="1201498"/>
              <a:ext cx="134786" cy="316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1093" fill="norm" stroke="1" extrusionOk="0">
                  <a:moveTo>
                    <a:pt x="16176" y="651"/>
                  </a:moveTo>
                  <a:cubicBezTo>
                    <a:pt x="14515" y="369"/>
                    <a:pt x="12853" y="86"/>
                    <a:pt x="11192" y="16"/>
                  </a:cubicBezTo>
                  <a:cubicBezTo>
                    <a:pt x="9530" y="-55"/>
                    <a:pt x="7869" y="86"/>
                    <a:pt x="6041" y="933"/>
                  </a:cubicBezTo>
                  <a:cubicBezTo>
                    <a:pt x="4213" y="1780"/>
                    <a:pt x="2219" y="3333"/>
                    <a:pt x="1056" y="5874"/>
                  </a:cubicBezTo>
                  <a:cubicBezTo>
                    <a:pt x="-107" y="8416"/>
                    <a:pt x="-439" y="11945"/>
                    <a:pt x="724" y="14910"/>
                  </a:cubicBezTo>
                  <a:cubicBezTo>
                    <a:pt x="1887" y="17874"/>
                    <a:pt x="4546" y="20274"/>
                    <a:pt x="8201" y="20910"/>
                  </a:cubicBezTo>
                  <a:cubicBezTo>
                    <a:pt x="11856" y="21545"/>
                    <a:pt x="16509" y="20416"/>
                    <a:pt x="21161" y="192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5" name="Line"/>
            <p:cNvSpPr/>
            <p:nvPr/>
          </p:nvSpPr>
          <p:spPr>
            <a:xfrm>
              <a:off x="3040456" y="1243011"/>
              <a:ext cx="25401" cy="228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cubicBezTo>
                    <a:pt x="0" y="4954"/>
                    <a:pt x="0" y="9908"/>
                    <a:pt x="900" y="13079"/>
                  </a:cubicBezTo>
                  <a:cubicBezTo>
                    <a:pt x="1800" y="16250"/>
                    <a:pt x="3600" y="17637"/>
                    <a:pt x="6300" y="18826"/>
                  </a:cubicBezTo>
                  <a:cubicBezTo>
                    <a:pt x="9000" y="20015"/>
                    <a:pt x="12600" y="21006"/>
                    <a:pt x="15300" y="21303"/>
                  </a:cubicBezTo>
                  <a:cubicBezTo>
                    <a:pt x="18000" y="21600"/>
                    <a:pt x="19800" y="21204"/>
                    <a:pt x="21600" y="208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6" name="Line"/>
            <p:cNvSpPr/>
            <p:nvPr/>
          </p:nvSpPr>
          <p:spPr>
            <a:xfrm>
              <a:off x="2917689" y="1211261"/>
              <a:ext cx="237068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29" y="21600"/>
                  </a:moveTo>
                  <a:cubicBezTo>
                    <a:pt x="964" y="21600"/>
                    <a:pt x="0" y="21600"/>
                    <a:pt x="0" y="20700"/>
                  </a:cubicBezTo>
                  <a:cubicBezTo>
                    <a:pt x="0" y="19800"/>
                    <a:pt x="964" y="18000"/>
                    <a:pt x="3761" y="15300"/>
                  </a:cubicBezTo>
                  <a:cubicBezTo>
                    <a:pt x="6557" y="12600"/>
                    <a:pt x="11186" y="9000"/>
                    <a:pt x="14464" y="6300"/>
                  </a:cubicBezTo>
                  <a:cubicBezTo>
                    <a:pt x="17743" y="3600"/>
                    <a:pt x="19671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7" name="Line"/>
            <p:cNvSpPr/>
            <p:nvPr/>
          </p:nvSpPr>
          <p:spPr>
            <a:xfrm>
              <a:off x="3250006" y="1123155"/>
              <a:ext cx="132335" cy="316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142" fill="norm" stroke="1" extrusionOk="0">
                  <a:moveTo>
                    <a:pt x="0" y="6300"/>
                  </a:moveTo>
                  <a:cubicBezTo>
                    <a:pt x="343" y="9971"/>
                    <a:pt x="686" y="13641"/>
                    <a:pt x="1200" y="15900"/>
                  </a:cubicBezTo>
                  <a:cubicBezTo>
                    <a:pt x="1714" y="18159"/>
                    <a:pt x="2400" y="19006"/>
                    <a:pt x="2743" y="19783"/>
                  </a:cubicBezTo>
                  <a:cubicBezTo>
                    <a:pt x="3086" y="20559"/>
                    <a:pt x="3086" y="21265"/>
                    <a:pt x="2914" y="21124"/>
                  </a:cubicBezTo>
                  <a:cubicBezTo>
                    <a:pt x="2743" y="20983"/>
                    <a:pt x="2400" y="19994"/>
                    <a:pt x="1714" y="17171"/>
                  </a:cubicBezTo>
                  <a:cubicBezTo>
                    <a:pt x="1029" y="14347"/>
                    <a:pt x="0" y="9689"/>
                    <a:pt x="1029" y="6512"/>
                  </a:cubicBezTo>
                  <a:cubicBezTo>
                    <a:pt x="2057" y="3336"/>
                    <a:pt x="5143" y="1641"/>
                    <a:pt x="7886" y="724"/>
                  </a:cubicBezTo>
                  <a:cubicBezTo>
                    <a:pt x="10629" y="-194"/>
                    <a:pt x="13029" y="-335"/>
                    <a:pt x="15771" y="865"/>
                  </a:cubicBezTo>
                  <a:cubicBezTo>
                    <a:pt x="18514" y="2065"/>
                    <a:pt x="21600" y="4606"/>
                    <a:pt x="21429" y="6794"/>
                  </a:cubicBezTo>
                  <a:cubicBezTo>
                    <a:pt x="21257" y="8983"/>
                    <a:pt x="17829" y="10818"/>
                    <a:pt x="14229" y="11736"/>
                  </a:cubicBezTo>
                  <a:cubicBezTo>
                    <a:pt x="10629" y="12653"/>
                    <a:pt x="6857" y="12653"/>
                    <a:pt x="3086" y="126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8" name="Line"/>
            <p:cNvSpPr/>
            <p:nvPr/>
          </p:nvSpPr>
          <p:spPr>
            <a:xfrm>
              <a:off x="3688156" y="1249361"/>
              <a:ext cx="190501" cy="196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4" fill="norm" stroke="1" extrusionOk="0">
                  <a:moveTo>
                    <a:pt x="0" y="2757"/>
                  </a:moveTo>
                  <a:cubicBezTo>
                    <a:pt x="720" y="1838"/>
                    <a:pt x="1440" y="919"/>
                    <a:pt x="2400" y="804"/>
                  </a:cubicBezTo>
                  <a:cubicBezTo>
                    <a:pt x="3360" y="689"/>
                    <a:pt x="4560" y="1379"/>
                    <a:pt x="6600" y="3906"/>
                  </a:cubicBezTo>
                  <a:cubicBezTo>
                    <a:pt x="8640" y="6434"/>
                    <a:pt x="11520" y="10800"/>
                    <a:pt x="12960" y="13557"/>
                  </a:cubicBezTo>
                  <a:cubicBezTo>
                    <a:pt x="14400" y="16315"/>
                    <a:pt x="14400" y="17464"/>
                    <a:pt x="14280" y="18613"/>
                  </a:cubicBezTo>
                  <a:cubicBezTo>
                    <a:pt x="14160" y="19762"/>
                    <a:pt x="13920" y="20911"/>
                    <a:pt x="13200" y="21255"/>
                  </a:cubicBezTo>
                  <a:cubicBezTo>
                    <a:pt x="12480" y="21600"/>
                    <a:pt x="11280" y="21140"/>
                    <a:pt x="10200" y="19647"/>
                  </a:cubicBezTo>
                  <a:cubicBezTo>
                    <a:pt x="9120" y="18153"/>
                    <a:pt x="8160" y="15626"/>
                    <a:pt x="8160" y="12753"/>
                  </a:cubicBezTo>
                  <a:cubicBezTo>
                    <a:pt x="8160" y="9881"/>
                    <a:pt x="9120" y="6664"/>
                    <a:pt x="11520" y="4481"/>
                  </a:cubicBezTo>
                  <a:cubicBezTo>
                    <a:pt x="13920" y="2298"/>
                    <a:pt x="17760" y="114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9" name="Line"/>
            <p:cNvSpPr/>
            <p:nvPr/>
          </p:nvSpPr>
          <p:spPr>
            <a:xfrm>
              <a:off x="3904056" y="1022878"/>
              <a:ext cx="482601" cy="391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8" fill="norm" stroke="1" extrusionOk="0">
                  <a:moveTo>
                    <a:pt x="0" y="11729"/>
                  </a:moveTo>
                  <a:cubicBezTo>
                    <a:pt x="95" y="14284"/>
                    <a:pt x="189" y="16839"/>
                    <a:pt x="332" y="18406"/>
                  </a:cubicBezTo>
                  <a:cubicBezTo>
                    <a:pt x="474" y="19974"/>
                    <a:pt x="663" y="20555"/>
                    <a:pt x="995" y="20961"/>
                  </a:cubicBezTo>
                  <a:cubicBezTo>
                    <a:pt x="1326" y="21368"/>
                    <a:pt x="1800" y="21600"/>
                    <a:pt x="2321" y="21077"/>
                  </a:cubicBezTo>
                  <a:cubicBezTo>
                    <a:pt x="2842" y="20555"/>
                    <a:pt x="3411" y="19277"/>
                    <a:pt x="3789" y="18290"/>
                  </a:cubicBezTo>
                  <a:cubicBezTo>
                    <a:pt x="4168" y="17303"/>
                    <a:pt x="4358" y="16606"/>
                    <a:pt x="4595" y="15968"/>
                  </a:cubicBezTo>
                  <a:cubicBezTo>
                    <a:pt x="4832" y="15329"/>
                    <a:pt x="5116" y="14748"/>
                    <a:pt x="5258" y="14748"/>
                  </a:cubicBezTo>
                  <a:cubicBezTo>
                    <a:pt x="5400" y="14748"/>
                    <a:pt x="5400" y="15329"/>
                    <a:pt x="5400" y="15910"/>
                  </a:cubicBezTo>
                  <a:cubicBezTo>
                    <a:pt x="5400" y="16490"/>
                    <a:pt x="5400" y="17071"/>
                    <a:pt x="5447" y="17652"/>
                  </a:cubicBezTo>
                  <a:cubicBezTo>
                    <a:pt x="5495" y="18232"/>
                    <a:pt x="5589" y="18813"/>
                    <a:pt x="5874" y="19161"/>
                  </a:cubicBezTo>
                  <a:cubicBezTo>
                    <a:pt x="6158" y="19510"/>
                    <a:pt x="6632" y="19626"/>
                    <a:pt x="7247" y="19103"/>
                  </a:cubicBezTo>
                  <a:cubicBezTo>
                    <a:pt x="7863" y="18581"/>
                    <a:pt x="8621" y="17419"/>
                    <a:pt x="9379" y="14748"/>
                  </a:cubicBezTo>
                  <a:cubicBezTo>
                    <a:pt x="10137" y="12077"/>
                    <a:pt x="10895" y="7897"/>
                    <a:pt x="11274" y="5458"/>
                  </a:cubicBezTo>
                  <a:cubicBezTo>
                    <a:pt x="11653" y="3019"/>
                    <a:pt x="11653" y="2323"/>
                    <a:pt x="11700" y="1568"/>
                  </a:cubicBezTo>
                  <a:cubicBezTo>
                    <a:pt x="11747" y="813"/>
                    <a:pt x="11842" y="0"/>
                    <a:pt x="11795" y="0"/>
                  </a:cubicBezTo>
                  <a:cubicBezTo>
                    <a:pt x="11747" y="0"/>
                    <a:pt x="11558" y="813"/>
                    <a:pt x="11274" y="3077"/>
                  </a:cubicBezTo>
                  <a:cubicBezTo>
                    <a:pt x="10989" y="5342"/>
                    <a:pt x="10611" y="9058"/>
                    <a:pt x="10516" y="12135"/>
                  </a:cubicBezTo>
                  <a:cubicBezTo>
                    <a:pt x="10421" y="15213"/>
                    <a:pt x="10611" y="17652"/>
                    <a:pt x="10847" y="19161"/>
                  </a:cubicBezTo>
                  <a:cubicBezTo>
                    <a:pt x="11084" y="20671"/>
                    <a:pt x="11368" y="21252"/>
                    <a:pt x="11747" y="21426"/>
                  </a:cubicBezTo>
                  <a:cubicBezTo>
                    <a:pt x="12126" y="21600"/>
                    <a:pt x="12600" y="21368"/>
                    <a:pt x="13263" y="20323"/>
                  </a:cubicBezTo>
                  <a:cubicBezTo>
                    <a:pt x="13926" y="19277"/>
                    <a:pt x="14779" y="17419"/>
                    <a:pt x="15253" y="16026"/>
                  </a:cubicBezTo>
                  <a:cubicBezTo>
                    <a:pt x="15726" y="14632"/>
                    <a:pt x="15821" y="13703"/>
                    <a:pt x="15632" y="13413"/>
                  </a:cubicBezTo>
                  <a:cubicBezTo>
                    <a:pt x="15442" y="13123"/>
                    <a:pt x="14968" y="13471"/>
                    <a:pt x="14637" y="13935"/>
                  </a:cubicBezTo>
                  <a:cubicBezTo>
                    <a:pt x="14305" y="14400"/>
                    <a:pt x="14116" y="14981"/>
                    <a:pt x="14021" y="15619"/>
                  </a:cubicBezTo>
                  <a:cubicBezTo>
                    <a:pt x="13926" y="16258"/>
                    <a:pt x="13926" y="16955"/>
                    <a:pt x="14353" y="17535"/>
                  </a:cubicBezTo>
                  <a:cubicBezTo>
                    <a:pt x="14779" y="18116"/>
                    <a:pt x="15632" y="18581"/>
                    <a:pt x="16911" y="18232"/>
                  </a:cubicBezTo>
                  <a:cubicBezTo>
                    <a:pt x="18189" y="17884"/>
                    <a:pt x="19895" y="16723"/>
                    <a:pt x="21600" y="155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0" name="Line"/>
            <p:cNvSpPr/>
            <p:nvPr/>
          </p:nvSpPr>
          <p:spPr>
            <a:xfrm>
              <a:off x="4361256" y="1001711"/>
              <a:ext cx="130447" cy="488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0" h="21600" fill="norm" stroke="1" extrusionOk="0">
                  <a:moveTo>
                    <a:pt x="0" y="0"/>
                  </a:moveTo>
                  <a:cubicBezTo>
                    <a:pt x="3429" y="1870"/>
                    <a:pt x="6857" y="3740"/>
                    <a:pt x="11143" y="6125"/>
                  </a:cubicBezTo>
                  <a:cubicBezTo>
                    <a:pt x="15429" y="8509"/>
                    <a:pt x="20571" y="11408"/>
                    <a:pt x="21086" y="13932"/>
                  </a:cubicBezTo>
                  <a:cubicBezTo>
                    <a:pt x="21600" y="16457"/>
                    <a:pt x="17486" y="18608"/>
                    <a:pt x="14400" y="19823"/>
                  </a:cubicBezTo>
                  <a:cubicBezTo>
                    <a:pt x="11314" y="21039"/>
                    <a:pt x="9257" y="21319"/>
                    <a:pt x="72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1" name="Line"/>
            <p:cNvSpPr/>
            <p:nvPr/>
          </p:nvSpPr>
          <p:spPr>
            <a:xfrm>
              <a:off x="5675706" y="160186"/>
              <a:ext cx="140492" cy="1222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1547" fill="norm" stroke="1" extrusionOk="0">
                  <a:moveTo>
                    <a:pt x="3812" y="954"/>
                  </a:moveTo>
                  <a:cubicBezTo>
                    <a:pt x="3176" y="619"/>
                    <a:pt x="2541" y="283"/>
                    <a:pt x="3335" y="115"/>
                  </a:cubicBezTo>
                  <a:cubicBezTo>
                    <a:pt x="4129" y="-53"/>
                    <a:pt x="6353" y="-53"/>
                    <a:pt x="9371" y="227"/>
                  </a:cubicBezTo>
                  <a:cubicBezTo>
                    <a:pt x="12388" y="507"/>
                    <a:pt x="16200" y="1066"/>
                    <a:pt x="17788" y="1980"/>
                  </a:cubicBezTo>
                  <a:cubicBezTo>
                    <a:pt x="19376" y="2894"/>
                    <a:pt x="18741" y="4163"/>
                    <a:pt x="16518" y="5431"/>
                  </a:cubicBezTo>
                  <a:cubicBezTo>
                    <a:pt x="14294" y="6699"/>
                    <a:pt x="10482" y="7968"/>
                    <a:pt x="8259" y="9180"/>
                  </a:cubicBezTo>
                  <a:cubicBezTo>
                    <a:pt x="6035" y="10393"/>
                    <a:pt x="5400" y="11549"/>
                    <a:pt x="6353" y="12631"/>
                  </a:cubicBezTo>
                  <a:cubicBezTo>
                    <a:pt x="7306" y="13713"/>
                    <a:pt x="9847" y="14720"/>
                    <a:pt x="12547" y="15522"/>
                  </a:cubicBezTo>
                  <a:cubicBezTo>
                    <a:pt x="15247" y="16324"/>
                    <a:pt x="18106" y="16921"/>
                    <a:pt x="19694" y="17518"/>
                  </a:cubicBezTo>
                  <a:cubicBezTo>
                    <a:pt x="21282" y="18115"/>
                    <a:pt x="21600" y="18712"/>
                    <a:pt x="20171" y="19309"/>
                  </a:cubicBezTo>
                  <a:cubicBezTo>
                    <a:pt x="18741" y="19906"/>
                    <a:pt x="15565" y="20502"/>
                    <a:pt x="11912" y="20875"/>
                  </a:cubicBezTo>
                  <a:cubicBezTo>
                    <a:pt x="8259" y="21249"/>
                    <a:pt x="4129" y="21398"/>
                    <a:pt x="0" y="21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2" name="Line"/>
            <p:cNvSpPr/>
            <p:nvPr/>
          </p:nvSpPr>
          <p:spPr>
            <a:xfrm>
              <a:off x="6360961" y="157140"/>
              <a:ext cx="356146" cy="556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449" fill="norm" stroke="1" extrusionOk="0">
                  <a:moveTo>
                    <a:pt x="3867" y="3913"/>
                  </a:moveTo>
                  <a:cubicBezTo>
                    <a:pt x="3356" y="4239"/>
                    <a:pt x="2845" y="4565"/>
                    <a:pt x="2269" y="4728"/>
                  </a:cubicBezTo>
                  <a:cubicBezTo>
                    <a:pt x="1694" y="4891"/>
                    <a:pt x="1055" y="4891"/>
                    <a:pt x="608" y="4687"/>
                  </a:cubicBezTo>
                  <a:cubicBezTo>
                    <a:pt x="161" y="4484"/>
                    <a:pt x="-95" y="4076"/>
                    <a:pt x="33" y="3465"/>
                  </a:cubicBezTo>
                  <a:cubicBezTo>
                    <a:pt x="161" y="2853"/>
                    <a:pt x="672" y="2038"/>
                    <a:pt x="1183" y="1468"/>
                  </a:cubicBezTo>
                  <a:cubicBezTo>
                    <a:pt x="1694" y="897"/>
                    <a:pt x="2206" y="571"/>
                    <a:pt x="2781" y="327"/>
                  </a:cubicBezTo>
                  <a:cubicBezTo>
                    <a:pt x="3356" y="82"/>
                    <a:pt x="3995" y="-81"/>
                    <a:pt x="4314" y="41"/>
                  </a:cubicBezTo>
                  <a:cubicBezTo>
                    <a:pt x="4634" y="164"/>
                    <a:pt x="4634" y="571"/>
                    <a:pt x="4698" y="2364"/>
                  </a:cubicBezTo>
                  <a:cubicBezTo>
                    <a:pt x="4762" y="4157"/>
                    <a:pt x="4890" y="7336"/>
                    <a:pt x="4762" y="9537"/>
                  </a:cubicBezTo>
                  <a:cubicBezTo>
                    <a:pt x="4634" y="11738"/>
                    <a:pt x="4251" y="12961"/>
                    <a:pt x="3739" y="13653"/>
                  </a:cubicBezTo>
                  <a:cubicBezTo>
                    <a:pt x="3228" y="14346"/>
                    <a:pt x="2589" y="14509"/>
                    <a:pt x="2078" y="14387"/>
                  </a:cubicBezTo>
                  <a:cubicBezTo>
                    <a:pt x="1567" y="14265"/>
                    <a:pt x="1183" y="13857"/>
                    <a:pt x="1055" y="13164"/>
                  </a:cubicBezTo>
                  <a:cubicBezTo>
                    <a:pt x="927" y="12471"/>
                    <a:pt x="1055" y="11493"/>
                    <a:pt x="2269" y="10067"/>
                  </a:cubicBezTo>
                  <a:cubicBezTo>
                    <a:pt x="3484" y="8641"/>
                    <a:pt x="5784" y="6766"/>
                    <a:pt x="7574" y="5502"/>
                  </a:cubicBezTo>
                  <a:cubicBezTo>
                    <a:pt x="9363" y="4239"/>
                    <a:pt x="10641" y="3587"/>
                    <a:pt x="11791" y="3016"/>
                  </a:cubicBezTo>
                  <a:cubicBezTo>
                    <a:pt x="12942" y="2446"/>
                    <a:pt x="13964" y="1957"/>
                    <a:pt x="14284" y="1875"/>
                  </a:cubicBezTo>
                  <a:cubicBezTo>
                    <a:pt x="14603" y="1794"/>
                    <a:pt x="14220" y="2120"/>
                    <a:pt x="13325" y="3628"/>
                  </a:cubicBezTo>
                  <a:cubicBezTo>
                    <a:pt x="12430" y="5136"/>
                    <a:pt x="11025" y="7825"/>
                    <a:pt x="9874" y="10393"/>
                  </a:cubicBezTo>
                  <a:cubicBezTo>
                    <a:pt x="8724" y="12961"/>
                    <a:pt x="7829" y="15406"/>
                    <a:pt x="7382" y="16995"/>
                  </a:cubicBezTo>
                  <a:cubicBezTo>
                    <a:pt x="6935" y="18585"/>
                    <a:pt x="6935" y="19318"/>
                    <a:pt x="7062" y="19930"/>
                  </a:cubicBezTo>
                  <a:cubicBezTo>
                    <a:pt x="7190" y="20541"/>
                    <a:pt x="7446" y="21030"/>
                    <a:pt x="7893" y="21274"/>
                  </a:cubicBezTo>
                  <a:cubicBezTo>
                    <a:pt x="8341" y="21519"/>
                    <a:pt x="8980" y="21519"/>
                    <a:pt x="9683" y="21193"/>
                  </a:cubicBezTo>
                  <a:cubicBezTo>
                    <a:pt x="10385" y="20867"/>
                    <a:pt x="11152" y="20215"/>
                    <a:pt x="11855" y="19074"/>
                  </a:cubicBezTo>
                  <a:cubicBezTo>
                    <a:pt x="12558" y="17933"/>
                    <a:pt x="13197" y="16302"/>
                    <a:pt x="13325" y="15324"/>
                  </a:cubicBezTo>
                  <a:cubicBezTo>
                    <a:pt x="13453" y="14346"/>
                    <a:pt x="13069" y="14020"/>
                    <a:pt x="13197" y="13857"/>
                  </a:cubicBezTo>
                  <a:cubicBezTo>
                    <a:pt x="13325" y="13694"/>
                    <a:pt x="13964" y="13694"/>
                    <a:pt x="15434" y="13368"/>
                  </a:cubicBezTo>
                  <a:cubicBezTo>
                    <a:pt x="16904" y="13042"/>
                    <a:pt x="19204" y="12390"/>
                    <a:pt x="21505" y="117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3" name="Line"/>
            <p:cNvSpPr/>
            <p:nvPr/>
          </p:nvSpPr>
          <p:spPr>
            <a:xfrm>
              <a:off x="7096593" y="108478"/>
              <a:ext cx="141214" cy="501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2" h="21499" fill="norm" stroke="1" extrusionOk="0">
                  <a:moveTo>
                    <a:pt x="21192" y="2087"/>
                  </a:moveTo>
                  <a:cubicBezTo>
                    <a:pt x="20239" y="1634"/>
                    <a:pt x="19286" y="1180"/>
                    <a:pt x="17539" y="771"/>
                  </a:cubicBezTo>
                  <a:cubicBezTo>
                    <a:pt x="15792" y="363"/>
                    <a:pt x="13251" y="0"/>
                    <a:pt x="11504" y="0"/>
                  </a:cubicBezTo>
                  <a:cubicBezTo>
                    <a:pt x="9757" y="0"/>
                    <a:pt x="8804" y="363"/>
                    <a:pt x="9280" y="1225"/>
                  </a:cubicBezTo>
                  <a:cubicBezTo>
                    <a:pt x="9757" y="2087"/>
                    <a:pt x="11663" y="3449"/>
                    <a:pt x="13251" y="4901"/>
                  </a:cubicBezTo>
                  <a:cubicBezTo>
                    <a:pt x="14839" y="6353"/>
                    <a:pt x="16110" y="7896"/>
                    <a:pt x="15633" y="9076"/>
                  </a:cubicBezTo>
                  <a:cubicBezTo>
                    <a:pt x="15157" y="10255"/>
                    <a:pt x="12933" y="11072"/>
                    <a:pt x="10710" y="11435"/>
                  </a:cubicBezTo>
                  <a:cubicBezTo>
                    <a:pt x="8486" y="11798"/>
                    <a:pt x="6263" y="11708"/>
                    <a:pt x="5786" y="11844"/>
                  </a:cubicBezTo>
                  <a:cubicBezTo>
                    <a:pt x="5310" y="11980"/>
                    <a:pt x="6580" y="12343"/>
                    <a:pt x="7216" y="12978"/>
                  </a:cubicBezTo>
                  <a:cubicBezTo>
                    <a:pt x="7851" y="13613"/>
                    <a:pt x="7851" y="14521"/>
                    <a:pt x="6580" y="15746"/>
                  </a:cubicBezTo>
                  <a:cubicBezTo>
                    <a:pt x="5310" y="16971"/>
                    <a:pt x="2768" y="18514"/>
                    <a:pt x="1339" y="19558"/>
                  </a:cubicBezTo>
                  <a:cubicBezTo>
                    <a:pt x="-90" y="20602"/>
                    <a:pt x="-408" y="21146"/>
                    <a:pt x="545" y="21373"/>
                  </a:cubicBezTo>
                  <a:cubicBezTo>
                    <a:pt x="1498" y="21600"/>
                    <a:pt x="3721" y="21509"/>
                    <a:pt x="6739" y="21192"/>
                  </a:cubicBezTo>
                  <a:cubicBezTo>
                    <a:pt x="9757" y="20874"/>
                    <a:pt x="13568" y="20329"/>
                    <a:pt x="17380" y="197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4" name="Line"/>
            <p:cNvSpPr/>
            <p:nvPr/>
          </p:nvSpPr>
          <p:spPr>
            <a:xfrm>
              <a:off x="7346290" y="209141"/>
              <a:ext cx="164567" cy="298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322" fill="norm" stroke="1" extrusionOk="0">
                  <a:moveTo>
                    <a:pt x="21530" y="2182"/>
                  </a:moveTo>
                  <a:cubicBezTo>
                    <a:pt x="21530" y="1426"/>
                    <a:pt x="21530" y="671"/>
                    <a:pt x="20838" y="294"/>
                  </a:cubicBezTo>
                  <a:cubicBezTo>
                    <a:pt x="20145" y="-84"/>
                    <a:pt x="18761" y="-84"/>
                    <a:pt x="16545" y="218"/>
                  </a:cubicBezTo>
                  <a:cubicBezTo>
                    <a:pt x="14330" y="520"/>
                    <a:pt x="11284" y="1124"/>
                    <a:pt x="8930" y="2106"/>
                  </a:cubicBezTo>
                  <a:cubicBezTo>
                    <a:pt x="6576" y="3088"/>
                    <a:pt x="4915" y="4447"/>
                    <a:pt x="3668" y="6411"/>
                  </a:cubicBezTo>
                  <a:cubicBezTo>
                    <a:pt x="2422" y="8375"/>
                    <a:pt x="1592" y="10943"/>
                    <a:pt x="1038" y="13133"/>
                  </a:cubicBezTo>
                  <a:cubicBezTo>
                    <a:pt x="484" y="15323"/>
                    <a:pt x="207" y="17136"/>
                    <a:pt x="68" y="18419"/>
                  </a:cubicBezTo>
                  <a:cubicBezTo>
                    <a:pt x="-70" y="19703"/>
                    <a:pt x="-70" y="20459"/>
                    <a:pt x="761" y="20912"/>
                  </a:cubicBezTo>
                  <a:cubicBezTo>
                    <a:pt x="1592" y="21365"/>
                    <a:pt x="3253" y="21516"/>
                    <a:pt x="6161" y="20987"/>
                  </a:cubicBezTo>
                  <a:cubicBezTo>
                    <a:pt x="9068" y="20459"/>
                    <a:pt x="13222" y="19250"/>
                    <a:pt x="17376" y="180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5" name="Line"/>
            <p:cNvSpPr/>
            <p:nvPr/>
          </p:nvSpPr>
          <p:spPr>
            <a:xfrm>
              <a:off x="7339406" y="392111"/>
              <a:ext cx="1841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10" y="15429"/>
                    <a:pt x="11421" y="9257"/>
                    <a:pt x="15021" y="5657"/>
                  </a:cubicBezTo>
                  <a:cubicBezTo>
                    <a:pt x="18621" y="2057"/>
                    <a:pt x="20110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6" name="Line"/>
            <p:cNvSpPr/>
            <p:nvPr/>
          </p:nvSpPr>
          <p:spPr>
            <a:xfrm>
              <a:off x="7561656" y="404811"/>
              <a:ext cx="2540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7" name="Line"/>
            <p:cNvSpPr/>
            <p:nvPr/>
          </p:nvSpPr>
          <p:spPr>
            <a:xfrm>
              <a:off x="7631506" y="531811"/>
              <a:ext cx="5080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8" name="Line"/>
            <p:cNvSpPr/>
            <p:nvPr/>
          </p:nvSpPr>
          <p:spPr>
            <a:xfrm>
              <a:off x="7771206" y="512761"/>
              <a:ext cx="952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4400"/>
                    <a:pt x="9600" y="7200"/>
                    <a:pt x="13200" y="3600"/>
                  </a:cubicBezTo>
                  <a:cubicBezTo>
                    <a:pt x="16800" y="0"/>
                    <a:pt x="192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9" name="Line"/>
            <p:cNvSpPr/>
            <p:nvPr/>
          </p:nvSpPr>
          <p:spPr>
            <a:xfrm>
              <a:off x="7955356" y="474661"/>
              <a:ext cx="889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0" name="Line"/>
            <p:cNvSpPr/>
            <p:nvPr/>
          </p:nvSpPr>
          <p:spPr>
            <a:xfrm>
              <a:off x="8152206" y="474661"/>
              <a:ext cx="254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1" name="Line"/>
            <p:cNvSpPr/>
            <p:nvPr/>
          </p:nvSpPr>
          <p:spPr>
            <a:xfrm>
              <a:off x="8183956" y="512761"/>
              <a:ext cx="8890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2" name="Line"/>
            <p:cNvSpPr/>
            <p:nvPr/>
          </p:nvSpPr>
          <p:spPr>
            <a:xfrm>
              <a:off x="8408323" y="171816"/>
              <a:ext cx="162984" cy="326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8" fill="norm" stroke="1" extrusionOk="0">
                  <a:moveTo>
                    <a:pt x="20758" y="3610"/>
                  </a:moveTo>
                  <a:cubicBezTo>
                    <a:pt x="21039" y="2918"/>
                    <a:pt x="21319" y="2226"/>
                    <a:pt x="21039" y="1603"/>
                  </a:cubicBezTo>
                  <a:cubicBezTo>
                    <a:pt x="20758" y="980"/>
                    <a:pt x="19917" y="426"/>
                    <a:pt x="18795" y="149"/>
                  </a:cubicBezTo>
                  <a:cubicBezTo>
                    <a:pt x="17673" y="-128"/>
                    <a:pt x="16270" y="-128"/>
                    <a:pt x="13886" y="1118"/>
                  </a:cubicBezTo>
                  <a:cubicBezTo>
                    <a:pt x="11501" y="2364"/>
                    <a:pt x="8135" y="4857"/>
                    <a:pt x="5751" y="7557"/>
                  </a:cubicBezTo>
                  <a:cubicBezTo>
                    <a:pt x="3366" y="10257"/>
                    <a:pt x="1964" y="13164"/>
                    <a:pt x="1122" y="15172"/>
                  </a:cubicBezTo>
                  <a:cubicBezTo>
                    <a:pt x="281" y="17180"/>
                    <a:pt x="0" y="18287"/>
                    <a:pt x="0" y="19187"/>
                  </a:cubicBezTo>
                  <a:cubicBezTo>
                    <a:pt x="0" y="20087"/>
                    <a:pt x="281" y="20780"/>
                    <a:pt x="1403" y="21126"/>
                  </a:cubicBezTo>
                  <a:cubicBezTo>
                    <a:pt x="2525" y="21472"/>
                    <a:pt x="4488" y="21472"/>
                    <a:pt x="7995" y="20849"/>
                  </a:cubicBezTo>
                  <a:cubicBezTo>
                    <a:pt x="11501" y="20226"/>
                    <a:pt x="16551" y="18980"/>
                    <a:pt x="21600" y="177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3" name="Line"/>
            <p:cNvSpPr/>
            <p:nvPr/>
          </p:nvSpPr>
          <p:spPr>
            <a:xfrm>
              <a:off x="8406206" y="354011"/>
              <a:ext cx="1651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46" y="15840"/>
                    <a:pt x="6092" y="10080"/>
                    <a:pt x="9692" y="6480"/>
                  </a:cubicBezTo>
                  <a:cubicBezTo>
                    <a:pt x="13292" y="2880"/>
                    <a:pt x="17446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4" name="Line"/>
            <p:cNvSpPr/>
            <p:nvPr/>
          </p:nvSpPr>
          <p:spPr>
            <a:xfrm>
              <a:off x="8609984" y="410654"/>
              <a:ext cx="132773" cy="121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002" fill="norm" stroke="1" extrusionOk="0">
                  <a:moveTo>
                    <a:pt x="935" y="5580"/>
                  </a:moveTo>
                  <a:cubicBezTo>
                    <a:pt x="935" y="9607"/>
                    <a:pt x="935" y="13634"/>
                    <a:pt x="763" y="16563"/>
                  </a:cubicBezTo>
                  <a:cubicBezTo>
                    <a:pt x="592" y="19491"/>
                    <a:pt x="249" y="21322"/>
                    <a:pt x="77" y="20956"/>
                  </a:cubicBezTo>
                  <a:cubicBezTo>
                    <a:pt x="-94" y="20590"/>
                    <a:pt x="-94" y="18027"/>
                    <a:pt x="1277" y="14366"/>
                  </a:cubicBezTo>
                  <a:cubicBezTo>
                    <a:pt x="2649" y="10705"/>
                    <a:pt x="5392" y="5946"/>
                    <a:pt x="7620" y="3200"/>
                  </a:cubicBezTo>
                  <a:cubicBezTo>
                    <a:pt x="9849" y="454"/>
                    <a:pt x="11563" y="-278"/>
                    <a:pt x="13792" y="88"/>
                  </a:cubicBezTo>
                  <a:cubicBezTo>
                    <a:pt x="16020" y="454"/>
                    <a:pt x="18763" y="1919"/>
                    <a:pt x="20135" y="4664"/>
                  </a:cubicBezTo>
                  <a:cubicBezTo>
                    <a:pt x="21506" y="7410"/>
                    <a:pt x="21506" y="11437"/>
                    <a:pt x="21506" y="154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5" name="Line"/>
            <p:cNvSpPr/>
            <p:nvPr/>
          </p:nvSpPr>
          <p:spPr>
            <a:xfrm>
              <a:off x="8850706" y="107304"/>
              <a:ext cx="81902" cy="468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557" fill="norm" stroke="1" extrusionOk="0">
                  <a:moveTo>
                    <a:pt x="4985" y="833"/>
                  </a:moveTo>
                  <a:cubicBezTo>
                    <a:pt x="6646" y="443"/>
                    <a:pt x="8308" y="54"/>
                    <a:pt x="10523" y="6"/>
                  </a:cubicBezTo>
                  <a:cubicBezTo>
                    <a:pt x="12738" y="-43"/>
                    <a:pt x="15508" y="249"/>
                    <a:pt x="17446" y="638"/>
                  </a:cubicBezTo>
                  <a:cubicBezTo>
                    <a:pt x="19385" y="1027"/>
                    <a:pt x="20492" y="1514"/>
                    <a:pt x="20215" y="2292"/>
                  </a:cubicBezTo>
                  <a:cubicBezTo>
                    <a:pt x="19938" y="3071"/>
                    <a:pt x="18277" y="4141"/>
                    <a:pt x="14954" y="5357"/>
                  </a:cubicBezTo>
                  <a:cubicBezTo>
                    <a:pt x="11631" y="6573"/>
                    <a:pt x="6646" y="7935"/>
                    <a:pt x="4708" y="9103"/>
                  </a:cubicBezTo>
                  <a:cubicBezTo>
                    <a:pt x="2769" y="10271"/>
                    <a:pt x="3877" y="11243"/>
                    <a:pt x="6923" y="12557"/>
                  </a:cubicBezTo>
                  <a:cubicBezTo>
                    <a:pt x="9969" y="13871"/>
                    <a:pt x="14954" y="15525"/>
                    <a:pt x="17723" y="16838"/>
                  </a:cubicBezTo>
                  <a:cubicBezTo>
                    <a:pt x="20492" y="18152"/>
                    <a:pt x="21046" y="19125"/>
                    <a:pt x="21323" y="19854"/>
                  </a:cubicBezTo>
                  <a:cubicBezTo>
                    <a:pt x="21600" y="20584"/>
                    <a:pt x="21600" y="21071"/>
                    <a:pt x="18000" y="21314"/>
                  </a:cubicBezTo>
                  <a:cubicBezTo>
                    <a:pt x="14400" y="21557"/>
                    <a:pt x="7200" y="21557"/>
                    <a:pt x="0" y="215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6" name="Line"/>
            <p:cNvSpPr/>
            <p:nvPr/>
          </p:nvSpPr>
          <p:spPr>
            <a:xfrm>
              <a:off x="9536506" y="84851"/>
              <a:ext cx="74084" cy="453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6" fill="norm" stroke="1" extrusionOk="0">
                  <a:moveTo>
                    <a:pt x="20366" y="3734"/>
                  </a:moveTo>
                  <a:cubicBezTo>
                    <a:pt x="20983" y="3231"/>
                    <a:pt x="21600" y="2729"/>
                    <a:pt x="21600" y="2126"/>
                  </a:cubicBezTo>
                  <a:cubicBezTo>
                    <a:pt x="21600" y="1523"/>
                    <a:pt x="20983" y="820"/>
                    <a:pt x="19131" y="418"/>
                  </a:cubicBezTo>
                  <a:cubicBezTo>
                    <a:pt x="17280" y="16"/>
                    <a:pt x="14194" y="-84"/>
                    <a:pt x="11726" y="67"/>
                  </a:cubicBezTo>
                  <a:cubicBezTo>
                    <a:pt x="9257" y="217"/>
                    <a:pt x="7406" y="619"/>
                    <a:pt x="5246" y="2377"/>
                  </a:cubicBezTo>
                  <a:cubicBezTo>
                    <a:pt x="3086" y="4136"/>
                    <a:pt x="617" y="7250"/>
                    <a:pt x="926" y="10314"/>
                  </a:cubicBezTo>
                  <a:cubicBezTo>
                    <a:pt x="1234" y="13378"/>
                    <a:pt x="4320" y="16392"/>
                    <a:pt x="5863" y="18150"/>
                  </a:cubicBezTo>
                  <a:cubicBezTo>
                    <a:pt x="7406" y="19909"/>
                    <a:pt x="7406" y="20411"/>
                    <a:pt x="6171" y="20763"/>
                  </a:cubicBezTo>
                  <a:cubicBezTo>
                    <a:pt x="4937" y="21114"/>
                    <a:pt x="2469" y="21315"/>
                    <a:pt x="0" y="215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7" name="Line"/>
            <p:cNvSpPr/>
            <p:nvPr/>
          </p:nvSpPr>
          <p:spPr>
            <a:xfrm>
              <a:off x="9434906" y="417511"/>
              <a:ext cx="1714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00" y="16457"/>
                    <a:pt x="6400" y="11314"/>
                    <a:pt x="10000" y="7714"/>
                  </a:cubicBezTo>
                  <a:cubicBezTo>
                    <a:pt x="13600" y="4114"/>
                    <a:pt x="17600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8" name="Line"/>
            <p:cNvSpPr/>
            <p:nvPr/>
          </p:nvSpPr>
          <p:spPr>
            <a:xfrm>
              <a:off x="9661389" y="404811"/>
              <a:ext cx="70972" cy="134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1" h="21102" fill="norm" stroke="1" extrusionOk="0">
                  <a:moveTo>
                    <a:pt x="12071" y="0"/>
                  </a:moveTo>
                  <a:cubicBezTo>
                    <a:pt x="8894" y="665"/>
                    <a:pt x="5718" y="1329"/>
                    <a:pt x="3494" y="3988"/>
                  </a:cubicBezTo>
                  <a:cubicBezTo>
                    <a:pt x="1271" y="6646"/>
                    <a:pt x="0" y="11298"/>
                    <a:pt x="0" y="14455"/>
                  </a:cubicBezTo>
                  <a:cubicBezTo>
                    <a:pt x="0" y="17612"/>
                    <a:pt x="1271" y="19274"/>
                    <a:pt x="3812" y="20271"/>
                  </a:cubicBezTo>
                  <a:cubicBezTo>
                    <a:pt x="6353" y="21268"/>
                    <a:pt x="10165" y="21600"/>
                    <a:pt x="13976" y="19938"/>
                  </a:cubicBezTo>
                  <a:cubicBezTo>
                    <a:pt x="17788" y="18277"/>
                    <a:pt x="21600" y="14622"/>
                    <a:pt x="21282" y="11298"/>
                  </a:cubicBezTo>
                  <a:cubicBezTo>
                    <a:pt x="20965" y="7975"/>
                    <a:pt x="16518" y="4985"/>
                    <a:pt x="12071" y="19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9" name="Line"/>
            <p:cNvSpPr/>
            <p:nvPr/>
          </p:nvSpPr>
          <p:spPr>
            <a:xfrm>
              <a:off x="9777806" y="392111"/>
              <a:ext cx="133351" cy="131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4" fill="norm" stroke="1" extrusionOk="0">
                  <a:moveTo>
                    <a:pt x="0" y="3086"/>
                  </a:moveTo>
                  <a:cubicBezTo>
                    <a:pt x="1371" y="2057"/>
                    <a:pt x="2743" y="1029"/>
                    <a:pt x="4286" y="1200"/>
                  </a:cubicBezTo>
                  <a:cubicBezTo>
                    <a:pt x="5829" y="1371"/>
                    <a:pt x="7543" y="2743"/>
                    <a:pt x="9257" y="5657"/>
                  </a:cubicBezTo>
                  <a:cubicBezTo>
                    <a:pt x="10971" y="8571"/>
                    <a:pt x="12686" y="13029"/>
                    <a:pt x="13200" y="16114"/>
                  </a:cubicBezTo>
                  <a:cubicBezTo>
                    <a:pt x="13714" y="19200"/>
                    <a:pt x="13029" y="20914"/>
                    <a:pt x="11829" y="21257"/>
                  </a:cubicBezTo>
                  <a:cubicBezTo>
                    <a:pt x="10629" y="21600"/>
                    <a:pt x="8914" y="20571"/>
                    <a:pt x="7886" y="19200"/>
                  </a:cubicBezTo>
                  <a:cubicBezTo>
                    <a:pt x="6857" y="17829"/>
                    <a:pt x="6514" y="16114"/>
                    <a:pt x="8057" y="12857"/>
                  </a:cubicBezTo>
                  <a:cubicBezTo>
                    <a:pt x="9600" y="9600"/>
                    <a:pt x="13029" y="4800"/>
                    <a:pt x="15600" y="2400"/>
                  </a:cubicBezTo>
                  <a:cubicBezTo>
                    <a:pt x="18171" y="0"/>
                    <a:pt x="1988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0" name="Line"/>
            <p:cNvSpPr/>
            <p:nvPr/>
          </p:nvSpPr>
          <p:spPr>
            <a:xfrm>
              <a:off x="9961956" y="384783"/>
              <a:ext cx="171451" cy="121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86" fill="norm" stroke="1" extrusionOk="0">
                  <a:moveTo>
                    <a:pt x="0" y="2326"/>
                  </a:moveTo>
                  <a:cubicBezTo>
                    <a:pt x="0" y="6286"/>
                    <a:pt x="0" y="10246"/>
                    <a:pt x="0" y="13666"/>
                  </a:cubicBezTo>
                  <a:cubicBezTo>
                    <a:pt x="0" y="17086"/>
                    <a:pt x="0" y="19966"/>
                    <a:pt x="0" y="20506"/>
                  </a:cubicBezTo>
                  <a:cubicBezTo>
                    <a:pt x="0" y="21046"/>
                    <a:pt x="0" y="19246"/>
                    <a:pt x="267" y="17446"/>
                  </a:cubicBezTo>
                  <a:cubicBezTo>
                    <a:pt x="533" y="15646"/>
                    <a:pt x="1067" y="13846"/>
                    <a:pt x="1600" y="12046"/>
                  </a:cubicBezTo>
                  <a:cubicBezTo>
                    <a:pt x="2133" y="10246"/>
                    <a:pt x="2667" y="8446"/>
                    <a:pt x="3333" y="8266"/>
                  </a:cubicBezTo>
                  <a:cubicBezTo>
                    <a:pt x="4000" y="8086"/>
                    <a:pt x="4800" y="9526"/>
                    <a:pt x="5733" y="9706"/>
                  </a:cubicBezTo>
                  <a:cubicBezTo>
                    <a:pt x="6667" y="9886"/>
                    <a:pt x="7733" y="8806"/>
                    <a:pt x="9067" y="7006"/>
                  </a:cubicBezTo>
                  <a:cubicBezTo>
                    <a:pt x="10400" y="5206"/>
                    <a:pt x="12000" y="2686"/>
                    <a:pt x="13467" y="1246"/>
                  </a:cubicBezTo>
                  <a:cubicBezTo>
                    <a:pt x="14933" y="-194"/>
                    <a:pt x="16267" y="-554"/>
                    <a:pt x="17600" y="1066"/>
                  </a:cubicBezTo>
                  <a:cubicBezTo>
                    <a:pt x="18933" y="2686"/>
                    <a:pt x="20267" y="6286"/>
                    <a:pt x="20933" y="9886"/>
                  </a:cubicBezTo>
                  <a:cubicBezTo>
                    <a:pt x="21600" y="13486"/>
                    <a:pt x="21600" y="17086"/>
                    <a:pt x="21600" y="206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1" name="Line"/>
            <p:cNvSpPr/>
            <p:nvPr/>
          </p:nvSpPr>
          <p:spPr>
            <a:xfrm>
              <a:off x="10726073" y="370630"/>
              <a:ext cx="194734" cy="165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0630" fill="norm" stroke="1" extrusionOk="0">
                  <a:moveTo>
                    <a:pt x="15097" y="3464"/>
                  </a:moveTo>
                  <a:cubicBezTo>
                    <a:pt x="13936" y="1883"/>
                    <a:pt x="12774" y="303"/>
                    <a:pt x="11149" y="39"/>
                  </a:cubicBezTo>
                  <a:cubicBezTo>
                    <a:pt x="9523" y="-224"/>
                    <a:pt x="7433" y="830"/>
                    <a:pt x="5458" y="3596"/>
                  </a:cubicBezTo>
                  <a:cubicBezTo>
                    <a:pt x="3484" y="6361"/>
                    <a:pt x="1626" y="10839"/>
                    <a:pt x="697" y="13737"/>
                  </a:cubicBezTo>
                  <a:cubicBezTo>
                    <a:pt x="-232" y="16635"/>
                    <a:pt x="-232" y="17952"/>
                    <a:pt x="697" y="19137"/>
                  </a:cubicBezTo>
                  <a:cubicBezTo>
                    <a:pt x="1626" y="20322"/>
                    <a:pt x="3484" y="21376"/>
                    <a:pt x="5691" y="19927"/>
                  </a:cubicBezTo>
                  <a:cubicBezTo>
                    <a:pt x="7897" y="18478"/>
                    <a:pt x="10452" y="14527"/>
                    <a:pt x="11845" y="11761"/>
                  </a:cubicBezTo>
                  <a:cubicBezTo>
                    <a:pt x="13239" y="8996"/>
                    <a:pt x="13471" y="7415"/>
                    <a:pt x="13820" y="7942"/>
                  </a:cubicBezTo>
                  <a:cubicBezTo>
                    <a:pt x="14168" y="8469"/>
                    <a:pt x="14633" y="11103"/>
                    <a:pt x="15910" y="13342"/>
                  </a:cubicBezTo>
                  <a:cubicBezTo>
                    <a:pt x="17187" y="15581"/>
                    <a:pt x="19278" y="17425"/>
                    <a:pt x="21368" y="192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2" name="Line"/>
            <p:cNvSpPr/>
            <p:nvPr/>
          </p:nvSpPr>
          <p:spPr>
            <a:xfrm>
              <a:off x="11289640" y="374648"/>
              <a:ext cx="143158" cy="417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0" h="21216" fill="norm" stroke="1" extrusionOk="0">
                  <a:moveTo>
                    <a:pt x="5476" y="7012"/>
                  </a:moveTo>
                  <a:cubicBezTo>
                    <a:pt x="4551" y="8838"/>
                    <a:pt x="3625" y="10665"/>
                    <a:pt x="3162" y="12438"/>
                  </a:cubicBezTo>
                  <a:cubicBezTo>
                    <a:pt x="2699" y="14212"/>
                    <a:pt x="2699" y="15931"/>
                    <a:pt x="2391" y="17543"/>
                  </a:cubicBezTo>
                  <a:cubicBezTo>
                    <a:pt x="2082" y="19155"/>
                    <a:pt x="1465" y="20659"/>
                    <a:pt x="1002" y="21089"/>
                  </a:cubicBezTo>
                  <a:cubicBezTo>
                    <a:pt x="539" y="21519"/>
                    <a:pt x="231" y="20874"/>
                    <a:pt x="76" y="18886"/>
                  </a:cubicBezTo>
                  <a:cubicBezTo>
                    <a:pt x="-78" y="16898"/>
                    <a:pt x="-78" y="13567"/>
                    <a:pt x="848" y="10504"/>
                  </a:cubicBezTo>
                  <a:cubicBezTo>
                    <a:pt x="1773" y="7441"/>
                    <a:pt x="3625" y="4647"/>
                    <a:pt x="5322" y="2928"/>
                  </a:cubicBezTo>
                  <a:cubicBezTo>
                    <a:pt x="7019" y="1209"/>
                    <a:pt x="8562" y="564"/>
                    <a:pt x="10413" y="241"/>
                  </a:cubicBezTo>
                  <a:cubicBezTo>
                    <a:pt x="12265" y="-81"/>
                    <a:pt x="14425" y="-81"/>
                    <a:pt x="16122" y="241"/>
                  </a:cubicBezTo>
                  <a:cubicBezTo>
                    <a:pt x="17819" y="564"/>
                    <a:pt x="19053" y="1209"/>
                    <a:pt x="19979" y="2122"/>
                  </a:cubicBezTo>
                  <a:cubicBezTo>
                    <a:pt x="20905" y="3035"/>
                    <a:pt x="21522" y="4218"/>
                    <a:pt x="19671" y="5346"/>
                  </a:cubicBezTo>
                  <a:cubicBezTo>
                    <a:pt x="17819" y="6474"/>
                    <a:pt x="13499" y="7549"/>
                    <a:pt x="10568" y="8086"/>
                  </a:cubicBezTo>
                  <a:cubicBezTo>
                    <a:pt x="7636" y="8623"/>
                    <a:pt x="6093" y="8623"/>
                    <a:pt x="5013" y="8355"/>
                  </a:cubicBezTo>
                  <a:cubicBezTo>
                    <a:pt x="3933" y="8086"/>
                    <a:pt x="3316" y="7549"/>
                    <a:pt x="2699" y="70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3" name="Line"/>
            <p:cNvSpPr/>
            <p:nvPr/>
          </p:nvSpPr>
          <p:spPr>
            <a:xfrm>
              <a:off x="11478389" y="381235"/>
              <a:ext cx="140918" cy="138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082" fill="norm" stroke="1" extrusionOk="0">
                  <a:moveTo>
                    <a:pt x="15660" y="5525"/>
                  </a:moveTo>
                  <a:cubicBezTo>
                    <a:pt x="15015" y="3591"/>
                    <a:pt x="14370" y="1656"/>
                    <a:pt x="13081" y="689"/>
                  </a:cubicBezTo>
                  <a:cubicBezTo>
                    <a:pt x="11791" y="-278"/>
                    <a:pt x="9857" y="-278"/>
                    <a:pt x="7762" y="1012"/>
                  </a:cubicBezTo>
                  <a:cubicBezTo>
                    <a:pt x="5666" y="2301"/>
                    <a:pt x="3409" y="4880"/>
                    <a:pt x="1959" y="7943"/>
                  </a:cubicBezTo>
                  <a:cubicBezTo>
                    <a:pt x="508" y="11006"/>
                    <a:pt x="-137" y="14552"/>
                    <a:pt x="24" y="16970"/>
                  </a:cubicBezTo>
                  <a:cubicBezTo>
                    <a:pt x="185" y="19388"/>
                    <a:pt x="1153" y="20677"/>
                    <a:pt x="2442" y="21000"/>
                  </a:cubicBezTo>
                  <a:cubicBezTo>
                    <a:pt x="3732" y="21322"/>
                    <a:pt x="5344" y="20677"/>
                    <a:pt x="6956" y="19388"/>
                  </a:cubicBezTo>
                  <a:cubicBezTo>
                    <a:pt x="8567" y="18098"/>
                    <a:pt x="10179" y="16164"/>
                    <a:pt x="11630" y="14552"/>
                  </a:cubicBezTo>
                  <a:cubicBezTo>
                    <a:pt x="13081" y="12940"/>
                    <a:pt x="14370" y="11650"/>
                    <a:pt x="15982" y="11650"/>
                  </a:cubicBezTo>
                  <a:cubicBezTo>
                    <a:pt x="17594" y="11650"/>
                    <a:pt x="19529" y="12940"/>
                    <a:pt x="21463" y="142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4" name="Line"/>
            <p:cNvSpPr/>
            <p:nvPr/>
          </p:nvSpPr>
          <p:spPr>
            <a:xfrm>
              <a:off x="11651056" y="341311"/>
              <a:ext cx="114301" cy="20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5" fill="norm" stroke="1" extrusionOk="0">
                  <a:moveTo>
                    <a:pt x="0" y="6075"/>
                  </a:moveTo>
                  <a:cubicBezTo>
                    <a:pt x="2000" y="5850"/>
                    <a:pt x="4000" y="5625"/>
                    <a:pt x="5600" y="6188"/>
                  </a:cubicBezTo>
                  <a:cubicBezTo>
                    <a:pt x="7200" y="6750"/>
                    <a:pt x="8400" y="8100"/>
                    <a:pt x="9600" y="10575"/>
                  </a:cubicBezTo>
                  <a:cubicBezTo>
                    <a:pt x="10800" y="13050"/>
                    <a:pt x="12000" y="16650"/>
                    <a:pt x="11800" y="18788"/>
                  </a:cubicBezTo>
                  <a:cubicBezTo>
                    <a:pt x="11600" y="20925"/>
                    <a:pt x="10000" y="21600"/>
                    <a:pt x="9200" y="21262"/>
                  </a:cubicBezTo>
                  <a:cubicBezTo>
                    <a:pt x="8400" y="20925"/>
                    <a:pt x="8400" y="19575"/>
                    <a:pt x="9400" y="16538"/>
                  </a:cubicBezTo>
                  <a:cubicBezTo>
                    <a:pt x="10400" y="13500"/>
                    <a:pt x="12400" y="8775"/>
                    <a:pt x="14600" y="5738"/>
                  </a:cubicBezTo>
                  <a:cubicBezTo>
                    <a:pt x="16800" y="2700"/>
                    <a:pt x="19200" y="13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5" name="Line"/>
            <p:cNvSpPr/>
            <p:nvPr/>
          </p:nvSpPr>
          <p:spPr>
            <a:xfrm>
              <a:off x="11854898" y="195261"/>
              <a:ext cx="69209" cy="296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477" fill="norm" stroke="1" extrusionOk="0">
                  <a:moveTo>
                    <a:pt x="21402" y="0"/>
                  </a:moveTo>
                  <a:cubicBezTo>
                    <a:pt x="16166" y="1226"/>
                    <a:pt x="10929" y="2451"/>
                    <a:pt x="7329" y="4902"/>
                  </a:cubicBezTo>
                  <a:cubicBezTo>
                    <a:pt x="3729" y="7353"/>
                    <a:pt x="1766" y="11030"/>
                    <a:pt x="784" y="13711"/>
                  </a:cubicBezTo>
                  <a:cubicBezTo>
                    <a:pt x="-198" y="16391"/>
                    <a:pt x="-198" y="18077"/>
                    <a:pt x="457" y="19302"/>
                  </a:cubicBezTo>
                  <a:cubicBezTo>
                    <a:pt x="1111" y="20528"/>
                    <a:pt x="2420" y="21294"/>
                    <a:pt x="4384" y="21447"/>
                  </a:cubicBezTo>
                  <a:cubicBezTo>
                    <a:pt x="6347" y="21600"/>
                    <a:pt x="8966" y="21140"/>
                    <a:pt x="11584" y="206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6" name="Line"/>
            <p:cNvSpPr/>
            <p:nvPr/>
          </p:nvSpPr>
          <p:spPr>
            <a:xfrm>
              <a:off x="11794183" y="290511"/>
              <a:ext cx="212474" cy="191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489" fill="norm" stroke="1" extrusionOk="0">
                  <a:moveTo>
                    <a:pt x="4739" y="12105"/>
                  </a:moveTo>
                  <a:cubicBezTo>
                    <a:pt x="2622" y="11156"/>
                    <a:pt x="504" y="10207"/>
                    <a:pt x="81" y="9732"/>
                  </a:cubicBezTo>
                  <a:cubicBezTo>
                    <a:pt x="-343" y="9257"/>
                    <a:pt x="928" y="9257"/>
                    <a:pt x="3257" y="9138"/>
                  </a:cubicBezTo>
                  <a:cubicBezTo>
                    <a:pt x="5586" y="9020"/>
                    <a:pt x="8975" y="8782"/>
                    <a:pt x="11198" y="8664"/>
                  </a:cubicBezTo>
                  <a:cubicBezTo>
                    <a:pt x="13422" y="8545"/>
                    <a:pt x="14481" y="8545"/>
                    <a:pt x="15222" y="9138"/>
                  </a:cubicBezTo>
                  <a:cubicBezTo>
                    <a:pt x="15963" y="9732"/>
                    <a:pt x="16386" y="10919"/>
                    <a:pt x="16281" y="12699"/>
                  </a:cubicBezTo>
                  <a:cubicBezTo>
                    <a:pt x="16175" y="14479"/>
                    <a:pt x="15539" y="16853"/>
                    <a:pt x="15116" y="18633"/>
                  </a:cubicBezTo>
                  <a:cubicBezTo>
                    <a:pt x="14692" y="20413"/>
                    <a:pt x="14481" y="21600"/>
                    <a:pt x="14586" y="21481"/>
                  </a:cubicBezTo>
                  <a:cubicBezTo>
                    <a:pt x="14692" y="21363"/>
                    <a:pt x="15116" y="19938"/>
                    <a:pt x="15539" y="17090"/>
                  </a:cubicBezTo>
                  <a:cubicBezTo>
                    <a:pt x="15963" y="14242"/>
                    <a:pt x="16386" y="9969"/>
                    <a:pt x="17339" y="6884"/>
                  </a:cubicBezTo>
                  <a:cubicBezTo>
                    <a:pt x="18292" y="3798"/>
                    <a:pt x="19775" y="1899"/>
                    <a:pt x="2125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7" name="Line"/>
            <p:cNvSpPr/>
            <p:nvPr/>
          </p:nvSpPr>
          <p:spPr>
            <a:xfrm>
              <a:off x="12006656" y="220661"/>
              <a:ext cx="165101" cy="267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1" fill="norm" stroke="1" extrusionOk="0">
                  <a:moveTo>
                    <a:pt x="14123" y="0"/>
                  </a:moveTo>
                  <a:cubicBezTo>
                    <a:pt x="11354" y="2381"/>
                    <a:pt x="8585" y="4762"/>
                    <a:pt x="6923" y="7909"/>
                  </a:cubicBezTo>
                  <a:cubicBezTo>
                    <a:pt x="5262" y="11055"/>
                    <a:pt x="4708" y="14967"/>
                    <a:pt x="4569" y="17348"/>
                  </a:cubicBezTo>
                  <a:cubicBezTo>
                    <a:pt x="4431" y="19729"/>
                    <a:pt x="4708" y="20580"/>
                    <a:pt x="5538" y="20920"/>
                  </a:cubicBezTo>
                  <a:cubicBezTo>
                    <a:pt x="6369" y="21260"/>
                    <a:pt x="7754" y="21090"/>
                    <a:pt x="8446" y="20580"/>
                  </a:cubicBezTo>
                  <a:cubicBezTo>
                    <a:pt x="9138" y="20069"/>
                    <a:pt x="9138" y="19219"/>
                    <a:pt x="8862" y="18283"/>
                  </a:cubicBezTo>
                  <a:cubicBezTo>
                    <a:pt x="8585" y="17348"/>
                    <a:pt x="8031" y="16328"/>
                    <a:pt x="7062" y="15562"/>
                  </a:cubicBezTo>
                  <a:cubicBezTo>
                    <a:pt x="6092" y="14797"/>
                    <a:pt x="4708" y="14287"/>
                    <a:pt x="3185" y="13776"/>
                  </a:cubicBezTo>
                  <a:cubicBezTo>
                    <a:pt x="1662" y="13266"/>
                    <a:pt x="0" y="12756"/>
                    <a:pt x="0" y="12501"/>
                  </a:cubicBezTo>
                  <a:cubicBezTo>
                    <a:pt x="0" y="12246"/>
                    <a:pt x="1662" y="12246"/>
                    <a:pt x="3877" y="12246"/>
                  </a:cubicBezTo>
                  <a:cubicBezTo>
                    <a:pt x="6092" y="12246"/>
                    <a:pt x="8862" y="12246"/>
                    <a:pt x="10938" y="12416"/>
                  </a:cubicBezTo>
                  <a:cubicBezTo>
                    <a:pt x="13015" y="12586"/>
                    <a:pt x="14400" y="12926"/>
                    <a:pt x="15231" y="13521"/>
                  </a:cubicBezTo>
                  <a:cubicBezTo>
                    <a:pt x="16062" y="14117"/>
                    <a:pt x="16338" y="14967"/>
                    <a:pt x="16477" y="16072"/>
                  </a:cubicBezTo>
                  <a:cubicBezTo>
                    <a:pt x="16615" y="17178"/>
                    <a:pt x="16615" y="18539"/>
                    <a:pt x="16477" y="19644"/>
                  </a:cubicBezTo>
                  <a:cubicBezTo>
                    <a:pt x="16338" y="20750"/>
                    <a:pt x="16062" y="21600"/>
                    <a:pt x="15923" y="21515"/>
                  </a:cubicBezTo>
                  <a:cubicBezTo>
                    <a:pt x="15785" y="21430"/>
                    <a:pt x="15785" y="20409"/>
                    <a:pt x="16754" y="18283"/>
                  </a:cubicBezTo>
                  <a:cubicBezTo>
                    <a:pt x="17723" y="16157"/>
                    <a:pt x="19662" y="12926"/>
                    <a:pt x="21600" y="96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8" name="Line"/>
            <p:cNvSpPr/>
            <p:nvPr/>
          </p:nvSpPr>
          <p:spPr>
            <a:xfrm>
              <a:off x="12195936" y="378188"/>
              <a:ext cx="71071" cy="107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072" fill="norm" stroke="1" extrusionOk="0">
                  <a:moveTo>
                    <a:pt x="19425" y="1487"/>
                  </a:moveTo>
                  <a:cubicBezTo>
                    <a:pt x="16249" y="656"/>
                    <a:pt x="13072" y="-175"/>
                    <a:pt x="10213" y="33"/>
                  </a:cubicBezTo>
                  <a:cubicBezTo>
                    <a:pt x="7355" y="240"/>
                    <a:pt x="4813" y="1487"/>
                    <a:pt x="2907" y="4394"/>
                  </a:cubicBezTo>
                  <a:cubicBezTo>
                    <a:pt x="1002" y="7302"/>
                    <a:pt x="-269" y="11871"/>
                    <a:pt x="49" y="14987"/>
                  </a:cubicBezTo>
                  <a:cubicBezTo>
                    <a:pt x="366" y="18102"/>
                    <a:pt x="2272" y="19763"/>
                    <a:pt x="4813" y="20594"/>
                  </a:cubicBezTo>
                  <a:cubicBezTo>
                    <a:pt x="7355" y="21425"/>
                    <a:pt x="10531" y="21425"/>
                    <a:pt x="13390" y="18517"/>
                  </a:cubicBezTo>
                  <a:cubicBezTo>
                    <a:pt x="16249" y="15610"/>
                    <a:pt x="18790" y="9794"/>
                    <a:pt x="21331" y="39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9" name="Line"/>
            <p:cNvSpPr/>
            <p:nvPr/>
          </p:nvSpPr>
          <p:spPr>
            <a:xfrm>
              <a:off x="12299550" y="361309"/>
              <a:ext cx="75407" cy="126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439" fill="norm" stroke="1" extrusionOk="0">
                  <a:moveTo>
                    <a:pt x="5175" y="3079"/>
                  </a:moveTo>
                  <a:cubicBezTo>
                    <a:pt x="4575" y="7039"/>
                    <a:pt x="3975" y="10999"/>
                    <a:pt x="3075" y="14059"/>
                  </a:cubicBezTo>
                  <a:cubicBezTo>
                    <a:pt x="2175" y="17119"/>
                    <a:pt x="975" y="19279"/>
                    <a:pt x="375" y="19099"/>
                  </a:cubicBezTo>
                  <a:cubicBezTo>
                    <a:pt x="-225" y="18919"/>
                    <a:pt x="-225" y="16399"/>
                    <a:pt x="1275" y="13339"/>
                  </a:cubicBezTo>
                  <a:cubicBezTo>
                    <a:pt x="2775" y="10279"/>
                    <a:pt x="5775" y="6679"/>
                    <a:pt x="8175" y="4159"/>
                  </a:cubicBezTo>
                  <a:cubicBezTo>
                    <a:pt x="10575" y="1639"/>
                    <a:pt x="12375" y="199"/>
                    <a:pt x="14475" y="19"/>
                  </a:cubicBezTo>
                  <a:cubicBezTo>
                    <a:pt x="16575" y="-161"/>
                    <a:pt x="18975" y="919"/>
                    <a:pt x="20175" y="4699"/>
                  </a:cubicBezTo>
                  <a:cubicBezTo>
                    <a:pt x="21375" y="8479"/>
                    <a:pt x="21375" y="14959"/>
                    <a:pt x="21375" y="21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0" name="Line"/>
            <p:cNvSpPr/>
            <p:nvPr/>
          </p:nvSpPr>
          <p:spPr>
            <a:xfrm>
              <a:off x="12343206" y="550861"/>
              <a:ext cx="635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1" name="Line"/>
            <p:cNvSpPr/>
            <p:nvPr/>
          </p:nvSpPr>
          <p:spPr>
            <a:xfrm>
              <a:off x="6478507" y="1116011"/>
              <a:ext cx="594200" cy="326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336" fill="norm" stroke="1" extrusionOk="0">
                  <a:moveTo>
                    <a:pt x="4268" y="0"/>
                  </a:moveTo>
                  <a:cubicBezTo>
                    <a:pt x="3962" y="554"/>
                    <a:pt x="3655" y="1108"/>
                    <a:pt x="3502" y="3254"/>
                  </a:cubicBezTo>
                  <a:cubicBezTo>
                    <a:pt x="3349" y="5400"/>
                    <a:pt x="3349" y="9138"/>
                    <a:pt x="3502" y="12323"/>
                  </a:cubicBezTo>
                  <a:cubicBezTo>
                    <a:pt x="3655" y="15508"/>
                    <a:pt x="3962" y="18138"/>
                    <a:pt x="4268" y="19662"/>
                  </a:cubicBezTo>
                  <a:cubicBezTo>
                    <a:pt x="4574" y="21185"/>
                    <a:pt x="4881" y="21600"/>
                    <a:pt x="5034" y="21185"/>
                  </a:cubicBezTo>
                  <a:cubicBezTo>
                    <a:pt x="5187" y="20769"/>
                    <a:pt x="5187" y="19523"/>
                    <a:pt x="4766" y="18000"/>
                  </a:cubicBezTo>
                  <a:cubicBezTo>
                    <a:pt x="4345" y="16477"/>
                    <a:pt x="3502" y="14677"/>
                    <a:pt x="2889" y="13638"/>
                  </a:cubicBezTo>
                  <a:cubicBezTo>
                    <a:pt x="2276" y="12600"/>
                    <a:pt x="1893" y="12323"/>
                    <a:pt x="1357" y="12185"/>
                  </a:cubicBezTo>
                  <a:cubicBezTo>
                    <a:pt x="821" y="12046"/>
                    <a:pt x="132" y="12046"/>
                    <a:pt x="17" y="11908"/>
                  </a:cubicBezTo>
                  <a:cubicBezTo>
                    <a:pt x="-98" y="11769"/>
                    <a:pt x="362" y="11492"/>
                    <a:pt x="1472" y="10246"/>
                  </a:cubicBezTo>
                  <a:cubicBezTo>
                    <a:pt x="2583" y="9000"/>
                    <a:pt x="4345" y="6785"/>
                    <a:pt x="5379" y="5400"/>
                  </a:cubicBezTo>
                  <a:cubicBezTo>
                    <a:pt x="6413" y="4015"/>
                    <a:pt x="6719" y="3462"/>
                    <a:pt x="7140" y="2769"/>
                  </a:cubicBezTo>
                  <a:cubicBezTo>
                    <a:pt x="7562" y="2077"/>
                    <a:pt x="8098" y="1246"/>
                    <a:pt x="8366" y="1177"/>
                  </a:cubicBezTo>
                  <a:cubicBezTo>
                    <a:pt x="8634" y="1108"/>
                    <a:pt x="8634" y="1800"/>
                    <a:pt x="8634" y="3946"/>
                  </a:cubicBezTo>
                  <a:cubicBezTo>
                    <a:pt x="8634" y="6092"/>
                    <a:pt x="8634" y="9692"/>
                    <a:pt x="8634" y="11838"/>
                  </a:cubicBezTo>
                  <a:cubicBezTo>
                    <a:pt x="8634" y="13985"/>
                    <a:pt x="8634" y="14677"/>
                    <a:pt x="8672" y="14608"/>
                  </a:cubicBezTo>
                  <a:cubicBezTo>
                    <a:pt x="8711" y="14538"/>
                    <a:pt x="8787" y="13708"/>
                    <a:pt x="8902" y="12877"/>
                  </a:cubicBezTo>
                  <a:cubicBezTo>
                    <a:pt x="9017" y="12046"/>
                    <a:pt x="9170" y="11215"/>
                    <a:pt x="9438" y="10662"/>
                  </a:cubicBezTo>
                  <a:cubicBezTo>
                    <a:pt x="9706" y="10108"/>
                    <a:pt x="10089" y="9831"/>
                    <a:pt x="10396" y="9969"/>
                  </a:cubicBezTo>
                  <a:cubicBezTo>
                    <a:pt x="10702" y="10108"/>
                    <a:pt x="10932" y="10662"/>
                    <a:pt x="11276" y="11700"/>
                  </a:cubicBezTo>
                  <a:cubicBezTo>
                    <a:pt x="11621" y="12738"/>
                    <a:pt x="12081" y="14262"/>
                    <a:pt x="12464" y="15231"/>
                  </a:cubicBezTo>
                  <a:cubicBezTo>
                    <a:pt x="12847" y="16200"/>
                    <a:pt x="13153" y="16615"/>
                    <a:pt x="13459" y="16546"/>
                  </a:cubicBezTo>
                  <a:cubicBezTo>
                    <a:pt x="13766" y="16477"/>
                    <a:pt x="14072" y="15923"/>
                    <a:pt x="14302" y="14538"/>
                  </a:cubicBezTo>
                  <a:cubicBezTo>
                    <a:pt x="14532" y="13154"/>
                    <a:pt x="14685" y="10938"/>
                    <a:pt x="14762" y="9415"/>
                  </a:cubicBezTo>
                  <a:cubicBezTo>
                    <a:pt x="14838" y="7892"/>
                    <a:pt x="14838" y="7062"/>
                    <a:pt x="14762" y="6992"/>
                  </a:cubicBezTo>
                  <a:cubicBezTo>
                    <a:pt x="14685" y="6923"/>
                    <a:pt x="14532" y="7615"/>
                    <a:pt x="14455" y="8723"/>
                  </a:cubicBezTo>
                  <a:cubicBezTo>
                    <a:pt x="14379" y="9831"/>
                    <a:pt x="14379" y="11354"/>
                    <a:pt x="14455" y="12462"/>
                  </a:cubicBezTo>
                  <a:cubicBezTo>
                    <a:pt x="14532" y="13569"/>
                    <a:pt x="14685" y="14262"/>
                    <a:pt x="14953" y="14815"/>
                  </a:cubicBezTo>
                  <a:cubicBezTo>
                    <a:pt x="15221" y="15369"/>
                    <a:pt x="15604" y="15785"/>
                    <a:pt x="15911" y="15715"/>
                  </a:cubicBezTo>
                  <a:cubicBezTo>
                    <a:pt x="16217" y="15646"/>
                    <a:pt x="16447" y="15092"/>
                    <a:pt x="16638" y="14331"/>
                  </a:cubicBezTo>
                  <a:cubicBezTo>
                    <a:pt x="16830" y="13569"/>
                    <a:pt x="16983" y="12600"/>
                    <a:pt x="17136" y="11769"/>
                  </a:cubicBezTo>
                  <a:cubicBezTo>
                    <a:pt x="17289" y="10938"/>
                    <a:pt x="17442" y="10246"/>
                    <a:pt x="17519" y="10246"/>
                  </a:cubicBezTo>
                  <a:cubicBezTo>
                    <a:pt x="17596" y="10246"/>
                    <a:pt x="17596" y="10938"/>
                    <a:pt x="17596" y="11631"/>
                  </a:cubicBezTo>
                  <a:cubicBezTo>
                    <a:pt x="17596" y="12323"/>
                    <a:pt x="17596" y="13015"/>
                    <a:pt x="17634" y="12877"/>
                  </a:cubicBezTo>
                  <a:cubicBezTo>
                    <a:pt x="17672" y="12738"/>
                    <a:pt x="17749" y="11769"/>
                    <a:pt x="18017" y="10592"/>
                  </a:cubicBezTo>
                  <a:cubicBezTo>
                    <a:pt x="18285" y="9415"/>
                    <a:pt x="18745" y="8031"/>
                    <a:pt x="19166" y="7269"/>
                  </a:cubicBezTo>
                  <a:cubicBezTo>
                    <a:pt x="19587" y="6508"/>
                    <a:pt x="19970" y="6369"/>
                    <a:pt x="20276" y="6577"/>
                  </a:cubicBezTo>
                  <a:cubicBezTo>
                    <a:pt x="20583" y="6785"/>
                    <a:pt x="20813" y="7338"/>
                    <a:pt x="21004" y="9208"/>
                  </a:cubicBezTo>
                  <a:cubicBezTo>
                    <a:pt x="21196" y="11077"/>
                    <a:pt x="21349" y="14262"/>
                    <a:pt x="21502" y="17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2" name="Line"/>
            <p:cNvSpPr/>
            <p:nvPr/>
          </p:nvSpPr>
          <p:spPr>
            <a:xfrm>
              <a:off x="7129856" y="1350961"/>
              <a:ext cx="3810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3" name="Line"/>
            <p:cNvSpPr/>
            <p:nvPr/>
          </p:nvSpPr>
          <p:spPr>
            <a:xfrm>
              <a:off x="7530914" y="967411"/>
              <a:ext cx="379993" cy="372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372" fill="norm" stroke="1" extrusionOk="0">
                  <a:moveTo>
                    <a:pt x="11823" y="1603"/>
                  </a:moveTo>
                  <a:cubicBezTo>
                    <a:pt x="11343" y="1117"/>
                    <a:pt x="10863" y="632"/>
                    <a:pt x="10203" y="329"/>
                  </a:cubicBezTo>
                  <a:cubicBezTo>
                    <a:pt x="9543" y="25"/>
                    <a:pt x="8703" y="-96"/>
                    <a:pt x="8103" y="86"/>
                  </a:cubicBezTo>
                  <a:cubicBezTo>
                    <a:pt x="7503" y="268"/>
                    <a:pt x="7143" y="753"/>
                    <a:pt x="6783" y="3120"/>
                  </a:cubicBezTo>
                  <a:cubicBezTo>
                    <a:pt x="6423" y="5486"/>
                    <a:pt x="6063" y="9733"/>
                    <a:pt x="6003" y="12767"/>
                  </a:cubicBezTo>
                  <a:cubicBezTo>
                    <a:pt x="5943" y="15801"/>
                    <a:pt x="6183" y="17621"/>
                    <a:pt x="6243" y="18834"/>
                  </a:cubicBezTo>
                  <a:cubicBezTo>
                    <a:pt x="6303" y="20048"/>
                    <a:pt x="6183" y="20655"/>
                    <a:pt x="5703" y="21019"/>
                  </a:cubicBezTo>
                  <a:cubicBezTo>
                    <a:pt x="5223" y="21383"/>
                    <a:pt x="4383" y="21504"/>
                    <a:pt x="3543" y="21201"/>
                  </a:cubicBezTo>
                  <a:cubicBezTo>
                    <a:pt x="2703" y="20897"/>
                    <a:pt x="1863" y="20169"/>
                    <a:pt x="1263" y="19441"/>
                  </a:cubicBezTo>
                  <a:cubicBezTo>
                    <a:pt x="663" y="18713"/>
                    <a:pt x="303" y="17985"/>
                    <a:pt x="123" y="17317"/>
                  </a:cubicBezTo>
                  <a:cubicBezTo>
                    <a:pt x="-57" y="16650"/>
                    <a:pt x="-57" y="16043"/>
                    <a:pt x="243" y="15679"/>
                  </a:cubicBezTo>
                  <a:cubicBezTo>
                    <a:pt x="543" y="15315"/>
                    <a:pt x="1143" y="15194"/>
                    <a:pt x="2403" y="15133"/>
                  </a:cubicBezTo>
                  <a:cubicBezTo>
                    <a:pt x="3663" y="15073"/>
                    <a:pt x="5583" y="15073"/>
                    <a:pt x="6843" y="15133"/>
                  </a:cubicBezTo>
                  <a:cubicBezTo>
                    <a:pt x="8103" y="15194"/>
                    <a:pt x="8703" y="15315"/>
                    <a:pt x="8763" y="15558"/>
                  </a:cubicBezTo>
                  <a:cubicBezTo>
                    <a:pt x="8823" y="15801"/>
                    <a:pt x="8343" y="16165"/>
                    <a:pt x="8043" y="16650"/>
                  </a:cubicBezTo>
                  <a:cubicBezTo>
                    <a:pt x="7743" y="17135"/>
                    <a:pt x="7623" y="17742"/>
                    <a:pt x="7743" y="18288"/>
                  </a:cubicBezTo>
                  <a:cubicBezTo>
                    <a:pt x="7863" y="18834"/>
                    <a:pt x="8223" y="19320"/>
                    <a:pt x="8703" y="19502"/>
                  </a:cubicBezTo>
                  <a:cubicBezTo>
                    <a:pt x="9183" y="19684"/>
                    <a:pt x="9783" y="19562"/>
                    <a:pt x="10263" y="19198"/>
                  </a:cubicBezTo>
                  <a:cubicBezTo>
                    <a:pt x="10743" y="18834"/>
                    <a:pt x="11103" y="18228"/>
                    <a:pt x="11283" y="17500"/>
                  </a:cubicBezTo>
                  <a:cubicBezTo>
                    <a:pt x="11463" y="16771"/>
                    <a:pt x="11463" y="15922"/>
                    <a:pt x="11403" y="15194"/>
                  </a:cubicBezTo>
                  <a:cubicBezTo>
                    <a:pt x="11343" y="14466"/>
                    <a:pt x="11223" y="13859"/>
                    <a:pt x="11463" y="13677"/>
                  </a:cubicBezTo>
                  <a:cubicBezTo>
                    <a:pt x="11703" y="13495"/>
                    <a:pt x="12303" y="13738"/>
                    <a:pt x="13203" y="14648"/>
                  </a:cubicBezTo>
                  <a:cubicBezTo>
                    <a:pt x="14103" y="15558"/>
                    <a:pt x="15303" y="17135"/>
                    <a:pt x="15903" y="18228"/>
                  </a:cubicBezTo>
                  <a:cubicBezTo>
                    <a:pt x="16503" y="19320"/>
                    <a:pt x="16503" y="19926"/>
                    <a:pt x="16203" y="20048"/>
                  </a:cubicBezTo>
                  <a:cubicBezTo>
                    <a:pt x="15903" y="20169"/>
                    <a:pt x="15303" y="19805"/>
                    <a:pt x="14823" y="19380"/>
                  </a:cubicBezTo>
                  <a:cubicBezTo>
                    <a:pt x="14343" y="18956"/>
                    <a:pt x="13983" y="18470"/>
                    <a:pt x="13743" y="17864"/>
                  </a:cubicBezTo>
                  <a:cubicBezTo>
                    <a:pt x="13503" y="17257"/>
                    <a:pt x="13383" y="16529"/>
                    <a:pt x="14283" y="15497"/>
                  </a:cubicBezTo>
                  <a:cubicBezTo>
                    <a:pt x="15183" y="14466"/>
                    <a:pt x="17103" y="13131"/>
                    <a:pt x="18483" y="12403"/>
                  </a:cubicBezTo>
                  <a:cubicBezTo>
                    <a:pt x="19863" y="11675"/>
                    <a:pt x="20703" y="11553"/>
                    <a:pt x="21543" y="114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4" name="Line"/>
            <p:cNvSpPr/>
            <p:nvPr/>
          </p:nvSpPr>
          <p:spPr>
            <a:xfrm>
              <a:off x="8306723" y="1124987"/>
              <a:ext cx="242641" cy="162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0987" fill="norm" stroke="1" extrusionOk="0">
                  <a:moveTo>
                    <a:pt x="9955" y="4582"/>
                  </a:moveTo>
                  <a:cubicBezTo>
                    <a:pt x="9955" y="3215"/>
                    <a:pt x="9955" y="1848"/>
                    <a:pt x="9391" y="891"/>
                  </a:cubicBezTo>
                  <a:cubicBezTo>
                    <a:pt x="8828" y="-66"/>
                    <a:pt x="7701" y="-613"/>
                    <a:pt x="6104" y="1164"/>
                  </a:cubicBezTo>
                  <a:cubicBezTo>
                    <a:pt x="4508" y="2941"/>
                    <a:pt x="2442" y="7043"/>
                    <a:pt x="1315" y="9777"/>
                  </a:cubicBezTo>
                  <a:cubicBezTo>
                    <a:pt x="188" y="12511"/>
                    <a:pt x="0" y="13878"/>
                    <a:pt x="0" y="15382"/>
                  </a:cubicBezTo>
                  <a:cubicBezTo>
                    <a:pt x="0" y="16886"/>
                    <a:pt x="188" y="18526"/>
                    <a:pt x="751" y="18936"/>
                  </a:cubicBezTo>
                  <a:cubicBezTo>
                    <a:pt x="1315" y="19346"/>
                    <a:pt x="2254" y="18526"/>
                    <a:pt x="3193" y="16612"/>
                  </a:cubicBezTo>
                  <a:cubicBezTo>
                    <a:pt x="4132" y="14698"/>
                    <a:pt x="5071" y="11691"/>
                    <a:pt x="5917" y="9367"/>
                  </a:cubicBezTo>
                  <a:cubicBezTo>
                    <a:pt x="6762" y="7043"/>
                    <a:pt x="7513" y="5402"/>
                    <a:pt x="7889" y="5812"/>
                  </a:cubicBezTo>
                  <a:cubicBezTo>
                    <a:pt x="8264" y="6222"/>
                    <a:pt x="8264" y="8683"/>
                    <a:pt x="8358" y="11281"/>
                  </a:cubicBezTo>
                  <a:cubicBezTo>
                    <a:pt x="8452" y="13878"/>
                    <a:pt x="8640" y="16612"/>
                    <a:pt x="9110" y="18390"/>
                  </a:cubicBezTo>
                  <a:cubicBezTo>
                    <a:pt x="9579" y="20167"/>
                    <a:pt x="10330" y="20987"/>
                    <a:pt x="11176" y="20987"/>
                  </a:cubicBezTo>
                  <a:cubicBezTo>
                    <a:pt x="12021" y="20987"/>
                    <a:pt x="12960" y="20167"/>
                    <a:pt x="13711" y="19210"/>
                  </a:cubicBezTo>
                  <a:cubicBezTo>
                    <a:pt x="14463" y="18253"/>
                    <a:pt x="15026" y="17159"/>
                    <a:pt x="15120" y="17569"/>
                  </a:cubicBezTo>
                  <a:cubicBezTo>
                    <a:pt x="15214" y="17979"/>
                    <a:pt x="14838" y="19893"/>
                    <a:pt x="14650" y="19893"/>
                  </a:cubicBezTo>
                  <a:cubicBezTo>
                    <a:pt x="14463" y="19893"/>
                    <a:pt x="14463" y="17979"/>
                    <a:pt x="15026" y="15382"/>
                  </a:cubicBezTo>
                  <a:cubicBezTo>
                    <a:pt x="15590" y="12784"/>
                    <a:pt x="16717" y="9503"/>
                    <a:pt x="17750" y="7316"/>
                  </a:cubicBezTo>
                  <a:cubicBezTo>
                    <a:pt x="18783" y="5129"/>
                    <a:pt x="19722" y="4035"/>
                    <a:pt x="20379" y="4309"/>
                  </a:cubicBezTo>
                  <a:cubicBezTo>
                    <a:pt x="21037" y="4582"/>
                    <a:pt x="21412" y="6222"/>
                    <a:pt x="21506" y="9230"/>
                  </a:cubicBezTo>
                  <a:cubicBezTo>
                    <a:pt x="21600" y="12238"/>
                    <a:pt x="21412" y="16612"/>
                    <a:pt x="21224" y="209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5" name="Line"/>
            <p:cNvSpPr/>
            <p:nvPr/>
          </p:nvSpPr>
          <p:spPr>
            <a:xfrm>
              <a:off x="8631350" y="1160461"/>
              <a:ext cx="136013" cy="364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497" fill="norm" stroke="1" extrusionOk="0">
                  <a:moveTo>
                    <a:pt x="543" y="0"/>
                  </a:moveTo>
                  <a:cubicBezTo>
                    <a:pt x="210" y="1498"/>
                    <a:pt x="-122" y="2997"/>
                    <a:pt x="44" y="4058"/>
                  </a:cubicBezTo>
                  <a:cubicBezTo>
                    <a:pt x="210" y="5119"/>
                    <a:pt x="875" y="5743"/>
                    <a:pt x="2204" y="6055"/>
                  </a:cubicBezTo>
                  <a:cubicBezTo>
                    <a:pt x="3533" y="6368"/>
                    <a:pt x="5527" y="6368"/>
                    <a:pt x="7687" y="5868"/>
                  </a:cubicBezTo>
                  <a:cubicBezTo>
                    <a:pt x="9847" y="5369"/>
                    <a:pt x="12173" y="4370"/>
                    <a:pt x="13503" y="3434"/>
                  </a:cubicBezTo>
                  <a:cubicBezTo>
                    <a:pt x="14832" y="2497"/>
                    <a:pt x="15164" y="1623"/>
                    <a:pt x="15330" y="1561"/>
                  </a:cubicBezTo>
                  <a:cubicBezTo>
                    <a:pt x="15496" y="1498"/>
                    <a:pt x="15496" y="2247"/>
                    <a:pt x="16161" y="4869"/>
                  </a:cubicBezTo>
                  <a:cubicBezTo>
                    <a:pt x="16826" y="7491"/>
                    <a:pt x="18155" y="11986"/>
                    <a:pt x="19152" y="14671"/>
                  </a:cubicBezTo>
                  <a:cubicBezTo>
                    <a:pt x="20149" y="17355"/>
                    <a:pt x="20813" y="18229"/>
                    <a:pt x="21146" y="19040"/>
                  </a:cubicBezTo>
                  <a:cubicBezTo>
                    <a:pt x="21478" y="19852"/>
                    <a:pt x="21478" y="20601"/>
                    <a:pt x="20647" y="21038"/>
                  </a:cubicBezTo>
                  <a:cubicBezTo>
                    <a:pt x="19816" y="21475"/>
                    <a:pt x="18155" y="21600"/>
                    <a:pt x="15496" y="21413"/>
                  </a:cubicBezTo>
                  <a:cubicBezTo>
                    <a:pt x="12838" y="21225"/>
                    <a:pt x="9183" y="20726"/>
                    <a:pt x="5527" y="202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6" name="Line"/>
            <p:cNvSpPr/>
            <p:nvPr/>
          </p:nvSpPr>
          <p:spPr>
            <a:xfrm>
              <a:off x="9163576" y="1111778"/>
              <a:ext cx="131631" cy="183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1" h="21286" fill="norm" stroke="1" extrusionOk="0">
                  <a:moveTo>
                    <a:pt x="750" y="10064"/>
                  </a:moveTo>
                  <a:cubicBezTo>
                    <a:pt x="2464" y="10309"/>
                    <a:pt x="4178" y="10555"/>
                    <a:pt x="5721" y="10309"/>
                  </a:cubicBezTo>
                  <a:cubicBezTo>
                    <a:pt x="7264" y="10064"/>
                    <a:pt x="8635" y="9327"/>
                    <a:pt x="9835" y="7855"/>
                  </a:cubicBezTo>
                  <a:cubicBezTo>
                    <a:pt x="11035" y="6382"/>
                    <a:pt x="12064" y="4173"/>
                    <a:pt x="12064" y="2577"/>
                  </a:cubicBezTo>
                  <a:cubicBezTo>
                    <a:pt x="12064" y="982"/>
                    <a:pt x="11035" y="0"/>
                    <a:pt x="9492" y="0"/>
                  </a:cubicBezTo>
                  <a:cubicBezTo>
                    <a:pt x="7950" y="0"/>
                    <a:pt x="5892" y="982"/>
                    <a:pt x="4007" y="4050"/>
                  </a:cubicBezTo>
                  <a:cubicBezTo>
                    <a:pt x="2121" y="7118"/>
                    <a:pt x="407" y="12273"/>
                    <a:pt x="64" y="15464"/>
                  </a:cubicBezTo>
                  <a:cubicBezTo>
                    <a:pt x="-279" y="18655"/>
                    <a:pt x="750" y="19882"/>
                    <a:pt x="3150" y="20618"/>
                  </a:cubicBezTo>
                  <a:cubicBezTo>
                    <a:pt x="5550" y="21355"/>
                    <a:pt x="9321" y="21600"/>
                    <a:pt x="12578" y="20741"/>
                  </a:cubicBezTo>
                  <a:cubicBezTo>
                    <a:pt x="15835" y="19882"/>
                    <a:pt x="18578" y="17918"/>
                    <a:pt x="21321" y="159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7" name="Line"/>
            <p:cNvSpPr/>
            <p:nvPr/>
          </p:nvSpPr>
          <p:spPr>
            <a:xfrm>
              <a:off x="9358706" y="1141411"/>
              <a:ext cx="101601" cy="148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1" fill="norm" stroke="1" extrusionOk="0">
                  <a:moveTo>
                    <a:pt x="0" y="3651"/>
                  </a:moveTo>
                  <a:cubicBezTo>
                    <a:pt x="900" y="8823"/>
                    <a:pt x="1800" y="13994"/>
                    <a:pt x="3150" y="17189"/>
                  </a:cubicBezTo>
                  <a:cubicBezTo>
                    <a:pt x="4500" y="20383"/>
                    <a:pt x="6300" y="21600"/>
                    <a:pt x="7875" y="21296"/>
                  </a:cubicBezTo>
                  <a:cubicBezTo>
                    <a:pt x="9450" y="20992"/>
                    <a:pt x="10800" y="19166"/>
                    <a:pt x="12150" y="15820"/>
                  </a:cubicBezTo>
                  <a:cubicBezTo>
                    <a:pt x="13500" y="12473"/>
                    <a:pt x="14850" y="7606"/>
                    <a:pt x="16425" y="4715"/>
                  </a:cubicBezTo>
                  <a:cubicBezTo>
                    <a:pt x="18000" y="1825"/>
                    <a:pt x="19800" y="91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8" name="Line"/>
            <p:cNvSpPr/>
            <p:nvPr/>
          </p:nvSpPr>
          <p:spPr>
            <a:xfrm>
              <a:off x="9497055" y="1145717"/>
              <a:ext cx="128352" cy="142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6" h="21003" fill="norm" stroke="1" extrusionOk="0">
                  <a:moveTo>
                    <a:pt x="1268" y="8754"/>
                  </a:moveTo>
                  <a:cubicBezTo>
                    <a:pt x="3010" y="8441"/>
                    <a:pt x="4752" y="8128"/>
                    <a:pt x="6320" y="7346"/>
                  </a:cubicBezTo>
                  <a:cubicBezTo>
                    <a:pt x="7887" y="6563"/>
                    <a:pt x="9281" y="5311"/>
                    <a:pt x="9978" y="3902"/>
                  </a:cubicBezTo>
                  <a:cubicBezTo>
                    <a:pt x="10674" y="2493"/>
                    <a:pt x="10674" y="928"/>
                    <a:pt x="9803" y="302"/>
                  </a:cubicBezTo>
                  <a:cubicBezTo>
                    <a:pt x="8932" y="-324"/>
                    <a:pt x="7191" y="-11"/>
                    <a:pt x="5449" y="1554"/>
                  </a:cubicBezTo>
                  <a:cubicBezTo>
                    <a:pt x="3707" y="3119"/>
                    <a:pt x="1965" y="5937"/>
                    <a:pt x="920" y="8911"/>
                  </a:cubicBezTo>
                  <a:cubicBezTo>
                    <a:pt x="-126" y="11885"/>
                    <a:pt x="-474" y="15015"/>
                    <a:pt x="920" y="17363"/>
                  </a:cubicBezTo>
                  <a:cubicBezTo>
                    <a:pt x="2313" y="19711"/>
                    <a:pt x="5449" y="21276"/>
                    <a:pt x="9107" y="20963"/>
                  </a:cubicBezTo>
                  <a:cubicBezTo>
                    <a:pt x="12765" y="20650"/>
                    <a:pt x="16945" y="18459"/>
                    <a:pt x="21126" y="162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9" name="Line"/>
            <p:cNvSpPr/>
            <p:nvPr/>
          </p:nvSpPr>
          <p:spPr>
            <a:xfrm>
              <a:off x="9676206" y="1157974"/>
              <a:ext cx="88901" cy="137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0" fill="norm" stroke="1" extrusionOk="0">
                  <a:moveTo>
                    <a:pt x="0" y="2348"/>
                  </a:moveTo>
                  <a:cubicBezTo>
                    <a:pt x="1029" y="7585"/>
                    <a:pt x="2057" y="12821"/>
                    <a:pt x="2057" y="16257"/>
                  </a:cubicBezTo>
                  <a:cubicBezTo>
                    <a:pt x="2057" y="19694"/>
                    <a:pt x="1029" y="21330"/>
                    <a:pt x="514" y="21330"/>
                  </a:cubicBezTo>
                  <a:cubicBezTo>
                    <a:pt x="0" y="21330"/>
                    <a:pt x="0" y="19694"/>
                    <a:pt x="771" y="16421"/>
                  </a:cubicBezTo>
                  <a:cubicBezTo>
                    <a:pt x="1543" y="13148"/>
                    <a:pt x="3086" y="8239"/>
                    <a:pt x="4629" y="5130"/>
                  </a:cubicBezTo>
                  <a:cubicBezTo>
                    <a:pt x="6171" y="2021"/>
                    <a:pt x="7714" y="712"/>
                    <a:pt x="9771" y="221"/>
                  </a:cubicBezTo>
                  <a:cubicBezTo>
                    <a:pt x="11829" y="-270"/>
                    <a:pt x="14400" y="57"/>
                    <a:pt x="15943" y="1203"/>
                  </a:cubicBezTo>
                  <a:cubicBezTo>
                    <a:pt x="17486" y="2348"/>
                    <a:pt x="18000" y="4312"/>
                    <a:pt x="18257" y="6603"/>
                  </a:cubicBezTo>
                  <a:cubicBezTo>
                    <a:pt x="18514" y="8894"/>
                    <a:pt x="18514" y="11512"/>
                    <a:pt x="19029" y="13639"/>
                  </a:cubicBezTo>
                  <a:cubicBezTo>
                    <a:pt x="19543" y="15766"/>
                    <a:pt x="20571" y="17403"/>
                    <a:pt x="21086" y="18057"/>
                  </a:cubicBezTo>
                  <a:cubicBezTo>
                    <a:pt x="21600" y="18712"/>
                    <a:pt x="21600" y="18385"/>
                    <a:pt x="21600" y="180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0" name="Line"/>
            <p:cNvSpPr/>
            <p:nvPr/>
          </p:nvSpPr>
          <p:spPr>
            <a:xfrm>
              <a:off x="9875966" y="957261"/>
              <a:ext cx="79641" cy="328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474" fill="norm" stroke="1" extrusionOk="0">
                  <a:moveTo>
                    <a:pt x="7745" y="0"/>
                  </a:moveTo>
                  <a:cubicBezTo>
                    <a:pt x="5471" y="4015"/>
                    <a:pt x="3198" y="8031"/>
                    <a:pt x="1776" y="11215"/>
                  </a:cubicBezTo>
                  <a:cubicBezTo>
                    <a:pt x="355" y="14400"/>
                    <a:pt x="-213" y="16754"/>
                    <a:pt x="71" y="18346"/>
                  </a:cubicBezTo>
                  <a:cubicBezTo>
                    <a:pt x="355" y="19938"/>
                    <a:pt x="1492" y="20769"/>
                    <a:pt x="3482" y="21185"/>
                  </a:cubicBezTo>
                  <a:cubicBezTo>
                    <a:pt x="5471" y="21600"/>
                    <a:pt x="8313" y="21600"/>
                    <a:pt x="11440" y="20977"/>
                  </a:cubicBezTo>
                  <a:cubicBezTo>
                    <a:pt x="14566" y="20354"/>
                    <a:pt x="17976" y="19108"/>
                    <a:pt x="21387" y="178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1" name="Line"/>
            <p:cNvSpPr/>
            <p:nvPr/>
          </p:nvSpPr>
          <p:spPr>
            <a:xfrm>
              <a:off x="9852784" y="1128711"/>
              <a:ext cx="140923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8" h="21600" fill="norm" stroke="1" extrusionOk="0">
                  <a:moveTo>
                    <a:pt x="183" y="21600"/>
                  </a:moveTo>
                  <a:cubicBezTo>
                    <a:pt x="-134" y="21600"/>
                    <a:pt x="-452" y="21600"/>
                    <a:pt x="3042" y="18000"/>
                  </a:cubicBezTo>
                  <a:cubicBezTo>
                    <a:pt x="6536" y="14400"/>
                    <a:pt x="13842" y="7200"/>
                    <a:pt x="2114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2" name="Line"/>
            <p:cNvSpPr/>
            <p:nvPr/>
          </p:nvSpPr>
          <p:spPr>
            <a:xfrm>
              <a:off x="10486185" y="937080"/>
              <a:ext cx="142522" cy="354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540" fill="norm" stroke="1" extrusionOk="0">
                  <a:moveTo>
                    <a:pt x="10906" y="12411"/>
                  </a:moveTo>
                  <a:cubicBezTo>
                    <a:pt x="8682" y="14211"/>
                    <a:pt x="6459" y="16011"/>
                    <a:pt x="5029" y="17233"/>
                  </a:cubicBezTo>
                  <a:cubicBezTo>
                    <a:pt x="3600" y="18454"/>
                    <a:pt x="2964" y="19097"/>
                    <a:pt x="2170" y="19869"/>
                  </a:cubicBezTo>
                  <a:cubicBezTo>
                    <a:pt x="1376" y="20640"/>
                    <a:pt x="423" y="21540"/>
                    <a:pt x="106" y="21540"/>
                  </a:cubicBezTo>
                  <a:cubicBezTo>
                    <a:pt x="-212" y="21540"/>
                    <a:pt x="106" y="20640"/>
                    <a:pt x="2170" y="17940"/>
                  </a:cubicBezTo>
                  <a:cubicBezTo>
                    <a:pt x="4235" y="15240"/>
                    <a:pt x="8047" y="10740"/>
                    <a:pt x="10747" y="7654"/>
                  </a:cubicBezTo>
                  <a:cubicBezTo>
                    <a:pt x="13447" y="4569"/>
                    <a:pt x="15035" y="2897"/>
                    <a:pt x="16306" y="1740"/>
                  </a:cubicBezTo>
                  <a:cubicBezTo>
                    <a:pt x="17576" y="583"/>
                    <a:pt x="18529" y="-60"/>
                    <a:pt x="19323" y="4"/>
                  </a:cubicBezTo>
                  <a:cubicBezTo>
                    <a:pt x="20117" y="69"/>
                    <a:pt x="20753" y="840"/>
                    <a:pt x="21070" y="3476"/>
                  </a:cubicBezTo>
                  <a:cubicBezTo>
                    <a:pt x="21388" y="6111"/>
                    <a:pt x="21388" y="10611"/>
                    <a:pt x="21388" y="13504"/>
                  </a:cubicBezTo>
                  <a:cubicBezTo>
                    <a:pt x="21388" y="16397"/>
                    <a:pt x="21388" y="17683"/>
                    <a:pt x="21388" y="189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3" name="Line"/>
            <p:cNvSpPr/>
            <p:nvPr/>
          </p:nvSpPr>
          <p:spPr>
            <a:xfrm>
              <a:off x="10527106" y="1166811"/>
              <a:ext cx="1206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4" name="Line"/>
            <p:cNvSpPr/>
            <p:nvPr/>
          </p:nvSpPr>
          <p:spPr>
            <a:xfrm>
              <a:off x="10654106" y="1249361"/>
              <a:ext cx="10795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5" name="Line"/>
            <p:cNvSpPr/>
            <p:nvPr/>
          </p:nvSpPr>
          <p:spPr>
            <a:xfrm>
              <a:off x="11043573" y="1103311"/>
              <a:ext cx="194734" cy="135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fill="norm" stroke="1" extrusionOk="0">
                  <a:moveTo>
                    <a:pt x="3991" y="2991"/>
                  </a:moveTo>
                  <a:cubicBezTo>
                    <a:pt x="3287" y="1662"/>
                    <a:pt x="2583" y="332"/>
                    <a:pt x="1996" y="498"/>
                  </a:cubicBezTo>
                  <a:cubicBezTo>
                    <a:pt x="1409" y="665"/>
                    <a:pt x="939" y="2326"/>
                    <a:pt x="587" y="5151"/>
                  </a:cubicBezTo>
                  <a:cubicBezTo>
                    <a:pt x="235" y="7975"/>
                    <a:pt x="0" y="11963"/>
                    <a:pt x="0" y="14788"/>
                  </a:cubicBezTo>
                  <a:cubicBezTo>
                    <a:pt x="0" y="17612"/>
                    <a:pt x="235" y="19274"/>
                    <a:pt x="939" y="20271"/>
                  </a:cubicBezTo>
                  <a:cubicBezTo>
                    <a:pt x="1643" y="21268"/>
                    <a:pt x="2817" y="21600"/>
                    <a:pt x="3757" y="21102"/>
                  </a:cubicBezTo>
                  <a:cubicBezTo>
                    <a:pt x="4696" y="20603"/>
                    <a:pt x="5400" y="19274"/>
                    <a:pt x="6104" y="17945"/>
                  </a:cubicBezTo>
                  <a:cubicBezTo>
                    <a:pt x="6809" y="16615"/>
                    <a:pt x="7513" y="15286"/>
                    <a:pt x="7983" y="13791"/>
                  </a:cubicBezTo>
                  <a:cubicBezTo>
                    <a:pt x="8452" y="12295"/>
                    <a:pt x="8687" y="10634"/>
                    <a:pt x="8804" y="10634"/>
                  </a:cubicBezTo>
                  <a:cubicBezTo>
                    <a:pt x="8922" y="10634"/>
                    <a:pt x="8922" y="12295"/>
                    <a:pt x="8922" y="13957"/>
                  </a:cubicBezTo>
                  <a:cubicBezTo>
                    <a:pt x="8922" y="15618"/>
                    <a:pt x="8922" y="17280"/>
                    <a:pt x="9391" y="18609"/>
                  </a:cubicBezTo>
                  <a:cubicBezTo>
                    <a:pt x="9861" y="19938"/>
                    <a:pt x="10800" y="20935"/>
                    <a:pt x="11739" y="20935"/>
                  </a:cubicBezTo>
                  <a:cubicBezTo>
                    <a:pt x="12678" y="20935"/>
                    <a:pt x="13617" y="19938"/>
                    <a:pt x="15026" y="17114"/>
                  </a:cubicBezTo>
                  <a:cubicBezTo>
                    <a:pt x="16435" y="14289"/>
                    <a:pt x="18313" y="9637"/>
                    <a:pt x="19487" y="6480"/>
                  </a:cubicBezTo>
                  <a:cubicBezTo>
                    <a:pt x="20661" y="3323"/>
                    <a:pt x="21130" y="166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6" name="Line"/>
            <p:cNvSpPr/>
            <p:nvPr/>
          </p:nvSpPr>
          <p:spPr>
            <a:xfrm>
              <a:off x="11282756" y="1085991"/>
              <a:ext cx="165101" cy="17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7" fill="norm" stroke="1" extrusionOk="0">
                  <a:moveTo>
                    <a:pt x="0" y="14009"/>
                  </a:moveTo>
                  <a:cubicBezTo>
                    <a:pt x="3877" y="10322"/>
                    <a:pt x="7754" y="6634"/>
                    <a:pt x="9969" y="4131"/>
                  </a:cubicBezTo>
                  <a:cubicBezTo>
                    <a:pt x="12185" y="1629"/>
                    <a:pt x="12738" y="312"/>
                    <a:pt x="12323" y="48"/>
                  </a:cubicBezTo>
                  <a:cubicBezTo>
                    <a:pt x="11908" y="-215"/>
                    <a:pt x="10523" y="575"/>
                    <a:pt x="8446" y="3078"/>
                  </a:cubicBezTo>
                  <a:cubicBezTo>
                    <a:pt x="6369" y="5580"/>
                    <a:pt x="3600" y="9795"/>
                    <a:pt x="2215" y="12956"/>
                  </a:cubicBezTo>
                  <a:cubicBezTo>
                    <a:pt x="831" y="16117"/>
                    <a:pt x="831" y="18224"/>
                    <a:pt x="2492" y="19541"/>
                  </a:cubicBezTo>
                  <a:cubicBezTo>
                    <a:pt x="4154" y="20858"/>
                    <a:pt x="7477" y="21385"/>
                    <a:pt x="10938" y="21122"/>
                  </a:cubicBezTo>
                  <a:cubicBezTo>
                    <a:pt x="14400" y="20858"/>
                    <a:pt x="18000" y="19805"/>
                    <a:pt x="21600" y="187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7" name="Line"/>
            <p:cNvSpPr/>
            <p:nvPr/>
          </p:nvSpPr>
          <p:spPr>
            <a:xfrm>
              <a:off x="11689156" y="878636"/>
              <a:ext cx="171451" cy="332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3" fill="norm" stroke="1" extrusionOk="0">
                  <a:moveTo>
                    <a:pt x="0" y="15741"/>
                  </a:moveTo>
                  <a:cubicBezTo>
                    <a:pt x="3200" y="13964"/>
                    <a:pt x="6400" y="12187"/>
                    <a:pt x="8933" y="9863"/>
                  </a:cubicBezTo>
                  <a:cubicBezTo>
                    <a:pt x="11467" y="7539"/>
                    <a:pt x="13333" y="4668"/>
                    <a:pt x="14400" y="2822"/>
                  </a:cubicBezTo>
                  <a:cubicBezTo>
                    <a:pt x="15467" y="977"/>
                    <a:pt x="15733" y="156"/>
                    <a:pt x="15200" y="20"/>
                  </a:cubicBezTo>
                  <a:cubicBezTo>
                    <a:pt x="14667" y="-117"/>
                    <a:pt x="13333" y="430"/>
                    <a:pt x="11867" y="2275"/>
                  </a:cubicBezTo>
                  <a:cubicBezTo>
                    <a:pt x="10400" y="4121"/>
                    <a:pt x="8800" y="7265"/>
                    <a:pt x="7867" y="10068"/>
                  </a:cubicBezTo>
                  <a:cubicBezTo>
                    <a:pt x="6933" y="12870"/>
                    <a:pt x="6667" y="15331"/>
                    <a:pt x="6400" y="17245"/>
                  </a:cubicBezTo>
                  <a:cubicBezTo>
                    <a:pt x="6133" y="19159"/>
                    <a:pt x="5867" y="20526"/>
                    <a:pt x="5733" y="20594"/>
                  </a:cubicBezTo>
                  <a:cubicBezTo>
                    <a:pt x="5600" y="20663"/>
                    <a:pt x="5600" y="19432"/>
                    <a:pt x="6000" y="18065"/>
                  </a:cubicBezTo>
                  <a:cubicBezTo>
                    <a:pt x="6400" y="16698"/>
                    <a:pt x="7200" y="15194"/>
                    <a:pt x="8000" y="14169"/>
                  </a:cubicBezTo>
                  <a:cubicBezTo>
                    <a:pt x="8800" y="13144"/>
                    <a:pt x="9600" y="12597"/>
                    <a:pt x="10667" y="12324"/>
                  </a:cubicBezTo>
                  <a:cubicBezTo>
                    <a:pt x="11733" y="12050"/>
                    <a:pt x="13067" y="12050"/>
                    <a:pt x="14133" y="12460"/>
                  </a:cubicBezTo>
                  <a:cubicBezTo>
                    <a:pt x="15200" y="12870"/>
                    <a:pt x="16000" y="13691"/>
                    <a:pt x="17200" y="15263"/>
                  </a:cubicBezTo>
                  <a:cubicBezTo>
                    <a:pt x="18400" y="16835"/>
                    <a:pt x="20000" y="19159"/>
                    <a:pt x="21600" y="214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8" name="Line"/>
            <p:cNvSpPr/>
            <p:nvPr/>
          </p:nvSpPr>
          <p:spPr>
            <a:xfrm>
              <a:off x="11882580" y="1094381"/>
              <a:ext cx="270127" cy="118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0575" fill="norm" stroke="1" extrusionOk="0">
                  <a:moveTo>
                    <a:pt x="7867" y="7036"/>
                  </a:moveTo>
                  <a:cubicBezTo>
                    <a:pt x="7361" y="5206"/>
                    <a:pt x="6855" y="3375"/>
                    <a:pt x="6180" y="1911"/>
                  </a:cubicBezTo>
                  <a:cubicBezTo>
                    <a:pt x="5505" y="446"/>
                    <a:pt x="4661" y="-652"/>
                    <a:pt x="3649" y="446"/>
                  </a:cubicBezTo>
                  <a:cubicBezTo>
                    <a:pt x="2636" y="1545"/>
                    <a:pt x="1455" y="4840"/>
                    <a:pt x="780" y="7768"/>
                  </a:cubicBezTo>
                  <a:cubicBezTo>
                    <a:pt x="105" y="10697"/>
                    <a:pt x="-64" y="13260"/>
                    <a:pt x="20" y="15456"/>
                  </a:cubicBezTo>
                  <a:cubicBezTo>
                    <a:pt x="105" y="17653"/>
                    <a:pt x="442" y="19484"/>
                    <a:pt x="1033" y="20216"/>
                  </a:cubicBezTo>
                  <a:cubicBezTo>
                    <a:pt x="1624" y="20948"/>
                    <a:pt x="2467" y="20582"/>
                    <a:pt x="3480" y="18934"/>
                  </a:cubicBezTo>
                  <a:cubicBezTo>
                    <a:pt x="4492" y="17287"/>
                    <a:pt x="5674" y="14358"/>
                    <a:pt x="6433" y="11979"/>
                  </a:cubicBezTo>
                  <a:cubicBezTo>
                    <a:pt x="7192" y="9599"/>
                    <a:pt x="7530" y="7768"/>
                    <a:pt x="7783" y="8317"/>
                  </a:cubicBezTo>
                  <a:cubicBezTo>
                    <a:pt x="8036" y="8867"/>
                    <a:pt x="8205" y="11795"/>
                    <a:pt x="8627" y="12711"/>
                  </a:cubicBezTo>
                  <a:cubicBezTo>
                    <a:pt x="9049" y="13626"/>
                    <a:pt x="9724" y="12528"/>
                    <a:pt x="10398" y="11246"/>
                  </a:cubicBezTo>
                  <a:cubicBezTo>
                    <a:pt x="11074" y="9965"/>
                    <a:pt x="11749" y="8501"/>
                    <a:pt x="12255" y="8684"/>
                  </a:cubicBezTo>
                  <a:cubicBezTo>
                    <a:pt x="12761" y="8867"/>
                    <a:pt x="13099" y="10697"/>
                    <a:pt x="13352" y="12528"/>
                  </a:cubicBezTo>
                  <a:cubicBezTo>
                    <a:pt x="13605" y="14358"/>
                    <a:pt x="13774" y="16189"/>
                    <a:pt x="14280" y="17653"/>
                  </a:cubicBezTo>
                  <a:cubicBezTo>
                    <a:pt x="14786" y="19117"/>
                    <a:pt x="15630" y="20216"/>
                    <a:pt x="16558" y="19117"/>
                  </a:cubicBezTo>
                  <a:cubicBezTo>
                    <a:pt x="17486" y="18019"/>
                    <a:pt x="18498" y="14724"/>
                    <a:pt x="19342" y="11429"/>
                  </a:cubicBezTo>
                  <a:cubicBezTo>
                    <a:pt x="20186" y="8134"/>
                    <a:pt x="20861" y="4840"/>
                    <a:pt x="21536" y="1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9" name="Line"/>
            <p:cNvSpPr/>
            <p:nvPr/>
          </p:nvSpPr>
          <p:spPr>
            <a:xfrm>
              <a:off x="12178106" y="1079648"/>
              <a:ext cx="133351" cy="14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6" fill="norm" stroke="1" extrusionOk="0">
                  <a:moveTo>
                    <a:pt x="0" y="15939"/>
                  </a:moveTo>
                  <a:cubicBezTo>
                    <a:pt x="4457" y="12127"/>
                    <a:pt x="8914" y="8315"/>
                    <a:pt x="11486" y="5615"/>
                  </a:cubicBezTo>
                  <a:cubicBezTo>
                    <a:pt x="14057" y="2915"/>
                    <a:pt x="14743" y="1327"/>
                    <a:pt x="14229" y="533"/>
                  </a:cubicBezTo>
                  <a:cubicBezTo>
                    <a:pt x="13714" y="-261"/>
                    <a:pt x="12000" y="-261"/>
                    <a:pt x="9943" y="1168"/>
                  </a:cubicBezTo>
                  <a:cubicBezTo>
                    <a:pt x="7886" y="2598"/>
                    <a:pt x="5486" y="5457"/>
                    <a:pt x="3771" y="8157"/>
                  </a:cubicBezTo>
                  <a:cubicBezTo>
                    <a:pt x="2057" y="10857"/>
                    <a:pt x="1029" y="13398"/>
                    <a:pt x="514" y="15621"/>
                  </a:cubicBezTo>
                  <a:cubicBezTo>
                    <a:pt x="0" y="17845"/>
                    <a:pt x="0" y="19751"/>
                    <a:pt x="2914" y="20545"/>
                  </a:cubicBezTo>
                  <a:cubicBezTo>
                    <a:pt x="5829" y="21339"/>
                    <a:pt x="11657" y="21021"/>
                    <a:pt x="15257" y="20386"/>
                  </a:cubicBezTo>
                  <a:cubicBezTo>
                    <a:pt x="18857" y="19751"/>
                    <a:pt x="20229" y="18798"/>
                    <a:pt x="21600" y="178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0" name="Line"/>
            <p:cNvSpPr/>
            <p:nvPr/>
          </p:nvSpPr>
          <p:spPr>
            <a:xfrm>
              <a:off x="12362256" y="1116011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1" name="Line"/>
            <p:cNvSpPr/>
            <p:nvPr/>
          </p:nvSpPr>
          <p:spPr>
            <a:xfrm>
              <a:off x="12349556" y="1230311"/>
              <a:ext cx="63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2" name="Line"/>
            <p:cNvSpPr/>
            <p:nvPr/>
          </p:nvSpPr>
          <p:spPr>
            <a:xfrm>
              <a:off x="5745556" y="2046533"/>
              <a:ext cx="105077" cy="506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5" h="21463" fill="norm" stroke="1" extrusionOk="0">
                  <a:moveTo>
                    <a:pt x="0" y="8728"/>
                  </a:moveTo>
                  <a:cubicBezTo>
                    <a:pt x="847" y="11507"/>
                    <a:pt x="1694" y="14285"/>
                    <a:pt x="2329" y="16123"/>
                  </a:cubicBezTo>
                  <a:cubicBezTo>
                    <a:pt x="2965" y="17960"/>
                    <a:pt x="3388" y="18856"/>
                    <a:pt x="3812" y="19708"/>
                  </a:cubicBezTo>
                  <a:cubicBezTo>
                    <a:pt x="4235" y="20559"/>
                    <a:pt x="4659" y="21366"/>
                    <a:pt x="4871" y="21455"/>
                  </a:cubicBezTo>
                  <a:cubicBezTo>
                    <a:pt x="5082" y="21545"/>
                    <a:pt x="5082" y="20918"/>
                    <a:pt x="4447" y="19035"/>
                  </a:cubicBezTo>
                  <a:cubicBezTo>
                    <a:pt x="3812" y="17153"/>
                    <a:pt x="2541" y="14016"/>
                    <a:pt x="1694" y="11193"/>
                  </a:cubicBezTo>
                  <a:cubicBezTo>
                    <a:pt x="847" y="8370"/>
                    <a:pt x="424" y="5860"/>
                    <a:pt x="635" y="4247"/>
                  </a:cubicBezTo>
                  <a:cubicBezTo>
                    <a:pt x="847" y="2634"/>
                    <a:pt x="1694" y="1917"/>
                    <a:pt x="2753" y="1379"/>
                  </a:cubicBezTo>
                  <a:cubicBezTo>
                    <a:pt x="3812" y="841"/>
                    <a:pt x="5082" y="483"/>
                    <a:pt x="6988" y="259"/>
                  </a:cubicBezTo>
                  <a:cubicBezTo>
                    <a:pt x="8894" y="35"/>
                    <a:pt x="11435" y="-55"/>
                    <a:pt x="13553" y="35"/>
                  </a:cubicBezTo>
                  <a:cubicBezTo>
                    <a:pt x="15671" y="124"/>
                    <a:pt x="17365" y="393"/>
                    <a:pt x="18847" y="976"/>
                  </a:cubicBezTo>
                  <a:cubicBezTo>
                    <a:pt x="20329" y="1558"/>
                    <a:pt x="21600" y="2455"/>
                    <a:pt x="20753" y="3530"/>
                  </a:cubicBezTo>
                  <a:cubicBezTo>
                    <a:pt x="19906" y="4606"/>
                    <a:pt x="16941" y="5860"/>
                    <a:pt x="13341" y="6712"/>
                  </a:cubicBezTo>
                  <a:cubicBezTo>
                    <a:pt x="9741" y="7563"/>
                    <a:pt x="5506" y="8011"/>
                    <a:pt x="3388" y="8460"/>
                  </a:cubicBezTo>
                  <a:cubicBezTo>
                    <a:pt x="1271" y="8908"/>
                    <a:pt x="1271" y="9356"/>
                    <a:pt x="1271" y="98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3" name="Line"/>
            <p:cNvSpPr/>
            <p:nvPr/>
          </p:nvSpPr>
          <p:spPr>
            <a:xfrm>
              <a:off x="5851243" y="2265361"/>
              <a:ext cx="186414" cy="272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525" fill="norm" stroke="1" extrusionOk="0">
                  <a:moveTo>
                    <a:pt x="259" y="10047"/>
                  </a:moveTo>
                  <a:cubicBezTo>
                    <a:pt x="17" y="9042"/>
                    <a:pt x="-226" y="8037"/>
                    <a:pt x="381" y="7451"/>
                  </a:cubicBezTo>
                  <a:cubicBezTo>
                    <a:pt x="987" y="6865"/>
                    <a:pt x="2444" y="6698"/>
                    <a:pt x="4385" y="7451"/>
                  </a:cubicBezTo>
                  <a:cubicBezTo>
                    <a:pt x="6327" y="8205"/>
                    <a:pt x="8754" y="9879"/>
                    <a:pt x="10089" y="12223"/>
                  </a:cubicBezTo>
                  <a:cubicBezTo>
                    <a:pt x="11423" y="14567"/>
                    <a:pt x="11666" y="17581"/>
                    <a:pt x="11302" y="19340"/>
                  </a:cubicBezTo>
                  <a:cubicBezTo>
                    <a:pt x="10938" y="21098"/>
                    <a:pt x="9967" y="21600"/>
                    <a:pt x="9118" y="21516"/>
                  </a:cubicBezTo>
                  <a:cubicBezTo>
                    <a:pt x="8268" y="21433"/>
                    <a:pt x="7540" y="20763"/>
                    <a:pt x="7419" y="18586"/>
                  </a:cubicBezTo>
                  <a:cubicBezTo>
                    <a:pt x="7298" y="16409"/>
                    <a:pt x="7783" y="12726"/>
                    <a:pt x="10210" y="9377"/>
                  </a:cubicBezTo>
                  <a:cubicBezTo>
                    <a:pt x="12637" y="6028"/>
                    <a:pt x="17005" y="3014"/>
                    <a:pt x="2137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4" name="Line"/>
            <p:cNvSpPr/>
            <p:nvPr/>
          </p:nvSpPr>
          <p:spPr>
            <a:xfrm>
              <a:off x="6153239" y="2125653"/>
              <a:ext cx="100318" cy="35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363" fill="norm" stroke="1" extrusionOk="0">
                  <a:moveTo>
                    <a:pt x="21327" y="2315"/>
                  </a:moveTo>
                  <a:cubicBezTo>
                    <a:pt x="20877" y="1672"/>
                    <a:pt x="20427" y="1029"/>
                    <a:pt x="19077" y="579"/>
                  </a:cubicBezTo>
                  <a:cubicBezTo>
                    <a:pt x="17727" y="129"/>
                    <a:pt x="15477" y="-128"/>
                    <a:pt x="13452" y="65"/>
                  </a:cubicBezTo>
                  <a:cubicBezTo>
                    <a:pt x="11427" y="258"/>
                    <a:pt x="9627" y="901"/>
                    <a:pt x="7377" y="3022"/>
                  </a:cubicBezTo>
                  <a:cubicBezTo>
                    <a:pt x="5127" y="5143"/>
                    <a:pt x="2427" y="8743"/>
                    <a:pt x="1077" y="11765"/>
                  </a:cubicBezTo>
                  <a:cubicBezTo>
                    <a:pt x="-273" y="14786"/>
                    <a:pt x="-273" y="17229"/>
                    <a:pt x="627" y="18772"/>
                  </a:cubicBezTo>
                  <a:cubicBezTo>
                    <a:pt x="1527" y="20315"/>
                    <a:pt x="3327" y="20958"/>
                    <a:pt x="5352" y="21215"/>
                  </a:cubicBezTo>
                  <a:cubicBezTo>
                    <a:pt x="7377" y="21472"/>
                    <a:pt x="9627" y="21343"/>
                    <a:pt x="11877" y="212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5" name="Line"/>
            <p:cNvSpPr/>
            <p:nvPr/>
          </p:nvSpPr>
          <p:spPr>
            <a:xfrm>
              <a:off x="6349231" y="2143580"/>
              <a:ext cx="115993" cy="338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475" fill="norm" stroke="1" extrusionOk="0">
                  <a:moveTo>
                    <a:pt x="9346" y="3291"/>
                  </a:moveTo>
                  <a:cubicBezTo>
                    <a:pt x="7383" y="5840"/>
                    <a:pt x="5419" y="8389"/>
                    <a:pt x="4045" y="11207"/>
                  </a:cubicBezTo>
                  <a:cubicBezTo>
                    <a:pt x="2670" y="14024"/>
                    <a:pt x="1885" y="17110"/>
                    <a:pt x="1296" y="18988"/>
                  </a:cubicBezTo>
                  <a:cubicBezTo>
                    <a:pt x="706" y="20866"/>
                    <a:pt x="314" y="21537"/>
                    <a:pt x="117" y="21470"/>
                  </a:cubicBezTo>
                  <a:cubicBezTo>
                    <a:pt x="-79" y="21403"/>
                    <a:pt x="-79" y="20598"/>
                    <a:pt x="510" y="18116"/>
                  </a:cubicBezTo>
                  <a:cubicBezTo>
                    <a:pt x="1099" y="15634"/>
                    <a:pt x="2277" y="11475"/>
                    <a:pt x="4241" y="8389"/>
                  </a:cubicBezTo>
                  <a:cubicBezTo>
                    <a:pt x="6205" y="5303"/>
                    <a:pt x="8954" y="3291"/>
                    <a:pt x="11310" y="1949"/>
                  </a:cubicBezTo>
                  <a:cubicBezTo>
                    <a:pt x="13666" y="608"/>
                    <a:pt x="15630" y="-63"/>
                    <a:pt x="17005" y="4"/>
                  </a:cubicBezTo>
                  <a:cubicBezTo>
                    <a:pt x="18379" y="71"/>
                    <a:pt x="19165" y="876"/>
                    <a:pt x="19950" y="3224"/>
                  </a:cubicBezTo>
                  <a:cubicBezTo>
                    <a:pt x="20736" y="5572"/>
                    <a:pt x="21521" y="9462"/>
                    <a:pt x="21521" y="12280"/>
                  </a:cubicBezTo>
                  <a:cubicBezTo>
                    <a:pt x="21521" y="15097"/>
                    <a:pt x="20736" y="16841"/>
                    <a:pt x="19950" y="185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6" name="Line"/>
            <p:cNvSpPr/>
            <p:nvPr/>
          </p:nvSpPr>
          <p:spPr>
            <a:xfrm>
              <a:off x="6361506" y="2303461"/>
              <a:ext cx="13970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7" name="Line"/>
            <p:cNvSpPr/>
            <p:nvPr/>
          </p:nvSpPr>
          <p:spPr>
            <a:xfrm>
              <a:off x="6564706" y="2125661"/>
              <a:ext cx="66344" cy="33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600" fill="norm" stroke="1" extrusionOk="0">
                  <a:moveTo>
                    <a:pt x="0" y="0"/>
                  </a:moveTo>
                  <a:cubicBezTo>
                    <a:pt x="6750" y="3396"/>
                    <a:pt x="13500" y="6792"/>
                    <a:pt x="17212" y="9645"/>
                  </a:cubicBezTo>
                  <a:cubicBezTo>
                    <a:pt x="20925" y="12498"/>
                    <a:pt x="21600" y="14808"/>
                    <a:pt x="20925" y="16642"/>
                  </a:cubicBezTo>
                  <a:cubicBezTo>
                    <a:pt x="20250" y="18475"/>
                    <a:pt x="18225" y="19834"/>
                    <a:pt x="15525" y="20581"/>
                  </a:cubicBezTo>
                  <a:cubicBezTo>
                    <a:pt x="12825" y="21328"/>
                    <a:pt x="9450" y="21464"/>
                    <a:pt x="607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8" name="Line"/>
            <p:cNvSpPr/>
            <p:nvPr/>
          </p:nvSpPr>
          <p:spPr>
            <a:xfrm>
              <a:off x="7085406" y="2278061"/>
              <a:ext cx="1587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9" name="Line"/>
            <p:cNvSpPr/>
            <p:nvPr/>
          </p:nvSpPr>
          <p:spPr>
            <a:xfrm>
              <a:off x="7079056" y="2411411"/>
              <a:ext cx="1905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20" y="18514"/>
                    <a:pt x="8640" y="15429"/>
                    <a:pt x="12240" y="11829"/>
                  </a:cubicBezTo>
                  <a:cubicBezTo>
                    <a:pt x="15840" y="8229"/>
                    <a:pt x="18720" y="41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0" name="Line"/>
            <p:cNvSpPr/>
            <p:nvPr/>
          </p:nvSpPr>
          <p:spPr>
            <a:xfrm>
              <a:off x="7609228" y="2074861"/>
              <a:ext cx="431944" cy="433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555" fill="norm" stroke="1" extrusionOk="0">
                  <a:moveTo>
                    <a:pt x="20075" y="0"/>
                  </a:moveTo>
                  <a:cubicBezTo>
                    <a:pt x="18494" y="843"/>
                    <a:pt x="16914" y="1686"/>
                    <a:pt x="14701" y="3003"/>
                  </a:cubicBezTo>
                  <a:cubicBezTo>
                    <a:pt x="12489" y="4320"/>
                    <a:pt x="9644" y="6111"/>
                    <a:pt x="7905" y="7323"/>
                  </a:cubicBezTo>
                  <a:cubicBezTo>
                    <a:pt x="6167" y="8535"/>
                    <a:pt x="5534" y="9167"/>
                    <a:pt x="5587" y="9536"/>
                  </a:cubicBezTo>
                  <a:cubicBezTo>
                    <a:pt x="5640" y="9904"/>
                    <a:pt x="6377" y="10010"/>
                    <a:pt x="7800" y="10062"/>
                  </a:cubicBezTo>
                  <a:cubicBezTo>
                    <a:pt x="9222" y="10115"/>
                    <a:pt x="11330" y="10115"/>
                    <a:pt x="12805" y="10220"/>
                  </a:cubicBezTo>
                  <a:cubicBezTo>
                    <a:pt x="14280" y="10326"/>
                    <a:pt x="15123" y="10537"/>
                    <a:pt x="15386" y="10853"/>
                  </a:cubicBezTo>
                  <a:cubicBezTo>
                    <a:pt x="15650" y="11169"/>
                    <a:pt x="15333" y="11590"/>
                    <a:pt x="13753" y="12539"/>
                  </a:cubicBezTo>
                  <a:cubicBezTo>
                    <a:pt x="12172" y="13487"/>
                    <a:pt x="9328" y="14962"/>
                    <a:pt x="7062" y="16174"/>
                  </a:cubicBezTo>
                  <a:cubicBezTo>
                    <a:pt x="4797" y="17385"/>
                    <a:pt x="3111" y="18334"/>
                    <a:pt x="1899" y="19124"/>
                  </a:cubicBezTo>
                  <a:cubicBezTo>
                    <a:pt x="688" y="19914"/>
                    <a:pt x="-50" y="20546"/>
                    <a:pt x="3" y="20968"/>
                  </a:cubicBezTo>
                  <a:cubicBezTo>
                    <a:pt x="55" y="21389"/>
                    <a:pt x="898" y="21600"/>
                    <a:pt x="2848" y="21547"/>
                  </a:cubicBezTo>
                  <a:cubicBezTo>
                    <a:pt x="4797" y="21495"/>
                    <a:pt x="7852" y="21179"/>
                    <a:pt x="10961" y="20810"/>
                  </a:cubicBezTo>
                  <a:cubicBezTo>
                    <a:pt x="14069" y="20441"/>
                    <a:pt x="17230" y="20020"/>
                    <a:pt x="19074" y="19809"/>
                  </a:cubicBezTo>
                  <a:cubicBezTo>
                    <a:pt x="20918" y="19598"/>
                    <a:pt x="21445" y="19598"/>
                    <a:pt x="21497" y="19809"/>
                  </a:cubicBezTo>
                  <a:cubicBezTo>
                    <a:pt x="21550" y="20020"/>
                    <a:pt x="21129" y="20441"/>
                    <a:pt x="20707" y="208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1" name="Line"/>
            <p:cNvSpPr/>
            <p:nvPr/>
          </p:nvSpPr>
          <p:spPr>
            <a:xfrm>
              <a:off x="7599756" y="2805111"/>
              <a:ext cx="1905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2" name="Line"/>
            <p:cNvSpPr/>
            <p:nvPr/>
          </p:nvSpPr>
          <p:spPr>
            <a:xfrm>
              <a:off x="7622479" y="2649816"/>
              <a:ext cx="49380" cy="60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6" h="21129" fill="norm" stroke="1" extrusionOk="0">
                  <a:moveTo>
                    <a:pt x="8869" y="7722"/>
                  </a:moveTo>
                  <a:cubicBezTo>
                    <a:pt x="5413" y="9957"/>
                    <a:pt x="1957" y="12191"/>
                    <a:pt x="1957" y="14426"/>
                  </a:cubicBezTo>
                  <a:cubicBezTo>
                    <a:pt x="1957" y="16660"/>
                    <a:pt x="5413" y="18895"/>
                    <a:pt x="8869" y="18895"/>
                  </a:cubicBezTo>
                  <a:cubicBezTo>
                    <a:pt x="12325" y="18895"/>
                    <a:pt x="15781" y="16660"/>
                    <a:pt x="17941" y="13308"/>
                  </a:cubicBezTo>
                  <a:cubicBezTo>
                    <a:pt x="20101" y="9957"/>
                    <a:pt x="20965" y="5488"/>
                    <a:pt x="19237" y="2881"/>
                  </a:cubicBezTo>
                  <a:cubicBezTo>
                    <a:pt x="17509" y="274"/>
                    <a:pt x="13189" y="-471"/>
                    <a:pt x="9301" y="274"/>
                  </a:cubicBezTo>
                  <a:cubicBezTo>
                    <a:pt x="5413" y="1019"/>
                    <a:pt x="1957" y="3253"/>
                    <a:pt x="661" y="6977"/>
                  </a:cubicBezTo>
                  <a:cubicBezTo>
                    <a:pt x="-635" y="10701"/>
                    <a:pt x="229" y="15915"/>
                    <a:pt x="1093" y="211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3" name="Line"/>
            <p:cNvSpPr/>
            <p:nvPr/>
          </p:nvSpPr>
          <p:spPr>
            <a:xfrm>
              <a:off x="7714056" y="2824161"/>
              <a:ext cx="11430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4" name="Line"/>
            <p:cNvSpPr/>
            <p:nvPr/>
          </p:nvSpPr>
          <p:spPr>
            <a:xfrm>
              <a:off x="7771206" y="2862261"/>
              <a:ext cx="1333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5" name="Line"/>
            <p:cNvSpPr/>
            <p:nvPr/>
          </p:nvSpPr>
          <p:spPr>
            <a:xfrm>
              <a:off x="8018856" y="2754311"/>
              <a:ext cx="635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6" name="Line"/>
            <p:cNvSpPr/>
            <p:nvPr/>
          </p:nvSpPr>
          <p:spPr>
            <a:xfrm>
              <a:off x="7759063" y="1854342"/>
              <a:ext cx="132794" cy="142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065" fill="norm" stroke="1" extrusionOk="0">
                  <a:moveTo>
                    <a:pt x="939" y="6318"/>
                  </a:moveTo>
                  <a:cubicBezTo>
                    <a:pt x="939" y="9448"/>
                    <a:pt x="939" y="12579"/>
                    <a:pt x="767" y="15396"/>
                  </a:cubicBezTo>
                  <a:cubicBezTo>
                    <a:pt x="596" y="18214"/>
                    <a:pt x="253" y="20718"/>
                    <a:pt x="81" y="21031"/>
                  </a:cubicBezTo>
                  <a:cubicBezTo>
                    <a:pt x="-90" y="21344"/>
                    <a:pt x="-90" y="19466"/>
                    <a:pt x="1110" y="15866"/>
                  </a:cubicBezTo>
                  <a:cubicBezTo>
                    <a:pt x="2310" y="12266"/>
                    <a:pt x="4710" y="6944"/>
                    <a:pt x="6596" y="3814"/>
                  </a:cubicBezTo>
                  <a:cubicBezTo>
                    <a:pt x="8481" y="683"/>
                    <a:pt x="9853" y="-256"/>
                    <a:pt x="12253" y="57"/>
                  </a:cubicBezTo>
                  <a:cubicBezTo>
                    <a:pt x="14653" y="370"/>
                    <a:pt x="18081" y="1935"/>
                    <a:pt x="19796" y="5535"/>
                  </a:cubicBezTo>
                  <a:cubicBezTo>
                    <a:pt x="21510" y="9135"/>
                    <a:pt x="21510" y="14770"/>
                    <a:pt x="21510" y="204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7" name="Line"/>
            <p:cNvSpPr/>
            <p:nvPr/>
          </p:nvSpPr>
          <p:spPr>
            <a:xfrm>
              <a:off x="8371434" y="2027501"/>
              <a:ext cx="110897" cy="326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378" fill="norm" stroke="1" extrusionOk="0">
                  <a:moveTo>
                    <a:pt x="2971" y="7667"/>
                  </a:moveTo>
                  <a:cubicBezTo>
                    <a:pt x="1771" y="9051"/>
                    <a:pt x="571" y="10436"/>
                    <a:pt x="171" y="13551"/>
                  </a:cubicBezTo>
                  <a:cubicBezTo>
                    <a:pt x="-229" y="16667"/>
                    <a:pt x="171" y="21513"/>
                    <a:pt x="371" y="21375"/>
                  </a:cubicBezTo>
                  <a:cubicBezTo>
                    <a:pt x="571" y="21236"/>
                    <a:pt x="571" y="16113"/>
                    <a:pt x="971" y="12098"/>
                  </a:cubicBezTo>
                  <a:cubicBezTo>
                    <a:pt x="1371" y="8082"/>
                    <a:pt x="2171" y="5175"/>
                    <a:pt x="2971" y="3375"/>
                  </a:cubicBezTo>
                  <a:cubicBezTo>
                    <a:pt x="3771" y="1575"/>
                    <a:pt x="4571" y="882"/>
                    <a:pt x="5971" y="467"/>
                  </a:cubicBezTo>
                  <a:cubicBezTo>
                    <a:pt x="7371" y="51"/>
                    <a:pt x="9371" y="-87"/>
                    <a:pt x="11171" y="51"/>
                  </a:cubicBezTo>
                  <a:cubicBezTo>
                    <a:pt x="12971" y="190"/>
                    <a:pt x="14571" y="605"/>
                    <a:pt x="16371" y="1851"/>
                  </a:cubicBezTo>
                  <a:cubicBezTo>
                    <a:pt x="18171" y="3098"/>
                    <a:pt x="20171" y="5175"/>
                    <a:pt x="20771" y="6628"/>
                  </a:cubicBezTo>
                  <a:cubicBezTo>
                    <a:pt x="21371" y="8082"/>
                    <a:pt x="20571" y="8913"/>
                    <a:pt x="17571" y="9467"/>
                  </a:cubicBezTo>
                  <a:cubicBezTo>
                    <a:pt x="14571" y="10021"/>
                    <a:pt x="9371" y="10298"/>
                    <a:pt x="4171" y="105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8" name="Line"/>
            <p:cNvSpPr/>
            <p:nvPr/>
          </p:nvSpPr>
          <p:spPr>
            <a:xfrm>
              <a:off x="8537293" y="2176461"/>
              <a:ext cx="154664" cy="176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249" fill="norm" stroke="1" extrusionOk="0">
                  <a:moveTo>
                    <a:pt x="312" y="7624"/>
                  </a:moveTo>
                  <a:cubicBezTo>
                    <a:pt x="20" y="6353"/>
                    <a:pt x="-272" y="5082"/>
                    <a:pt x="458" y="4447"/>
                  </a:cubicBezTo>
                  <a:cubicBezTo>
                    <a:pt x="1187" y="3812"/>
                    <a:pt x="2939" y="3812"/>
                    <a:pt x="4836" y="4828"/>
                  </a:cubicBezTo>
                  <a:cubicBezTo>
                    <a:pt x="6733" y="5845"/>
                    <a:pt x="8777" y="7878"/>
                    <a:pt x="9944" y="10038"/>
                  </a:cubicBezTo>
                  <a:cubicBezTo>
                    <a:pt x="11112" y="12198"/>
                    <a:pt x="11404" y="14485"/>
                    <a:pt x="11258" y="16264"/>
                  </a:cubicBezTo>
                  <a:cubicBezTo>
                    <a:pt x="11112" y="18042"/>
                    <a:pt x="10528" y="19313"/>
                    <a:pt x="9506" y="20202"/>
                  </a:cubicBezTo>
                  <a:cubicBezTo>
                    <a:pt x="8485" y="21092"/>
                    <a:pt x="7025" y="21600"/>
                    <a:pt x="6004" y="20965"/>
                  </a:cubicBezTo>
                  <a:cubicBezTo>
                    <a:pt x="4982" y="20329"/>
                    <a:pt x="4398" y="18551"/>
                    <a:pt x="4982" y="16009"/>
                  </a:cubicBezTo>
                  <a:cubicBezTo>
                    <a:pt x="5566" y="13468"/>
                    <a:pt x="7317" y="10165"/>
                    <a:pt x="10236" y="7369"/>
                  </a:cubicBezTo>
                  <a:cubicBezTo>
                    <a:pt x="13155" y="4574"/>
                    <a:pt x="17242" y="2287"/>
                    <a:pt x="2132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9" name="Line"/>
            <p:cNvSpPr/>
            <p:nvPr/>
          </p:nvSpPr>
          <p:spPr>
            <a:xfrm>
              <a:off x="8942692" y="2011361"/>
              <a:ext cx="123915" cy="352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516" fill="norm" stroke="1" extrusionOk="0">
                  <a:moveTo>
                    <a:pt x="21432" y="776"/>
                  </a:moveTo>
                  <a:cubicBezTo>
                    <a:pt x="19968" y="388"/>
                    <a:pt x="18503" y="0"/>
                    <a:pt x="16856" y="0"/>
                  </a:cubicBezTo>
                  <a:cubicBezTo>
                    <a:pt x="15208" y="0"/>
                    <a:pt x="13378" y="388"/>
                    <a:pt x="10998" y="1617"/>
                  </a:cubicBezTo>
                  <a:cubicBezTo>
                    <a:pt x="8618" y="2846"/>
                    <a:pt x="5690" y="4915"/>
                    <a:pt x="3493" y="7760"/>
                  </a:cubicBezTo>
                  <a:cubicBezTo>
                    <a:pt x="1296" y="10606"/>
                    <a:pt x="-168" y="14228"/>
                    <a:pt x="15" y="16620"/>
                  </a:cubicBezTo>
                  <a:cubicBezTo>
                    <a:pt x="198" y="19013"/>
                    <a:pt x="2029" y="20177"/>
                    <a:pt x="3859" y="20824"/>
                  </a:cubicBezTo>
                  <a:cubicBezTo>
                    <a:pt x="5690" y="21471"/>
                    <a:pt x="7520" y="21600"/>
                    <a:pt x="9168" y="21471"/>
                  </a:cubicBezTo>
                  <a:cubicBezTo>
                    <a:pt x="10815" y="21341"/>
                    <a:pt x="12279" y="20953"/>
                    <a:pt x="13744" y="205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0" name="Line"/>
            <p:cNvSpPr/>
            <p:nvPr/>
          </p:nvSpPr>
          <p:spPr>
            <a:xfrm>
              <a:off x="9163380" y="2012358"/>
              <a:ext cx="150877" cy="304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461" fill="norm" stroke="1" extrusionOk="0">
                  <a:moveTo>
                    <a:pt x="9684" y="4846"/>
                  </a:moveTo>
                  <a:cubicBezTo>
                    <a:pt x="7884" y="9017"/>
                    <a:pt x="6084" y="13188"/>
                    <a:pt x="5034" y="15720"/>
                  </a:cubicBezTo>
                  <a:cubicBezTo>
                    <a:pt x="3984" y="18253"/>
                    <a:pt x="3684" y="19147"/>
                    <a:pt x="2934" y="19966"/>
                  </a:cubicBezTo>
                  <a:cubicBezTo>
                    <a:pt x="2184" y="20785"/>
                    <a:pt x="984" y="21530"/>
                    <a:pt x="384" y="21456"/>
                  </a:cubicBezTo>
                  <a:cubicBezTo>
                    <a:pt x="-216" y="21381"/>
                    <a:pt x="-216" y="20487"/>
                    <a:pt x="1134" y="17880"/>
                  </a:cubicBezTo>
                  <a:cubicBezTo>
                    <a:pt x="2484" y="15273"/>
                    <a:pt x="5184" y="10953"/>
                    <a:pt x="7584" y="7974"/>
                  </a:cubicBezTo>
                  <a:cubicBezTo>
                    <a:pt x="9984" y="4995"/>
                    <a:pt x="12084" y="3356"/>
                    <a:pt x="14034" y="2090"/>
                  </a:cubicBezTo>
                  <a:cubicBezTo>
                    <a:pt x="15984" y="824"/>
                    <a:pt x="17784" y="-70"/>
                    <a:pt x="18834" y="4"/>
                  </a:cubicBezTo>
                  <a:cubicBezTo>
                    <a:pt x="19884" y="79"/>
                    <a:pt x="20184" y="1122"/>
                    <a:pt x="20484" y="3803"/>
                  </a:cubicBezTo>
                  <a:cubicBezTo>
                    <a:pt x="20784" y="6484"/>
                    <a:pt x="21084" y="10804"/>
                    <a:pt x="21234" y="13560"/>
                  </a:cubicBezTo>
                  <a:cubicBezTo>
                    <a:pt x="21384" y="16316"/>
                    <a:pt x="21384" y="17508"/>
                    <a:pt x="21384" y="18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1" name="Line"/>
            <p:cNvSpPr/>
            <p:nvPr/>
          </p:nvSpPr>
          <p:spPr>
            <a:xfrm>
              <a:off x="9212656" y="2151061"/>
              <a:ext cx="1460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26" y="17600"/>
                    <a:pt x="1252" y="13600"/>
                    <a:pt x="4852" y="10000"/>
                  </a:cubicBezTo>
                  <a:cubicBezTo>
                    <a:pt x="8452" y="6400"/>
                    <a:pt x="15026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2" name="Line"/>
            <p:cNvSpPr/>
            <p:nvPr/>
          </p:nvSpPr>
          <p:spPr>
            <a:xfrm>
              <a:off x="9536506" y="1878011"/>
              <a:ext cx="25401" cy="612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6" fill="norm" stroke="1" extrusionOk="0">
                  <a:moveTo>
                    <a:pt x="5400" y="0"/>
                  </a:moveTo>
                  <a:cubicBezTo>
                    <a:pt x="3600" y="1937"/>
                    <a:pt x="1800" y="3873"/>
                    <a:pt x="900" y="6331"/>
                  </a:cubicBezTo>
                  <a:cubicBezTo>
                    <a:pt x="0" y="8789"/>
                    <a:pt x="0" y="11768"/>
                    <a:pt x="0" y="14263"/>
                  </a:cubicBezTo>
                  <a:cubicBezTo>
                    <a:pt x="0" y="16759"/>
                    <a:pt x="0" y="18770"/>
                    <a:pt x="900" y="19961"/>
                  </a:cubicBezTo>
                  <a:cubicBezTo>
                    <a:pt x="1800" y="21153"/>
                    <a:pt x="3600" y="21526"/>
                    <a:pt x="7200" y="21563"/>
                  </a:cubicBezTo>
                  <a:cubicBezTo>
                    <a:pt x="10800" y="21600"/>
                    <a:pt x="16200" y="21302"/>
                    <a:pt x="21600" y="210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3" name="Line"/>
            <p:cNvSpPr/>
            <p:nvPr/>
          </p:nvSpPr>
          <p:spPr>
            <a:xfrm>
              <a:off x="9684265" y="2056819"/>
              <a:ext cx="169742" cy="276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358" fill="norm" stroke="1" extrusionOk="0">
                  <a:moveTo>
                    <a:pt x="21385" y="1395"/>
                  </a:moveTo>
                  <a:cubicBezTo>
                    <a:pt x="20318" y="904"/>
                    <a:pt x="19252" y="413"/>
                    <a:pt x="17118" y="167"/>
                  </a:cubicBezTo>
                  <a:cubicBezTo>
                    <a:pt x="14985" y="-78"/>
                    <a:pt x="11785" y="-78"/>
                    <a:pt x="9785" y="331"/>
                  </a:cubicBezTo>
                  <a:cubicBezTo>
                    <a:pt x="7785" y="740"/>
                    <a:pt x="6985" y="1558"/>
                    <a:pt x="5785" y="3931"/>
                  </a:cubicBezTo>
                  <a:cubicBezTo>
                    <a:pt x="4585" y="6304"/>
                    <a:pt x="2985" y="10231"/>
                    <a:pt x="1785" y="13422"/>
                  </a:cubicBezTo>
                  <a:cubicBezTo>
                    <a:pt x="585" y="16613"/>
                    <a:pt x="-215" y="19067"/>
                    <a:pt x="52" y="20295"/>
                  </a:cubicBezTo>
                  <a:cubicBezTo>
                    <a:pt x="318" y="21522"/>
                    <a:pt x="1652" y="21522"/>
                    <a:pt x="4318" y="21113"/>
                  </a:cubicBezTo>
                  <a:cubicBezTo>
                    <a:pt x="6985" y="20704"/>
                    <a:pt x="10985" y="19886"/>
                    <a:pt x="13385" y="19313"/>
                  </a:cubicBezTo>
                  <a:cubicBezTo>
                    <a:pt x="15785" y="18740"/>
                    <a:pt x="16585" y="18413"/>
                    <a:pt x="17385" y="180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4" name="Line"/>
            <p:cNvSpPr/>
            <p:nvPr/>
          </p:nvSpPr>
          <p:spPr>
            <a:xfrm>
              <a:off x="9669856" y="2239961"/>
              <a:ext cx="1587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44" y="15840"/>
                    <a:pt x="7488" y="10080"/>
                    <a:pt x="11088" y="6480"/>
                  </a:cubicBezTo>
                  <a:cubicBezTo>
                    <a:pt x="14688" y="2880"/>
                    <a:pt x="18144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5" name="Line"/>
            <p:cNvSpPr/>
            <p:nvPr/>
          </p:nvSpPr>
          <p:spPr>
            <a:xfrm>
              <a:off x="9942906" y="2303461"/>
              <a:ext cx="635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6" name="Line"/>
            <p:cNvSpPr/>
            <p:nvPr/>
          </p:nvSpPr>
          <p:spPr>
            <a:xfrm>
              <a:off x="9955606" y="2208211"/>
              <a:ext cx="40259" cy="25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1" h="19978" fill="norm" stroke="1" extrusionOk="0">
                  <a:moveTo>
                    <a:pt x="0" y="14954"/>
                  </a:moveTo>
                  <a:cubicBezTo>
                    <a:pt x="6480" y="18277"/>
                    <a:pt x="12960" y="21600"/>
                    <a:pt x="16740" y="19108"/>
                  </a:cubicBezTo>
                  <a:cubicBezTo>
                    <a:pt x="20520" y="16615"/>
                    <a:pt x="21600" y="8308"/>
                    <a:pt x="19440" y="4154"/>
                  </a:cubicBezTo>
                  <a:cubicBezTo>
                    <a:pt x="17280" y="0"/>
                    <a:pt x="11880" y="0"/>
                    <a:pt x="648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7" name="Line"/>
            <p:cNvSpPr/>
            <p:nvPr/>
          </p:nvSpPr>
          <p:spPr>
            <a:xfrm>
              <a:off x="10044506" y="1998661"/>
              <a:ext cx="104012" cy="386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8" h="21443" fill="norm" stroke="1" extrusionOk="0">
                  <a:moveTo>
                    <a:pt x="6480" y="0"/>
                  </a:moveTo>
                  <a:cubicBezTo>
                    <a:pt x="9936" y="939"/>
                    <a:pt x="13392" y="1878"/>
                    <a:pt x="15984" y="4109"/>
                  </a:cubicBezTo>
                  <a:cubicBezTo>
                    <a:pt x="18576" y="6339"/>
                    <a:pt x="20304" y="9861"/>
                    <a:pt x="20952" y="12620"/>
                  </a:cubicBezTo>
                  <a:cubicBezTo>
                    <a:pt x="21600" y="15378"/>
                    <a:pt x="21168" y="17374"/>
                    <a:pt x="19008" y="18783"/>
                  </a:cubicBezTo>
                  <a:cubicBezTo>
                    <a:pt x="16848" y="20191"/>
                    <a:pt x="12960" y="21013"/>
                    <a:pt x="9504" y="21307"/>
                  </a:cubicBezTo>
                  <a:cubicBezTo>
                    <a:pt x="6048" y="21600"/>
                    <a:pt x="3024" y="21365"/>
                    <a:pt x="0" y="211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8" name="Line"/>
            <p:cNvSpPr/>
            <p:nvPr/>
          </p:nvSpPr>
          <p:spPr>
            <a:xfrm>
              <a:off x="10444556" y="2290761"/>
              <a:ext cx="1905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9" name="Line"/>
            <p:cNvSpPr/>
            <p:nvPr/>
          </p:nvSpPr>
          <p:spPr>
            <a:xfrm>
              <a:off x="10695121" y="1898812"/>
              <a:ext cx="100898" cy="419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2" h="21510" fill="norm" stroke="1" extrusionOk="0">
                  <a:moveTo>
                    <a:pt x="4589" y="10004"/>
                  </a:moveTo>
                  <a:cubicBezTo>
                    <a:pt x="3725" y="13478"/>
                    <a:pt x="2861" y="16951"/>
                    <a:pt x="2429" y="18959"/>
                  </a:cubicBezTo>
                  <a:cubicBezTo>
                    <a:pt x="1997" y="20967"/>
                    <a:pt x="1997" y="21510"/>
                    <a:pt x="1565" y="21510"/>
                  </a:cubicBezTo>
                  <a:cubicBezTo>
                    <a:pt x="1133" y="21510"/>
                    <a:pt x="269" y="20967"/>
                    <a:pt x="53" y="18634"/>
                  </a:cubicBezTo>
                  <a:cubicBezTo>
                    <a:pt x="-163" y="16300"/>
                    <a:pt x="269" y="12175"/>
                    <a:pt x="1565" y="8919"/>
                  </a:cubicBezTo>
                  <a:cubicBezTo>
                    <a:pt x="2861" y="5663"/>
                    <a:pt x="5021" y="3275"/>
                    <a:pt x="6965" y="1918"/>
                  </a:cubicBezTo>
                  <a:cubicBezTo>
                    <a:pt x="8909" y="561"/>
                    <a:pt x="10637" y="236"/>
                    <a:pt x="12581" y="73"/>
                  </a:cubicBezTo>
                  <a:cubicBezTo>
                    <a:pt x="14525" y="-90"/>
                    <a:pt x="16685" y="-90"/>
                    <a:pt x="18413" y="1267"/>
                  </a:cubicBezTo>
                  <a:cubicBezTo>
                    <a:pt x="20141" y="2624"/>
                    <a:pt x="21437" y="5337"/>
                    <a:pt x="19925" y="7074"/>
                  </a:cubicBezTo>
                  <a:cubicBezTo>
                    <a:pt x="18413" y="8811"/>
                    <a:pt x="14093" y="9570"/>
                    <a:pt x="10853" y="9896"/>
                  </a:cubicBezTo>
                  <a:cubicBezTo>
                    <a:pt x="7613" y="10222"/>
                    <a:pt x="5453" y="10113"/>
                    <a:pt x="5021" y="9842"/>
                  </a:cubicBezTo>
                  <a:cubicBezTo>
                    <a:pt x="4589" y="9570"/>
                    <a:pt x="5885" y="9136"/>
                    <a:pt x="7181" y="87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0" name="Line"/>
            <p:cNvSpPr/>
            <p:nvPr/>
          </p:nvSpPr>
          <p:spPr>
            <a:xfrm>
              <a:off x="10844606" y="2043111"/>
              <a:ext cx="165101" cy="207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4" fill="norm" stroke="1" extrusionOk="0">
                  <a:moveTo>
                    <a:pt x="0" y="6545"/>
                  </a:moveTo>
                  <a:cubicBezTo>
                    <a:pt x="831" y="5673"/>
                    <a:pt x="1662" y="4800"/>
                    <a:pt x="2631" y="4909"/>
                  </a:cubicBezTo>
                  <a:cubicBezTo>
                    <a:pt x="3600" y="5018"/>
                    <a:pt x="4708" y="6109"/>
                    <a:pt x="5815" y="8182"/>
                  </a:cubicBezTo>
                  <a:cubicBezTo>
                    <a:pt x="6923" y="10255"/>
                    <a:pt x="8031" y="13309"/>
                    <a:pt x="8585" y="15491"/>
                  </a:cubicBezTo>
                  <a:cubicBezTo>
                    <a:pt x="9138" y="17673"/>
                    <a:pt x="9138" y="18982"/>
                    <a:pt x="8585" y="19964"/>
                  </a:cubicBezTo>
                  <a:cubicBezTo>
                    <a:pt x="8031" y="20945"/>
                    <a:pt x="6923" y="21600"/>
                    <a:pt x="5954" y="21382"/>
                  </a:cubicBezTo>
                  <a:cubicBezTo>
                    <a:pt x="4985" y="21164"/>
                    <a:pt x="4154" y="20073"/>
                    <a:pt x="4154" y="17455"/>
                  </a:cubicBezTo>
                  <a:cubicBezTo>
                    <a:pt x="4154" y="14836"/>
                    <a:pt x="4985" y="10691"/>
                    <a:pt x="8031" y="7527"/>
                  </a:cubicBezTo>
                  <a:cubicBezTo>
                    <a:pt x="11077" y="4364"/>
                    <a:pt x="16338" y="218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1" name="Line"/>
            <p:cNvSpPr/>
            <p:nvPr/>
          </p:nvSpPr>
          <p:spPr>
            <a:xfrm>
              <a:off x="11173098" y="1902942"/>
              <a:ext cx="160459" cy="361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5" h="21305" fill="norm" stroke="1" extrusionOk="0">
                  <a:moveTo>
                    <a:pt x="21265" y="3024"/>
                  </a:moveTo>
                  <a:cubicBezTo>
                    <a:pt x="21265" y="2400"/>
                    <a:pt x="21265" y="1776"/>
                    <a:pt x="20844" y="1214"/>
                  </a:cubicBezTo>
                  <a:cubicBezTo>
                    <a:pt x="20423" y="652"/>
                    <a:pt x="19582" y="153"/>
                    <a:pt x="18460" y="28"/>
                  </a:cubicBezTo>
                  <a:cubicBezTo>
                    <a:pt x="17338" y="-97"/>
                    <a:pt x="15935" y="153"/>
                    <a:pt x="13130" y="1776"/>
                  </a:cubicBezTo>
                  <a:cubicBezTo>
                    <a:pt x="10325" y="3399"/>
                    <a:pt x="6117" y="6395"/>
                    <a:pt x="3452" y="9392"/>
                  </a:cubicBezTo>
                  <a:cubicBezTo>
                    <a:pt x="787" y="12389"/>
                    <a:pt x="-335" y="15385"/>
                    <a:pt x="86" y="17445"/>
                  </a:cubicBezTo>
                  <a:cubicBezTo>
                    <a:pt x="507" y="19505"/>
                    <a:pt x="2470" y="20629"/>
                    <a:pt x="5416" y="21066"/>
                  </a:cubicBezTo>
                  <a:cubicBezTo>
                    <a:pt x="8361" y="21503"/>
                    <a:pt x="12288" y="21253"/>
                    <a:pt x="16216" y="210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2" name="Line"/>
            <p:cNvSpPr/>
            <p:nvPr/>
          </p:nvSpPr>
          <p:spPr>
            <a:xfrm>
              <a:off x="11414099" y="1953014"/>
              <a:ext cx="211558" cy="292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310" fill="norm" stroke="1" extrusionOk="0">
                  <a:moveTo>
                    <a:pt x="21375" y="2402"/>
                  </a:moveTo>
                  <a:cubicBezTo>
                    <a:pt x="20947" y="1630"/>
                    <a:pt x="20520" y="859"/>
                    <a:pt x="19129" y="396"/>
                  </a:cubicBezTo>
                  <a:cubicBezTo>
                    <a:pt x="17739" y="-67"/>
                    <a:pt x="15387" y="-221"/>
                    <a:pt x="13248" y="473"/>
                  </a:cubicBezTo>
                  <a:cubicBezTo>
                    <a:pt x="11110" y="1168"/>
                    <a:pt x="9185" y="2710"/>
                    <a:pt x="7474" y="4639"/>
                  </a:cubicBezTo>
                  <a:cubicBezTo>
                    <a:pt x="5763" y="6568"/>
                    <a:pt x="4266" y="8882"/>
                    <a:pt x="3090" y="10888"/>
                  </a:cubicBezTo>
                  <a:cubicBezTo>
                    <a:pt x="1914" y="12893"/>
                    <a:pt x="1058" y="14590"/>
                    <a:pt x="524" y="16133"/>
                  </a:cubicBezTo>
                  <a:cubicBezTo>
                    <a:pt x="-11" y="17676"/>
                    <a:pt x="-225" y="19065"/>
                    <a:pt x="310" y="19990"/>
                  </a:cubicBezTo>
                  <a:cubicBezTo>
                    <a:pt x="844" y="20916"/>
                    <a:pt x="2127" y="21379"/>
                    <a:pt x="5335" y="21302"/>
                  </a:cubicBezTo>
                  <a:cubicBezTo>
                    <a:pt x="8543" y="21225"/>
                    <a:pt x="13676" y="20608"/>
                    <a:pt x="18809" y="199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3" name="Line"/>
            <p:cNvSpPr/>
            <p:nvPr/>
          </p:nvSpPr>
          <p:spPr>
            <a:xfrm>
              <a:off x="11428806" y="2138361"/>
              <a:ext cx="1587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4" name="Line"/>
            <p:cNvSpPr/>
            <p:nvPr/>
          </p:nvSpPr>
          <p:spPr>
            <a:xfrm>
              <a:off x="11682806" y="2201861"/>
              <a:ext cx="1" cy="12700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5" name="Line"/>
            <p:cNvSpPr/>
            <p:nvPr/>
          </p:nvSpPr>
          <p:spPr>
            <a:xfrm>
              <a:off x="11708206" y="2093348"/>
              <a:ext cx="53318" cy="47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6" h="20179" fill="norm" stroke="1" extrusionOk="0">
                  <a:moveTo>
                    <a:pt x="7477" y="19139"/>
                  </a:moveTo>
                  <a:cubicBezTo>
                    <a:pt x="11631" y="20039"/>
                    <a:pt x="15785" y="20939"/>
                    <a:pt x="18277" y="19139"/>
                  </a:cubicBezTo>
                  <a:cubicBezTo>
                    <a:pt x="20769" y="17339"/>
                    <a:pt x="21600" y="12839"/>
                    <a:pt x="20354" y="8789"/>
                  </a:cubicBezTo>
                  <a:cubicBezTo>
                    <a:pt x="19108" y="4739"/>
                    <a:pt x="15785" y="1139"/>
                    <a:pt x="12046" y="239"/>
                  </a:cubicBezTo>
                  <a:cubicBezTo>
                    <a:pt x="8308" y="-661"/>
                    <a:pt x="4154" y="1139"/>
                    <a:pt x="0" y="29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6" name="Line"/>
            <p:cNvSpPr/>
            <p:nvPr/>
          </p:nvSpPr>
          <p:spPr>
            <a:xfrm>
              <a:off x="11759006" y="1974962"/>
              <a:ext cx="169995" cy="393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5" h="21372" fill="norm" stroke="1" extrusionOk="0">
                  <a:moveTo>
                    <a:pt x="8693" y="597"/>
                  </a:moveTo>
                  <a:cubicBezTo>
                    <a:pt x="9746" y="253"/>
                    <a:pt x="10800" y="-92"/>
                    <a:pt x="11985" y="23"/>
                  </a:cubicBezTo>
                  <a:cubicBezTo>
                    <a:pt x="13171" y="138"/>
                    <a:pt x="14488" y="712"/>
                    <a:pt x="16200" y="2321"/>
                  </a:cubicBezTo>
                  <a:cubicBezTo>
                    <a:pt x="17912" y="3929"/>
                    <a:pt x="20020" y="6572"/>
                    <a:pt x="20810" y="9329"/>
                  </a:cubicBezTo>
                  <a:cubicBezTo>
                    <a:pt x="21600" y="12087"/>
                    <a:pt x="21073" y="14959"/>
                    <a:pt x="18834" y="17027"/>
                  </a:cubicBezTo>
                  <a:cubicBezTo>
                    <a:pt x="16595" y="19095"/>
                    <a:pt x="12644" y="20359"/>
                    <a:pt x="9220" y="20934"/>
                  </a:cubicBezTo>
                  <a:cubicBezTo>
                    <a:pt x="5795" y="21508"/>
                    <a:pt x="2898" y="21393"/>
                    <a:pt x="0" y="212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387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958674" y="1585911"/>
              <a:ext cx="7563372" cy="1529988"/>
            </a:xfrm>
            <a:prstGeom prst="rect">
              <a:avLst/>
            </a:prstGeom>
            <a:effectLst/>
          </p:spPr>
        </p:pic>
        <p:pic>
          <p:nvPicPr>
            <p:cNvPr id="2389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866206" y="2773361"/>
              <a:ext cx="596901" cy="86784"/>
            </a:xfrm>
            <a:prstGeom prst="rect">
              <a:avLst/>
            </a:prstGeom>
            <a:effectLst/>
          </p:spPr>
        </p:pic>
        <p:pic>
          <p:nvPicPr>
            <p:cNvPr id="2391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866456" y="2909604"/>
              <a:ext cx="3187701" cy="320958"/>
            </a:xfrm>
            <a:prstGeom prst="rect">
              <a:avLst/>
            </a:prstGeom>
            <a:effectLst/>
          </p:spPr>
        </p:pic>
        <p:pic>
          <p:nvPicPr>
            <p:cNvPr id="2393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669606" y="3008311"/>
              <a:ext cx="3479801" cy="381001"/>
            </a:xfrm>
            <a:prstGeom prst="rect">
              <a:avLst/>
            </a:prstGeom>
            <a:effectLst/>
          </p:spPr>
        </p:pic>
        <p:sp>
          <p:nvSpPr>
            <p:cNvPr id="2395" name="Line"/>
            <p:cNvSpPr/>
            <p:nvPr/>
          </p:nvSpPr>
          <p:spPr>
            <a:xfrm>
              <a:off x="30556" y="3338511"/>
              <a:ext cx="11823701" cy="133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7" fill="norm" stroke="1" extrusionOk="0">
                  <a:moveTo>
                    <a:pt x="0" y="17486"/>
                  </a:moveTo>
                  <a:cubicBezTo>
                    <a:pt x="104" y="14400"/>
                    <a:pt x="209" y="11314"/>
                    <a:pt x="329" y="9257"/>
                  </a:cubicBezTo>
                  <a:cubicBezTo>
                    <a:pt x="449" y="7200"/>
                    <a:pt x="584" y="6171"/>
                    <a:pt x="725" y="5314"/>
                  </a:cubicBezTo>
                  <a:cubicBezTo>
                    <a:pt x="866" y="4457"/>
                    <a:pt x="1013" y="3771"/>
                    <a:pt x="1168" y="3257"/>
                  </a:cubicBezTo>
                  <a:cubicBezTo>
                    <a:pt x="1322" y="2743"/>
                    <a:pt x="1485" y="2400"/>
                    <a:pt x="1645" y="2057"/>
                  </a:cubicBezTo>
                  <a:cubicBezTo>
                    <a:pt x="1806" y="1714"/>
                    <a:pt x="1964" y="1371"/>
                    <a:pt x="2121" y="1029"/>
                  </a:cubicBezTo>
                  <a:cubicBezTo>
                    <a:pt x="2278" y="686"/>
                    <a:pt x="2432" y="343"/>
                    <a:pt x="2579" y="171"/>
                  </a:cubicBezTo>
                  <a:cubicBezTo>
                    <a:pt x="2726" y="0"/>
                    <a:pt x="2865" y="0"/>
                    <a:pt x="3006" y="0"/>
                  </a:cubicBezTo>
                  <a:cubicBezTo>
                    <a:pt x="3148" y="0"/>
                    <a:pt x="3291" y="0"/>
                    <a:pt x="3436" y="171"/>
                  </a:cubicBezTo>
                  <a:cubicBezTo>
                    <a:pt x="3581" y="343"/>
                    <a:pt x="3728" y="686"/>
                    <a:pt x="3876" y="1200"/>
                  </a:cubicBezTo>
                  <a:cubicBezTo>
                    <a:pt x="4025" y="1714"/>
                    <a:pt x="4176" y="2400"/>
                    <a:pt x="4329" y="2914"/>
                  </a:cubicBezTo>
                  <a:cubicBezTo>
                    <a:pt x="4482" y="3429"/>
                    <a:pt x="4636" y="3771"/>
                    <a:pt x="4793" y="4114"/>
                  </a:cubicBezTo>
                  <a:cubicBezTo>
                    <a:pt x="4950" y="4457"/>
                    <a:pt x="5108" y="4800"/>
                    <a:pt x="5267" y="5314"/>
                  </a:cubicBezTo>
                  <a:cubicBezTo>
                    <a:pt x="5425" y="5829"/>
                    <a:pt x="5584" y="6514"/>
                    <a:pt x="5740" y="7200"/>
                  </a:cubicBezTo>
                  <a:cubicBezTo>
                    <a:pt x="5897" y="7886"/>
                    <a:pt x="6052" y="8571"/>
                    <a:pt x="6204" y="9086"/>
                  </a:cubicBezTo>
                  <a:cubicBezTo>
                    <a:pt x="6357" y="9600"/>
                    <a:pt x="6508" y="9943"/>
                    <a:pt x="6663" y="10114"/>
                  </a:cubicBezTo>
                  <a:cubicBezTo>
                    <a:pt x="6817" y="10286"/>
                    <a:pt x="6976" y="10286"/>
                    <a:pt x="7134" y="10457"/>
                  </a:cubicBezTo>
                  <a:cubicBezTo>
                    <a:pt x="7293" y="10629"/>
                    <a:pt x="7451" y="10971"/>
                    <a:pt x="7614" y="11314"/>
                  </a:cubicBezTo>
                  <a:cubicBezTo>
                    <a:pt x="7776" y="11657"/>
                    <a:pt x="7942" y="12000"/>
                    <a:pt x="8091" y="12343"/>
                  </a:cubicBezTo>
                  <a:cubicBezTo>
                    <a:pt x="8240" y="12686"/>
                    <a:pt x="8372" y="13029"/>
                    <a:pt x="8503" y="13200"/>
                  </a:cubicBezTo>
                  <a:cubicBezTo>
                    <a:pt x="8635" y="13371"/>
                    <a:pt x="8766" y="13371"/>
                    <a:pt x="8901" y="13543"/>
                  </a:cubicBezTo>
                  <a:cubicBezTo>
                    <a:pt x="9037" y="13714"/>
                    <a:pt x="9176" y="14057"/>
                    <a:pt x="9311" y="14400"/>
                  </a:cubicBezTo>
                  <a:cubicBezTo>
                    <a:pt x="9447" y="14743"/>
                    <a:pt x="9578" y="15086"/>
                    <a:pt x="9711" y="15429"/>
                  </a:cubicBezTo>
                  <a:cubicBezTo>
                    <a:pt x="9845" y="15771"/>
                    <a:pt x="9980" y="16114"/>
                    <a:pt x="10116" y="16286"/>
                  </a:cubicBezTo>
                  <a:cubicBezTo>
                    <a:pt x="10251" y="16457"/>
                    <a:pt x="10386" y="16457"/>
                    <a:pt x="10525" y="16629"/>
                  </a:cubicBezTo>
                  <a:cubicBezTo>
                    <a:pt x="10665" y="16800"/>
                    <a:pt x="10808" y="17143"/>
                    <a:pt x="10951" y="17314"/>
                  </a:cubicBezTo>
                  <a:cubicBezTo>
                    <a:pt x="11094" y="17486"/>
                    <a:pt x="11237" y="17486"/>
                    <a:pt x="11376" y="17657"/>
                  </a:cubicBezTo>
                  <a:cubicBezTo>
                    <a:pt x="11515" y="17829"/>
                    <a:pt x="11651" y="18171"/>
                    <a:pt x="11790" y="18343"/>
                  </a:cubicBezTo>
                  <a:cubicBezTo>
                    <a:pt x="11929" y="18514"/>
                    <a:pt x="12072" y="18514"/>
                    <a:pt x="12217" y="18514"/>
                  </a:cubicBezTo>
                  <a:cubicBezTo>
                    <a:pt x="12362" y="18514"/>
                    <a:pt x="12509" y="18514"/>
                    <a:pt x="12658" y="18686"/>
                  </a:cubicBezTo>
                  <a:cubicBezTo>
                    <a:pt x="12807" y="18857"/>
                    <a:pt x="12958" y="19200"/>
                    <a:pt x="13103" y="19371"/>
                  </a:cubicBezTo>
                  <a:cubicBezTo>
                    <a:pt x="13248" y="19543"/>
                    <a:pt x="13387" y="19543"/>
                    <a:pt x="13528" y="19714"/>
                  </a:cubicBezTo>
                  <a:cubicBezTo>
                    <a:pt x="13669" y="19886"/>
                    <a:pt x="13812" y="20229"/>
                    <a:pt x="13959" y="20400"/>
                  </a:cubicBezTo>
                  <a:cubicBezTo>
                    <a:pt x="14106" y="20571"/>
                    <a:pt x="14257" y="20571"/>
                    <a:pt x="14406" y="20743"/>
                  </a:cubicBezTo>
                  <a:cubicBezTo>
                    <a:pt x="14555" y="20914"/>
                    <a:pt x="14702" y="21257"/>
                    <a:pt x="14847" y="21429"/>
                  </a:cubicBezTo>
                  <a:cubicBezTo>
                    <a:pt x="14992" y="21600"/>
                    <a:pt x="15135" y="21600"/>
                    <a:pt x="15278" y="21429"/>
                  </a:cubicBezTo>
                  <a:cubicBezTo>
                    <a:pt x="15421" y="21257"/>
                    <a:pt x="15564" y="20914"/>
                    <a:pt x="15711" y="20571"/>
                  </a:cubicBezTo>
                  <a:cubicBezTo>
                    <a:pt x="15858" y="20229"/>
                    <a:pt x="16009" y="19886"/>
                    <a:pt x="16159" y="19371"/>
                  </a:cubicBezTo>
                  <a:cubicBezTo>
                    <a:pt x="16310" y="18857"/>
                    <a:pt x="16461" y="18171"/>
                    <a:pt x="16616" y="17486"/>
                  </a:cubicBezTo>
                  <a:cubicBezTo>
                    <a:pt x="16770" y="16800"/>
                    <a:pt x="16929" y="16114"/>
                    <a:pt x="17085" y="15600"/>
                  </a:cubicBezTo>
                  <a:cubicBezTo>
                    <a:pt x="17242" y="15086"/>
                    <a:pt x="17397" y="14743"/>
                    <a:pt x="17557" y="14229"/>
                  </a:cubicBezTo>
                  <a:cubicBezTo>
                    <a:pt x="17718" y="13714"/>
                    <a:pt x="17884" y="13029"/>
                    <a:pt x="18050" y="12514"/>
                  </a:cubicBezTo>
                  <a:cubicBezTo>
                    <a:pt x="18217" y="12000"/>
                    <a:pt x="18383" y="11657"/>
                    <a:pt x="18551" y="11143"/>
                  </a:cubicBezTo>
                  <a:cubicBezTo>
                    <a:pt x="18719" y="10629"/>
                    <a:pt x="18889" y="9943"/>
                    <a:pt x="19032" y="9429"/>
                  </a:cubicBezTo>
                  <a:cubicBezTo>
                    <a:pt x="19176" y="8914"/>
                    <a:pt x="19292" y="8571"/>
                    <a:pt x="19433" y="8229"/>
                  </a:cubicBezTo>
                  <a:cubicBezTo>
                    <a:pt x="19574" y="7886"/>
                    <a:pt x="19740" y="7543"/>
                    <a:pt x="19897" y="7200"/>
                  </a:cubicBezTo>
                  <a:cubicBezTo>
                    <a:pt x="20053" y="6857"/>
                    <a:pt x="20200" y="6514"/>
                    <a:pt x="20363" y="6171"/>
                  </a:cubicBezTo>
                  <a:cubicBezTo>
                    <a:pt x="20525" y="5829"/>
                    <a:pt x="20703" y="5486"/>
                    <a:pt x="20873" y="5314"/>
                  </a:cubicBezTo>
                  <a:cubicBezTo>
                    <a:pt x="21043" y="5143"/>
                    <a:pt x="21206" y="5143"/>
                    <a:pt x="21325" y="5486"/>
                  </a:cubicBezTo>
                  <a:cubicBezTo>
                    <a:pt x="21445" y="5829"/>
                    <a:pt x="21523" y="6514"/>
                    <a:pt x="21600" y="7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6" name="Line"/>
            <p:cNvSpPr/>
            <p:nvPr/>
          </p:nvSpPr>
          <p:spPr>
            <a:xfrm>
              <a:off x="1273064" y="3781281"/>
              <a:ext cx="149495" cy="498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450" fill="norm" stroke="1" extrusionOk="0">
                  <a:moveTo>
                    <a:pt x="1180" y="10191"/>
                  </a:moveTo>
                  <a:cubicBezTo>
                    <a:pt x="1180" y="13563"/>
                    <a:pt x="1180" y="16935"/>
                    <a:pt x="1033" y="18895"/>
                  </a:cubicBezTo>
                  <a:cubicBezTo>
                    <a:pt x="885" y="20854"/>
                    <a:pt x="589" y="21401"/>
                    <a:pt x="441" y="21446"/>
                  </a:cubicBezTo>
                  <a:cubicBezTo>
                    <a:pt x="293" y="21492"/>
                    <a:pt x="293" y="21036"/>
                    <a:pt x="145" y="19259"/>
                  </a:cubicBezTo>
                  <a:cubicBezTo>
                    <a:pt x="-3" y="17482"/>
                    <a:pt x="-299" y="14383"/>
                    <a:pt x="885" y="11376"/>
                  </a:cubicBezTo>
                  <a:cubicBezTo>
                    <a:pt x="2068" y="8368"/>
                    <a:pt x="4731" y="5451"/>
                    <a:pt x="6950" y="3583"/>
                  </a:cubicBezTo>
                  <a:cubicBezTo>
                    <a:pt x="9169" y="1715"/>
                    <a:pt x="10945" y="895"/>
                    <a:pt x="12720" y="439"/>
                  </a:cubicBezTo>
                  <a:cubicBezTo>
                    <a:pt x="14496" y="-17"/>
                    <a:pt x="16271" y="-108"/>
                    <a:pt x="17602" y="120"/>
                  </a:cubicBezTo>
                  <a:cubicBezTo>
                    <a:pt x="18934" y="348"/>
                    <a:pt x="19822" y="895"/>
                    <a:pt x="20413" y="2170"/>
                  </a:cubicBezTo>
                  <a:cubicBezTo>
                    <a:pt x="21005" y="3446"/>
                    <a:pt x="21301" y="5451"/>
                    <a:pt x="19822" y="7001"/>
                  </a:cubicBezTo>
                  <a:cubicBezTo>
                    <a:pt x="18342" y="8550"/>
                    <a:pt x="15087" y="9644"/>
                    <a:pt x="11537" y="10054"/>
                  </a:cubicBezTo>
                  <a:cubicBezTo>
                    <a:pt x="7986" y="10464"/>
                    <a:pt x="4139" y="10191"/>
                    <a:pt x="293" y="99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7" name="Line"/>
            <p:cNvSpPr/>
            <p:nvPr/>
          </p:nvSpPr>
          <p:spPr>
            <a:xfrm>
              <a:off x="1427556" y="4043361"/>
              <a:ext cx="190501" cy="161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9" fill="norm" stroke="1" extrusionOk="0">
                  <a:moveTo>
                    <a:pt x="0" y="1683"/>
                  </a:moveTo>
                  <a:cubicBezTo>
                    <a:pt x="2640" y="5049"/>
                    <a:pt x="5280" y="8416"/>
                    <a:pt x="6720" y="10800"/>
                  </a:cubicBezTo>
                  <a:cubicBezTo>
                    <a:pt x="8160" y="13184"/>
                    <a:pt x="8400" y="14587"/>
                    <a:pt x="8520" y="16130"/>
                  </a:cubicBezTo>
                  <a:cubicBezTo>
                    <a:pt x="8640" y="17673"/>
                    <a:pt x="8640" y="19356"/>
                    <a:pt x="8040" y="20338"/>
                  </a:cubicBezTo>
                  <a:cubicBezTo>
                    <a:pt x="7440" y="21319"/>
                    <a:pt x="6240" y="21600"/>
                    <a:pt x="5280" y="21179"/>
                  </a:cubicBezTo>
                  <a:cubicBezTo>
                    <a:pt x="4320" y="20758"/>
                    <a:pt x="3600" y="19636"/>
                    <a:pt x="3840" y="17532"/>
                  </a:cubicBezTo>
                  <a:cubicBezTo>
                    <a:pt x="4080" y="15429"/>
                    <a:pt x="5280" y="12343"/>
                    <a:pt x="8400" y="9257"/>
                  </a:cubicBezTo>
                  <a:cubicBezTo>
                    <a:pt x="11520" y="6171"/>
                    <a:pt x="16560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8" name="Line"/>
            <p:cNvSpPr/>
            <p:nvPr/>
          </p:nvSpPr>
          <p:spPr>
            <a:xfrm>
              <a:off x="1725300" y="3845724"/>
              <a:ext cx="142851" cy="356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5" h="21393" fill="norm" stroke="1" extrusionOk="0">
                  <a:moveTo>
                    <a:pt x="20469" y="2715"/>
                  </a:moveTo>
                  <a:cubicBezTo>
                    <a:pt x="20777" y="1699"/>
                    <a:pt x="21086" y="682"/>
                    <a:pt x="20469" y="238"/>
                  </a:cubicBezTo>
                  <a:cubicBezTo>
                    <a:pt x="19852" y="-207"/>
                    <a:pt x="18309" y="-80"/>
                    <a:pt x="15840" y="1064"/>
                  </a:cubicBezTo>
                  <a:cubicBezTo>
                    <a:pt x="13372" y="2207"/>
                    <a:pt x="9977" y="4367"/>
                    <a:pt x="7046" y="7099"/>
                  </a:cubicBezTo>
                  <a:cubicBezTo>
                    <a:pt x="4115" y="9831"/>
                    <a:pt x="1646" y="13134"/>
                    <a:pt x="566" y="15612"/>
                  </a:cubicBezTo>
                  <a:cubicBezTo>
                    <a:pt x="-514" y="18089"/>
                    <a:pt x="-205" y="19741"/>
                    <a:pt x="2880" y="20567"/>
                  </a:cubicBezTo>
                  <a:cubicBezTo>
                    <a:pt x="5966" y="21393"/>
                    <a:pt x="11829" y="21393"/>
                    <a:pt x="17692" y="213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9" name="Line"/>
            <p:cNvSpPr/>
            <p:nvPr/>
          </p:nvSpPr>
          <p:spPr>
            <a:xfrm>
              <a:off x="1914389" y="3872858"/>
              <a:ext cx="154518" cy="349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481" fill="norm" stroke="1" extrusionOk="0">
                  <a:moveTo>
                    <a:pt x="5546" y="11653"/>
                  </a:moveTo>
                  <a:cubicBezTo>
                    <a:pt x="3503" y="14515"/>
                    <a:pt x="1459" y="17378"/>
                    <a:pt x="584" y="19135"/>
                  </a:cubicBezTo>
                  <a:cubicBezTo>
                    <a:pt x="-292" y="20891"/>
                    <a:pt x="0" y="21542"/>
                    <a:pt x="292" y="21477"/>
                  </a:cubicBezTo>
                  <a:cubicBezTo>
                    <a:pt x="584" y="21412"/>
                    <a:pt x="876" y="20631"/>
                    <a:pt x="1897" y="18029"/>
                  </a:cubicBezTo>
                  <a:cubicBezTo>
                    <a:pt x="2919" y="15426"/>
                    <a:pt x="4670" y="11002"/>
                    <a:pt x="6567" y="7814"/>
                  </a:cubicBezTo>
                  <a:cubicBezTo>
                    <a:pt x="8465" y="4626"/>
                    <a:pt x="10508" y="2675"/>
                    <a:pt x="12113" y="1503"/>
                  </a:cubicBezTo>
                  <a:cubicBezTo>
                    <a:pt x="13719" y="332"/>
                    <a:pt x="14886" y="-58"/>
                    <a:pt x="15908" y="7"/>
                  </a:cubicBezTo>
                  <a:cubicBezTo>
                    <a:pt x="16930" y="72"/>
                    <a:pt x="17805" y="593"/>
                    <a:pt x="18681" y="2609"/>
                  </a:cubicBezTo>
                  <a:cubicBezTo>
                    <a:pt x="19557" y="4626"/>
                    <a:pt x="20432" y="8140"/>
                    <a:pt x="20870" y="11067"/>
                  </a:cubicBezTo>
                  <a:cubicBezTo>
                    <a:pt x="21308" y="13995"/>
                    <a:pt x="21308" y="16337"/>
                    <a:pt x="21308" y="186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0" name="Line"/>
            <p:cNvSpPr/>
            <p:nvPr/>
          </p:nvSpPr>
          <p:spPr>
            <a:xfrm>
              <a:off x="1935556" y="4056061"/>
              <a:ext cx="17145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1" name="Line"/>
            <p:cNvSpPr/>
            <p:nvPr/>
          </p:nvSpPr>
          <p:spPr>
            <a:xfrm>
              <a:off x="2230576" y="3846511"/>
              <a:ext cx="41531" cy="425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600" fill="norm" stroke="1" extrusionOk="0">
                  <a:moveTo>
                    <a:pt x="4990" y="0"/>
                  </a:moveTo>
                  <a:cubicBezTo>
                    <a:pt x="2830" y="3546"/>
                    <a:pt x="670" y="7093"/>
                    <a:pt x="130" y="10101"/>
                  </a:cubicBezTo>
                  <a:cubicBezTo>
                    <a:pt x="-410" y="13110"/>
                    <a:pt x="670" y="15582"/>
                    <a:pt x="4450" y="17409"/>
                  </a:cubicBezTo>
                  <a:cubicBezTo>
                    <a:pt x="8230" y="19236"/>
                    <a:pt x="14710" y="20418"/>
                    <a:pt x="2119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2" name="Line"/>
            <p:cNvSpPr/>
            <p:nvPr/>
          </p:nvSpPr>
          <p:spPr>
            <a:xfrm>
              <a:off x="2387817" y="3921779"/>
              <a:ext cx="189090" cy="276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247" fill="norm" stroke="1" extrusionOk="0">
                  <a:moveTo>
                    <a:pt x="21440" y="2995"/>
                  </a:moveTo>
                  <a:cubicBezTo>
                    <a:pt x="20960" y="2021"/>
                    <a:pt x="20480" y="1046"/>
                    <a:pt x="19640" y="478"/>
                  </a:cubicBezTo>
                  <a:cubicBezTo>
                    <a:pt x="18800" y="-91"/>
                    <a:pt x="17600" y="-253"/>
                    <a:pt x="15680" y="559"/>
                  </a:cubicBezTo>
                  <a:cubicBezTo>
                    <a:pt x="13760" y="1371"/>
                    <a:pt x="11120" y="3158"/>
                    <a:pt x="8360" y="5837"/>
                  </a:cubicBezTo>
                  <a:cubicBezTo>
                    <a:pt x="5600" y="8517"/>
                    <a:pt x="2720" y="12090"/>
                    <a:pt x="1280" y="14445"/>
                  </a:cubicBezTo>
                  <a:cubicBezTo>
                    <a:pt x="-160" y="16800"/>
                    <a:pt x="-160" y="17936"/>
                    <a:pt x="200" y="18830"/>
                  </a:cubicBezTo>
                  <a:cubicBezTo>
                    <a:pt x="560" y="19723"/>
                    <a:pt x="1280" y="20373"/>
                    <a:pt x="3440" y="20779"/>
                  </a:cubicBezTo>
                  <a:cubicBezTo>
                    <a:pt x="5600" y="21185"/>
                    <a:pt x="9200" y="21347"/>
                    <a:pt x="12080" y="21185"/>
                  </a:cubicBezTo>
                  <a:cubicBezTo>
                    <a:pt x="14960" y="21022"/>
                    <a:pt x="17120" y="20535"/>
                    <a:pt x="19280" y="200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3" name="Line"/>
            <p:cNvSpPr/>
            <p:nvPr/>
          </p:nvSpPr>
          <p:spPr>
            <a:xfrm>
              <a:off x="2411806" y="4106861"/>
              <a:ext cx="1714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0" y="16000"/>
                    <a:pt x="4800" y="10400"/>
                    <a:pt x="8400" y="6800"/>
                  </a:cubicBezTo>
                  <a:cubicBezTo>
                    <a:pt x="12000" y="3200"/>
                    <a:pt x="16800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4" name="Line"/>
            <p:cNvSpPr/>
            <p:nvPr/>
          </p:nvSpPr>
          <p:spPr>
            <a:xfrm>
              <a:off x="2653106" y="4144961"/>
              <a:ext cx="2540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200"/>
                    <a:pt x="7200" y="10400"/>
                    <a:pt x="3600" y="14000"/>
                  </a:cubicBezTo>
                  <a:cubicBezTo>
                    <a:pt x="0" y="17600"/>
                    <a:pt x="0" y="19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5" name="Line"/>
            <p:cNvSpPr/>
            <p:nvPr/>
          </p:nvSpPr>
          <p:spPr>
            <a:xfrm>
              <a:off x="2665806" y="4075111"/>
              <a:ext cx="127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6" name="Line"/>
            <p:cNvSpPr/>
            <p:nvPr/>
          </p:nvSpPr>
          <p:spPr>
            <a:xfrm>
              <a:off x="2843606" y="3808411"/>
              <a:ext cx="103718" cy="450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49" y="1217"/>
                    <a:pt x="9698" y="2434"/>
                    <a:pt x="13886" y="4614"/>
                  </a:cubicBezTo>
                  <a:cubicBezTo>
                    <a:pt x="18073" y="6794"/>
                    <a:pt x="21600" y="9938"/>
                    <a:pt x="21600" y="12524"/>
                  </a:cubicBezTo>
                  <a:cubicBezTo>
                    <a:pt x="21600" y="15110"/>
                    <a:pt x="18073" y="17138"/>
                    <a:pt x="14767" y="18558"/>
                  </a:cubicBezTo>
                  <a:cubicBezTo>
                    <a:pt x="11461" y="19977"/>
                    <a:pt x="8376" y="20789"/>
                    <a:pt x="529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7" name="Line"/>
            <p:cNvSpPr/>
            <p:nvPr/>
          </p:nvSpPr>
          <p:spPr>
            <a:xfrm>
              <a:off x="3027756" y="4138611"/>
              <a:ext cx="381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00" y="14400"/>
                    <a:pt x="2400" y="7200"/>
                    <a:pt x="6000" y="3600"/>
                  </a:cubicBezTo>
                  <a:cubicBezTo>
                    <a:pt x="9600" y="0"/>
                    <a:pt x="156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8" name="Line"/>
            <p:cNvSpPr/>
            <p:nvPr/>
          </p:nvSpPr>
          <p:spPr>
            <a:xfrm>
              <a:off x="3269056" y="3780600"/>
              <a:ext cx="124695" cy="506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0" h="21377" fill="norm" stroke="1" extrusionOk="0">
                  <a:moveTo>
                    <a:pt x="3187" y="11348"/>
                  </a:moveTo>
                  <a:cubicBezTo>
                    <a:pt x="2833" y="10902"/>
                    <a:pt x="2479" y="10455"/>
                    <a:pt x="2302" y="10589"/>
                  </a:cubicBezTo>
                  <a:cubicBezTo>
                    <a:pt x="2125" y="10723"/>
                    <a:pt x="2125" y="11437"/>
                    <a:pt x="3187" y="12999"/>
                  </a:cubicBezTo>
                  <a:cubicBezTo>
                    <a:pt x="4249" y="14561"/>
                    <a:pt x="6374" y="16971"/>
                    <a:pt x="7613" y="18622"/>
                  </a:cubicBezTo>
                  <a:cubicBezTo>
                    <a:pt x="8852" y="20273"/>
                    <a:pt x="9207" y="21166"/>
                    <a:pt x="9207" y="21344"/>
                  </a:cubicBezTo>
                  <a:cubicBezTo>
                    <a:pt x="9207" y="21523"/>
                    <a:pt x="8852" y="20987"/>
                    <a:pt x="7967" y="19113"/>
                  </a:cubicBezTo>
                  <a:cubicBezTo>
                    <a:pt x="7082" y="17239"/>
                    <a:pt x="5666" y="14025"/>
                    <a:pt x="5134" y="11035"/>
                  </a:cubicBezTo>
                  <a:cubicBezTo>
                    <a:pt x="4603" y="8045"/>
                    <a:pt x="4957" y="5278"/>
                    <a:pt x="5666" y="3493"/>
                  </a:cubicBezTo>
                  <a:cubicBezTo>
                    <a:pt x="6374" y="1708"/>
                    <a:pt x="7436" y="905"/>
                    <a:pt x="8852" y="459"/>
                  </a:cubicBezTo>
                  <a:cubicBezTo>
                    <a:pt x="10269" y="12"/>
                    <a:pt x="12039" y="-77"/>
                    <a:pt x="13633" y="57"/>
                  </a:cubicBezTo>
                  <a:cubicBezTo>
                    <a:pt x="15226" y="191"/>
                    <a:pt x="16643" y="548"/>
                    <a:pt x="18236" y="1485"/>
                  </a:cubicBezTo>
                  <a:cubicBezTo>
                    <a:pt x="19830" y="2422"/>
                    <a:pt x="21600" y="3940"/>
                    <a:pt x="20538" y="5323"/>
                  </a:cubicBezTo>
                  <a:cubicBezTo>
                    <a:pt x="19475" y="6706"/>
                    <a:pt x="15580" y="7956"/>
                    <a:pt x="11862" y="8759"/>
                  </a:cubicBezTo>
                  <a:cubicBezTo>
                    <a:pt x="8144" y="9563"/>
                    <a:pt x="4603" y="9920"/>
                    <a:pt x="2656" y="10098"/>
                  </a:cubicBezTo>
                  <a:cubicBezTo>
                    <a:pt x="708" y="10277"/>
                    <a:pt x="354" y="10277"/>
                    <a:pt x="0" y="102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9" name="Line"/>
            <p:cNvSpPr/>
            <p:nvPr/>
          </p:nvSpPr>
          <p:spPr>
            <a:xfrm>
              <a:off x="3427806" y="4017961"/>
              <a:ext cx="165101" cy="205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4" fill="norm" stroke="1" extrusionOk="0">
                  <a:moveTo>
                    <a:pt x="0" y="5951"/>
                  </a:moveTo>
                  <a:cubicBezTo>
                    <a:pt x="1385" y="6171"/>
                    <a:pt x="2769" y="6392"/>
                    <a:pt x="4431" y="8265"/>
                  </a:cubicBezTo>
                  <a:cubicBezTo>
                    <a:pt x="6092" y="10139"/>
                    <a:pt x="8031" y="13665"/>
                    <a:pt x="8723" y="16090"/>
                  </a:cubicBezTo>
                  <a:cubicBezTo>
                    <a:pt x="9415" y="18514"/>
                    <a:pt x="8862" y="19837"/>
                    <a:pt x="7892" y="20608"/>
                  </a:cubicBezTo>
                  <a:cubicBezTo>
                    <a:pt x="6923" y="21380"/>
                    <a:pt x="5538" y="21600"/>
                    <a:pt x="4708" y="21159"/>
                  </a:cubicBezTo>
                  <a:cubicBezTo>
                    <a:pt x="3877" y="20718"/>
                    <a:pt x="3600" y="19616"/>
                    <a:pt x="4292" y="17082"/>
                  </a:cubicBezTo>
                  <a:cubicBezTo>
                    <a:pt x="4985" y="14547"/>
                    <a:pt x="6646" y="10580"/>
                    <a:pt x="9692" y="7494"/>
                  </a:cubicBezTo>
                  <a:cubicBezTo>
                    <a:pt x="12738" y="4408"/>
                    <a:pt x="17169" y="220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0" name="Line"/>
            <p:cNvSpPr/>
            <p:nvPr/>
          </p:nvSpPr>
          <p:spPr>
            <a:xfrm>
              <a:off x="3693659" y="3832728"/>
              <a:ext cx="197698" cy="346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296" fill="norm" stroke="1" extrusionOk="0">
                  <a:moveTo>
                    <a:pt x="21236" y="2408"/>
                  </a:moveTo>
                  <a:cubicBezTo>
                    <a:pt x="20781" y="1628"/>
                    <a:pt x="20327" y="847"/>
                    <a:pt x="19417" y="392"/>
                  </a:cubicBezTo>
                  <a:cubicBezTo>
                    <a:pt x="18508" y="-64"/>
                    <a:pt x="17143" y="-194"/>
                    <a:pt x="15097" y="392"/>
                  </a:cubicBezTo>
                  <a:cubicBezTo>
                    <a:pt x="13051" y="977"/>
                    <a:pt x="10322" y="2278"/>
                    <a:pt x="7708" y="4751"/>
                  </a:cubicBezTo>
                  <a:cubicBezTo>
                    <a:pt x="5093" y="7223"/>
                    <a:pt x="2592" y="10866"/>
                    <a:pt x="1228" y="13534"/>
                  </a:cubicBezTo>
                  <a:cubicBezTo>
                    <a:pt x="-137" y="16201"/>
                    <a:pt x="-364" y="17893"/>
                    <a:pt x="545" y="19064"/>
                  </a:cubicBezTo>
                  <a:cubicBezTo>
                    <a:pt x="1455" y="20235"/>
                    <a:pt x="3501" y="20886"/>
                    <a:pt x="5661" y="21146"/>
                  </a:cubicBezTo>
                  <a:cubicBezTo>
                    <a:pt x="7821" y="21406"/>
                    <a:pt x="10095" y="21276"/>
                    <a:pt x="12369" y="211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1" name="Line"/>
            <p:cNvSpPr/>
            <p:nvPr/>
          </p:nvSpPr>
          <p:spPr>
            <a:xfrm>
              <a:off x="3875893" y="3866458"/>
              <a:ext cx="252677" cy="319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285" fill="norm" stroke="1" extrusionOk="0">
                  <a:moveTo>
                    <a:pt x="21119" y="3752"/>
                  </a:moveTo>
                  <a:cubicBezTo>
                    <a:pt x="21297" y="2623"/>
                    <a:pt x="21476" y="1493"/>
                    <a:pt x="21030" y="787"/>
                  </a:cubicBezTo>
                  <a:cubicBezTo>
                    <a:pt x="20583" y="81"/>
                    <a:pt x="19512" y="-201"/>
                    <a:pt x="17638" y="152"/>
                  </a:cubicBezTo>
                  <a:cubicBezTo>
                    <a:pt x="15764" y="505"/>
                    <a:pt x="13086" y="1493"/>
                    <a:pt x="10051" y="3964"/>
                  </a:cubicBezTo>
                  <a:cubicBezTo>
                    <a:pt x="7016" y="6434"/>
                    <a:pt x="3625" y="10387"/>
                    <a:pt x="1840" y="13140"/>
                  </a:cubicBezTo>
                  <a:cubicBezTo>
                    <a:pt x="55" y="15893"/>
                    <a:pt x="-124" y="17446"/>
                    <a:pt x="55" y="18575"/>
                  </a:cubicBezTo>
                  <a:cubicBezTo>
                    <a:pt x="233" y="19705"/>
                    <a:pt x="769" y="20411"/>
                    <a:pt x="3178" y="20834"/>
                  </a:cubicBezTo>
                  <a:cubicBezTo>
                    <a:pt x="5588" y="21258"/>
                    <a:pt x="9873" y="21399"/>
                    <a:pt x="12461" y="21187"/>
                  </a:cubicBezTo>
                  <a:cubicBezTo>
                    <a:pt x="15050" y="20975"/>
                    <a:pt x="15942" y="20411"/>
                    <a:pt x="16835" y="198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2" name="Line"/>
            <p:cNvSpPr/>
            <p:nvPr/>
          </p:nvSpPr>
          <p:spPr>
            <a:xfrm>
              <a:off x="3921909" y="4037011"/>
              <a:ext cx="147248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600" fill="norm" stroke="1" extrusionOk="0">
                  <a:moveTo>
                    <a:pt x="172" y="21600"/>
                  </a:moveTo>
                  <a:cubicBezTo>
                    <a:pt x="-132" y="18327"/>
                    <a:pt x="-436" y="15055"/>
                    <a:pt x="3063" y="11455"/>
                  </a:cubicBezTo>
                  <a:cubicBezTo>
                    <a:pt x="6561" y="7855"/>
                    <a:pt x="13863" y="3927"/>
                    <a:pt x="2116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3" name="Line"/>
            <p:cNvSpPr/>
            <p:nvPr/>
          </p:nvSpPr>
          <p:spPr>
            <a:xfrm>
              <a:off x="4139006" y="4075111"/>
              <a:ext cx="31751" cy="17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5600"/>
                    <a:pt x="10080" y="11200"/>
                    <a:pt x="6480" y="14800"/>
                  </a:cubicBezTo>
                  <a:cubicBezTo>
                    <a:pt x="2880" y="18400"/>
                    <a:pt x="1440" y="20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4" name="Line"/>
            <p:cNvSpPr/>
            <p:nvPr/>
          </p:nvSpPr>
          <p:spPr>
            <a:xfrm>
              <a:off x="4183456" y="3973511"/>
              <a:ext cx="127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5" name="Line"/>
            <p:cNvSpPr/>
            <p:nvPr/>
          </p:nvSpPr>
          <p:spPr>
            <a:xfrm>
              <a:off x="4202506" y="3816414"/>
              <a:ext cx="203387" cy="468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5" h="21427" fill="norm" stroke="1" extrusionOk="0">
                  <a:moveTo>
                    <a:pt x="9072" y="214"/>
                  </a:moveTo>
                  <a:cubicBezTo>
                    <a:pt x="10152" y="21"/>
                    <a:pt x="11232" y="-173"/>
                    <a:pt x="12744" y="263"/>
                  </a:cubicBezTo>
                  <a:cubicBezTo>
                    <a:pt x="14256" y="699"/>
                    <a:pt x="16200" y="1764"/>
                    <a:pt x="18036" y="3895"/>
                  </a:cubicBezTo>
                  <a:cubicBezTo>
                    <a:pt x="19872" y="6026"/>
                    <a:pt x="21600" y="9223"/>
                    <a:pt x="20304" y="11935"/>
                  </a:cubicBezTo>
                  <a:cubicBezTo>
                    <a:pt x="19008" y="14647"/>
                    <a:pt x="14688" y="16875"/>
                    <a:pt x="10800" y="18376"/>
                  </a:cubicBezTo>
                  <a:cubicBezTo>
                    <a:pt x="6912" y="19877"/>
                    <a:pt x="3456" y="20652"/>
                    <a:pt x="0" y="214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6" name="Line"/>
            <p:cNvSpPr/>
            <p:nvPr/>
          </p:nvSpPr>
          <p:spPr>
            <a:xfrm>
              <a:off x="4773024" y="4075111"/>
              <a:ext cx="134333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0" h="21600" fill="norm" stroke="1" extrusionOk="0">
                  <a:moveTo>
                    <a:pt x="1134" y="21600"/>
                  </a:moveTo>
                  <a:cubicBezTo>
                    <a:pt x="152" y="17486"/>
                    <a:pt x="-830" y="13371"/>
                    <a:pt x="1134" y="10800"/>
                  </a:cubicBezTo>
                  <a:cubicBezTo>
                    <a:pt x="3097" y="8229"/>
                    <a:pt x="8006" y="7200"/>
                    <a:pt x="11770" y="5657"/>
                  </a:cubicBezTo>
                  <a:cubicBezTo>
                    <a:pt x="15534" y="4114"/>
                    <a:pt x="18152" y="2057"/>
                    <a:pt x="2077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7" name="Line"/>
            <p:cNvSpPr/>
            <p:nvPr/>
          </p:nvSpPr>
          <p:spPr>
            <a:xfrm>
              <a:off x="4799406" y="4189411"/>
              <a:ext cx="1333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8" name="Line"/>
            <p:cNvSpPr/>
            <p:nvPr/>
          </p:nvSpPr>
          <p:spPr>
            <a:xfrm>
              <a:off x="5097856" y="3875871"/>
              <a:ext cx="115498" cy="424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7" h="21456" fill="norm" stroke="1" extrusionOk="0">
                  <a:moveTo>
                    <a:pt x="12729" y="9424"/>
                  </a:moveTo>
                  <a:cubicBezTo>
                    <a:pt x="11186" y="9745"/>
                    <a:pt x="9643" y="10065"/>
                    <a:pt x="8679" y="11135"/>
                  </a:cubicBezTo>
                  <a:cubicBezTo>
                    <a:pt x="7714" y="12204"/>
                    <a:pt x="7329" y="14022"/>
                    <a:pt x="7329" y="15626"/>
                  </a:cubicBezTo>
                  <a:cubicBezTo>
                    <a:pt x="7329" y="17230"/>
                    <a:pt x="7714" y="18620"/>
                    <a:pt x="8293" y="19689"/>
                  </a:cubicBezTo>
                  <a:cubicBezTo>
                    <a:pt x="8871" y="20758"/>
                    <a:pt x="9643" y="21507"/>
                    <a:pt x="9836" y="21454"/>
                  </a:cubicBezTo>
                  <a:cubicBezTo>
                    <a:pt x="10029" y="21400"/>
                    <a:pt x="9643" y="20545"/>
                    <a:pt x="8679" y="18513"/>
                  </a:cubicBezTo>
                  <a:cubicBezTo>
                    <a:pt x="7714" y="16481"/>
                    <a:pt x="6171" y="13273"/>
                    <a:pt x="5593" y="10547"/>
                  </a:cubicBezTo>
                  <a:cubicBezTo>
                    <a:pt x="5014" y="7820"/>
                    <a:pt x="5400" y="5574"/>
                    <a:pt x="6364" y="3917"/>
                  </a:cubicBezTo>
                  <a:cubicBezTo>
                    <a:pt x="7329" y="2259"/>
                    <a:pt x="8871" y="1190"/>
                    <a:pt x="10607" y="602"/>
                  </a:cubicBezTo>
                  <a:cubicBezTo>
                    <a:pt x="12343" y="14"/>
                    <a:pt x="14271" y="-93"/>
                    <a:pt x="16007" y="67"/>
                  </a:cubicBezTo>
                  <a:cubicBezTo>
                    <a:pt x="17743" y="228"/>
                    <a:pt x="19286" y="656"/>
                    <a:pt x="20250" y="1511"/>
                  </a:cubicBezTo>
                  <a:cubicBezTo>
                    <a:pt x="21214" y="2366"/>
                    <a:pt x="21600" y="3650"/>
                    <a:pt x="19671" y="4986"/>
                  </a:cubicBezTo>
                  <a:cubicBezTo>
                    <a:pt x="17743" y="6323"/>
                    <a:pt x="13500" y="7713"/>
                    <a:pt x="9836" y="8836"/>
                  </a:cubicBezTo>
                  <a:cubicBezTo>
                    <a:pt x="6171" y="9958"/>
                    <a:pt x="3086" y="10814"/>
                    <a:pt x="0" y="116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9" name="Line"/>
            <p:cNvSpPr/>
            <p:nvPr/>
          </p:nvSpPr>
          <p:spPr>
            <a:xfrm>
              <a:off x="5212156" y="4100511"/>
              <a:ext cx="114301" cy="133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2" fill="norm" stroke="1" extrusionOk="0">
                  <a:moveTo>
                    <a:pt x="0" y="1012"/>
                  </a:moveTo>
                  <a:cubicBezTo>
                    <a:pt x="3200" y="3037"/>
                    <a:pt x="6400" y="5062"/>
                    <a:pt x="9000" y="7762"/>
                  </a:cubicBezTo>
                  <a:cubicBezTo>
                    <a:pt x="11600" y="10462"/>
                    <a:pt x="13600" y="13838"/>
                    <a:pt x="14400" y="16369"/>
                  </a:cubicBezTo>
                  <a:cubicBezTo>
                    <a:pt x="15200" y="18900"/>
                    <a:pt x="14800" y="20588"/>
                    <a:pt x="13600" y="21094"/>
                  </a:cubicBezTo>
                  <a:cubicBezTo>
                    <a:pt x="12400" y="21600"/>
                    <a:pt x="10400" y="20925"/>
                    <a:pt x="8800" y="19575"/>
                  </a:cubicBezTo>
                  <a:cubicBezTo>
                    <a:pt x="7200" y="18225"/>
                    <a:pt x="6000" y="16200"/>
                    <a:pt x="6400" y="13331"/>
                  </a:cubicBezTo>
                  <a:cubicBezTo>
                    <a:pt x="6800" y="10462"/>
                    <a:pt x="8800" y="6750"/>
                    <a:pt x="11600" y="4387"/>
                  </a:cubicBezTo>
                  <a:cubicBezTo>
                    <a:pt x="14400" y="2025"/>
                    <a:pt x="18000" y="101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0" name="Line"/>
            <p:cNvSpPr/>
            <p:nvPr/>
          </p:nvSpPr>
          <p:spPr>
            <a:xfrm>
              <a:off x="5423823" y="3898253"/>
              <a:ext cx="118534" cy="322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3" fill="norm" stroke="1" extrusionOk="0">
                  <a:moveTo>
                    <a:pt x="21600" y="780"/>
                  </a:moveTo>
                  <a:cubicBezTo>
                    <a:pt x="20057" y="359"/>
                    <a:pt x="18514" y="-62"/>
                    <a:pt x="16971" y="8"/>
                  </a:cubicBezTo>
                  <a:cubicBezTo>
                    <a:pt x="15429" y="78"/>
                    <a:pt x="13886" y="639"/>
                    <a:pt x="11186" y="2954"/>
                  </a:cubicBezTo>
                  <a:cubicBezTo>
                    <a:pt x="8486" y="5268"/>
                    <a:pt x="4629" y="9335"/>
                    <a:pt x="2507" y="12351"/>
                  </a:cubicBezTo>
                  <a:cubicBezTo>
                    <a:pt x="386" y="15367"/>
                    <a:pt x="0" y="17330"/>
                    <a:pt x="0" y="18733"/>
                  </a:cubicBezTo>
                  <a:cubicBezTo>
                    <a:pt x="0" y="20135"/>
                    <a:pt x="386" y="20977"/>
                    <a:pt x="4050" y="21257"/>
                  </a:cubicBezTo>
                  <a:cubicBezTo>
                    <a:pt x="7714" y="21538"/>
                    <a:pt x="14657" y="21257"/>
                    <a:pt x="21600" y="209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1" name="Line"/>
            <p:cNvSpPr/>
            <p:nvPr/>
          </p:nvSpPr>
          <p:spPr>
            <a:xfrm>
              <a:off x="5613057" y="3920594"/>
              <a:ext cx="132500" cy="294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464" fill="norm" stroke="1" extrusionOk="0">
                  <a:moveTo>
                    <a:pt x="7062" y="6171"/>
                  </a:moveTo>
                  <a:cubicBezTo>
                    <a:pt x="5348" y="10491"/>
                    <a:pt x="3633" y="14811"/>
                    <a:pt x="2433" y="17511"/>
                  </a:cubicBezTo>
                  <a:cubicBezTo>
                    <a:pt x="1233" y="20211"/>
                    <a:pt x="548" y="21291"/>
                    <a:pt x="205" y="21446"/>
                  </a:cubicBezTo>
                  <a:cubicBezTo>
                    <a:pt x="-138" y="21600"/>
                    <a:pt x="-138" y="20829"/>
                    <a:pt x="891" y="17743"/>
                  </a:cubicBezTo>
                  <a:cubicBezTo>
                    <a:pt x="1919" y="14657"/>
                    <a:pt x="3976" y="9257"/>
                    <a:pt x="5348" y="6171"/>
                  </a:cubicBezTo>
                  <a:cubicBezTo>
                    <a:pt x="6719" y="3086"/>
                    <a:pt x="7405" y="2314"/>
                    <a:pt x="8605" y="1543"/>
                  </a:cubicBezTo>
                  <a:cubicBezTo>
                    <a:pt x="9805" y="771"/>
                    <a:pt x="11519" y="0"/>
                    <a:pt x="12719" y="0"/>
                  </a:cubicBezTo>
                  <a:cubicBezTo>
                    <a:pt x="13919" y="0"/>
                    <a:pt x="14605" y="771"/>
                    <a:pt x="15462" y="3240"/>
                  </a:cubicBezTo>
                  <a:cubicBezTo>
                    <a:pt x="16319" y="5709"/>
                    <a:pt x="17348" y="9874"/>
                    <a:pt x="18376" y="12497"/>
                  </a:cubicBezTo>
                  <a:cubicBezTo>
                    <a:pt x="19405" y="15120"/>
                    <a:pt x="20433" y="16200"/>
                    <a:pt x="21462" y="172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2" name="Line"/>
            <p:cNvSpPr/>
            <p:nvPr/>
          </p:nvSpPr>
          <p:spPr>
            <a:xfrm>
              <a:off x="5650306" y="4075111"/>
              <a:ext cx="1143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5429"/>
                    <a:pt x="9600" y="9257"/>
                    <a:pt x="13200" y="5657"/>
                  </a:cubicBezTo>
                  <a:cubicBezTo>
                    <a:pt x="16800" y="2057"/>
                    <a:pt x="19200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3" name="Line"/>
            <p:cNvSpPr/>
            <p:nvPr/>
          </p:nvSpPr>
          <p:spPr>
            <a:xfrm>
              <a:off x="5945293" y="3908570"/>
              <a:ext cx="165109" cy="263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206" fill="norm" stroke="1" extrusionOk="0">
                  <a:moveTo>
                    <a:pt x="2088" y="8280"/>
                  </a:moveTo>
                  <a:cubicBezTo>
                    <a:pt x="1542" y="12022"/>
                    <a:pt x="995" y="15763"/>
                    <a:pt x="721" y="18060"/>
                  </a:cubicBezTo>
                  <a:cubicBezTo>
                    <a:pt x="448" y="20356"/>
                    <a:pt x="448" y="21206"/>
                    <a:pt x="311" y="21206"/>
                  </a:cubicBezTo>
                  <a:cubicBezTo>
                    <a:pt x="174" y="21206"/>
                    <a:pt x="-99" y="20356"/>
                    <a:pt x="38" y="17464"/>
                  </a:cubicBezTo>
                  <a:cubicBezTo>
                    <a:pt x="174" y="14573"/>
                    <a:pt x="721" y="9641"/>
                    <a:pt x="2088" y="6239"/>
                  </a:cubicBezTo>
                  <a:cubicBezTo>
                    <a:pt x="3455" y="2837"/>
                    <a:pt x="5643" y="967"/>
                    <a:pt x="8104" y="286"/>
                  </a:cubicBezTo>
                  <a:cubicBezTo>
                    <a:pt x="10564" y="-394"/>
                    <a:pt x="13298" y="116"/>
                    <a:pt x="15486" y="2072"/>
                  </a:cubicBezTo>
                  <a:cubicBezTo>
                    <a:pt x="17673" y="4028"/>
                    <a:pt x="19314" y="7430"/>
                    <a:pt x="20271" y="9981"/>
                  </a:cubicBezTo>
                  <a:cubicBezTo>
                    <a:pt x="21228" y="12532"/>
                    <a:pt x="21501" y="14233"/>
                    <a:pt x="21228" y="15423"/>
                  </a:cubicBezTo>
                  <a:cubicBezTo>
                    <a:pt x="20954" y="16614"/>
                    <a:pt x="20134" y="17294"/>
                    <a:pt x="19724" y="17379"/>
                  </a:cubicBezTo>
                  <a:cubicBezTo>
                    <a:pt x="19314" y="17464"/>
                    <a:pt x="19314" y="16954"/>
                    <a:pt x="19314" y="164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4" name="Line"/>
            <p:cNvSpPr/>
            <p:nvPr/>
          </p:nvSpPr>
          <p:spPr>
            <a:xfrm>
              <a:off x="6259367" y="3858153"/>
              <a:ext cx="178340" cy="266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272" fill="norm" stroke="1" extrusionOk="0">
                  <a:moveTo>
                    <a:pt x="21411" y="2616"/>
                  </a:moveTo>
                  <a:cubicBezTo>
                    <a:pt x="20903" y="1772"/>
                    <a:pt x="20395" y="928"/>
                    <a:pt x="19378" y="422"/>
                  </a:cubicBezTo>
                  <a:cubicBezTo>
                    <a:pt x="18362" y="-84"/>
                    <a:pt x="16837" y="-253"/>
                    <a:pt x="14423" y="591"/>
                  </a:cubicBezTo>
                  <a:cubicBezTo>
                    <a:pt x="12009" y="1434"/>
                    <a:pt x="8705" y="3291"/>
                    <a:pt x="6291" y="4978"/>
                  </a:cubicBezTo>
                  <a:cubicBezTo>
                    <a:pt x="3877" y="6666"/>
                    <a:pt x="2352" y="8184"/>
                    <a:pt x="1336" y="10631"/>
                  </a:cubicBezTo>
                  <a:cubicBezTo>
                    <a:pt x="319" y="13078"/>
                    <a:pt x="-189" y="16453"/>
                    <a:pt x="65" y="18478"/>
                  </a:cubicBezTo>
                  <a:cubicBezTo>
                    <a:pt x="319" y="20503"/>
                    <a:pt x="1336" y="21178"/>
                    <a:pt x="4004" y="21263"/>
                  </a:cubicBezTo>
                  <a:cubicBezTo>
                    <a:pt x="6672" y="21347"/>
                    <a:pt x="10992" y="20841"/>
                    <a:pt x="15312" y="203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5" name="Line"/>
            <p:cNvSpPr/>
            <p:nvPr/>
          </p:nvSpPr>
          <p:spPr>
            <a:xfrm>
              <a:off x="6266256" y="4043361"/>
              <a:ext cx="1206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6" name="Line"/>
            <p:cNvSpPr/>
            <p:nvPr/>
          </p:nvSpPr>
          <p:spPr>
            <a:xfrm>
              <a:off x="6545656" y="4106861"/>
              <a:ext cx="1" cy="8890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7" name="Line"/>
            <p:cNvSpPr/>
            <p:nvPr/>
          </p:nvSpPr>
          <p:spPr>
            <a:xfrm>
              <a:off x="6532956" y="3986211"/>
              <a:ext cx="2540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8" name="Line"/>
            <p:cNvSpPr/>
            <p:nvPr/>
          </p:nvSpPr>
          <p:spPr>
            <a:xfrm>
              <a:off x="6609156" y="3884048"/>
              <a:ext cx="94060" cy="349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2" h="21504" fill="norm" stroke="1" extrusionOk="0">
                  <a:moveTo>
                    <a:pt x="0" y="424"/>
                  </a:moveTo>
                  <a:cubicBezTo>
                    <a:pt x="2757" y="164"/>
                    <a:pt x="5515" y="-96"/>
                    <a:pt x="8043" y="34"/>
                  </a:cubicBezTo>
                  <a:cubicBezTo>
                    <a:pt x="10570" y="164"/>
                    <a:pt x="12868" y="685"/>
                    <a:pt x="15626" y="2897"/>
                  </a:cubicBezTo>
                  <a:cubicBezTo>
                    <a:pt x="18383" y="5109"/>
                    <a:pt x="21600" y="9012"/>
                    <a:pt x="19991" y="12396"/>
                  </a:cubicBezTo>
                  <a:cubicBezTo>
                    <a:pt x="18383" y="15779"/>
                    <a:pt x="11949" y="18641"/>
                    <a:pt x="5515" y="215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9" name="Line"/>
            <p:cNvSpPr/>
            <p:nvPr/>
          </p:nvSpPr>
          <p:spPr>
            <a:xfrm>
              <a:off x="2069904" y="4806303"/>
              <a:ext cx="392703" cy="460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464" fill="norm" stroke="1" extrusionOk="0">
                  <a:moveTo>
                    <a:pt x="19106" y="548"/>
                  </a:moveTo>
                  <a:cubicBezTo>
                    <a:pt x="19687" y="252"/>
                    <a:pt x="20268" y="-44"/>
                    <a:pt x="20151" y="5"/>
                  </a:cubicBezTo>
                  <a:cubicBezTo>
                    <a:pt x="20035" y="55"/>
                    <a:pt x="19222" y="449"/>
                    <a:pt x="17190" y="1288"/>
                  </a:cubicBezTo>
                  <a:cubicBezTo>
                    <a:pt x="15158" y="2126"/>
                    <a:pt x="11906" y="3408"/>
                    <a:pt x="9293" y="4542"/>
                  </a:cubicBezTo>
                  <a:cubicBezTo>
                    <a:pt x="6680" y="5677"/>
                    <a:pt x="4706" y="6663"/>
                    <a:pt x="3371" y="7403"/>
                  </a:cubicBezTo>
                  <a:cubicBezTo>
                    <a:pt x="2035" y="8142"/>
                    <a:pt x="1339" y="8635"/>
                    <a:pt x="1280" y="8931"/>
                  </a:cubicBezTo>
                  <a:cubicBezTo>
                    <a:pt x="1222" y="9227"/>
                    <a:pt x="1803" y="9326"/>
                    <a:pt x="3545" y="9375"/>
                  </a:cubicBezTo>
                  <a:cubicBezTo>
                    <a:pt x="5287" y="9424"/>
                    <a:pt x="8190" y="9424"/>
                    <a:pt x="9990" y="9474"/>
                  </a:cubicBezTo>
                  <a:cubicBezTo>
                    <a:pt x="11790" y="9523"/>
                    <a:pt x="12487" y="9622"/>
                    <a:pt x="12951" y="9918"/>
                  </a:cubicBezTo>
                  <a:cubicBezTo>
                    <a:pt x="13416" y="10214"/>
                    <a:pt x="13648" y="10707"/>
                    <a:pt x="13764" y="11200"/>
                  </a:cubicBezTo>
                  <a:cubicBezTo>
                    <a:pt x="13880" y="11693"/>
                    <a:pt x="13880" y="12186"/>
                    <a:pt x="12835" y="13123"/>
                  </a:cubicBezTo>
                  <a:cubicBezTo>
                    <a:pt x="11790" y="14060"/>
                    <a:pt x="9700" y="15441"/>
                    <a:pt x="7668" y="16575"/>
                  </a:cubicBezTo>
                  <a:cubicBezTo>
                    <a:pt x="5635" y="17709"/>
                    <a:pt x="3661" y="18597"/>
                    <a:pt x="2268" y="19386"/>
                  </a:cubicBezTo>
                  <a:cubicBezTo>
                    <a:pt x="874" y="20175"/>
                    <a:pt x="61" y="20866"/>
                    <a:pt x="3" y="21211"/>
                  </a:cubicBezTo>
                  <a:cubicBezTo>
                    <a:pt x="-55" y="21556"/>
                    <a:pt x="642" y="21556"/>
                    <a:pt x="2848" y="21161"/>
                  </a:cubicBezTo>
                  <a:cubicBezTo>
                    <a:pt x="5055" y="20767"/>
                    <a:pt x="8771" y="19978"/>
                    <a:pt x="12139" y="19682"/>
                  </a:cubicBezTo>
                  <a:cubicBezTo>
                    <a:pt x="15506" y="19386"/>
                    <a:pt x="18526" y="19583"/>
                    <a:pt x="21545" y="197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0" name="Line"/>
            <p:cNvSpPr/>
            <p:nvPr/>
          </p:nvSpPr>
          <p:spPr>
            <a:xfrm>
              <a:off x="2221306" y="5408611"/>
              <a:ext cx="1270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1" name="Line"/>
            <p:cNvSpPr/>
            <p:nvPr/>
          </p:nvSpPr>
          <p:spPr>
            <a:xfrm>
              <a:off x="2221306" y="5345111"/>
              <a:ext cx="190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2" name="Line"/>
            <p:cNvSpPr/>
            <p:nvPr/>
          </p:nvSpPr>
          <p:spPr>
            <a:xfrm>
              <a:off x="2310206" y="5386104"/>
              <a:ext cx="95251" cy="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4800" y="2735"/>
                    <a:pt x="9600" y="-1585"/>
                    <a:pt x="13200" y="575"/>
                  </a:cubicBezTo>
                  <a:cubicBezTo>
                    <a:pt x="16800" y="2735"/>
                    <a:pt x="19200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3" name="Line"/>
            <p:cNvSpPr/>
            <p:nvPr/>
          </p:nvSpPr>
          <p:spPr>
            <a:xfrm>
              <a:off x="2310206" y="5472111"/>
              <a:ext cx="1206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4" name="Line"/>
            <p:cNvSpPr/>
            <p:nvPr/>
          </p:nvSpPr>
          <p:spPr>
            <a:xfrm>
              <a:off x="2494356" y="5408611"/>
              <a:ext cx="635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5" name="Line"/>
            <p:cNvSpPr/>
            <p:nvPr/>
          </p:nvSpPr>
          <p:spPr>
            <a:xfrm>
              <a:off x="2145106" y="4668127"/>
              <a:ext cx="146051" cy="181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9" fill="norm" stroke="1" extrusionOk="0">
                  <a:moveTo>
                    <a:pt x="0" y="10023"/>
                  </a:moveTo>
                  <a:cubicBezTo>
                    <a:pt x="626" y="12478"/>
                    <a:pt x="1252" y="14932"/>
                    <a:pt x="1565" y="17019"/>
                  </a:cubicBezTo>
                  <a:cubicBezTo>
                    <a:pt x="1878" y="19105"/>
                    <a:pt x="1878" y="20823"/>
                    <a:pt x="1878" y="21069"/>
                  </a:cubicBezTo>
                  <a:cubicBezTo>
                    <a:pt x="1878" y="21314"/>
                    <a:pt x="1878" y="20087"/>
                    <a:pt x="2661" y="17264"/>
                  </a:cubicBezTo>
                  <a:cubicBezTo>
                    <a:pt x="3443" y="14441"/>
                    <a:pt x="5009" y="10023"/>
                    <a:pt x="6887" y="6832"/>
                  </a:cubicBezTo>
                  <a:cubicBezTo>
                    <a:pt x="8765" y="3641"/>
                    <a:pt x="10957" y="1678"/>
                    <a:pt x="12835" y="696"/>
                  </a:cubicBezTo>
                  <a:cubicBezTo>
                    <a:pt x="14713" y="-286"/>
                    <a:pt x="16278" y="-286"/>
                    <a:pt x="17687" y="1064"/>
                  </a:cubicBezTo>
                  <a:cubicBezTo>
                    <a:pt x="19096" y="2414"/>
                    <a:pt x="20348" y="5114"/>
                    <a:pt x="20974" y="7814"/>
                  </a:cubicBezTo>
                  <a:cubicBezTo>
                    <a:pt x="21600" y="10514"/>
                    <a:pt x="21600" y="13214"/>
                    <a:pt x="21600" y="159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6" name="Line"/>
            <p:cNvSpPr/>
            <p:nvPr/>
          </p:nvSpPr>
          <p:spPr>
            <a:xfrm>
              <a:off x="2811856" y="4756301"/>
              <a:ext cx="116017" cy="455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1" h="21431" fill="norm" stroke="1" extrusionOk="0">
                  <a:moveTo>
                    <a:pt x="0" y="9474"/>
                  </a:moveTo>
                  <a:cubicBezTo>
                    <a:pt x="1157" y="13157"/>
                    <a:pt x="2314" y="16840"/>
                    <a:pt x="2893" y="18930"/>
                  </a:cubicBezTo>
                  <a:cubicBezTo>
                    <a:pt x="3471" y="21020"/>
                    <a:pt x="3471" y="21518"/>
                    <a:pt x="3471" y="21418"/>
                  </a:cubicBezTo>
                  <a:cubicBezTo>
                    <a:pt x="3471" y="21319"/>
                    <a:pt x="3471" y="20622"/>
                    <a:pt x="2893" y="18731"/>
                  </a:cubicBezTo>
                  <a:cubicBezTo>
                    <a:pt x="2314" y="16840"/>
                    <a:pt x="1157" y="13754"/>
                    <a:pt x="964" y="10967"/>
                  </a:cubicBezTo>
                  <a:cubicBezTo>
                    <a:pt x="771" y="8180"/>
                    <a:pt x="1543" y="5691"/>
                    <a:pt x="2121" y="4099"/>
                  </a:cubicBezTo>
                  <a:cubicBezTo>
                    <a:pt x="2700" y="2506"/>
                    <a:pt x="3086" y="1809"/>
                    <a:pt x="4050" y="1212"/>
                  </a:cubicBezTo>
                  <a:cubicBezTo>
                    <a:pt x="5014" y="615"/>
                    <a:pt x="6557" y="117"/>
                    <a:pt x="8486" y="18"/>
                  </a:cubicBezTo>
                  <a:cubicBezTo>
                    <a:pt x="10414" y="-82"/>
                    <a:pt x="12729" y="217"/>
                    <a:pt x="15236" y="1461"/>
                  </a:cubicBezTo>
                  <a:cubicBezTo>
                    <a:pt x="17743" y="2705"/>
                    <a:pt x="20443" y="4895"/>
                    <a:pt x="21021" y="6587"/>
                  </a:cubicBezTo>
                  <a:cubicBezTo>
                    <a:pt x="21600" y="8279"/>
                    <a:pt x="20057" y="9474"/>
                    <a:pt x="16971" y="10171"/>
                  </a:cubicBezTo>
                  <a:cubicBezTo>
                    <a:pt x="13886" y="10867"/>
                    <a:pt x="9257" y="11066"/>
                    <a:pt x="4629" y="112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7" name="Line"/>
            <p:cNvSpPr/>
            <p:nvPr/>
          </p:nvSpPr>
          <p:spPr>
            <a:xfrm>
              <a:off x="2938856" y="5014911"/>
              <a:ext cx="184151" cy="189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2" fill="norm" stroke="1" extrusionOk="0">
                  <a:moveTo>
                    <a:pt x="0" y="0"/>
                  </a:moveTo>
                  <a:cubicBezTo>
                    <a:pt x="3476" y="2880"/>
                    <a:pt x="6952" y="5760"/>
                    <a:pt x="9062" y="8400"/>
                  </a:cubicBezTo>
                  <a:cubicBezTo>
                    <a:pt x="11172" y="11040"/>
                    <a:pt x="11917" y="13440"/>
                    <a:pt x="12290" y="15240"/>
                  </a:cubicBezTo>
                  <a:cubicBezTo>
                    <a:pt x="12662" y="17040"/>
                    <a:pt x="12662" y="18240"/>
                    <a:pt x="12041" y="19320"/>
                  </a:cubicBezTo>
                  <a:cubicBezTo>
                    <a:pt x="11421" y="20400"/>
                    <a:pt x="10179" y="21360"/>
                    <a:pt x="9062" y="21480"/>
                  </a:cubicBezTo>
                  <a:cubicBezTo>
                    <a:pt x="7945" y="21600"/>
                    <a:pt x="6952" y="20880"/>
                    <a:pt x="7200" y="18120"/>
                  </a:cubicBezTo>
                  <a:cubicBezTo>
                    <a:pt x="7448" y="15360"/>
                    <a:pt x="8938" y="10560"/>
                    <a:pt x="11545" y="7200"/>
                  </a:cubicBezTo>
                  <a:cubicBezTo>
                    <a:pt x="14152" y="3840"/>
                    <a:pt x="17876" y="19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8" name="Line"/>
            <p:cNvSpPr/>
            <p:nvPr/>
          </p:nvSpPr>
          <p:spPr>
            <a:xfrm>
              <a:off x="3332299" y="4866184"/>
              <a:ext cx="165358" cy="397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2" h="21468" fill="norm" stroke="1" extrusionOk="0">
                  <a:moveTo>
                    <a:pt x="18432" y="145"/>
                  </a:moveTo>
                  <a:cubicBezTo>
                    <a:pt x="16832" y="30"/>
                    <a:pt x="15232" y="-84"/>
                    <a:pt x="13899" y="87"/>
                  </a:cubicBezTo>
                  <a:cubicBezTo>
                    <a:pt x="12565" y="259"/>
                    <a:pt x="11499" y="716"/>
                    <a:pt x="8965" y="2887"/>
                  </a:cubicBezTo>
                  <a:cubicBezTo>
                    <a:pt x="6432" y="5059"/>
                    <a:pt x="2432" y="8945"/>
                    <a:pt x="832" y="12202"/>
                  </a:cubicBezTo>
                  <a:cubicBezTo>
                    <a:pt x="-768" y="15459"/>
                    <a:pt x="32" y="18087"/>
                    <a:pt x="2432" y="19573"/>
                  </a:cubicBezTo>
                  <a:cubicBezTo>
                    <a:pt x="4832" y="21059"/>
                    <a:pt x="8832" y="21402"/>
                    <a:pt x="12165" y="21459"/>
                  </a:cubicBezTo>
                  <a:cubicBezTo>
                    <a:pt x="15499" y="21516"/>
                    <a:pt x="18165" y="21287"/>
                    <a:pt x="20832" y="210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9" name="Line"/>
            <p:cNvSpPr/>
            <p:nvPr/>
          </p:nvSpPr>
          <p:spPr>
            <a:xfrm>
              <a:off x="3608543" y="4847694"/>
              <a:ext cx="114821" cy="319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3" h="21600" fill="norm" stroke="1" extrusionOk="0">
                  <a:moveTo>
                    <a:pt x="6408" y="10013"/>
                  </a:moveTo>
                  <a:cubicBezTo>
                    <a:pt x="3708" y="13446"/>
                    <a:pt x="1008" y="16879"/>
                    <a:pt x="236" y="17738"/>
                  </a:cubicBezTo>
                  <a:cubicBezTo>
                    <a:pt x="-535" y="18596"/>
                    <a:pt x="622" y="16879"/>
                    <a:pt x="3129" y="13732"/>
                  </a:cubicBezTo>
                  <a:cubicBezTo>
                    <a:pt x="5636" y="10585"/>
                    <a:pt x="9494" y="6008"/>
                    <a:pt x="12194" y="3362"/>
                  </a:cubicBezTo>
                  <a:cubicBezTo>
                    <a:pt x="14894" y="715"/>
                    <a:pt x="16436" y="0"/>
                    <a:pt x="17401" y="0"/>
                  </a:cubicBezTo>
                  <a:cubicBezTo>
                    <a:pt x="18365" y="0"/>
                    <a:pt x="18751" y="715"/>
                    <a:pt x="19329" y="2932"/>
                  </a:cubicBezTo>
                  <a:cubicBezTo>
                    <a:pt x="19908" y="5150"/>
                    <a:pt x="20679" y="8869"/>
                    <a:pt x="20872" y="12230"/>
                  </a:cubicBezTo>
                  <a:cubicBezTo>
                    <a:pt x="21065" y="15592"/>
                    <a:pt x="20679" y="18596"/>
                    <a:pt x="2029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0" name="Line"/>
            <p:cNvSpPr/>
            <p:nvPr/>
          </p:nvSpPr>
          <p:spPr>
            <a:xfrm>
              <a:off x="3599256" y="5021261"/>
              <a:ext cx="1460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39" y="15600"/>
                    <a:pt x="1878" y="9600"/>
                    <a:pt x="5478" y="6000"/>
                  </a:cubicBezTo>
                  <a:cubicBezTo>
                    <a:pt x="9078" y="2400"/>
                    <a:pt x="15339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1" name="Line"/>
            <p:cNvSpPr/>
            <p:nvPr/>
          </p:nvSpPr>
          <p:spPr>
            <a:xfrm>
              <a:off x="3897706" y="4890743"/>
              <a:ext cx="162419" cy="270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212" fill="norm" stroke="1" extrusionOk="0">
                  <a:moveTo>
                    <a:pt x="0" y="6757"/>
                  </a:moveTo>
                  <a:cubicBezTo>
                    <a:pt x="0" y="10910"/>
                    <a:pt x="0" y="15064"/>
                    <a:pt x="0" y="17640"/>
                  </a:cubicBezTo>
                  <a:cubicBezTo>
                    <a:pt x="0" y="20215"/>
                    <a:pt x="0" y="21212"/>
                    <a:pt x="0" y="21212"/>
                  </a:cubicBezTo>
                  <a:cubicBezTo>
                    <a:pt x="0" y="21212"/>
                    <a:pt x="0" y="20215"/>
                    <a:pt x="0" y="17307"/>
                  </a:cubicBezTo>
                  <a:cubicBezTo>
                    <a:pt x="0" y="14400"/>
                    <a:pt x="0" y="9581"/>
                    <a:pt x="831" y="6258"/>
                  </a:cubicBezTo>
                  <a:cubicBezTo>
                    <a:pt x="1662" y="2935"/>
                    <a:pt x="3323" y="1107"/>
                    <a:pt x="5954" y="360"/>
                  </a:cubicBezTo>
                  <a:cubicBezTo>
                    <a:pt x="8585" y="-388"/>
                    <a:pt x="12185" y="-56"/>
                    <a:pt x="15231" y="2187"/>
                  </a:cubicBezTo>
                  <a:cubicBezTo>
                    <a:pt x="18277" y="4430"/>
                    <a:pt x="20769" y="8584"/>
                    <a:pt x="21185" y="11575"/>
                  </a:cubicBezTo>
                  <a:cubicBezTo>
                    <a:pt x="21600" y="14566"/>
                    <a:pt x="19938" y="16394"/>
                    <a:pt x="18277" y="182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2" name="Line"/>
            <p:cNvSpPr/>
            <p:nvPr/>
          </p:nvSpPr>
          <p:spPr>
            <a:xfrm>
              <a:off x="4229279" y="4862160"/>
              <a:ext cx="189128" cy="293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206" fill="norm" stroke="1" extrusionOk="0">
                  <a:moveTo>
                    <a:pt x="20004" y="2323"/>
                  </a:moveTo>
                  <a:cubicBezTo>
                    <a:pt x="20004" y="1557"/>
                    <a:pt x="20004" y="791"/>
                    <a:pt x="19404" y="332"/>
                  </a:cubicBezTo>
                  <a:cubicBezTo>
                    <a:pt x="18804" y="-128"/>
                    <a:pt x="17604" y="-281"/>
                    <a:pt x="15084" y="1021"/>
                  </a:cubicBezTo>
                  <a:cubicBezTo>
                    <a:pt x="12564" y="2323"/>
                    <a:pt x="8724" y="5081"/>
                    <a:pt x="5964" y="7915"/>
                  </a:cubicBezTo>
                  <a:cubicBezTo>
                    <a:pt x="3204" y="10749"/>
                    <a:pt x="1524" y="13659"/>
                    <a:pt x="684" y="15498"/>
                  </a:cubicBezTo>
                  <a:cubicBezTo>
                    <a:pt x="-156" y="17336"/>
                    <a:pt x="-156" y="18102"/>
                    <a:pt x="324" y="18791"/>
                  </a:cubicBezTo>
                  <a:cubicBezTo>
                    <a:pt x="804" y="19481"/>
                    <a:pt x="1764" y="20093"/>
                    <a:pt x="4404" y="20553"/>
                  </a:cubicBezTo>
                  <a:cubicBezTo>
                    <a:pt x="7044" y="21013"/>
                    <a:pt x="11364" y="21319"/>
                    <a:pt x="14484" y="21166"/>
                  </a:cubicBezTo>
                  <a:cubicBezTo>
                    <a:pt x="17604" y="21013"/>
                    <a:pt x="19524" y="20400"/>
                    <a:pt x="21444" y="197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3" name="Line"/>
            <p:cNvSpPr/>
            <p:nvPr/>
          </p:nvSpPr>
          <p:spPr>
            <a:xfrm>
              <a:off x="4215206" y="5040311"/>
              <a:ext cx="1587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20" y="15840"/>
                    <a:pt x="8640" y="10080"/>
                    <a:pt x="12240" y="6480"/>
                  </a:cubicBezTo>
                  <a:cubicBezTo>
                    <a:pt x="15840" y="2880"/>
                    <a:pt x="1872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4" name="Line"/>
            <p:cNvSpPr/>
            <p:nvPr/>
          </p:nvSpPr>
          <p:spPr>
            <a:xfrm>
              <a:off x="4494606" y="5078411"/>
              <a:ext cx="1905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5" name="Line"/>
            <p:cNvSpPr/>
            <p:nvPr/>
          </p:nvSpPr>
          <p:spPr>
            <a:xfrm>
              <a:off x="4491929" y="4954496"/>
              <a:ext cx="21728" cy="22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0702" fill="norm" stroke="1" extrusionOk="0">
                  <a:moveTo>
                    <a:pt x="2484" y="20702"/>
                  </a:moveTo>
                  <a:cubicBezTo>
                    <a:pt x="521" y="10884"/>
                    <a:pt x="-1443" y="1066"/>
                    <a:pt x="1502" y="84"/>
                  </a:cubicBezTo>
                  <a:cubicBezTo>
                    <a:pt x="4448" y="-898"/>
                    <a:pt x="12302" y="6957"/>
                    <a:pt x="20157" y="14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6" name="Line"/>
            <p:cNvSpPr/>
            <p:nvPr/>
          </p:nvSpPr>
          <p:spPr>
            <a:xfrm>
              <a:off x="4596206" y="4830761"/>
              <a:ext cx="128908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8" h="21600" fill="norm" stroke="1" extrusionOk="0">
                  <a:moveTo>
                    <a:pt x="2991" y="0"/>
                  </a:moveTo>
                  <a:cubicBezTo>
                    <a:pt x="8308" y="2040"/>
                    <a:pt x="13625" y="4080"/>
                    <a:pt x="16948" y="6480"/>
                  </a:cubicBezTo>
                  <a:cubicBezTo>
                    <a:pt x="20271" y="8880"/>
                    <a:pt x="21600" y="11640"/>
                    <a:pt x="18443" y="14220"/>
                  </a:cubicBezTo>
                  <a:cubicBezTo>
                    <a:pt x="15286" y="16800"/>
                    <a:pt x="7643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7" name="Line"/>
            <p:cNvSpPr/>
            <p:nvPr/>
          </p:nvSpPr>
          <p:spPr>
            <a:xfrm>
              <a:off x="325563" y="5020175"/>
              <a:ext cx="149494" cy="470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1337" fill="norm" stroke="1" extrusionOk="0">
                  <a:moveTo>
                    <a:pt x="6788" y="6961"/>
                  </a:moveTo>
                  <a:cubicBezTo>
                    <a:pt x="5888" y="7345"/>
                    <a:pt x="4988" y="7729"/>
                    <a:pt x="4688" y="8641"/>
                  </a:cubicBezTo>
                  <a:cubicBezTo>
                    <a:pt x="4388" y="9553"/>
                    <a:pt x="4688" y="10993"/>
                    <a:pt x="5288" y="13057"/>
                  </a:cubicBezTo>
                  <a:cubicBezTo>
                    <a:pt x="5888" y="15121"/>
                    <a:pt x="6788" y="17809"/>
                    <a:pt x="7238" y="19393"/>
                  </a:cubicBezTo>
                  <a:cubicBezTo>
                    <a:pt x="7688" y="20977"/>
                    <a:pt x="7688" y="21457"/>
                    <a:pt x="7238" y="21313"/>
                  </a:cubicBezTo>
                  <a:cubicBezTo>
                    <a:pt x="6788" y="21169"/>
                    <a:pt x="5888" y="20401"/>
                    <a:pt x="4388" y="18481"/>
                  </a:cubicBezTo>
                  <a:cubicBezTo>
                    <a:pt x="2888" y="16561"/>
                    <a:pt x="788" y="13489"/>
                    <a:pt x="188" y="10561"/>
                  </a:cubicBezTo>
                  <a:cubicBezTo>
                    <a:pt x="-412" y="7633"/>
                    <a:pt x="488" y="4849"/>
                    <a:pt x="1988" y="3073"/>
                  </a:cubicBezTo>
                  <a:cubicBezTo>
                    <a:pt x="3488" y="1297"/>
                    <a:pt x="5588" y="529"/>
                    <a:pt x="8288" y="193"/>
                  </a:cubicBezTo>
                  <a:cubicBezTo>
                    <a:pt x="10988" y="-143"/>
                    <a:pt x="14288" y="-47"/>
                    <a:pt x="16838" y="529"/>
                  </a:cubicBezTo>
                  <a:cubicBezTo>
                    <a:pt x="19388" y="1105"/>
                    <a:pt x="21188" y="2161"/>
                    <a:pt x="21188" y="3505"/>
                  </a:cubicBezTo>
                  <a:cubicBezTo>
                    <a:pt x="21188" y="4849"/>
                    <a:pt x="19388" y="6481"/>
                    <a:pt x="16688" y="7681"/>
                  </a:cubicBezTo>
                  <a:cubicBezTo>
                    <a:pt x="13988" y="8881"/>
                    <a:pt x="10388" y="9649"/>
                    <a:pt x="6788" y="104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8" name="Line"/>
            <p:cNvSpPr/>
            <p:nvPr/>
          </p:nvSpPr>
          <p:spPr>
            <a:xfrm>
              <a:off x="487756" y="5199061"/>
              <a:ext cx="247651" cy="25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6" fill="norm" stroke="1" extrusionOk="0">
                  <a:moveTo>
                    <a:pt x="0" y="5891"/>
                  </a:moveTo>
                  <a:cubicBezTo>
                    <a:pt x="554" y="5177"/>
                    <a:pt x="1108" y="4463"/>
                    <a:pt x="1938" y="4195"/>
                  </a:cubicBezTo>
                  <a:cubicBezTo>
                    <a:pt x="2769" y="3927"/>
                    <a:pt x="3877" y="4106"/>
                    <a:pt x="5908" y="5891"/>
                  </a:cubicBezTo>
                  <a:cubicBezTo>
                    <a:pt x="7938" y="7676"/>
                    <a:pt x="10892" y="11068"/>
                    <a:pt x="12554" y="13835"/>
                  </a:cubicBezTo>
                  <a:cubicBezTo>
                    <a:pt x="14215" y="16602"/>
                    <a:pt x="14585" y="18744"/>
                    <a:pt x="14308" y="19993"/>
                  </a:cubicBezTo>
                  <a:cubicBezTo>
                    <a:pt x="14031" y="21243"/>
                    <a:pt x="13108" y="21600"/>
                    <a:pt x="12369" y="21332"/>
                  </a:cubicBezTo>
                  <a:cubicBezTo>
                    <a:pt x="11631" y="21064"/>
                    <a:pt x="11077" y="20172"/>
                    <a:pt x="10800" y="17940"/>
                  </a:cubicBezTo>
                  <a:cubicBezTo>
                    <a:pt x="10523" y="15709"/>
                    <a:pt x="10523" y="12139"/>
                    <a:pt x="12369" y="8926"/>
                  </a:cubicBezTo>
                  <a:cubicBezTo>
                    <a:pt x="14215" y="5712"/>
                    <a:pt x="17908" y="285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9" name="Line"/>
            <p:cNvSpPr/>
            <p:nvPr/>
          </p:nvSpPr>
          <p:spPr>
            <a:xfrm>
              <a:off x="838615" y="5096973"/>
              <a:ext cx="112692" cy="312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9" h="21421" fill="norm" stroke="1" extrusionOk="0">
                  <a:moveTo>
                    <a:pt x="19731" y="1338"/>
                  </a:moveTo>
                  <a:cubicBezTo>
                    <a:pt x="18553" y="758"/>
                    <a:pt x="17374" y="178"/>
                    <a:pt x="15804" y="33"/>
                  </a:cubicBezTo>
                  <a:cubicBezTo>
                    <a:pt x="14233" y="-112"/>
                    <a:pt x="12269" y="178"/>
                    <a:pt x="9324" y="1628"/>
                  </a:cubicBezTo>
                  <a:cubicBezTo>
                    <a:pt x="6378" y="3077"/>
                    <a:pt x="2451" y="5687"/>
                    <a:pt x="880" y="8948"/>
                  </a:cubicBezTo>
                  <a:cubicBezTo>
                    <a:pt x="-691" y="12210"/>
                    <a:pt x="94" y="16124"/>
                    <a:pt x="1273" y="18444"/>
                  </a:cubicBezTo>
                  <a:cubicBezTo>
                    <a:pt x="2451" y="20763"/>
                    <a:pt x="4022" y="21488"/>
                    <a:pt x="7360" y="21416"/>
                  </a:cubicBezTo>
                  <a:cubicBezTo>
                    <a:pt x="10698" y="21343"/>
                    <a:pt x="15804" y="20473"/>
                    <a:pt x="20909" y="196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0" name="Line"/>
            <p:cNvSpPr/>
            <p:nvPr/>
          </p:nvSpPr>
          <p:spPr>
            <a:xfrm>
              <a:off x="1002635" y="5139016"/>
              <a:ext cx="164572" cy="327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448" fill="norm" stroke="1" extrusionOk="0">
                  <a:moveTo>
                    <a:pt x="4916" y="604"/>
                  </a:moveTo>
                  <a:cubicBezTo>
                    <a:pt x="3254" y="4204"/>
                    <a:pt x="1593" y="7804"/>
                    <a:pt x="900" y="10989"/>
                  </a:cubicBezTo>
                  <a:cubicBezTo>
                    <a:pt x="208" y="14174"/>
                    <a:pt x="485" y="16943"/>
                    <a:pt x="762" y="18743"/>
                  </a:cubicBezTo>
                  <a:cubicBezTo>
                    <a:pt x="1039" y="20543"/>
                    <a:pt x="1316" y="21374"/>
                    <a:pt x="1454" y="21443"/>
                  </a:cubicBezTo>
                  <a:cubicBezTo>
                    <a:pt x="1593" y="21512"/>
                    <a:pt x="1593" y="20820"/>
                    <a:pt x="1316" y="18397"/>
                  </a:cubicBezTo>
                  <a:cubicBezTo>
                    <a:pt x="1039" y="15974"/>
                    <a:pt x="485" y="11820"/>
                    <a:pt x="208" y="8912"/>
                  </a:cubicBezTo>
                  <a:cubicBezTo>
                    <a:pt x="-69" y="6004"/>
                    <a:pt x="-69" y="4343"/>
                    <a:pt x="208" y="3097"/>
                  </a:cubicBezTo>
                  <a:cubicBezTo>
                    <a:pt x="485" y="1850"/>
                    <a:pt x="1039" y="1020"/>
                    <a:pt x="2146" y="535"/>
                  </a:cubicBezTo>
                  <a:cubicBezTo>
                    <a:pt x="3254" y="50"/>
                    <a:pt x="4916" y="-88"/>
                    <a:pt x="6300" y="50"/>
                  </a:cubicBezTo>
                  <a:cubicBezTo>
                    <a:pt x="7685" y="189"/>
                    <a:pt x="8793" y="604"/>
                    <a:pt x="10454" y="2266"/>
                  </a:cubicBezTo>
                  <a:cubicBezTo>
                    <a:pt x="12116" y="3927"/>
                    <a:pt x="14331" y="6835"/>
                    <a:pt x="16269" y="9397"/>
                  </a:cubicBezTo>
                  <a:cubicBezTo>
                    <a:pt x="18208" y="11958"/>
                    <a:pt x="19869" y="14174"/>
                    <a:pt x="21531" y="163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1" name="Line"/>
            <p:cNvSpPr/>
            <p:nvPr/>
          </p:nvSpPr>
          <p:spPr>
            <a:xfrm>
              <a:off x="1021156" y="5287961"/>
              <a:ext cx="1778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2" name="Line"/>
            <p:cNvSpPr/>
            <p:nvPr/>
          </p:nvSpPr>
          <p:spPr>
            <a:xfrm>
              <a:off x="1198956" y="5078411"/>
              <a:ext cx="108036" cy="33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1" h="21600" fill="norm" stroke="1" extrusionOk="0">
                  <a:moveTo>
                    <a:pt x="0" y="0"/>
                  </a:moveTo>
                  <a:cubicBezTo>
                    <a:pt x="3668" y="543"/>
                    <a:pt x="7336" y="1087"/>
                    <a:pt x="11208" y="3057"/>
                  </a:cubicBezTo>
                  <a:cubicBezTo>
                    <a:pt x="15079" y="5026"/>
                    <a:pt x="19155" y="8423"/>
                    <a:pt x="20377" y="11615"/>
                  </a:cubicBezTo>
                  <a:cubicBezTo>
                    <a:pt x="21600" y="14808"/>
                    <a:pt x="19970" y="17796"/>
                    <a:pt x="18136" y="19426"/>
                  </a:cubicBezTo>
                  <a:cubicBezTo>
                    <a:pt x="16302" y="21057"/>
                    <a:pt x="14264" y="21328"/>
                    <a:pt x="1222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3" name="Line"/>
            <p:cNvSpPr/>
            <p:nvPr/>
          </p:nvSpPr>
          <p:spPr>
            <a:xfrm>
              <a:off x="1427556" y="5148261"/>
              <a:ext cx="20320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75" y="14400"/>
                    <a:pt x="8550" y="7200"/>
                    <a:pt x="12150" y="3600"/>
                  </a:cubicBezTo>
                  <a:cubicBezTo>
                    <a:pt x="15750" y="0"/>
                    <a:pt x="1867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4" name="Line"/>
            <p:cNvSpPr/>
            <p:nvPr/>
          </p:nvSpPr>
          <p:spPr>
            <a:xfrm>
              <a:off x="1440256" y="5287961"/>
              <a:ext cx="2159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94" y="18600"/>
                    <a:pt x="3388" y="15600"/>
                    <a:pt x="6988" y="12000"/>
                  </a:cubicBezTo>
                  <a:cubicBezTo>
                    <a:pt x="10588" y="8400"/>
                    <a:pt x="16094" y="4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5" name="Line"/>
            <p:cNvSpPr/>
            <p:nvPr/>
          </p:nvSpPr>
          <p:spPr>
            <a:xfrm>
              <a:off x="429476" y="5674760"/>
              <a:ext cx="801231" cy="73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0929" fill="norm" stroke="1" extrusionOk="0">
                  <a:moveTo>
                    <a:pt x="714" y="16356"/>
                  </a:moveTo>
                  <a:cubicBezTo>
                    <a:pt x="372" y="16956"/>
                    <a:pt x="30" y="17556"/>
                    <a:pt x="1" y="18456"/>
                  </a:cubicBezTo>
                  <a:cubicBezTo>
                    <a:pt x="-27" y="19356"/>
                    <a:pt x="258" y="20556"/>
                    <a:pt x="1113" y="20856"/>
                  </a:cubicBezTo>
                  <a:cubicBezTo>
                    <a:pt x="1968" y="21156"/>
                    <a:pt x="3393" y="20556"/>
                    <a:pt x="5131" y="18456"/>
                  </a:cubicBezTo>
                  <a:cubicBezTo>
                    <a:pt x="6869" y="16356"/>
                    <a:pt x="8921" y="12756"/>
                    <a:pt x="10858" y="9756"/>
                  </a:cubicBezTo>
                  <a:cubicBezTo>
                    <a:pt x="12796" y="6756"/>
                    <a:pt x="14620" y="4356"/>
                    <a:pt x="16073" y="2556"/>
                  </a:cubicBezTo>
                  <a:cubicBezTo>
                    <a:pt x="17527" y="756"/>
                    <a:pt x="18609" y="-444"/>
                    <a:pt x="19464" y="156"/>
                  </a:cubicBezTo>
                  <a:cubicBezTo>
                    <a:pt x="20319" y="756"/>
                    <a:pt x="20946" y="3156"/>
                    <a:pt x="21573" y="55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6" name="Line"/>
            <p:cNvSpPr/>
            <p:nvPr/>
          </p:nvSpPr>
          <p:spPr>
            <a:xfrm>
              <a:off x="525856" y="5732461"/>
              <a:ext cx="55245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48" y="19543"/>
                    <a:pt x="5297" y="17486"/>
                    <a:pt x="7945" y="14400"/>
                  </a:cubicBezTo>
                  <a:cubicBezTo>
                    <a:pt x="10593" y="11314"/>
                    <a:pt x="13241" y="7200"/>
                    <a:pt x="15517" y="4629"/>
                  </a:cubicBezTo>
                  <a:cubicBezTo>
                    <a:pt x="17793" y="2057"/>
                    <a:pt x="19697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7" name="Line"/>
            <p:cNvSpPr/>
            <p:nvPr/>
          </p:nvSpPr>
          <p:spPr>
            <a:xfrm>
              <a:off x="678256" y="5764211"/>
              <a:ext cx="44450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91" y="17280"/>
                    <a:pt x="6583" y="12960"/>
                    <a:pt x="10183" y="9360"/>
                  </a:cubicBezTo>
                  <a:cubicBezTo>
                    <a:pt x="13783" y="5760"/>
                    <a:pt x="17691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8" name="Line"/>
            <p:cNvSpPr/>
            <p:nvPr/>
          </p:nvSpPr>
          <p:spPr>
            <a:xfrm>
              <a:off x="2227656" y="5530319"/>
              <a:ext cx="1895566" cy="271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516" fill="norm" stroke="1" extrusionOk="0">
                  <a:moveTo>
                    <a:pt x="0" y="21516"/>
                  </a:moveTo>
                  <a:cubicBezTo>
                    <a:pt x="820" y="20176"/>
                    <a:pt x="1639" y="18837"/>
                    <a:pt x="2519" y="17581"/>
                  </a:cubicBezTo>
                  <a:cubicBezTo>
                    <a:pt x="3399" y="16325"/>
                    <a:pt x="4339" y="15153"/>
                    <a:pt x="5255" y="13981"/>
                  </a:cubicBezTo>
                  <a:cubicBezTo>
                    <a:pt x="6171" y="12809"/>
                    <a:pt x="7063" y="11637"/>
                    <a:pt x="7919" y="10632"/>
                  </a:cubicBezTo>
                  <a:cubicBezTo>
                    <a:pt x="8775" y="9628"/>
                    <a:pt x="9595" y="8790"/>
                    <a:pt x="10523" y="7953"/>
                  </a:cubicBezTo>
                  <a:cubicBezTo>
                    <a:pt x="11451" y="7116"/>
                    <a:pt x="12488" y="6279"/>
                    <a:pt x="13452" y="5609"/>
                  </a:cubicBezTo>
                  <a:cubicBezTo>
                    <a:pt x="14416" y="4939"/>
                    <a:pt x="15308" y="4437"/>
                    <a:pt x="16188" y="3851"/>
                  </a:cubicBezTo>
                  <a:cubicBezTo>
                    <a:pt x="17068" y="3265"/>
                    <a:pt x="17936" y="2595"/>
                    <a:pt x="18792" y="1925"/>
                  </a:cubicBezTo>
                  <a:cubicBezTo>
                    <a:pt x="19647" y="1256"/>
                    <a:pt x="20491" y="586"/>
                    <a:pt x="20973" y="251"/>
                  </a:cubicBezTo>
                  <a:cubicBezTo>
                    <a:pt x="21455" y="-84"/>
                    <a:pt x="21576" y="-84"/>
                    <a:pt x="21588" y="251"/>
                  </a:cubicBezTo>
                  <a:cubicBezTo>
                    <a:pt x="21600" y="586"/>
                    <a:pt x="21504" y="1256"/>
                    <a:pt x="21395" y="1758"/>
                  </a:cubicBezTo>
                  <a:cubicBezTo>
                    <a:pt x="21287" y="2260"/>
                    <a:pt x="21166" y="2595"/>
                    <a:pt x="21046" y="29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9" name="Line"/>
            <p:cNvSpPr/>
            <p:nvPr/>
          </p:nvSpPr>
          <p:spPr>
            <a:xfrm>
              <a:off x="2437206" y="5580061"/>
              <a:ext cx="1803401" cy="317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38" y="20880"/>
                    <a:pt x="1876" y="20160"/>
                    <a:pt x="2763" y="19224"/>
                  </a:cubicBezTo>
                  <a:cubicBezTo>
                    <a:pt x="3651" y="18288"/>
                    <a:pt x="4487" y="17136"/>
                    <a:pt x="5387" y="15984"/>
                  </a:cubicBezTo>
                  <a:cubicBezTo>
                    <a:pt x="6287" y="14832"/>
                    <a:pt x="7251" y="13680"/>
                    <a:pt x="8176" y="12600"/>
                  </a:cubicBezTo>
                  <a:cubicBezTo>
                    <a:pt x="9101" y="11520"/>
                    <a:pt x="9989" y="10512"/>
                    <a:pt x="10901" y="9504"/>
                  </a:cubicBezTo>
                  <a:cubicBezTo>
                    <a:pt x="11814" y="8496"/>
                    <a:pt x="12752" y="7488"/>
                    <a:pt x="13754" y="6552"/>
                  </a:cubicBezTo>
                  <a:cubicBezTo>
                    <a:pt x="14755" y="5616"/>
                    <a:pt x="15820" y="4752"/>
                    <a:pt x="16859" y="3888"/>
                  </a:cubicBezTo>
                  <a:cubicBezTo>
                    <a:pt x="17899" y="3024"/>
                    <a:pt x="18913" y="2160"/>
                    <a:pt x="19699" y="1512"/>
                  </a:cubicBezTo>
                  <a:cubicBezTo>
                    <a:pt x="20485" y="864"/>
                    <a:pt x="21042" y="43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0" name="Line"/>
            <p:cNvSpPr/>
            <p:nvPr/>
          </p:nvSpPr>
          <p:spPr>
            <a:xfrm>
              <a:off x="0" y="4633927"/>
              <a:ext cx="1481752" cy="1351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551" fill="norm" stroke="1" extrusionOk="0">
                  <a:moveTo>
                    <a:pt x="14731" y="2227"/>
                  </a:moveTo>
                  <a:cubicBezTo>
                    <a:pt x="14639" y="1755"/>
                    <a:pt x="14547" y="1282"/>
                    <a:pt x="14301" y="928"/>
                  </a:cubicBezTo>
                  <a:cubicBezTo>
                    <a:pt x="14055" y="574"/>
                    <a:pt x="13656" y="337"/>
                    <a:pt x="13072" y="185"/>
                  </a:cubicBezTo>
                  <a:cubicBezTo>
                    <a:pt x="12488" y="34"/>
                    <a:pt x="11720" y="-34"/>
                    <a:pt x="10936" y="17"/>
                  </a:cubicBezTo>
                  <a:cubicBezTo>
                    <a:pt x="10153" y="67"/>
                    <a:pt x="9354" y="236"/>
                    <a:pt x="8555" y="489"/>
                  </a:cubicBezTo>
                  <a:cubicBezTo>
                    <a:pt x="7756" y="742"/>
                    <a:pt x="6957" y="1080"/>
                    <a:pt x="6159" y="1552"/>
                  </a:cubicBezTo>
                  <a:cubicBezTo>
                    <a:pt x="5360" y="2025"/>
                    <a:pt x="4561" y="2632"/>
                    <a:pt x="3869" y="3240"/>
                  </a:cubicBezTo>
                  <a:cubicBezTo>
                    <a:pt x="3178" y="3847"/>
                    <a:pt x="2594" y="4455"/>
                    <a:pt x="2072" y="5062"/>
                  </a:cubicBezTo>
                  <a:cubicBezTo>
                    <a:pt x="1550" y="5670"/>
                    <a:pt x="1089" y="6277"/>
                    <a:pt x="720" y="6986"/>
                  </a:cubicBezTo>
                  <a:cubicBezTo>
                    <a:pt x="351" y="7695"/>
                    <a:pt x="75" y="8505"/>
                    <a:pt x="13" y="9382"/>
                  </a:cubicBezTo>
                  <a:cubicBezTo>
                    <a:pt x="-48" y="10260"/>
                    <a:pt x="106" y="11205"/>
                    <a:pt x="398" y="12150"/>
                  </a:cubicBezTo>
                  <a:cubicBezTo>
                    <a:pt x="689" y="13095"/>
                    <a:pt x="1120" y="14040"/>
                    <a:pt x="1688" y="15035"/>
                  </a:cubicBezTo>
                  <a:cubicBezTo>
                    <a:pt x="2256" y="16031"/>
                    <a:pt x="2963" y="17077"/>
                    <a:pt x="3639" y="17955"/>
                  </a:cubicBezTo>
                  <a:cubicBezTo>
                    <a:pt x="4315" y="18832"/>
                    <a:pt x="4960" y="19541"/>
                    <a:pt x="5652" y="20064"/>
                  </a:cubicBezTo>
                  <a:cubicBezTo>
                    <a:pt x="6343" y="20587"/>
                    <a:pt x="7080" y="20925"/>
                    <a:pt x="7772" y="21161"/>
                  </a:cubicBezTo>
                  <a:cubicBezTo>
                    <a:pt x="8463" y="21397"/>
                    <a:pt x="9108" y="21532"/>
                    <a:pt x="9861" y="21549"/>
                  </a:cubicBezTo>
                  <a:cubicBezTo>
                    <a:pt x="10614" y="21566"/>
                    <a:pt x="11474" y="21465"/>
                    <a:pt x="12457" y="21229"/>
                  </a:cubicBezTo>
                  <a:cubicBezTo>
                    <a:pt x="13440" y="20992"/>
                    <a:pt x="14547" y="20621"/>
                    <a:pt x="15591" y="20233"/>
                  </a:cubicBezTo>
                  <a:cubicBezTo>
                    <a:pt x="16636" y="19845"/>
                    <a:pt x="17619" y="19440"/>
                    <a:pt x="18387" y="19001"/>
                  </a:cubicBezTo>
                  <a:cubicBezTo>
                    <a:pt x="19155" y="18562"/>
                    <a:pt x="19708" y="18090"/>
                    <a:pt x="20169" y="17499"/>
                  </a:cubicBezTo>
                  <a:cubicBezTo>
                    <a:pt x="20630" y="16908"/>
                    <a:pt x="20999" y="16200"/>
                    <a:pt x="21229" y="15339"/>
                  </a:cubicBezTo>
                  <a:cubicBezTo>
                    <a:pt x="21460" y="14478"/>
                    <a:pt x="21552" y="13466"/>
                    <a:pt x="21491" y="12487"/>
                  </a:cubicBezTo>
                  <a:cubicBezTo>
                    <a:pt x="21429" y="11509"/>
                    <a:pt x="21214" y="10563"/>
                    <a:pt x="20922" y="9686"/>
                  </a:cubicBezTo>
                  <a:cubicBezTo>
                    <a:pt x="20630" y="8809"/>
                    <a:pt x="20262" y="7999"/>
                    <a:pt x="19785" y="7155"/>
                  </a:cubicBezTo>
                  <a:cubicBezTo>
                    <a:pt x="19309" y="6311"/>
                    <a:pt x="18725" y="5434"/>
                    <a:pt x="18049" y="4691"/>
                  </a:cubicBezTo>
                  <a:cubicBezTo>
                    <a:pt x="17373" y="3949"/>
                    <a:pt x="16605" y="3341"/>
                    <a:pt x="15837" y="2852"/>
                  </a:cubicBezTo>
                  <a:cubicBezTo>
                    <a:pt x="15069" y="2362"/>
                    <a:pt x="14301" y="1991"/>
                    <a:pt x="13656" y="1772"/>
                  </a:cubicBezTo>
                  <a:cubicBezTo>
                    <a:pt x="13010" y="1552"/>
                    <a:pt x="12488" y="1485"/>
                    <a:pt x="12135" y="1586"/>
                  </a:cubicBezTo>
                  <a:cubicBezTo>
                    <a:pt x="11781" y="1687"/>
                    <a:pt x="11597" y="1957"/>
                    <a:pt x="11413" y="22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1" name="Line"/>
            <p:cNvSpPr/>
            <p:nvPr/>
          </p:nvSpPr>
          <p:spPr>
            <a:xfrm>
              <a:off x="3497656" y="5409081"/>
              <a:ext cx="1256121" cy="323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569" fill="norm" stroke="1" extrusionOk="0">
                  <a:moveTo>
                    <a:pt x="0" y="21569"/>
                  </a:moveTo>
                  <a:cubicBezTo>
                    <a:pt x="399" y="20581"/>
                    <a:pt x="799" y="19593"/>
                    <a:pt x="1670" y="18463"/>
                  </a:cubicBezTo>
                  <a:cubicBezTo>
                    <a:pt x="2541" y="17334"/>
                    <a:pt x="3884" y="16063"/>
                    <a:pt x="5209" y="14934"/>
                  </a:cubicBezTo>
                  <a:cubicBezTo>
                    <a:pt x="6534" y="13804"/>
                    <a:pt x="7841" y="12816"/>
                    <a:pt x="9130" y="11898"/>
                  </a:cubicBezTo>
                  <a:cubicBezTo>
                    <a:pt x="10419" y="10981"/>
                    <a:pt x="11689" y="10134"/>
                    <a:pt x="12742" y="9428"/>
                  </a:cubicBezTo>
                  <a:cubicBezTo>
                    <a:pt x="13795" y="8722"/>
                    <a:pt x="14630" y="8157"/>
                    <a:pt x="15138" y="7663"/>
                  </a:cubicBezTo>
                  <a:cubicBezTo>
                    <a:pt x="15646" y="7169"/>
                    <a:pt x="15828" y="6745"/>
                    <a:pt x="15846" y="6322"/>
                  </a:cubicBezTo>
                  <a:cubicBezTo>
                    <a:pt x="15864" y="5898"/>
                    <a:pt x="15719" y="5475"/>
                    <a:pt x="15138" y="5404"/>
                  </a:cubicBezTo>
                  <a:cubicBezTo>
                    <a:pt x="14557" y="5334"/>
                    <a:pt x="13541" y="5616"/>
                    <a:pt x="12434" y="5969"/>
                  </a:cubicBezTo>
                  <a:cubicBezTo>
                    <a:pt x="11326" y="6322"/>
                    <a:pt x="10128" y="6745"/>
                    <a:pt x="9293" y="7098"/>
                  </a:cubicBezTo>
                  <a:cubicBezTo>
                    <a:pt x="8458" y="7451"/>
                    <a:pt x="7987" y="7734"/>
                    <a:pt x="7878" y="7875"/>
                  </a:cubicBezTo>
                  <a:cubicBezTo>
                    <a:pt x="7769" y="8016"/>
                    <a:pt x="8023" y="8016"/>
                    <a:pt x="8822" y="7522"/>
                  </a:cubicBezTo>
                  <a:cubicBezTo>
                    <a:pt x="9620" y="7028"/>
                    <a:pt x="10963" y="6040"/>
                    <a:pt x="12415" y="5051"/>
                  </a:cubicBezTo>
                  <a:cubicBezTo>
                    <a:pt x="13868" y="4063"/>
                    <a:pt x="15429" y="3075"/>
                    <a:pt x="16735" y="2369"/>
                  </a:cubicBezTo>
                  <a:cubicBezTo>
                    <a:pt x="18042" y="1663"/>
                    <a:pt x="19095" y="1240"/>
                    <a:pt x="19803" y="1028"/>
                  </a:cubicBezTo>
                  <a:cubicBezTo>
                    <a:pt x="20511" y="816"/>
                    <a:pt x="20874" y="816"/>
                    <a:pt x="21146" y="816"/>
                  </a:cubicBezTo>
                  <a:cubicBezTo>
                    <a:pt x="21418" y="816"/>
                    <a:pt x="21600" y="816"/>
                    <a:pt x="21527" y="957"/>
                  </a:cubicBezTo>
                  <a:cubicBezTo>
                    <a:pt x="21455" y="1098"/>
                    <a:pt x="21128" y="1381"/>
                    <a:pt x="20420" y="1663"/>
                  </a:cubicBezTo>
                  <a:cubicBezTo>
                    <a:pt x="19712" y="1945"/>
                    <a:pt x="18623" y="2228"/>
                    <a:pt x="17480" y="2651"/>
                  </a:cubicBezTo>
                  <a:cubicBezTo>
                    <a:pt x="16336" y="3075"/>
                    <a:pt x="15138" y="3640"/>
                    <a:pt x="14430" y="3993"/>
                  </a:cubicBezTo>
                  <a:cubicBezTo>
                    <a:pt x="13722" y="4345"/>
                    <a:pt x="13505" y="4487"/>
                    <a:pt x="13486" y="4416"/>
                  </a:cubicBezTo>
                  <a:cubicBezTo>
                    <a:pt x="13468" y="4345"/>
                    <a:pt x="13650" y="4063"/>
                    <a:pt x="14267" y="3569"/>
                  </a:cubicBezTo>
                  <a:cubicBezTo>
                    <a:pt x="14884" y="3075"/>
                    <a:pt x="15937" y="2369"/>
                    <a:pt x="16990" y="1734"/>
                  </a:cubicBezTo>
                  <a:cubicBezTo>
                    <a:pt x="18042" y="1098"/>
                    <a:pt x="19095" y="534"/>
                    <a:pt x="19712" y="251"/>
                  </a:cubicBezTo>
                  <a:cubicBezTo>
                    <a:pt x="20329" y="-31"/>
                    <a:pt x="20511" y="-31"/>
                    <a:pt x="20511" y="40"/>
                  </a:cubicBezTo>
                  <a:cubicBezTo>
                    <a:pt x="20511" y="110"/>
                    <a:pt x="20329" y="251"/>
                    <a:pt x="19622" y="887"/>
                  </a:cubicBezTo>
                  <a:cubicBezTo>
                    <a:pt x="18914" y="1522"/>
                    <a:pt x="17679" y="2651"/>
                    <a:pt x="16899" y="3357"/>
                  </a:cubicBezTo>
                  <a:cubicBezTo>
                    <a:pt x="16118" y="4063"/>
                    <a:pt x="15792" y="4345"/>
                    <a:pt x="15501" y="4557"/>
                  </a:cubicBezTo>
                  <a:cubicBezTo>
                    <a:pt x="15211" y="4769"/>
                    <a:pt x="14957" y="4910"/>
                    <a:pt x="14666" y="5122"/>
                  </a:cubicBezTo>
                  <a:cubicBezTo>
                    <a:pt x="14376" y="5334"/>
                    <a:pt x="14049" y="5616"/>
                    <a:pt x="14013" y="5757"/>
                  </a:cubicBezTo>
                  <a:cubicBezTo>
                    <a:pt x="13976" y="5898"/>
                    <a:pt x="14231" y="5898"/>
                    <a:pt x="14866" y="5616"/>
                  </a:cubicBezTo>
                  <a:cubicBezTo>
                    <a:pt x="15501" y="5334"/>
                    <a:pt x="16518" y="4769"/>
                    <a:pt x="17117" y="4416"/>
                  </a:cubicBezTo>
                  <a:cubicBezTo>
                    <a:pt x="17716" y="4063"/>
                    <a:pt x="17897" y="3922"/>
                    <a:pt x="17861" y="4063"/>
                  </a:cubicBezTo>
                  <a:cubicBezTo>
                    <a:pt x="17825" y="4204"/>
                    <a:pt x="17570" y="4628"/>
                    <a:pt x="17353" y="5051"/>
                  </a:cubicBezTo>
                  <a:cubicBezTo>
                    <a:pt x="17135" y="5475"/>
                    <a:pt x="16953" y="5898"/>
                    <a:pt x="16790" y="6322"/>
                  </a:cubicBezTo>
                  <a:cubicBezTo>
                    <a:pt x="16627" y="6745"/>
                    <a:pt x="16481" y="7169"/>
                    <a:pt x="16554" y="7522"/>
                  </a:cubicBezTo>
                  <a:cubicBezTo>
                    <a:pt x="16627" y="7875"/>
                    <a:pt x="16917" y="8157"/>
                    <a:pt x="17207" y="8510"/>
                  </a:cubicBezTo>
                  <a:cubicBezTo>
                    <a:pt x="17498" y="8863"/>
                    <a:pt x="17788" y="9287"/>
                    <a:pt x="18079" y="97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462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63187" y="5669873"/>
              <a:ext cx="1173979" cy="443589"/>
            </a:xfrm>
            <a:prstGeom prst="rect">
              <a:avLst/>
            </a:prstGeom>
            <a:effectLst/>
          </p:spPr>
        </p:pic>
        <p:sp>
          <p:nvSpPr>
            <p:cNvPr id="2464" name="Line"/>
            <p:cNvSpPr/>
            <p:nvPr/>
          </p:nvSpPr>
          <p:spPr>
            <a:xfrm>
              <a:off x="999989" y="6493941"/>
              <a:ext cx="123749" cy="486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2" h="21411" fill="norm" stroke="1" extrusionOk="0">
                  <a:moveTo>
                    <a:pt x="1416" y="9520"/>
                  </a:moveTo>
                  <a:cubicBezTo>
                    <a:pt x="3187" y="12406"/>
                    <a:pt x="4957" y="15292"/>
                    <a:pt x="6197" y="16968"/>
                  </a:cubicBezTo>
                  <a:cubicBezTo>
                    <a:pt x="7436" y="18644"/>
                    <a:pt x="8144" y="19109"/>
                    <a:pt x="9030" y="19761"/>
                  </a:cubicBezTo>
                  <a:cubicBezTo>
                    <a:pt x="9915" y="20413"/>
                    <a:pt x="10977" y="21251"/>
                    <a:pt x="11154" y="21390"/>
                  </a:cubicBezTo>
                  <a:cubicBezTo>
                    <a:pt x="11331" y="21530"/>
                    <a:pt x="10623" y="20971"/>
                    <a:pt x="8852" y="19202"/>
                  </a:cubicBezTo>
                  <a:cubicBezTo>
                    <a:pt x="7082" y="17433"/>
                    <a:pt x="4249" y="14454"/>
                    <a:pt x="2479" y="11568"/>
                  </a:cubicBezTo>
                  <a:cubicBezTo>
                    <a:pt x="708" y="8682"/>
                    <a:pt x="0" y="5889"/>
                    <a:pt x="0" y="4027"/>
                  </a:cubicBezTo>
                  <a:cubicBezTo>
                    <a:pt x="0" y="2164"/>
                    <a:pt x="708" y="1233"/>
                    <a:pt x="1948" y="675"/>
                  </a:cubicBezTo>
                  <a:cubicBezTo>
                    <a:pt x="3187" y="116"/>
                    <a:pt x="4957" y="-70"/>
                    <a:pt x="7967" y="23"/>
                  </a:cubicBezTo>
                  <a:cubicBezTo>
                    <a:pt x="10977" y="116"/>
                    <a:pt x="15226" y="489"/>
                    <a:pt x="17882" y="1233"/>
                  </a:cubicBezTo>
                  <a:cubicBezTo>
                    <a:pt x="20538" y="1978"/>
                    <a:pt x="21600" y="3096"/>
                    <a:pt x="19830" y="4352"/>
                  </a:cubicBezTo>
                  <a:cubicBezTo>
                    <a:pt x="18059" y="5609"/>
                    <a:pt x="13456" y="7006"/>
                    <a:pt x="10092" y="7797"/>
                  </a:cubicBezTo>
                  <a:cubicBezTo>
                    <a:pt x="6728" y="8589"/>
                    <a:pt x="4603" y="8775"/>
                    <a:pt x="3718" y="9101"/>
                  </a:cubicBezTo>
                  <a:cubicBezTo>
                    <a:pt x="2833" y="9427"/>
                    <a:pt x="3187" y="9892"/>
                    <a:pt x="3541" y="10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5" name="Line"/>
            <p:cNvSpPr/>
            <p:nvPr/>
          </p:nvSpPr>
          <p:spPr>
            <a:xfrm>
              <a:off x="1129106" y="6621461"/>
              <a:ext cx="209551" cy="250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7" fill="norm" stroke="1" extrusionOk="0">
                  <a:moveTo>
                    <a:pt x="0" y="9257"/>
                  </a:moveTo>
                  <a:cubicBezTo>
                    <a:pt x="655" y="8531"/>
                    <a:pt x="1309" y="7805"/>
                    <a:pt x="2182" y="7442"/>
                  </a:cubicBezTo>
                  <a:cubicBezTo>
                    <a:pt x="3055" y="7079"/>
                    <a:pt x="4145" y="7079"/>
                    <a:pt x="6218" y="8713"/>
                  </a:cubicBezTo>
                  <a:cubicBezTo>
                    <a:pt x="8291" y="10346"/>
                    <a:pt x="11345" y="13613"/>
                    <a:pt x="12873" y="15701"/>
                  </a:cubicBezTo>
                  <a:cubicBezTo>
                    <a:pt x="14400" y="17788"/>
                    <a:pt x="14400" y="18696"/>
                    <a:pt x="14182" y="19603"/>
                  </a:cubicBezTo>
                  <a:cubicBezTo>
                    <a:pt x="13964" y="20511"/>
                    <a:pt x="13527" y="21418"/>
                    <a:pt x="12327" y="21509"/>
                  </a:cubicBezTo>
                  <a:cubicBezTo>
                    <a:pt x="11127" y="21600"/>
                    <a:pt x="9164" y="20874"/>
                    <a:pt x="8727" y="18242"/>
                  </a:cubicBezTo>
                  <a:cubicBezTo>
                    <a:pt x="8291" y="15610"/>
                    <a:pt x="9382" y="11072"/>
                    <a:pt x="11782" y="7714"/>
                  </a:cubicBezTo>
                  <a:cubicBezTo>
                    <a:pt x="14182" y="4356"/>
                    <a:pt x="17891" y="217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6" name="Line"/>
            <p:cNvSpPr/>
            <p:nvPr/>
          </p:nvSpPr>
          <p:spPr>
            <a:xfrm>
              <a:off x="1404802" y="6473811"/>
              <a:ext cx="98955" cy="350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7" h="21439" fill="norm" stroke="1" extrusionOk="0">
                  <a:moveTo>
                    <a:pt x="21037" y="98"/>
                  </a:moveTo>
                  <a:cubicBezTo>
                    <a:pt x="18337" y="-32"/>
                    <a:pt x="15637" y="-161"/>
                    <a:pt x="12037" y="615"/>
                  </a:cubicBezTo>
                  <a:cubicBezTo>
                    <a:pt x="8437" y="1391"/>
                    <a:pt x="3937" y="3073"/>
                    <a:pt x="1687" y="5530"/>
                  </a:cubicBezTo>
                  <a:cubicBezTo>
                    <a:pt x="-563" y="7988"/>
                    <a:pt x="-563" y="11221"/>
                    <a:pt x="1687" y="13937"/>
                  </a:cubicBezTo>
                  <a:cubicBezTo>
                    <a:pt x="3937" y="16653"/>
                    <a:pt x="8437" y="18852"/>
                    <a:pt x="12037" y="20016"/>
                  </a:cubicBezTo>
                  <a:cubicBezTo>
                    <a:pt x="15637" y="21180"/>
                    <a:pt x="18337" y="21310"/>
                    <a:pt x="21037" y="21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7" name="Line"/>
            <p:cNvSpPr/>
            <p:nvPr/>
          </p:nvSpPr>
          <p:spPr>
            <a:xfrm>
              <a:off x="1615939" y="6429951"/>
              <a:ext cx="173568" cy="364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3" fill="norm" stroke="1" extrusionOk="0">
                  <a:moveTo>
                    <a:pt x="1054" y="8625"/>
                  </a:moveTo>
                  <a:cubicBezTo>
                    <a:pt x="527" y="12473"/>
                    <a:pt x="0" y="16321"/>
                    <a:pt x="0" y="18556"/>
                  </a:cubicBezTo>
                  <a:cubicBezTo>
                    <a:pt x="0" y="20790"/>
                    <a:pt x="527" y="21411"/>
                    <a:pt x="922" y="21349"/>
                  </a:cubicBezTo>
                  <a:cubicBezTo>
                    <a:pt x="1317" y="21287"/>
                    <a:pt x="1580" y="20542"/>
                    <a:pt x="1976" y="18494"/>
                  </a:cubicBezTo>
                  <a:cubicBezTo>
                    <a:pt x="2371" y="16445"/>
                    <a:pt x="2898" y="13094"/>
                    <a:pt x="3424" y="10177"/>
                  </a:cubicBezTo>
                  <a:cubicBezTo>
                    <a:pt x="3951" y="7259"/>
                    <a:pt x="4478" y="4777"/>
                    <a:pt x="5137" y="3039"/>
                  </a:cubicBezTo>
                  <a:cubicBezTo>
                    <a:pt x="5795" y="1301"/>
                    <a:pt x="6585" y="308"/>
                    <a:pt x="7376" y="59"/>
                  </a:cubicBezTo>
                  <a:cubicBezTo>
                    <a:pt x="8166" y="-189"/>
                    <a:pt x="8956" y="308"/>
                    <a:pt x="10273" y="2232"/>
                  </a:cubicBezTo>
                  <a:cubicBezTo>
                    <a:pt x="11590" y="4156"/>
                    <a:pt x="13434" y="7508"/>
                    <a:pt x="15410" y="10052"/>
                  </a:cubicBezTo>
                  <a:cubicBezTo>
                    <a:pt x="17385" y="12597"/>
                    <a:pt x="19493" y="14335"/>
                    <a:pt x="21600" y="160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8" name="Line"/>
            <p:cNvSpPr/>
            <p:nvPr/>
          </p:nvSpPr>
          <p:spPr>
            <a:xfrm>
              <a:off x="1637106" y="6564311"/>
              <a:ext cx="12065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53" y="17550"/>
                    <a:pt x="5305" y="13500"/>
                    <a:pt x="8905" y="9900"/>
                  </a:cubicBezTo>
                  <a:cubicBezTo>
                    <a:pt x="12505" y="6300"/>
                    <a:pt x="17053" y="31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9" name="Line"/>
            <p:cNvSpPr/>
            <p:nvPr/>
          </p:nvSpPr>
          <p:spPr>
            <a:xfrm>
              <a:off x="1808556" y="6380161"/>
              <a:ext cx="135038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600" fill="norm" stroke="1" extrusionOk="0">
                  <a:moveTo>
                    <a:pt x="0" y="0"/>
                  </a:moveTo>
                  <a:cubicBezTo>
                    <a:pt x="3655" y="300"/>
                    <a:pt x="7311" y="600"/>
                    <a:pt x="10800" y="1950"/>
                  </a:cubicBezTo>
                  <a:cubicBezTo>
                    <a:pt x="14289" y="3300"/>
                    <a:pt x="17612" y="5700"/>
                    <a:pt x="19440" y="8400"/>
                  </a:cubicBezTo>
                  <a:cubicBezTo>
                    <a:pt x="21268" y="11100"/>
                    <a:pt x="21600" y="14100"/>
                    <a:pt x="20769" y="16350"/>
                  </a:cubicBezTo>
                  <a:cubicBezTo>
                    <a:pt x="19938" y="18600"/>
                    <a:pt x="17945" y="20100"/>
                    <a:pt x="1595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0" name="Line"/>
            <p:cNvSpPr/>
            <p:nvPr/>
          </p:nvSpPr>
          <p:spPr>
            <a:xfrm>
              <a:off x="2170506" y="6418261"/>
              <a:ext cx="13335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1" name="Line"/>
            <p:cNvSpPr/>
            <p:nvPr/>
          </p:nvSpPr>
          <p:spPr>
            <a:xfrm>
              <a:off x="2183206" y="6500811"/>
              <a:ext cx="15875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2" name="Line"/>
            <p:cNvSpPr/>
            <p:nvPr/>
          </p:nvSpPr>
          <p:spPr>
            <a:xfrm>
              <a:off x="2794524" y="6101335"/>
              <a:ext cx="135081" cy="41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4" h="21152" fill="norm" stroke="1" extrusionOk="0">
                  <a:moveTo>
                    <a:pt x="705" y="10609"/>
                  </a:moveTo>
                  <a:cubicBezTo>
                    <a:pt x="1995" y="12973"/>
                    <a:pt x="3284" y="15338"/>
                    <a:pt x="4090" y="16788"/>
                  </a:cubicBezTo>
                  <a:cubicBezTo>
                    <a:pt x="4896" y="18239"/>
                    <a:pt x="5219" y="18776"/>
                    <a:pt x="5541" y="19475"/>
                  </a:cubicBezTo>
                  <a:cubicBezTo>
                    <a:pt x="5863" y="20173"/>
                    <a:pt x="6186" y="21033"/>
                    <a:pt x="5863" y="21141"/>
                  </a:cubicBezTo>
                  <a:cubicBezTo>
                    <a:pt x="5541" y="21248"/>
                    <a:pt x="4574" y="20603"/>
                    <a:pt x="3284" y="18400"/>
                  </a:cubicBezTo>
                  <a:cubicBezTo>
                    <a:pt x="1995" y="16197"/>
                    <a:pt x="383" y="12436"/>
                    <a:pt x="60" y="9266"/>
                  </a:cubicBezTo>
                  <a:cubicBezTo>
                    <a:pt x="-262" y="6096"/>
                    <a:pt x="705" y="3517"/>
                    <a:pt x="2801" y="1905"/>
                  </a:cubicBezTo>
                  <a:cubicBezTo>
                    <a:pt x="4896" y="293"/>
                    <a:pt x="8120" y="-352"/>
                    <a:pt x="11666" y="185"/>
                  </a:cubicBezTo>
                  <a:cubicBezTo>
                    <a:pt x="15213" y="723"/>
                    <a:pt x="19081" y="2442"/>
                    <a:pt x="20210" y="4269"/>
                  </a:cubicBezTo>
                  <a:cubicBezTo>
                    <a:pt x="21338" y="6096"/>
                    <a:pt x="19726" y="8030"/>
                    <a:pt x="16986" y="9427"/>
                  </a:cubicBezTo>
                  <a:cubicBezTo>
                    <a:pt x="14245" y="10824"/>
                    <a:pt x="10377" y="11684"/>
                    <a:pt x="7314" y="12114"/>
                  </a:cubicBezTo>
                  <a:cubicBezTo>
                    <a:pt x="4251" y="12544"/>
                    <a:pt x="1995" y="12544"/>
                    <a:pt x="1350" y="12329"/>
                  </a:cubicBezTo>
                  <a:cubicBezTo>
                    <a:pt x="705" y="12114"/>
                    <a:pt x="1672" y="11684"/>
                    <a:pt x="2639" y="112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3" name="Line"/>
            <p:cNvSpPr/>
            <p:nvPr/>
          </p:nvSpPr>
          <p:spPr>
            <a:xfrm>
              <a:off x="2929241" y="6291261"/>
              <a:ext cx="149316" cy="215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175" fill="norm" stroke="1" extrusionOk="0">
                  <a:moveTo>
                    <a:pt x="2295" y="7477"/>
                  </a:moveTo>
                  <a:cubicBezTo>
                    <a:pt x="1078" y="6646"/>
                    <a:pt x="-139" y="5815"/>
                    <a:pt x="13" y="5296"/>
                  </a:cubicBezTo>
                  <a:cubicBezTo>
                    <a:pt x="165" y="4777"/>
                    <a:pt x="1686" y="4569"/>
                    <a:pt x="4120" y="4569"/>
                  </a:cubicBezTo>
                  <a:cubicBezTo>
                    <a:pt x="6554" y="4569"/>
                    <a:pt x="9900" y="4777"/>
                    <a:pt x="12791" y="6750"/>
                  </a:cubicBezTo>
                  <a:cubicBezTo>
                    <a:pt x="15681" y="8723"/>
                    <a:pt x="18115" y="12462"/>
                    <a:pt x="18571" y="15162"/>
                  </a:cubicBezTo>
                  <a:cubicBezTo>
                    <a:pt x="19027" y="17862"/>
                    <a:pt x="17506" y="19523"/>
                    <a:pt x="15985" y="20458"/>
                  </a:cubicBezTo>
                  <a:cubicBezTo>
                    <a:pt x="14464" y="21392"/>
                    <a:pt x="12943" y="21600"/>
                    <a:pt x="11117" y="19938"/>
                  </a:cubicBezTo>
                  <a:cubicBezTo>
                    <a:pt x="9292" y="18277"/>
                    <a:pt x="7162" y="14746"/>
                    <a:pt x="8836" y="11112"/>
                  </a:cubicBezTo>
                  <a:cubicBezTo>
                    <a:pt x="10509" y="7477"/>
                    <a:pt x="15985" y="3738"/>
                    <a:pt x="2146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4" name="Line"/>
            <p:cNvSpPr/>
            <p:nvPr/>
          </p:nvSpPr>
          <p:spPr>
            <a:xfrm>
              <a:off x="3192417" y="6105279"/>
              <a:ext cx="133790" cy="376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463" fill="norm" stroke="1" extrusionOk="0">
                  <a:moveTo>
                    <a:pt x="17016" y="1552"/>
                  </a:moveTo>
                  <a:cubicBezTo>
                    <a:pt x="16019" y="949"/>
                    <a:pt x="15022" y="346"/>
                    <a:pt x="13693" y="104"/>
                  </a:cubicBezTo>
                  <a:cubicBezTo>
                    <a:pt x="12364" y="-137"/>
                    <a:pt x="10702" y="-16"/>
                    <a:pt x="8376" y="1070"/>
                  </a:cubicBezTo>
                  <a:cubicBezTo>
                    <a:pt x="6050" y="2156"/>
                    <a:pt x="3059" y="4207"/>
                    <a:pt x="1398" y="6922"/>
                  </a:cubicBezTo>
                  <a:cubicBezTo>
                    <a:pt x="-264" y="9637"/>
                    <a:pt x="-596" y="13016"/>
                    <a:pt x="1232" y="15490"/>
                  </a:cubicBezTo>
                  <a:cubicBezTo>
                    <a:pt x="3059" y="17964"/>
                    <a:pt x="7047" y="19532"/>
                    <a:pt x="10702" y="20377"/>
                  </a:cubicBezTo>
                  <a:cubicBezTo>
                    <a:pt x="14358" y="21222"/>
                    <a:pt x="17681" y="21342"/>
                    <a:pt x="21004" y="21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5" name="Line"/>
            <p:cNvSpPr/>
            <p:nvPr/>
          </p:nvSpPr>
          <p:spPr>
            <a:xfrm>
              <a:off x="3466331" y="6064980"/>
              <a:ext cx="171026" cy="377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412" fill="norm" stroke="1" extrusionOk="0">
                  <a:moveTo>
                    <a:pt x="2346" y="7069"/>
                  </a:moveTo>
                  <a:cubicBezTo>
                    <a:pt x="1546" y="10669"/>
                    <a:pt x="746" y="14269"/>
                    <a:pt x="346" y="16369"/>
                  </a:cubicBezTo>
                  <a:cubicBezTo>
                    <a:pt x="-54" y="18469"/>
                    <a:pt x="-54" y="19069"/>
                    <a:pt x="79" y="19789"/>
                  </a:cubicBezTo>
                  <a:cubicBezTo>
                    <a:pt x="213" y="20509"/>
                    <a:pt x="479" y="21349"/>
                    <a:pt x="613" y="21409"/>
                  </a:cubicBezTo>
                  <a:cubicBezTo>
                    <a:pt x="746" y="21469"/>
                    <a:pt x="746" y="20749"/>
                    <a:pt x="613" y="18349"/>
                  </a:cubicBezTo>
                  <a:cubicBezTo>
                    <a:pt x="479" y="15949"/>
                    <a:pt x="213" y="11869"/>
                    <a:pt x="479" y="8869"/>
                  </a:cubicBezTo>
                  <a:cubicBezTo>
                    <a:pt x="746" y="5869"/>
                    <a:pt x="1546" y="3949"/>
                    <a:pt x="2213" y="2629"/>
                  </a:cubicBezTo>
                  <a:cubicBezTo>
                    <a:pt x="2879" y="1309"/>
                    <a:pt x="3413" y="589"/>
                    <a:pt x="4346" y="229"/>
                  </a:cubicBezTo>
                  <a:cubicBezTo>
                    <a:pt x="5279" y="-131"/>
                    <a:pt x="6613" y="-131"/>
                    <a:pt x="8079" y="709"/>
                  </a:cubicBezTo>
                  <a:cubicBezTo>
                    <a:pt x="9546" y="1549"/>
                    <a:pt x="11146" y="3229"/>
                    <a:pt x="13146" y="5629"/>
                  </a:cubicBezTo>
                  <a:cubicBezTo>
                    <a:pt x="15146" y="8029"/>
                    <a:pt x="17546" y="11149"/>
                    <a:pt x="19013" y="13249"/>
                  </a:cubicBezTo>
                  <a:cubicBezTo>
                    <a:pt x="20479" y="15349"/>
                    <a:pt x="21013" y="16429"/>
                    <a:pt x="21546" y="175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6" name="Line"/>
            <p:cNvSpPr/>
            <p:nvPr/>
          </p:nvSpPr>
          <p:spPr>
            <a:xfrm>
              <a:off x="3473198" y="6221411"/>
              <a:ext cx="214959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600" fill="norm" stroke="1" extrusionOk="0">
                  <a:moveTo>
                    <a:pt x="1177" y="21600"/>
                  </a:moveTo>
                  <a:cubicBezTo>
                    <a:pt x="541" y="19906"/>
                    <a:pt x="-94" y="18212"/>
                    <a:pt x="12" y="16729"/>
                  </a:cubicBezTo>
                  <a:cubicBezTo>
                    <a:pt x="118" y="15247"/>
                    <a:pt x="965" y="13976"/>
                    <a:pt x="4671" y="11224"/>
                  </a:cubicBezTo>
                  <a:cubicBezTo>
                    <a:pt x="8377" y="8471"/>
                    <a:pt x="14941" y="4235"/>
                    <a:pt x="2150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7" name="Line"/>
            <p:cNvSpPr/>
            <p:nvPr/>
          </p:nvSpPr>
          <p:spPr>
            <a:xfrm>
              <a:off x="3857527" y="6005596"/>
              <a:ext cx="230680" cy="34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402" fill="norm" stroke="1" extrusionOk="0">
                  <a:moveTo>
                    <a:pt x="193" y="10268"/>
                  </a:moveTo>
                  <a:cubicBezTo>
                    <a:pt x="1175" y="12770"/>
                    <a:pt x="2156" y="15273"/>
                    <a:pt x="2647" y="16853"/>
                  </a:cubicBezTo>
                  <a:cubicBezTo>
                    <a:pt x="3138" y="18434"/>
                    <a:pt x="3138" y="19092"/>
                    <a:pt x="3138" y="19817"/>
                  </a:cubicBezTo>
                  <a:cubicBezTo>
                    <a:pt x="3138" y="20541"/>
                    <a:pt x="3138" y="21331"/>
                    <a:pt x="3040" y="21397"/>
                  </a:cubicBezTo>
                  <a:cubicBezTo>
                    <a:pt x="2942" y="21463"/>
                    <a:pt x="2745" y="20804"/>
                    <a:pt x="2156" y="18368"/>
                  </a:cubicBezTo>
                  <a:cubicBezTo>
                    <a:pt x="1567" y="15931"/>
                    <a:pt x="585" y="11717"/>
                    <a:pt x="193" y="8622"/>
                  </a:cubicBezTo>
                  <a:cubicBezTo>
                    <a:pt x="-200" y="5526"/>
                    <a:pt x="-4" y="3551"/>
                    <a:pt x="880" y="2234"/>
                  </a:cubicBezTo>
                  <a:cubicBezTo>
                    <a:pt x="1764" y="917"/>
                    <a:pt x="3335" y="258"/>
                    <a:pt x="5102" y="61"/>
                  </a:cubicBezTo>
                  <a:cubicBezTo>
                    <a:pt x="6869" y="-137"/>
                    <a:pt x="8833" y="126"/>
                    <a:pt x="10796" y="1180"/>
                  </a:cubicBezTo>
                  <a:cubicBezTo>
                    <a:pt x="12760" y="2234"/>
                    <a:pt x="14724" y="4078"/>
                    <a:pt x="16295" y="6317"/>
                  </a:cubicBezTo>
                  <a:cubicBezTo>
                    <a:pt x="17865" y="8556"/>
                    <a:pt x="19044" y="11190"/>
                    <a:pt x="19829" y="13297"/>
                  </a:cubicBezTo>
                  <a:cubicBezTo>
                    <a:pt x="20615" y="15404"/>
                    <a:pt x="21007" y="16985"/>
                    <a:pt x="21400" y="185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8" name="Line"/>
            <p:cNvSpPr/>
            <p:nvPr/>
          </p:nvSpPr>
          <p:spPr>
            <a:xfrm>
              <a:off x="4608906" y="5832564"/>
              <a:ext cx="161652" cy="420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9" h="21460" fill="norm" stroke="1" extrusionOk="0">
                  <a:moveTo>
                    <a:pt x="0" y="76"/>
                  </a:moveTo>
                  <a:cubicBezTo>
                    <a:pt x="1385" y="-32"/>
                    <a:pt x="2769" y="-140"/>
                    <a:pt x="5400" y="616"/>
                  </a:cubicBezTo>
                  <a:cubicBezTo>
                    <a:pt x="8031" y="1372"/>
                    <a:pt x="11908" y="2992"/>
                    <a:pt x="14954" y="5152"/>
                  </a:cubicBezTo>
                  <a:cubicBezTo>
                    <a:pt x="18000" y="7312"/>
                    <a:pt x="20215" y="10012"/>
                    <a:pt x="20908" y="12388"/>
                  </a:cubicBezTo>
                  <a:cubicBezTo>
                    <a:pt x="21600" y="14764"/>
                    <a:pt x="20769" y="16816"/>
                    <a:pt x="18831" y="18274"/>
                  </a:cubicBezTo>
                  <a:cubicBezTo>
                    <a:pt x="16892" y="19732"/>
                    <a:pt x="13846" y="20596"/>
                    <a:pt x="10800" y="21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9" name="Line"/>
            <p:cNvSpPr/>
            <p:nvPr/>
          </p:nvSpPr>
          <p:spPr>
            <a:xfrm>
              <a:off x="4240606" y="5915257"/>
              <a:ext cx="419101" cy="344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1" fill="norm" stroke="1" extrusionOk="0">
                  <a:moveTo>
                    <a:pt x="0" y="21421"/>
                  </a:moveTo>
                  <a:cubicBezTo>
                    <a:pt x="1745" y="20894"/>
                    <a:pt x="3491" y="20367"/>
                    <a:pt x="4745" y="19972"/>
                  </a:cubicBezTo>
                  <a:cubicBezTo>
                    <a:pt x="6000" y="19577"/>
                    <a:pt x="6764" y="19314"/>
                    <a:pt x="6927" y="18984"/>
                  </a:cubicBezTo>
                  <a:cubicBezTo>
                    <a:pt x="7091" y="18655"/>
                    <a:pt x="6655" y="18260"/>
                    <a:pt x="5836" y="17206"/>
                  </a:cubicBezTo>
                  <a:cubicBezTo>
                    <a:pt x="5018" y="16153"/>
                    <a:pt x="3818" y="14441"/>
                    <a:pt x="3000" y="12597"/>
                  </a:cubicBezTo>
                  <a:cubicBezTo>
                    <a:pt x="2182" y="10753"/>
                    <a:pt x="1745" y="8777"/>
                    <a:pt x="1636" y="7131"/>
                  </a:cubicBezTo>
                  <a:cubicBezTo>
                    <a:pt x="1527" y="5484"/>
                    <a:pt x="1745" y="4167"/>
                    <a:pt x="2618" y="3048"/>
                  </a:cubicBezTo>
                  <a:cubicBezTo>
                    <a:pt x="3491" y="1928"/>
                    <a:pt x="5018" y="1006"/>
                    <a:pt x="6436" y="480"/>
                  </a:cubicBezTo>
                  <a:cubicBezTo>
                    <a:pt x="7855" y="-47"/>
                    <a:pt x="9164" y="-179"/>
                    <a:pt x="10200" y="282"/>
                  </a:cubicBezTo>
                  <a:cubicBezTo>
                    <a:pt x="11236" y="743"/>
                    <a:pt x="12000" y="1797"/>
                    <a:pt x="12436" y="3377"/>
                  </a:cubicBezTo>
                  <a:cubicBezTo>
                    <a:pt x="12873" y="4958"/>
                    <a:pt x="12982" y="7065"/>
                    <a:pt x="12709" y="9106"/>
                  </a:cubicBezTo>
                  <a:cubicBezTo>
                    <a:pt x="12436" y="11148"/>
                    <a:pt x="11782" y="13123"/>
                    <a:pt x="11400" y="14506"/>
                  </a:cubicBezTo>
                  <a:cubicBezTo>
                    <a:pt x="11018" y="15889"/>
                    <a:pt x="10909" y="16680"/>
                    <a:pt x="11127" y="17075"/>
                  </a:cubicBezTo>
                  <a:cubicBezTo>
                    <a:pt x="11345" y="17470"/>
                    <a:pt x="11891" y="17470"/>
                    <a:pt x="13691" y="16811"/>
                  </a:cubicBezTo>
                  <a:cubicBezTo>
                    <a:pt x="15491" y="16153"/>
                    <a:pt x="18545" y="14836"/>
                    <a:pt x="21600" y="13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0" name="Line"/>
            <p:cNvSpPr/>
            <p:nvPr/>
          </p:nvSpPr>
          <p:spPr>
            <a:xfrm>
              <a:off x="5186756" y="5973761"/>
              <a:ext cx="19685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77" y="15055"/>
                    <a:pt x="9755" y="8509"/>
                    <a:pt x="13355" y="4909"/>
                  </a:cubicBezTo>
                  <a:cubicBezTo>
                    <a:pt x="16955" y="1309"/>
                    <a:pt x="19277" y="6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1" name="Line"/>
            <p:cNvSpPr/>
            <p:nvPr/>
          </p:nvSpPr>
          <p:spPr>
            <a:xfrm>
              <a:off x="5237556" y="6075361"/>
              <a:ext cx="17780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2" name="Line"/>
            <p:cNvSpPr/>
            <p:nvPr/>
          </p:nvSpPr>
          <p:spPr>
            <a:xfrm>
              <a:off x="5669356" y="5680381"/>
              <a:ext cx="124962" cy="437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5" h="20969" fill="norm" stroke="1" extrusionOk="0">
                  <a:moveTo>
                    <a:pt x="2125" y="10101"/>
                  </a:moveTo>
                  <a:cubicBezTo>
                    <a:pt x="2479" y="12839"/>
                    <a:pt x="2833" y="15577"/>
                    <a:pt x="3364" y="17301"/>
                  </a:cubicBezTo>
                  <a:cubicBezTo>
                    <a:pt x="3895" y="19025"/>
                    <a:pt x="4603" y="19735"/>
                    <a:pt x="4957" y="20344"/>
                  </a:cubicBezTo>
                  <a:cubicBezTo>
                    <a:pt x="5311" y="20952"/>
                    <a:pt x="5311" y="21459"/>
                    <a:pt x="4603" y="20141"/>
                  </a:cubicBezTo>
                  <a:cubicBezTo>
                    <a:pt x="3895" y="18822"/>
                    <a:pt x="2479" y="15679"/>
                    <a:pt x="2125" y="12434"/>
                  </a:cubicBezTo>
                  <a:cubicBezTo>
                    <a:pt x="1770" y="9189"/>
                    <a:pt x="2479" y="5842"/>
                    <a:pt x="3541" y="3763"/>
                  </a:cubicBezTo>
                  <a:cubicBezTo>
                    <a:pt x="4603" y="1684"/>
                    <a:pt x="6020" y="873"/>
                    <a:pt x="7613" y="417"/>
                  </a:cubicBezTo>
                  <a:cubicBezTo>
                    <a:pt x="9207" y="-40"/>
                    <a:pt x="10977" y="-141"/>
                    <a:pt x="13102" y="214"/>
                  </a:cubicBezTo>
                  <a:cubicBezTo>
                    <a:pt x="15226" y="569"/>
                    <a:pt x="17705" y="1380"/>
                    <a:pt x="19298" y="2648"/>
                  </a:cubicBezTo>
                  <a:cubicBezTo>
                    <a:pt x="20892" y="3915"/>
                    <a:pt x="21600" y="5639"/>
                    <a:pt x="20007" y="7110"/>
                  </a:cubicBezTo>
                  <a:cubicBezTo>
                    <a:pt x="18413" y="8580"/>
                    <a:pt x="14518" y="9797"/>
                    <a:pt x="10800" y="10405"/>
                  </a:cubicBezTo>
                  <a:cubicBezTo>
                    <a:pt x="7082" y="11014"/>
                    <a:pt x="3541" y="11014"/>
                    <a:pt x="0" y="110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3" name="Line"/>
            <p:cNvSpPr/>
            <p:nvPr/>
          </p:nvSpPr>
          <p:spPr>
            <a:xfrm>
              <a:off x="5809056" y="5827711"/>
              <a:ext cx="196851" cy="236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4" fill="norm" stroke="1" extrusionOk="0">
                  <a:moveTo>
                    <a:pt x="0" y="10896"/>
                  </a:moveTo>
                  <a:cubicBezTo>
                    <a:pt x="697" y="10131"/>
                    <a:pt x="1394" y="9366"/>
                    <a:pt x="2439" y="9271"/>
                  </a:cubicBezTo>
                  <a:cubicBezTo>
                    <a:pt x="3484" y="9175"/>
                    <a:pt x="4877" y="9749"/>
                    <a:pt x="6619" y="11469"/>
                  </a:cubicBezTo>
                  <a:cubicBezTo>
                    <a:pt x="8361" y="13189"/>
                    <a:pt x="10452" y="16057"/>
                    <a:pt x="11497" y="17968"/>
                  </a:cubicBezTo>
                  <a:cubicBezTo>
                    <a:pt x="12542" y="19880"/>
                    <a:pt x="12542" y="20835"/>
                    <a:pt x="11961" y="21218"/>
                  </a:cubicBezTo>
                  <a:cubicBezTo>
                    <a:pt x="11381" y="21600"/>
                    <a:pt x="10219" y="21409"/>
                    <a:pt x="9639" y="20166"/>
                  </a:cubicBezTo>
                  <a:cubicBezTo>
                    <a:pt x="9058" y="18924"/>
                    <a:pt x="9058" y="16630"/>
                    <a:pt x="10335" y="13476"/>
                  </a:cubicBezTo>
                  <a:cubicBezTo>
                    <a:pt x="11613" y="10322"/>
                    <a:pt x="14168" y="6308"/>
                    <a:pt x="16258" y="3919"/>
                  </a:cubicBezTo>
                  <a:cubicBezTo>
                    <a:pt x="18348" y="1529"/>
                    <a:pt x="19974" y="76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4" name="Line"/>
            <p:cNvSpPr/>
            <p:nvPr/>
          </p:nvSpPr>
          <p:spPr>
            <a:xfrm>
              <a:off x="4240347" y="6343069"/>
              <a:ext cx="426839" cy="147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259" fill="norm" stroke="1" extrusionOk="0">
                  <a:moveTo>
                    <a:pt x="5759" y="9894"/>
                  </a:moveTo>
                  <a:cubicBezTo>
                    <a:pt x="4695" y="10199"/>
                    <a:pt x="3631" y="10503"/>
                    <a:pt x="2780" y="11111"/>
                  </a:cubicBezTo>
                  <a:cubicBezTo>
                    <a:pt x="1929" y="11720"/>
                    <a:pt x="1290" y="12632"/>
                    <a:pt x="1290" y="13089"/>
                  </a:cubicBezTo>
                  <a:cubicBezTo>
                    <a:pt x="1290" y="13545"/>
                    <a:pt x="1929" y="13545"/>
                    <a:pt x="3738" y="12024"/>
                  </a:cubicBezTo>
                  <a:cubicBezTo>
                    <a:pt x="5546" y="10503"/>
                    <a:pt x="8526" y="7461"/>
                    <a:pt x="11452" y="5179"/>
                  </a:cubicBezTo>
                  <a:cubicBezTo>
                    <a:pt x="14378" y="2897"/>
                    <a:pt x="17251" y="1376"/>
                    <a:pt x="19007" y="616"/>
                  </a:cubicBezTo>
                  <a:cubicBezTo>
                    <a:pt x="20762" y="-145"/>
                    <a:pt x="21401" y="-145"/>
                    <a:pt x="21454" y="311"/>
                  </a:cubicBezTo>
                  <a:cubicBezTo>
                    <a:pt x="21507" y="768"/>
                    <a:pt x="20975" y="1680"/>
                    <a:pt x="19007" y="3506"/>
                  </a:cubicBezTo>
                  <a:cubicBezTo>
                    <a:pt x="17038" y="5331"/>
                    <a:pt x="13633" y="8069"/>
                    <a:pt x="10494" y="10655"/>
                  </a:cubicBezTo>
                  <a:cubicBezTo>
                    <a:pt x="7355" y="13241"/>
                    <a:pt x="4482" y="15675"/>
                    <a:pt x="2674" y="17196"/>
                  </a:cubicBezTo>
                  <a:cubicBezTo>
                    <a:pt x="865" y="18717"/>
                    <a:pt x="120" y="19325"/>
                    <a:pt x="13" y="19630"/>
                  </a:cubicBezTo>
                  <a:cubicBezTo>
                    <a:pt x="-93" y="19934"/>
                    <a:pt x="439" y="19934"/>
                    <a:pt x="2141" y="18565"/>
                  </a:cubicBezTo>
                  <a:cubicBezTo>
                    <a:pt x="3844" y="17196"/>
                    <a:pt x="6717" y="14458"/>
                    <a:pt x="9324" y="12176"/>
                  </a:cubicBezTo>
                  <a:cubicBezTo>
                    <a:pt x="11931" y="9894"/>
                    <a:pt x="14272" y="8069"/>
                    <a:pt x="15761" y="7004"/>
                  </a:cubicBezTo>
                  <a:cubicBezTo>
                    <a:pt x="17251" y="5940"/>
                    <a:pt x="17889" y="5635"/>
                    <a:pt x="17570" y="5940"/>
                  </a:cubicBezTo>
                  <a:cubicBezTo>
                    <a:pt x="17251" y="6244"/>
                    <a:pt x="15974" y="7156"/>
                    <a:pt x="13580" y="8678"/>
                  </a:cubicBezTo>
                  <a:cubicBezTo>
                    <a:pt x="11186" y="10199"/>
                    <a:pt x="7674" y="12328"/>
                    <a:pt x="5493" y="13545"/>
                  </a:cubicBezTo>
                  <a:cubicBezTo>
                    <a:pt x="3312" y="14762"/>
                    <a:pt x="2461" y="15066"/>
                    <a:pt x="2407" y="14914"/>
                  </a:cubicBezTo>
                  <a:cubicBezTo>
                    <a:pt x="2354" y="14762"/>
                    <a:pt x="3099" y="14154"/>
                    <a:pt x="5440" y="12024"/>
                  </a:cubicBezTo>
                  <a:cubicBezTo>
                    <a:pt x="7781" y="9894"/>
                    <a:pt x="11718" y="6244"/>
                    <a:pt x="14165" y="4114"/>
                  </a:cubicBezTo>
                  <a:cubicBezTo>
                    <a:pt x="16612" y="1985"/>
                    <a:pt x="17570" y="1376"/>
                    <a:pt x="17730" y="1832"/>
                  </a:cubicBezTo>
                  <a:cubicBezTo>
                    <a:pt x="17889" y="2289"/>
                    <a:pt x="17251" y="3810"/>
                    <a:pt x="15123" y="6396"/>
                  </a:cubicBezTo>
                  <a:cubicBezTo>
                    <a:pt x="12995" y="8982"/>
                    <a:pt x="9377" y="12632"/>
                    <a:pt x="7196" y="14914"/>
                  </a:cubicBezTo>
                  <a:cubicBezTo>
                    <a:pt x="5014" y="17196"/>
                    <a:pt x="4270" y="18109"/>
                    <a:pt x="3365" y="19021"/>
                  </a:cubicBezTo>
                  <a:cubicBezTo>
                    <a:pt x="2461" y="19934"/>
                    <a:pt x="1397" y="20847"/>
                    <a:pt x="1131" y="21151"/>
                  </a:cubicBezTo>
                  <a:cubicBezTo>
                    <a:pt x="865" y="21455"/>
                    <a:pt x="1397" y="21151"/>
                    <a:pt x="3525" y="19782"/>
                  </a:cubicBezTo>
                  <a:cubicBezTo>
                    <a:pt x="5653" y="18413"/>
                    <a:pt x="9377" y="15979"/>
                    <a:pt x="13101" y="13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5" name="Line"/>
            <p:cNvSpPr/>
            <p:nvPr/>
          </p:nvSpPr>
          <p:spPr>
            <a:xfrm>
              <a:off x="6239266" y="5688011"/>
              <a:ext cx="153991" cy="40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2" h="21600" fill="norm" stroke="1" extrusionOk="0">
                  <a:moveTo>
                    <a:pt x="20952" y="0"/>
                  </a:moveTo>
                  <a:cubicBezTo>
                    <a:pt x="19224" y="0"/>
                    <a:pt x="17496" y="0"/>
                    <a:pt x="15336" y="787"/>
                  </a:cubicBezTo>
                  <a:cubicBezTo>
                    <a:pt x="13176" y="1575"/>
                    <a:pt x="10584" y="3150"/>
                    <a:pt x="7704" y="5569"/>
                  </a:cubicBezTo>
                  <a:cubicBezTo>
                    <a:pt x="4824" y="7987"/>
                    <a:pt x="1656" y="11250"/>
                    <a:pt x="504" y="13950"/>
                  </a:cubicBezTo>
                  <a:cubicBezTo>
                    <a:pt x="-648" y="16650"/>
                    <a:pt x="216" y="18788"/>
                    <a:pt x="2664" y="19969"/>
                  </a:cubicBezTo>
                  <a:cubicBezTo>
                    <a:pt x="5112" y="21150"/>
                    <a:pt x="9144" y="21375"/>
                    <a:pt x="1317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6" name="Line"/>
            <p:cNvSpPr/>
            <p:nvPr/>
          </p:nvSpPr>
          <p:spPr>
            <a:xfrm>
              <a:off x="6425648" y="5732917"/>
              <a:ext cx="196209" cy="393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360" fill="norm" stroke="1" extrusionOk="0">
                  <a:moveTo>
                    <a:pt x="8988" y="3766"/>
                  </a:moveTo>
                  <a:cubicBezTo>
                    <a:pt x="7595" y="4800"/>
                    <a:pt x="6201" y="5834"/>
                    <a:pt x="5040" y="8132"/>
                  </a:cubicBezTo>
                  <a:cubicBezTo>
                    <a:pt x="3878" y="10430"/>
                    <a:pt x="2949" y="13992"/>
                    <a:pt x="2369" y="16232"/>
                  </a:cubicBezTo>
                  <a:cubicBezTo>
                    <a:pt x="1788" y="18473"/>
                    <a:pt x="1556" y="19392"/>
                    <a:pt x="1207" y="20139"/>
                  </a:cubicBezTo>
                  <a:cubicBezTo>
                    <a:pt x="859" y="20886"/>
                    <a:pt x="395" y="21460"/>
                    <a:pt x="162" y="21345"/>
                  </a:cubicBezTo>
                  <a:cubicBezTo>
                    <a:pt x="-70" y="21230"/>
                    <a:pt x="-70" y="20426"/>
                    <a:pt x="278" y="18588"/>
                  </a:cubicBezTo>
                  <a:cubicBezTo>
                    <a:pt x="627" y="16749"/>
                    <a:pt x="1324" y="13877"/>
                    <a:pt x="2949" y="11005"/>
                  </a:cubicBezTo>
                  <a:cubicBezTo>
                    <a:pt x="4575" y="8132"/>
                    <a:pt x="7130" y="5260"/>
                    <a:pt x="8872" y="3479"/>
                  </a:cubicBezTo>
                  <a:cubicBezTo>
                    <a:pt x="10614" y="1698"/>
                    <a:pt x="11543" y="1009"/>
                    <a:pt x="12588" y="549"/>
                  </a:cubicBezTo>
                  <a:cubicBezTo>
                    <a:pt x="13633" y="90"/>
                    <a:pt x="14795" y="-140"/>
                    <a:pt x="15607" y="90"/>
                  </a:cubicBezTo>
                  <a:cubicBezTo>
                    <a:pt x="16420" y="320"/>
                    <a:pt x="16885" y="1009"/>
                    <a:pt x="17465" y="2962"/>
                  </a:cubicBezTo>
                  <a:cubicBezTo>
                    <a:pt x="18046" y="4915"/>
                    <a:pt x="18743" y="8132"/>
                    <a:pt x="19440" y="10488"/>
                  </a:cubicBezTo>
                  <a:cubicBezTo>
                    <a:pt x="20136" y="12843"/>
                    <a:pt x="20833" y="14337"/>
                    <a:pt x="21530" y="158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7" name="Line"/>
            <p:cNvSpPr/>
            <p:nvPr/>
          </p:nvSpPr>
          <p:spPr>
            <a:xfrm>
              <a:off x="6431356" y="5891211"/>
              <a:ext cx="18415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8" name="Line"/>
            <p:cNvSpPr/>
            <p:nvPr/>
          </p:nvSpPr>
          <p:spPr>
            <a:xfrm>
              <a:off x="6819263" y="5687460"/>
              <a:ext cx="151844" cy="320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216" fill="norm" stroke="1" extrusionOk="0">
                  <a:moveTo>
                    <a:pt x="821" y="9294"/>
                  </a:moveTo>
                  <a:cubicBezTo>
                    <a:pt x="821" y="12800"/>
                    <a:pt x="821" y="16307"/>
                    <a:pt x="821" y="18411"/>
                  </a:cubicBezTo>
                  <a:cubicBezTo>
                    <a:pt x="821" y="20515"/>
                    <a:pt x="821" y="21216"/>
                    <a:pt x="671" y="21216"/>
                  </a:cubicBezTo>
                  <a:cubicBezTo>
                    <a:pt x="521" y="21216"/>
                    <a:pt x="221" y="20515"/>
                    <a:pt x="71" y="17990"/>
                  </a:cubicBezTo>
                  <a:cubicBezTo>
                    <a:pt x="-79" y="15465"/>
                    <a:pt x="-79" y="11117"/>
                    <a:pt x="971" y="7891"/>
                  </a:cubicBezTo>
                  <a:cubicBezTo>
                    <a:pt x="2021" y="4665"/>
                    <a:pt x="4121" y="2561"/>
                    <a:pt x="6071" y="1299"/>
                  </a:cubicBezTo>
                  <a:cubicBezTo>
                    <a:pt x="8021" y="37"/>
                    <a:pt x="9821" y="-384"/>
                    <a:pt x="12371" y="387"/>
                  </a:cubicBezTo>
                  <a:cubicBezTo>
                    <a:pt x="14921" y="1159"/>
                    <a:pt x="18221" y="3122"/>
                    <a:pt x="19871" y="6068"/>
                  </a:cubicBezTo>
                  <a:cubicBezTo>
                    <a:pt x="21521" y="9013"/>
                    <a:pt x="21521" y="12941"/>
                    <a:pt x="21521" y="168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9" name="Line"/>
            <p:cNvSpPr/>
            <p:nvPr/>
          </p:nvSpPr>
          <p:spPr>
            <a:xfrm>
              <a:off x="7211384" y="5561011"/>
              <a:ext cx="166123" cy="444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9" h="21600" fill="norm" stroke="1" extrusionOk="0">
                  <a:moveTo>
                    <a:pt x="16129" y="0"/>
                  </a:moveTo>
                  <a:cubicBezTo>
                    <a:pt x="14796" y="0"/>
                    <a:pt x="13462" y="0"/>
                    <a:pt x="12396" y="206"/>
                  </a:cubicBezTo>
                  <a:cubicBezTo>
                    <a:pt x="11329" y="411"/>
                    <a:pt x="10529" y="823"/>
                    <a:pt x="8662" y="2006"/>
                  </a:cubicBezTo>
                  <a:cubicBezTo>
                    <a:pt x="6796" y="3189"/>
                    <a:pt x="3862" y="5143"/>
                    <a:pt x="1996" y="7457"/>
                  </a:cubicBezTo>
                  <a:cubicBezTo>
                    <a:pt x="129" y="9771"/>
                    <a:pt x="-671" y="12446"/>
                    <a:pt x="662" y="14709"/>
                  </a:cubicBezTo>
                  <a:cubicBezTo>
                    <a:pt x="1996" y="16971"/>
                    <a:pt x="5462" y="18823"/>
                    <a:pt x="9196" y="19903"/>
                  </a:cubicBezTo>
                  <a:cubicBezTo>
                    <a:pt x="12929" y="20983"/>
                    <a:pt x="16929" y="21291"/>
                    <a:pt x="2092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0" name="Line"/>
            <p:cNvSpPr/>
            <p:nvPr/>
          </p:nvSpPr>
          <p:spPr>
            <a:xfrm>
              <a:off x="7484922" y="5638912"/>
              <a:ext cx="177423" cy="326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1" h="21350" fill="norm" stroke="1" extrusionOk="0">
                  <a:moveTo>
                    <a:pt x="2351" y="1966"/>
                  </a:moveTo>
                  <a:cubicBezTo>
                    <a:pt x="1335" y="5289"/>
                    <a:pt x="318" y="8612"/>
                    <a:pt x="64" y="11312"/>
                  </a:cubicBezTo>
                  <a:cubicBezTo>
                    <a:pt x="-190" y="14012"/>
                    <a:pt x="318" y="16089"/>
                    <a:pt x="1462" y="17681"/>
                  </a:cubicBezTo>
                  <a:cubicBezTo>
                    <a:pt x="2605" y="19274"/>
                    <a:pt x="4384" y="20381"/>
                    <a:pt x="6290" y="20935"/>
                  </a:cubicBezTo>
                  <a:cubicBezTo>
                    <a:pt x="8196" y="21489"/>
                    <a:pt x="10229" y="21489"/>
                    <a:pt x="12262" y="20935"/>
                  </a:cubicBezTo>
                  <a:cubicBezTo>
                    <a:pt x="14295" y="20381"/>
                    <a:pt x="16328" y="19274"/>
                    <a:pt x="17852" y="18027"/>
                  </a:cubicBezTo>
                  <a:cubicBezTo>
                    <a:pt x="19377" y="16781"/>
                    <a:pt x="20394" y="15397"/>
                    <a:pt x="20902" y="13666"/>
                  </a:cubicBezTo>
                  <a:cubicBezTo>
                    <a:pt x="21410" y="11935"/>
                    <a:pt x="21410" y="9858"/>
                    <a:pt x="21029" y="7781"/>
                  </a:cubicBezTo>
                  <a:cubicBezTo>
                    <a:pt x="20648" y="5704"/>
                    <a:pt x="19885" y="3627"/>
                    <a:pt x="19250" y="2243"/>
                  </a:cubicBezTo>
                  <a:cubicBezTo>
                    <a:pt x="18615" y="858"/>
                    <a:pt x="18106" y="166"/>
                    <a:pt x="17725" y="27"/>
                  </a:cubicBezTo>
                  <a:cubicBezTo>
                    <a:pt x="17344" y="-111"/>
                    <a:pt x="17090" y="304"/>
                    <a:pt x="16836" y="7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1" name="Line"/>
            <p:cNvSpPr/>
            <p:nvPr/>
          </p:nvSpPr>
          <p:spPr>
            <a:xfrm>
              <a:off x="7808777" y="5588528"/>
              <a:ext cx="146580" cy="275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1479" fill="norm" stroke="1" extrusionOk="0">
                  <a:moveTo>
                    <a:pt x="20443" y="1319"/>
                  </a:moveTo>
                  <a:cubicBezTo>
                    <a:pt x="19518" y="660"/>
                    <a:pt x="18592" y="0"/>
                    <a:pt x="17203" y="0"/>
                  </a:cubicBezTo>
                  <a:cubicBezTo>
                    <a:pt x="15815" y="0"/>
                    <a:pt x="13963" y="660"/>
                    <a:pt x="11495" y="2556"/>
                  </a:cubicBezTo>
                  <a:cubicBezTo>
                    <a:pt x="9026" y="4452"/>
                    <a:pt x="5940" y="7585"/>
                    <a:pt x="3780" y="10388"/>
                  </a:cubicBezTo>
                  <a:cubicBezTo>
                    <a:pt x="1620" y="13191"/>
                    <a:pt x="386" y="15664"/>
                    <a:pt x="78" y="17478"/>
                  </a:cubicBezTo>
                  <a:cubicBezTo>
                    <a:pt x="-231" y="19292"/>
                    <a:pt x="386" y="20446"/>
                    <a:pt x="1929" y="21023"/>
                  </a:cubicBezTo>
                  <a:cubicBezTo>
                    <a:pt x="3472" y="21600"/>
                    <a:pt x="5940" y="21600"/>
                    <a:pt x="9335" y="21188"/>
                  </a:cubicBezTo>
                  <a:cubicBezTo>
                    <a:pt x="12729" y="20776"/>
                    <a:pt x="17049" y="19951"/>
                    <a:pt x="21369" y="191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2" name="Line"/>
            <p:cNvSpPr/>
            <p:nvPr/>
          </p:nvSpPr>
          <p:spPr>
            <a:xfrm>
              <a:off x="7828356" y="5757861"/>
              <a:ext cx="1460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3" name="Line"/>
            <p:cNvSpPr/>
            <p:nvPr/>
          </p:nvSpPr>
          <p:spPr>
            <a:xfrm>
              <a:off x="8082356" y="5827711"/>
              <a:ext cx="1270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4" name="Line"/>
            <p:cNvSpPr/>
            <p:nvPr/>
          </p:nvSpPr>
          <p:spPr>
            <a:xfrm>
              <a:off x="8076006" y="5726111"/>
              <a:ext cx="43078" cy="51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3" h="20847" fill="norm" stroke="1" extrusionOk="0">
                  <a:moveTo>
                    <a:pt x="9257" y="7776"/>
                  </a:moveTo>
                  <a:cubicBezTo>
                    <a:pt x="9257" y="13824"/>
                    <a:pt x="9257" y="19872"/>
                    <a:pt x="11314" y="20736"/>
                  </a:cubicBezTo>
                  <a:cubicBezTo>
                    <a:pt x="13371" y="21600"/>
                    <a:pt x="17486" y="17280"/>
                    <a:pt x="19543" y="12960"/>
                  </a:cubicBezTo>
                  <a:cubicBezTo>
                    <a:pt x="21600" y="8640"/>
                    <a:pt x="21600" y="4320"/>
                    <a:pt x="18000" y="2160"/>
                  </a:cubicBezTo>
                  <a:cubicBezTo>
                    <a:pt x="14400" y="0"/>
                    <a:pt x="720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5" name="Line"/>
            <p:cNvSpPr/>
            <p:nvPr/>
          </p:nvSpPr>
          <p:spPr>
            <a:xfrm>
              <a:off x="7498156" y="6164261"/>
              <a:ext cx="1" cy="5080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6" name="Line"/>
            <p:cNvSpPr/>
            <p:nvPr/>
          </p:nvSpPr>
          <p:spPr>
            <a:xfrm>
              <a:off x="7491806" y="6056311"/>
              <a:ext cx="381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7" name="Line"/>
            <p:cNvSpPr/>
            <p:nvPr/>
          </p:nvSpPr>
          <p:spPr>
            <a:xfrm>
              <a:off x="7548956" y="6132511"/>
              <a:ext cx="889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8" name="Line"/>
            <p:cNvSpPr/>
            <p:nvPr/>
          </p:nvSpPr>
          <p:spPr>
            <a:xfrm>
              <a:off x="7574356" y="6164261"/>
              <a:ext cx="825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9" name="Line"/>
            <p:cNvSpPr/>
            <p:nvPr/>
          </p:nvSpPr>
          <p:spPr>
            <a:xfrm>
              <a:off x="7745806" y="6088061"/>
              <a:ext cx="1270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0" name="Line"/>
            <p:cNvSpPr/>
            <p:nvPr/>
          </p:nvSpPr>
          <p:spPr>
            <a:xfrm>
              <a:off x="7504506" y="5468868"/>
              <a:ext cx="101601" cy="117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81" fill="norm" stroke="1" extrusionOk="0">
                  <a:moveTo>
                    <a:pt x="1350" y="10626"/>
                  </a:moveTo>
                  <a:cubicBezTo>
                    <a:pt x="1350" y="12488"/>
                    <a:pt x="1350" y="14350"/>
                    <a:pt x="1125" y="16398"/>
                  </a:cubicBezTo>
                  <a:cubicBezTo>
                    <a:pt x="900" y="18447"/>
                    <a:pt x="450" y="20681"/>
                    <a:pt x="225" y="20681"/>
                  </a:cubicBezTo>
                  <a:cubicBezTo>
                    <a:pt x="0" y="20681"/>
                    <a:pt x="0" y="18447"/>
                    <a:pt x="0" y="15467"/>
                  </a:cubicBezTo>
                  <a:cubicBezTo>
                    <a:pt x="0" y="12488"/>
                    <a:pt x="0" y="8764"/>
                    <a:pt x="675" y="6157"/>
                  </a:cubicBezTo>
                  <a:cubicBezTo>
                    <a:pt x="1350" y="3550"/>
                    <a:pt x="2700" y="2060"/>
                    <a:pt x="5400" y="943"/>
                  </a:cubicBezTo>
                  <a:cubicBezTo>
                    <a:pt x="8100" y="-174"/>
                    <a:pt x="12150" y="-919"/>
                    <a:pt x="15075" y="2433"/>
                  </a:cubicBezTo>
                  <a:cubicBezTo>
                    <a:pt x="18000" y="5784"/>
                    <a:pt x="19800" y="13233"/>
                    <a:pt x="21600" y="206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1" name="Line"/>
            <p:cNvSpPr/>
            <p:nvPr/>
          </p:nvSpPr>
          <p:spPr>
            <a:xfrm>
              <a:off x="8241106" y="5554661"/>
              <a:ext cx="78640" cy="36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600" fill="norm" stroke="1" extrusionOk="0">
                  <a:moveTo>
                    <a:pt x="0" y="0"/>
                  </a:moveTo>
                  <a:cubicBezTo>
                    <a:pt x="5684" y="1516"/>
                    <a:pt x="11368" y="3032"/>
                    <a:pt x="15347" y="5432"/>
                  </a:cubicBezTo>
                  <a:cubicBezTo>
                    <a:pt x="19326" y="7832"/>
                    <a:pt x="21600" y="11116"/>
                    <a:pt x="21032" y="13832"/>
                  </a:cubicBezTo>
                  <a:cubicBezTo>
                    <a:pt x="20463" y="16547"/>
                    <a:pt x="17053" y="18695"/>
                    <a:pt x="13926" y="19895"/>
                  </a:cubicBezTo>
                  <a:cubicBezTo>
                    <a:pt x="10800" y="21095"/>
                    <a:pt x="7958" y="21347"/>
                    <a:pt x="511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2" name="Line"/>
            <p:cNvSpPr/>
            <p:nvPr/>
          </p:nvSpPr>
          <p:spPr>
            <a:xfrm>
              <a:off x="8425256" y="5491161"/>
              <a:ext cx="124358" cy="52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4" h="21600" fill="norm" stroke="1" extrusionOk="0">
                  <a:moveTo>
                    <a:pt x="0" y="0"/>
                  </a:moveTo>
                  <a:cubicBezTo>
                    <a:pt x="3187" y="702"/>
                    <a:pt x="6374" y="1405"/>
                    <a:pt x="10092" y="2766"/>
                  </a:cubicBezTo>
                  <a:cubicBezTo>
                    <a:pt x="13810" y="4127"/>
                    <a:pt x="18059" y="6146"/>
                    <a:pt x="19830" y="8473"/>
                  </a:cubicBezTo>
                  <a:cubicBezTo>
                    <a:pt x="21600" y="10800"/>
                    <a:pt x="20892" y="13434"/>
                    <a:pt x="18236" y="15673"/>
                  </a:cubicBezTo>
                  <a:cubicBezTo>
                    <a:pt x="15580" y="17912"/>
                    <a:pt x="10977" y="19756"/>
                    <a:pt x="637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3" name="Line"/>
            <p:cNvSpPr/>
            <p:nvPr/>
          </p:nvSpPr>
          <p:spPr>
            <a:xfrm>
              <a:off x="9735473" y="3821111"/>
              <a:ext cx="115634" cy="2148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582" fill="norm" stroke="1" extrusionOk="0">
                  <a:moveTo>
                    <a:pt x="7855" y="0"/>
                  </a:moveTo>
                  <a:cubicBezTo>
                    <a:pt x="7462" y="468"/>
                    <a:pt x="7069" y="935"/>
                    <a:pt x="5891" y="1573"/>
                  </a:cubicBezTo>
                  <a:cubicBezTo>
                    <a:pt x="4713" y="2211"/>
                    <a:pt x="2749" y="3019"/>
                    <a:pt x="1571" y="3848"/>
                  </a:cubicBezTo>
                  <a:cubicBezTo>
                    <a:pt x="393" y="4677"/>
                    <a:pt x="0" y="5528"/>
                    <a:pt x="0" y="6314"/>
                  </a:cubicBezTo>
                  <a:cubicBezTo>
                    <a:pt x="0" y="7101"/>
                    <a:pt x="393" y="7824"/>
                    <a:pt x="1375" y="8515"/>
                  </a:cubicBezTo>
                  <a:cubicBezTo>
                    <a:pt x="2356" y="9206"/>
                    <a:pt x="3927" y="9865"/>
                    <a:pt x="5695" y="10587"/>
                  </a:cubicBezTo>
                  <a:cubicBezTo>
                    <a:pt x="7462" y="11310"/>
                    <a:pt x="9425" y="12097"/>
                    <a:pt x="11193" y="12937"/>
                  </a:cubicBezTo>
                  <a:cubicBezTo>
                    <a:pt x="12960" y="13776"/>
                    <a:pt x="14531" y="14669"/>
                    <a:pt x="15709" y="15477"/>
                  </a:cubicBezTo>
                  <a:cubicBezTo>
                    <a:pt x="16887" y="16285"/>
                    <a:pt x="17673" y="17008"/>
                    <a:pt x="18458" y="17667"/>
                  </a:cubicBezTo>
                  <a:cubicBezTo>
                    <a:pt x="19244" y="18326"/>
                    <a:pt x="20029" y="18921"/>
                    <a:pt x="20618" y="19474"/>
                  </a:cubicBezTo>
                  <a:cubicBezTo>
                    <a:pt x="21207" y="20027"/>
                    <a:pt x="21600" y="20537"/>
                    <a:pt x="21404" y="20856"/>
                  </a:cubicBezTo>
                  <a:cubicBezTo>
                    <a:pt x="21207" y="21175"/>
                    <a:pt x="20422" y="21302"/>
                    <a:pt x="19440" y="21409"/>
                  </a:cubicBezTo>
                  <a:cubicBezTo>
                    <a:pt x="18458" y="21515"/>
                    <a:pt x="17280" y="21600"/>
                    <a:pt x="16298" y="21579"/>
                  </a:cubicBezTo>
                  <a:cubicBezTo>
                    <a:pt x="15316" y="21557"/>
                    <a:pt x="14531" y="21430"/>
                    <a:pt x="13745" y="213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4" name="Line"/>
            <p:cNvSpPr/>
            <p:nvPr/>
          </p:nvSpPr>
          <p:spPr>
            <a:xfrm>
              <a:off x="9663506" y="3751624"/>
              <a:ext cx="2472268" cy="2258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7" fill="norm" stroke="1" extrusionOk="0">
                  <a:moveTo>
                    <a:pt x="0" y="1029"/>
                  </a:moveTo>
                  <a:cubicBezTo>
                    <a:pt x="55" y="948"/>
                    <a:pt x="111" y="867"/>
                    <a:pt x="435" y="787"/>
                  </a:cubicBezTo>
                  <a:cubicBezTo>
                    <a:pt x="758" y="706"/>
                    <a:pt x="1350" y="625"/>
                    <a:pt x="1997" y="544"/>
                  </a:cubicBezTo>
                  <a:cubicBezTo>
                    <a:pt x="2645" y="463"/>
                    <a:pt x="3347" y="382"/>
                    <a:pt x="4078" y="321"/>
                  </a:cubicBezTo>
                  <a:cubicBezTo>
                    <a:pt x="4808" y="260"/>
                    <a:pt x="5566" y="220"/>
                    <a:pt x="6334" y="189"/>
                  </a:cubicBezTo>
                  <a:cubicBezTo>
                    <a:pt x="7101" y="159"/>
                    <a:pt x="7878" y="139"/>
                    <a:pt x="8599" y="118"/>
                  </a:cubicBezTo>
                  <a:cubicBezTo>
                    <a:pt x="9321" y="98"/>
                    <a:pt x="9986" y="78"/>
                    <a:pt x="10652" y="68"/>
                  </a:cubicBezTo>
                  <a:cubicBezTo>
                    <a:pt x="11318" y="58"/>
                    <a:pt x="11984" y="58"/>
                    <a:pt x="12640" y="48"/>
                  </a:cubicBezTo>
                  <a:cubicBezTo>
                    <a:pt x="13297" y="37"/>
                    <a:pt x="13944" y="17"/>
                    <a:pt x="14674" y="7"/>
                  </a:cubicBezTo>
                  <a:cubicBezTo>
                    <a:pt x="15405" y="-3"/>
                    <a:pt x="16218" y="-3"/>
                    <a:pt x="16986" y="17"/>
                  </a:cubicBezTo>
                  <a:cubicBezTo>
                    <a:pt x="17753" y="37"/>
                    <a:pt x="18475" y="78"/>
                    <a:pt x="19048" y="118"/>
                  </a:cubicBezTo>
                  <a:cubicBezTo>
                    <a:pt x="19621" y="159"/>
                    <a:pt x="20047" y="199"/>
                    <a:pt x="20333" y="240"/>
                  </a:cubicBezTo>
                  <a:cubicBezTo>
                    <a:pt x="20620" y="280"/>
                    <a:pt x="20768" y="321"/>
                    <a:pt x="20888" y="351"/>
                  </a:cubicBezTo>
                  <a:cubicBezTo>
                    <a:pt x="21008" y="382"/>
                    <a:pt x="21101" y="402"/>
                    <a:pt x="21202" y="574"/>
                  </a:cubicBezTo>
                  <a:cubicBezTo>
                    <a:pt x="21304" y="746"/>
                    <a:pt x="21415" y="1070"/>
                    <a:pt x="21489" y="1525"/>
                  </a:cubicBezTo>
                  <a:cubicBezTo>
                    <a:pt x="21563" y="1981"/>
                    <a:pt x="21600" y="2568"/>
                    <a:pt x="21600" y="3246"/>
                  </a:cubicBezTo>
                  <a:cubicBezTo>
                    <a:pt x="21600" y="3924"/>
                    <a:pt x="21563" y="4694"/>
                    <a:pt x="21517" y="5412"/>
                  </a:cubicBezTo>
                  <a:cubicBezTo>
                    <a:pt x="21471" y="6131"/>
                    <a:pt x="21415" y="6799"/>
                    <a:pt x="21369" y="7406"/>
                  </a:cubicBezTo>
                  <a:cubicBezTo>
                    <a:pt x="21323" y="8013"/>
                    <a:pt x="21286" y="8560"/>
                    <a:pt x="21230" y="9198"/>
                  </a:cubicBezTo>
                  <a:cubicBezTo>
                    <a:pt x="21175" y="9835"/>
                    <a:pt x="21101" y="10564"/>
                    <a:pt x="21036" y="11283"/>
                  </a:cubicBezTo>
                  <a:cubicBezTo>
                    <a:pt x="20971" y="12001"/>
                    <a:pt x="20916" y="12710"/>
                    <a:pt x="20842" y="13429"/>
                  </a:cubicBezTo>
                  <a:cubicBezTo>
                    <a:pt x="20768" y="14147"/>
                    <a:pt x="20675" y="14876"/>
                    <a:pt x="20601" y="15564"/>
                  </a:cubicBezTo>
                  <a:cubicBezTo>
                    <a:pt x="20527" y="16253"/>
                    <a:pt x="20472" y="16900"/>
                    <a:pt x="20407" y="17528"/>
                  </a:cubicBezTo>
                  <a:cubicBezTo>
                    <a:pt x="20342" y="18156"/>
                    <a:pt x="20268" y="18763"/>
                    <a:pt x="20167" y="19299"/>
                  </a:cubicBezTo>
                  <a:cubicBezTo>
                    <a:pt x="20065" y="19836"/>
                    <a:pt x="19936" y="20301"/>
                    <a:pt x="19815" y="20666"/>
                  </a:cubicBezTo>
                  <a:cubicBezTo>
                    <a:pt x="19695" y="21030"/>
                    <a:pt x="19584" y="21293"/>
                    <a:pt x="19427" y="21435"/>
                  </a:cubicBezTo>
                  <a:cubicBezTo>
                    <a:pt x="19270" y="21577"/>
                    <a:pt x="19066" y="21597"/>
                    <a:pt x="18586" y="21597"/>
                  </a:cubicBezTo>
                  <a:cubicBezTo>
                    <a:pt x="18105" y="21597"/>
                    <a:pt x="17347" y="21577"/>
                    <a:pt x="16616" y="21557"/>
                  </a:cubicBezTo>
                  <a:cubicBezTo>
                    <a:pt x="15886" y="21536"/>
                    <a:pt x="15183" y="21516"/>
                    <a:pt x="14462" y="21506"/>
                  </a:cubicBezTo>
                  <a:cubicBezTo>
                    <a:pt x="13740" y="21496"/>
                    <a:pt x="13001" y="21496"/>
                    <a:pt x="12279" y="21486"/>
                  </a:cubicBezTo>
                  <a:cubicBezTo>
                    <a:pt x="11558" y="21476"/>
                    <a:pt x="10855" y="21455"/>
                    <a:pt x="10180" y="21425"/>
                  </a:cubicBezTo>
                  <a:cubicBezTo>
                    <a:pt x="9505" y="21395"/>
                    <a:pt x="8858" y="21354"/>
                    <a:pt x="8183" y="21314"/>
                  </a:cubicBezTo>
                  <a:cubicBezTo>
                    <a:pt x="7508" y="21273"/>
                    <a:pt x="6805" y="21233"/>
                    <a:pt x="6158" y="21192"/>
                  </a:cubicBezTo>
                  <a:cubicBezTo>
                    <a:pt x="5511" y="21152"/>
                    <a:pt x="4919" y="21111"/>
                    <a:pt x="4346" y="21050"/>
                  </a:cubicBezTo>
                  <a:cubicBezTo>
                    <a:pt x="3773" y="20990"/>
                    <a:pt x="3218" y="20909"/>
                    <a:pt x="2617" y="20828"/>
                  </a:cubicBezTo>
                  <a:cubicBezTo>
                    <a:pt x="2016" y="20747"/>
                    <a:pt x="1368" y="20666"/>
                    <a:pt x="721" y="205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5" name="Line"/>
            <p:cNvSpPr/>
            <p:nvPr/>
          </p:nvSpPr>
          <p:spPr>
            <a:xfrm>
              <a:off x="11933319" y="5881284"/>
              <a:ext cx="701988" cy="429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461" fill="norm" stroke="1" extrusionOk="0">
                  <a:moveTo>
                    <a:pt x="301" y="21461"/>
                  </a:moveTo>
                  <a:cubicBezTo>
                    <a:pt x="107" y="21037"/>
                    <a:pt x="-88" y="20614"/>
                    <a:pt x="42" y="20402"/>
                  </a:cubicBezTo>
                  <a:cubicBezTo>
                    <a:pt x="171" y="20190"/>
                    <a:pt x="626" y="20190"/>
                    <a:pt x="1858" y="20243"/>
                  </a:cubicBezTo>
                  <a:cubicBezTo>
                    <a:pt x="3090" y="20296"/>
                    <a:pt x="5101" y="20402"/>
                    <a:pt x="6301" y="20455"/>
                  </a:cubicBezTo>
                  <a:cubicBezTo>
                    <a:pt x="7501" y="20508"/>
                    <a:pt x="7890" y="20508"/>
                    <a:pt x="8344" y="20402"/>
                  </a:cubicBezTo>
                  <a:cubicBezTo>
                    <a:pt x="8798" y="20296"/>
                    <a:pt x="9317" y="20085"/>
                    <a:pt x="9577" y="19661"/>
                  </a:cubicBezTo>
                  <a:cubicBezTo>
                    <a:pt x="9836" y="19237"/>
                    <a:pt x="9836" y="18602"/>
                    <a:pt x="9415" y="17437"/>
                  </a:cubicBezTo>
                  <a:cubicBezTo>
                    <a:pt x="8993" y="16273"/>
                    <a:pt x="8150" y="14579"/>
                    <a:pt x="7307" y="12779"/>
                  </a:cubicBezTo>
                  <a:cubicBezTo>
                    <a:pt x="6463" y="10979"/>
                    <a:pt x="5620" y="9073"/>
                    <a:pt x="5198" y="7485"/>
                  </a:cubicBezTo>
                  <a:cubicBezTo>
                    <a:pt x="4777" y="5896"/>
                    <a:pt x="4777" y="4626"/>
                    <a:pt x="5426" y="3408"/>
                  </a:cubicBezTo>
                  <a:cubicBezTo>
                    <a:pt x="6074" y="2190"/>
                    <a:pt x="7371" y="1026"/>
                    <a:pt x="8766" y="443"/>
                  </a:cubicBezTo>
                  <a:cubicBezTo>
                    <a:pt x="10161" y="-139"/>
                    <a:pt x="11653" y="-139"/>
                    <a:pt x="12820" y="390"/>
                  </a:cubicBezTo>
                  <a:cubicBezTo>
                    <a:pt x="13988" y="920"/>
                    <a:pt x="14831" y="1979"/>
                    <a:pt x="15188" y="3302"/>
                  </a:cubicBezTo>
                  <a:cubicBezTo>
                    <a:pt x="15544" y="4626"/>
                    <a:pt x="15415" y="6214"/>
                    <a:pt x="14863" y="8120"/>
                  </a:cubicBezTo>
                  <a:cubicBezTo>
                    <a:pt x="14312" y="10026"/>
                    <a:pt x="13339" y="12249"/>
                    <a:pt x="12658" y="13996"/>
                  </a:cubicBezTo>
                  <a:cubicBezTo>
                    <a:pt x="11977" y="15743"/>
                    <a:pt x="11588" y="17014"/>
                    <a:pt x="11393" y="17967"/>
                  </a:cubicBezTo>
                  <a:cubicBezTo>
                    <a:pt x="11198" y="18920"/>
                    <a:pt x="11198" y="19555"/>
                    <a:pt x="11393" y="20032"/>
                  </a:cubicBezTo>
                  <a:cubicBezTo>
                    <a:pt x="11588" y="20508"/>
                    <a:pt x="11977" y="20826"/>
                    <a:pt x="13696" y="21037"/>
                  </a:cubicBezTo>
                  <a:cubicBezTo>
                    <a:pt x="15415" y="21249"/>
                    <a:pt x="18463" y="21355"/>
                    <a:pt x="21512" y="214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506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0135344" y="4225065"/>
              <a:ext cx="1115127" cy="813529"/>
            </a:xfrm>
            <a:prstGeom prst="rect">
              <a:avLst/>
            </a:prstGeom>
            <a:effectLst/>
          </p:spPr>
        </p:pic>
        <p:pic>
          <p:nvPicPr>
            <p:cNvPr id="2508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0013796" y="3975628"/>
              <a:ext cx="214861" cy="357334"/>
            </a:xfrm>
            <a:prstGeom prst="rect">
              <a:avLst/>
            </a:prstGeom>
            <a:effectLst/>
          </p:spPr>
        </p:pic>
        <p:pic>
          <p:nvPicPr>
            <p:cNvPr id="2510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9942906" y="4138611"/>
              <a:ext cx="292101" cy="76201"/>
            </a:xfrm>
            <a:prstGeom prst="rect">
              <a:avLst/>
            </a:prstGeom>
            <a:effectLst/>
          </p:spPr>
        </p:pic>
        <p:pic>
          <p:nvPicPr>
            <p:cNvPr id="2512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0692206" y="3757611"/>
              <a:ext cx="127001" cy="2266951"/>
            </a:xfrm>
            <a:prstGeom prst="rect">
              <a:avLst/>
            </a:prstGeom>
            <a:effectLst/>
          </p:spPr>
        </p:pic>
        <p:pic>
          <p:nvPicPr>
            <p:cNvPr id="2514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9682556" y="4697411"/>
              <a:ext cx="2393951" cy="139701"/>
            </a:xfrm>
            <a:prstGeom prst="rect">
              <a:avLst/>
            </a:prstGeom>
            <a:effectLst/>
          </p:spPr>
        </p:pic>
        <p:pic>
          <p:nvPicPr>
            <p:cNvPr id="2516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9342494" y="4271701"/>
              <a:ext cx="174963" cy="265037"/>
            </a:xfrm>
            <a:prstGeom prst="rect">
              <a:avLst/>
            </a:prstGeom>
            <a:effectLst/>
          </p:spPr>
        </p:pic>
        <p:pic>
          <p:nvPicPr>
            <p:cNvPr id="2518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9320606" y="4437061"/>
              <a:ext cx="241301" cy="50801"/>
            </a:xfrm>
            <a:prstGeom prst="rect">
              <a:avLst/>
            </a:prstGeom>
            <a:effectLst/>
          </p:spPr>
        </p:pic>
        <p:pic>
          <p:nvPicPr>
            <p:cNvPr id="2520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9542856" y="4449761"/>
              <a:ext cx="57151" cy="196851"/>
            </a:xfrm>
            <a:prstGeom prst="rect">
              <a:avLst/>
            </a:prstGeom>
            <a:effectLst/>
          </p:spPr>
        </p:pic>
        <p:pic>
          <p:nvPicPr>
            <p:cNvPr id="2522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2185636" y="4182355"/>
              <a:ext cx="219370" cy="287680"/>
            </a:xfrm>
            <a:prstGeom prst="rect">
              <a:avLst/>
            </a:prstGeom>
            <a:effectLst/>
          </p:spPr>
        </p:pic>
        <p:pic>
          <p:nvPicPr>
            <p:cNvPr id="2524" name="Line Line" descr="Line Lin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12197156" y="4354511"/>
              <a:ext cx="203201" cy="63501"/>
            </a:xfrm>
            <a:prstGeom prst="rect">
              <a:avLst/>
            </a:prstGeom>
            <a:effectLst/>
          </p:spPr>
        </p:pic>
        <p:pic>
          <p:nvPicPr>
            <p:cNvPr id="2526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12379189" y="4370121"/>
              <a:ext cx="268818" cy="181241"/>
            </a:xfrm>
            <a:prstGeom prst="rect">
              <a:avLst/>
            </a:prstGeom>
            <a:effectLst/>
          </p:spPr>
        </p:pic>
        <p:pic>
          <p:nvPicPr>
            <p:cNvPr id="2528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12130813" y="5277215"/>
              <a:ext cx="253981" cy="254164"/>
            </a:xfrm>
            <a:prstGeom prst="rect">
              <a:avLst/>
            </a:prstGeom>
            <a:effectLst/>
          </p:spPr>
        </p:pic>
        <p:pic>
          <p:nvPicPr>
            <p:cNvPr id="2530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12152706" y="5392918"/>
              <a:ext cx="222251" cy="53794"/>
            </a:xfrm>
            <a:prstGeom prst="rect">
              <a:avLst/>
            </a:prstGeom>
            <a:effectLst/>
          </p:spPr>
        </p:pic>
        <p:pic>
          <p:nvPicPr>
            <p:cNvPr id="2532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12381306" y="5422105"/>
              <a:ext cx="159948" cy="253207"/>
            </a:xfrm>
            <a:prstGeom prst="rect">
              <a:avLst/>
            </a:prstGeom>
            <a:effectLst/>
          </p:spPr>
        </p:pic>
        <p:pic>
          <p:nvPicPr>
            <p:cNvPr id="2534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9412190" y="5531149"/>
              <a:ext cx="225917" cy="263104"/>
            </a:xfrm>
            <a:prstGeom prst="rect">
              <a:avLst/>
            </a:prstGeom>
            <a:effectLst/>
          </p:spPr>
        </p:pic>
        <p:pic>
          <p:nvPicPr>
            <p:cNvPr id="2536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9415856" y="5675311"/>
              <a:ext cx="234951" cy="88901"/>
            </a:xfrm>
            <a:prstGeom prst="rect">
              <a:avLst/>
            </a:prstGeom>
            <a:effectLst/>
          </p:spPr>
        </p:pic>
        <p:pic>
          <p:nvPicPr>
            <p:cNvPr id="2538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9601560" y="5745161"/>
              <a:ext cx="138147" cy="143124"/>
            </a:xfrm>
            <a:prstGeom prst="rect">
              <a:avLst/>
            </a:prstGeom>
            <a:effectLst/>
          </p:spPr>
        </p:pic>
        <p:pic>
          <p:nvPicPr>
            <p:cNvPr id="2540" name="Line Line" descr="Line Lin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9657156" y="5802311"/>
              <a:ext cx="69851" cy="184151"/>
            </a:xfrm>
            <a:prstGeom prst="rect">
              <a:avLst/>
            </a:prstGeom>
            <a:effectLst/>
          </p:spPr>
        </p:pic>
        <p:sp>
          <p:nvSpPr>
            <p:cNvPr id="2542" name="Line"/>
            <p:cNvSpPr/>
            <p:nvPr/>
          </p:nvSpPr>
          <p:spPr>
            <a:xfrm>
              <a:off x="5488292" y="5262826"/>
              <a:ext cx="3099948" cy="1094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570" fill="norm" stroke="1" extrusionOk="0">
                  <a:moveTo>
                    <a:pt x="4932" y="2247"/>
                  </a:moveTo>
                  <a:cubicBezTo>
                    <a:pt x="4726" y="1913"/>
                    <a:pt x="4519" y="1580"/>
                    <a:pt x="4247" y="1350"/>
                  </a:cubicBezTo>
                  <a:cubicBezTo>
                    <a:pt x="3974" y="1121"/>
                    <a:pt x="3635" y="996"/>
                    <a:pt x="3347" y="975"/>
                  </a:cubicBezTo>
                  <a:cubicBezTo>
                    <a:pt x="3060" y="954"/>
                    <a:pt x="2824" y="1037"/>
                    <a:pt x="2581" y="1225"/>
                  </a:cubicBezTo>
                  <a:cubicBezTo>
                    <a:pt x="2337" y="1413"/>
                    <a:pt x="2087" y="1705"/>
                    <a:pt x="1851" y="2163"/>
                  </a:cubicBezTo>
                  <a:cubicBezTo>
                    <a:pt x="1615" y="2622"/>
                    <a:pt x="1394" y="3248"/>
                    <a:pt x="1217" y="3852"/>
                  </a:cubicBezTo>
                  <a:cubicBezTo>
                    <a:pt x="1040" y="4457"/>
                    <a:pt x="907" y="5041"/>
                    <a:pt x="804" y="5729"/>
                  </a:cubicBezTo>
                  <a:cubicBezTo>
                    <a:pt x="701" y="6417"/>
                    <a:pt x="627" y="7209"/>
                    <a:pt x="575" y="7959"/>
                  </a:cubicBezTo>
                  <a:cubicBezTo>
                    <a:pt x="524" y="8710"/>
                    <a:pt x="494" y="9419"/>
                    <a:pt x="421" y="10295"/>
                  </a:cubicBezTo>
                  <a:cubicBezTo>
                    <a:pt x="347" y="11170"/>
                    <a:pt x="229" y="12213"/>
                    <a:pt x="140" y="13193"/>
                  </a:cubicBezTo>
                  <a:cubicBezTo>
                    <a:pt x="52" y="14173"/>
                    <a:pt x="-7" y="15090"/>
                    <a:pt x="0" y="16091"/>
                  </a:cubicBezTo>
                  <a:cubicBezTo>
                    <a:pt x="8" y="17092"/>
                    <a:pt x="81" y="18176"/>
                    <a:pt x="229" y="19051"/>
                  </a:cubicBezTo>
                  <a:cubicBezTo>
                    <a:pt x="376" y="19927"/>
                    <a:pt x="598" y="20594"/>
                    <a:pt x="907" y="20990"/>
                  </a:cubicBezTo>
                  <a:cubicBezTo>
                    <a:pt x="1217" y="21387"/>
                    <a:pt x="1615" y="21512"/>
                    <a:pt x="2035" y="21553"/>
                  </a:cubicBezTo>
                  <a:cubicBezTo>
                    <a:pt x="2455" y="21595"/>
                    <a:pt x="2898" y="21553"/>
                    <a:pt x="3347" y="21512"/>
                  </a:cubicBezTo>
                  <a:cubicBezTo>
                    <a:pt x="3797" y="21470"/>
                    <a:pt x="4254" y="21428"/>
                    <a:pt x="4711" y="21366"/>
                  </a:cubicBezTo>
                  <a:cubicBezTo>
                    <a:pt x="5168" y="21303"/>
                    <a:pt x="5625" y="21220"/>
                    <a:pt x="6119" y="21178"/>
                  </a:cubicBezTo>
                  <a:cubicBezTo>
                    <a:pt x="6613" y="21136"/>
                    <a:pt x="7144" y="21136"/>
                    <a:pt x="7697" y="21115"/>
                  </a:cubicBezTo>
                  <a:cubicBezTo>
                    <a:pt x="8250" y="21095"/>
                    <a:pt x="8825" y="21053"/>
                    <a:pt x="9400" y="21032"/>
                  </a:cubicBezTo>
                  <a:cubicBezTo>
                    <a:pt x="9975" y="21011"/>
                    <a:pt x="10550" y="21011"/>
                    <a:pt x="11125" y="21011"/>
                  </a:cubicBezTo>
                  <a:cubicBezTo>
                    <a:pt x="11700" y="21011"/>
                    <a:pt x="12275" y="21011"/>
                    <a:pt x="12835" y="21032"/>
                  </a:cubicBezTo>
                  <a:cubicBezTo>
                    <a:pt x="13395" y="21053"/>
                    <a:pt x="13941" y="21095"/>
                    <a:pt x="14472" y="21136"/>
                  </a:cubicBezTo>
                  <a:cubicBezTo>
                    <a:pt x="15002" y="21178"/>
                    <a:pt x="15518" y="21220"/>
                    <a:pt x="16005" y="21261"/>
                  </a:cubicBezTo>
                  <a:cubicBezTo>
                    <a:pt x="16492" y="21303"/>
                    <a:pt x="16949" y="21345"/>
                    <a:pt x="17369" y="21303"/>
                  </a:cubicBezTo>
                  <a:cubicBezTo>
                    <a:pt x="17789" y="21261"/>
                    <a:pt x="18172" y="21136"/>
                    <a:pt x="18526" y="20844"/>
                  </a:cubicBezTo>
                  <a:cubicBezTo>
                    <a:pt x="18880" y="20553"/>
                    <a:pt x="19204" y="20094"/>
                    <a:pt x="19514" y="19531"/>
                  </a:cubicBezTo>
                  <a:cubicBezTo>
                    <a:pt x="19824" y="18968"/>
                    <a:pt x="20119" y="18301"/>
                    <a:pt x="20347" y="17446"/>
                  </a:cubicBezTo>
                  <a:cubicBezTo>
                    <a:pt x="20576" y="16591"/>
                    <a:pt x="20738" y="15549"/>
                    <a:pt x="20885" y="14402"/>
                  </a:cubicBezTo>
                  <a:cubicBezTo>
                    <a:pt x="21033" y="13255"/>
                    <a:pt x="21165" y="12004"/>
                    <a:pt x="21261" y="10858"/>
                  </a:cubicBezTo>
                  <a:cubicBezTo>
                    <a:pt x="21357" y="9711"/>
                    <a:pt x="21416" y="8668"/>
                    <a:pt x="21475" y="7668"/>
                  </a:cubicBezTo>
                  <a:cubicBezTo>
                    <a:pt x="21534" y="6667"/>
                    <a:pt x="21593" y="5708"/>
                    <a:pt x="21593" y="4915"/>
                  </a:cubicBezTo>
                  <a:cubicBezTo>
                    <a:pt x="21593" y="4123"/>
                    <a:pt x="21534" y="3498"/>
                    <a:pt x="21409" y="2997"/>
                  </a:cubicBezTo>
                  <a:cubicBezTo>
                    <a:pt x="21283" y="2497"/>
                    <a:pt x="21092" y="2122"/>
                    <a:pt x="20730" y="1746"/>
                  </a:cubicBezTo>
                  <a:cubicBezTo>
                    <a:pt x="20369" y="1371"/>
                    <a:pt x="19838" y="996"/>
                    <a:pt x="19330" y="746"/>
                  </a:cubicBezTo>
                  <a:cubicBezTo>
                    <a:pt x="18821" y="495"/>
                    <a:pt x="18335" y="370"/>
                    <a:pt x="17804" y="287"/>
                  </a:cubicBezTo>
                  <a:cubicBezTo>
                    <a:pt x="17273" y="203"/>
                    <a:pt x="16698" y="162"/>
                    <a:pt x="16101" y="120"/>
                  </a:cubicBezTo>
                  <a:cubicBezTo>
                    <a:pt x="15504" y="78"/>
                    <a:pt x="14884" y="37"/>
                    <a:pt x="14265" y="16"/>
                  </a:cubicBezTo>
                  <a:cubicBezTo>
                    <a:pt x="13646" y="-5"/>
                    <a:pt x="13027" y="-5"/>
                    <a:pt x="12452" y="16"/>
                  </a:cubicBezTo>
                  <a:cubicBezTo>
                    <a:pt x="11877" y="37"/>
                    <a:pt x="11346" y="78"/>
                    <a:pt x="10845" y="141"/>
                  </a:cubicBezTo>
                  <a:cubicBezTo>
                    <a:pt x="10343" y="203"/>
                    <a:pt x="9871" y="287"/>
                    <a:pt x="9363" y="454"/>
                  </a:cubicBezTo>
                  <a:cubicBezTo>
                    <a:pt x="8854" y="620"/>
                    <a:pt x="8309" y="871"/>
                    <a:pt x="7829" y="1079"/>
                  </a:cubicBezTo>
                  <a:cubicBezTo>
                    <a:pt x="7350" y="1288"/>
                    <a:pt x="6937" y="1454"/>
                    <a:pt x="6444" y="1642"/>
                  </a:cubicBezTo>
                  <a:cubicBezTo>
                    <a:pt x="5950" y="1830"/>
                    <a:pt x="5375" y="2038"/>
                    <a:pt x="4903" y="2205"/>
                  </a:cubicBezTo>
                  <a:cubicBezTo>
                    <a:pt x="4431" y="2372"/>
                    <a:pt x="4062" y="2497"/>
                    <a:pt x="3826" y="2643"/>
                  </a:cubicBezTo>
                  <a:cubicBezTo>
                    <a:pt x="3591" y="2789"/>
                    <a:pt x="3487" y="2956"/>
                    <a:pt x="3384" y="31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543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0203256" y="4278311"/>
              <a:ext cx="254001" cy="285751"/>
            </a:xfrm>
            <a:prstGeom prst="rect">
              <a:avLst/>
            </a:prstGeom>
            <a:effectLst/>
          </p:spPr>
        </p:pic>
        <p:pic>
          <p:nvPicPr>
            <p:cNvPr id="2545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10212963" y="4252911"/>
              <a:ext cx="403044" cy="438151"/>
            </a:xfrm>
            <a:prstGeom prst="rect">
              <a:avLst/>
            </a:prstGeom>
            <a:effectLst/>
          </p:spPr>
        </p:pic>
        <p:pic>
          <p:nvPicPr>
            <p:cNvPr id="2547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10254056" y="4322761"/>
              <a:ext cx="368301" cy="413890"/>
            </a:xfrm>
            <a:prstGeom prst="rect">
              <a:avLst/>
            </a:prstGeom>
            <a:effectLst/>
          </p:spPr>
        </p:pic>
        <p:pic>
          <p:nvPicPr>
            <p:cNvPr id="2549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10412806" y="4398961"/>
              <a:ext cx="292101" cy="323851"/>
            </a:xfrm>
            <a:prstGeom prst="rect">
              <a:avLst/>
            </a:prstGeom>
            <a:effectLst/>
          </p:spPr>
        </p:pic>
        <p:pic>
          <p:nvPicPr>
            <p:cNvPr id="2551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10482656" y="4481511"/>
              <a:ext cx="228601" cy="247651"/>
            </a:xfrm>
            <a:prstGeom prst="rect">
              <a:avLst/>
            </a:prstGeom>
            <a:effectLst/>
          </p:spPr>
        </p:pic>
        <p:pic>
          <p:nvPicPr>
            <p:cNvPr id="2553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10527106" y="4551361"/>
              <a:ext cx="184151" cy="228601"/>
            </a:xfrm>
            <a:prstGeom prst="rect">
              <a:avLst/>
            </a:prstGeom>
            <a:effectLst/>
          </p:spPr>
        </p:pic>
        <p:pic>
          <p:nvPicPr>
            <p:cNvPr id="2555" name="Line Line" descr="Line Lin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10622356" y="4678361"/>
              <a:ext cx="95251" cy="101601"/>
            </a:xfrm>
            <a:prstGeom prst="rect">
              <a:avLst/>
            </a:prstGeom>
            <a:effectLst/>
          </p:spPr>
        </p:pic>
        <p:pic>
          <p:nvPicPr>
            <p:cNvPr id="2557" name="Line Line" descr="Line Lin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10628706" y="4703761"/>
              <a:ext cx="120651" cy="114301"/>
            </a:xfrm>
            <a:prstGeom prst="rect">
              <a:avLst/>
            </a:prstGeom>
            <a:effectLst/>
          </p:spPr>
        </p:pic>
        <p:pic>
          <p:nvPicPr>
            <p:cNvPr id="2559" name="Line Line" descr="Line Lin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10781106" y="4633911"/>
              <a:ext cx="133351" cy="177801"/>
            </a:xfrm>
            <a:prstGeom prst="rect">
              <a:avLst/>
            </a:prstGeom>
            <a:effectLst/>
          </p:spPr>
        </p:pic>
        <p:pic>
          <p:nvPicPr>
            <p:cNvPr id="2561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10730306" y="4576761"/>
              <a:ext cx="260351" cy="222251"/>
            </a:xfrm>
            <a:prstGeom prst="rect">
              <a:avLst/>
            </a:prstGeom>
            <a:effectLst/>
          </p:spPr>
        </p:pic>
        <p:pic>
          <p:nvPicPr>
            <p:cNvPr id="2563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10749356" y="4487861"/>
              <a:ext cx="317501" cy="285751"/>
            </a:xfrm>
            <a:prstGeom prst="rect">
              <a:avLst/>
            </a:prstGeom>
            <a:effectLst/>
          </p:spPr>
        </p:pic>
        <p:pic>
          <p:nvPicPr>
            <p:cNvPr id="2565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10774756" y="4437061"/>
              <a:ext cx="311151" cy="323851"/>
            </a:xfrm>
            <a:prstGeom prst="rect">
              <a:avLst/>
            </a:prstGeom>
            <a:effectLst/>
          </p:spPr>
        </p:pic>
        <p:pic>
          <p:nvPicPr>
            <p:cNvPr id="2567" name="Line Shape" descr="Line Shap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10857306" y="4386261"/>
              <a:ext cx="260351" cy="292101"/>
            </a:xfrm>
            <a:prstGeom prst="rect">
              <a:avLst/>
            </a:prstGeom>
            <a:effectLst/>
          </p:spPr>
        </p:pic>
        <p:pic>
          <p:nvPicPr>
            <p:cNvPr id="2569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10932284" y="4405311"/>
              <a:ext cx="198073" cy="222251"/>
            </a:xfrm>
            <a:prstGeom prst="rect">
              <a:avLst/>
            </a:prstGeom>
            <a:effectLst/>
          </p:spPr>
        </p:pic>
        <p:pic>
          <p:nvPicPr>
            <p:cNvPr id="2571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11073206" y="4443411"/>
              <a:ext cx="139701" cy="222251"/>
            </a:xfrm>
            <a:prstGeom prst="rect">
              <a:avLst/>
            </a:prstGeom>
            <a:effectLst/>
          </p:spPr>
        </p:pic>
        <p:pic>
          <p:nvPicPr>
            <p:cNvPr id="2573" name="Line Line" descr="Line Lin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10660456" y="4805361"/>
              <a:ext cx="127001" cy="114301"/>
            </a:xfrm>
            <a:prstGeom prst="rect">
              <a:avLst/>
            </a:prstGeom>
            <a:effectLst/>
          </p:spPr>
        </p:pic>
        <p:pic>
          <p:nvPicPr>
            <p:cNvPr id="2575" name="Line Shape" descr="Line Shap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10552506" y="4818061"/>
              <a:ext cx="184151" cy="184151"/>
            </a:xfrm>
            <a:prstGeom prst="rect">
              <a:avLst/>
            </a:prstGeom>
            <a:effectLst/>
          </p:spPr>
        </p:pic>
        <p:pic>
          <p:nvPicPr>
            <p:cNvPr id="2577" name="Line Shape" descr="Line Shap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10501706" y="4824411"/>
              <a:ext cx="158751" cy="228601"/>
            </a:xfrm>
            <a:prstGeom prst="rect">
              <a:avLst/>
            </a:prstGeom>
            <a:effectLst/>
          </p:spPr>
        </p:pic>
        <p:pic>
          <p:nvPicPr>
            <p:cNvPr id="2579" name="Line Shape" descr="Line Shap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10421896" y="4811711"/>
              <a:ext cx="194111" cy="228601"/>
            </a:xfrm>
            <a:prstGeom prst="rect">
              <a:avLst/>
            </a:prstGeom>
            <a:effectLst/>
          </p:spPr>
        </p:pic>
        <p:pic>
          <p:nvPicPr>
            <p:cNvPr id="2581" name="Line Shape" descr="Line Shap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10381056" y="4843461"/>
              <a:ext cx="177801" cy="190501"/>
            </a:xfrm>
            <a:prstGeom prst="rect">
              <a:avLst/>
            </a:prstGeom>
            <a:effectLst/>
          </p:spPr>
        </p:pic>
        <p:pic>
          <p:nvPicPr>
            <p:cNvPr id="2583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10323906" y="4818061"/>
              <a:ext cx="146051" cy="190501"/>
            </a:xfrm>
            <a:prstGeom prst="rect">
              <a:avLst/>
            </a:prstGeom>
            <a:effectLst/>
          </p:spPr>
        </p:pic>
        <p:pic>
          <p:nvPicPr>
            <p:cNvPr id="2585" name="Line Shape" descr="Line Shap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10787456" y="4818061"/>
              <a:ext cx="114301" cy="139701"/>
            </a:xfrm>
            <a:prstGeom prst="rect">
              <a:avLst/>
            </a:prstGeom>
            <a:effectLst/>
          </p:spPr>
        </p:pic>
        <p:pic>
          <p:nvPicPr>
            <p:cNvPr id="2587" name="Line Shape" descr="Line Shape"/>
            <p:cNvPicPr>
              <a:picLocks noChangeAspect="0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10831906" y="4754561"/>
              <a:ext cx="152401" cy="209551"/>
            </a:xfrm>
            <a:prstGeom prst="rect">
              <a:avLst/>
            </a:prstGeom>
            <a:effectLst/>
          </p:spPr>
        </p:pic>
        <p:pic>
          <p:nvPicPr>
            <p:cNvPr id="2589" name="Line Shape" descr="Line Shape"/>
            <p:cNvPicPr>
              <a:picLocks noChangeAspect="0"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10819206" y="4760911"/>
              <a:ext cx="215901" cy="241301"/>
            </a:xfrm>
            <a:prstGeom prst="rect">
              <a:avLst/>
            </a:prstGeom>
            <a:effectLst/>
          </p:spPr>
        </p:pic>
        <p:pic>
          <p:nvPicPr>
            <p:cNvPr id="2591" name="Line Shape" descr="Line Shape"/>
            <p:cNvPicPr>
              <a:picLocks noChangeAspect="0"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10901756" y="4792661"/>
              <a:ext cx="152401" cy="184151"/>
            </a:xfrm>
            <a:prstGeom prst="rect">
              <a:avLst/>
            </a:prstGeom>
            <a:effectLst/>
          </p:spPr>
        </p:pic>
        <p:pic>
          <p:nvPicPr>
            <p:cNvPr id="2593" name="Line Shape" descr="Line Shape"/>
            <p:cNvPicPr>
              <a:picLocks noChangeAspect="0"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10901756" y="4792661"/>
              <a:ext cx="241301" cy="209551"/>
            </a:xfrm>
            <a:prstGeom prst="rect">
              <a:avLst/>
            </a:prstGeom>
            <a:effectLst/>
          </p:spPr>
        </p:pic>
        <p:pic>
          <p:nvPicPr>
            <p:cNvPr id="2595" name="Line Shape" descr="Line Shape"/>
            <p:cNvPicPr>
              <a:picLocks noChangeAspect="0"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10751473" y="4305603"/>
              <a:ext cx="512234" cy="511183"/>
            </a:xfrm>
            <a:prstGeom prst="rect">
              <a:avLst/>
            </a:prstGeom>
            <a:effectLst/>
          </p:spPr>
        </p:pic>
        <p:pic>
          <p:nvPicPr>
            <p:cNvPr id="2597" name="Line Shape" descr="Line Shape"/>
            <p:cNvPicPr>
              <a:picLocks noChangeAspect="0"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10748757" y="4286670"/>
              <a:ext cx="482728" cy="471198"/>
            </a:xfrm>
            <a:prstGeom prst="rect">
              <a:avLst/>
            </a:prstGeom>
            <a:effectLst/>
          </p:spPr>
        </p:pic>
        <p:pic>
          <p:nvPicPr>
            <p:cNvPr id="2599" name="Line Shape" descr="Line Shape"/>
            <p:cNvPicPr>
              <a:picLocks noChangeAspect="0"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10953975" y="4183517"/>
              <a:ext cx="250465" cy="317045"/>
            </a:xfrm>
            <a:prstGeom prst="rect">
              <a:avLst/>
            </a:prstGeom>
            <a:effectLst/>
          </p:spPr>
        </p:pic>
        <p:pic>
          <p:nvPicPr>
            <p:cNvPr id="2601" name="Line Shape" descr="Line Shape"/>
            <p:cNvPicPr>
              <a:picLocks noChangeAspect="0"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11306683" y="4034311"/>
              <a:ext cx="134824" cy="222341"/>
            </a:xfrm>
            <a:prstGeom prst="rect">
              <a:avLst/>
            </a:prstGeom>
            <a:effectLst/>
          </p:spPr>
        </p:pic>
        <p:pic>
          <p:nvPicPr>
            <p:cNvPr id="2603" name="Line Shape" descr="Line Shape"/>
            <p:cNvPicPr>
              <a:picLocks noChangeAspect="0"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11301806" y="4113211"/>
              <a:ext cx="133351" cy="88901"/>
            </a:xfrm>
            <a:prstGeom prst="rect">
              <a:avLst/>
            </a:prstGeom>
            <a:effectLst/>
          </p:spPr>
        </p:pic>
        <p:pic>
          <p:nvPicPr>
            <p:cNvPr id="2605" name="Line Shape" descr="Line Shape"/>
            <p:cNvPicPr>
              <a:picLocks noChangeAspect="0"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11467100" y="3994671"/>
              <a:ext cx="157562" cy="191694"/>
            </a:xfrm>
            <a:prstGeom prst="rect">
              <a:avLst/>
            </a:prstGeom>
            <a:effectLst/>
          </p:spPr>
        </p:pic>
        <p:pic>
          <p:nvPicPr>
            <p:cNvPr id="2607" name="Line Shape" descr="Line Shape"/>
            <p:cNvPicPr>
              <a:picLocks noChangeAspect="0"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11670580" y="3951286"/>
              <a:ext cx="145577" cy="184750"/>
            </a:xfrm>
            <a:prstGeom prst="rect">
              <a:avLst/>
            </a:prstGeom>
            <a:effectLst/>
          </p:spPr>
        </p:pic>
        <p:pic>
          <p:nvPicPr>
            <p:cNvPr id="2609" name="Line Shape" descr="Line Shape"/>
            <p:cNvPicPr>
              <a:picLocks noChangeAspect="0"/>
            </p:cNvPicPr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11660581" y="4027486"/>
              <a:ext cx="177801" cy="92076"/>
            </a:xfrm>
            <a:prstGeom prst="rect">
              <a:avLst/>
            </a:prstGeom>
            <a:effectLst/>
          </p:spPr>
        </p:pic>
        <p:pic>
          <p:nvPicPr>
            <p:cNvPr id="2611" name="Line Shape" descr="Line Shape"/>
            <p:cNvPicPr>
              <a:picLocks noChangeAspect="0"/>
            </p:cNvPicPr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11787581" y="4045341"/>
              <a:ext cx="212726" cy="135647"/>
            </a:xfrm>
            <a:prstGeom prst="rect">
              <a:avLst/>
            </a:prstGeom>
            <a:effectLst/>
          </p:spPr>
        </p:pic>
        <p:pic>
          <p:nvPicPr>
            <p:cNvPr id="2613" name="Line Shape" descr="Line Shape"/>
            <p:cNvPicPr>
              <a:picLocks noChangeAspect="0"/>
            </p:cNvPicPr>
            <p:nvPr/>
          </p:nvPicPr>
          <p:blipFill>
            <a:blip r:embed="rId60">
              <a:extLst/>
            </a:blip>
            <a:stretch>
              <a:fillRect/>
            </a:stretch>
          </p:blipFill>
          <p:spPr>
            <a:xfrm>
              <a:off x="10814663" y="4828533"/>
              <a:ext cx="54286" cy="208604"/>
            </a:xfrm>
            <a:prstGeom prst="rect">
              <a:avLst/>
            </a:prstGeom>
            <a:effectLst/>
          </p:spPr>
        </p:pic>
        <p:pic>
          <p:nvPicPr>
            <p:cNvPr id="2615" name="Line Shape" descr="Line Shape"/>
            <p:cNvPicPr>
              <a:picLocks noChangeAspect="0"/>
            </p:cNvPicPr>
            <p:nvPr/>
          </p:nvPicPr>
          <p:blipFill>
            <a:blip r:embed="rId61">
              <a:extLst/>
            </a:blip>
            <a:stretch>
              <a:fillRect/>
            </a:stretch>
          </p:blipFill>
          <p:spPr>
            <a:xfrm>
              <a:off x="10770450" y="4786517"/>
              <a:ext cx="384803" cy="258071"/>
            </a:xfrm>
            <a:prstGeom prst="rect">
              <a:avLst/>
            </a:prstGeom>
            <a:effectLst/>
          </p:spPr>
        </p:pic>
        <p:pic>
          <p:nvPicPr>
            <p:cNvPr id="2617" name="Line Shape" descr="Line Shape"/>
            <p:cNvPicPr>
              <a:picLocks noChangeAspect="0"/>
            </p:cNvPicPr>
            <p:nvPr/>
          </p:nvPicPr>
          <p:blipFill>
            <a:blip r:embed="rId62">
              <a:extLst/>
            </a:blip>
            <a:stretch>
              <a:fillRect/>
            </a:stretch>
          </p:blipFill>
          <p:spPr>
            <a:xfrm>
              <a:off x="10968431" y="4957761"/>
              <a:ext cx="260351" cy="184151"/>
            </a:xfrm>
            <a:prstGeom prst="rect">
              <a:avLst/>
            </a:prstGeom>
            <a:effectLst/>
          </p:spPr>
        </p:pic>
        <p:pic>
          <p:nvPicPr>
            <p:cNvPr id="2619" name="Line Shape" descr="Line Shape"/>
            <p:cNvPicPr>
              <a:picLocks noChangeAspect="0"/>
            </p:cNvPicPr>
            <p:nvPr/>
          </p:nvPicPr>
          <p:blipFill>
            <a:blip r:embed="rId63">
              <a:extLst/>
            </a:blip>
            <a:stretch>
              <a:fillRect/>
            </a:stretch>
          </p:blipFill>
          <p:spPr>
            <a:xfrm>
              <a:off x="11085906" y="5097461"/>
              <a:ext cx="168276" cy="60326"/>
            </a:xfrm>
            <a:prstGeom prst="rect">
              <a:avLst/>
            </a:prstGeom>
            <a:effectLst/>
          </p:spPr>
        </p:pic>
        <p:pic>
          <p:nvPicPr>
            <p:cNvPr id="2621" name="Line Shape" descr="Line Shape"/>
            <p:cNvPicPr>
              <a:picLocks noChangeAspect="0"/>
            </p:cNvPicPr>
            <p:nvPr/>
          </p:nvPicPr>
          <p:blipFill>
            <a:blip r:embed="rId64">
              <a:extLst/>
            </a:blip>
            <a:stretch>
              <a:fillRect/>
            </a:stretch>
          </p:blipFill>
          <p:spPr>
            <a:xfrm>
              <a:off x="11181156" y="5030786"/>
              <a:ext cx="101601" cy="146051"/>
            </a:xfrm>
            <a:prstGeom prst="rect">
              <a:avLst/>
            </a:prstGeom>
            <a:effectLst/>
          </p:spPr>
        </p:pic>
        <p:pic>
          <p:nvPicPr>
            <p:cNvPr id="2623" name="Line Shape" descr="Line Shape"/>
            <p:cNvPicPr>
              <a:picLocks noChangeAspect="0"/>
            </p:cNvPicPr>
            <p:nvPr/>
          </p:nvPicPr>
          <p:blipFill>
            <a:blip r:embed="rId65">
              <a:extLst/>
            </a:blip>
            <a:stretch>
              <a:fillRect/>
            </a:stretch>
          </p:blipFill>
          <p:spPr>
            <a:xfrm>
              <a:off x="11295927" y="5025289"/>
              <a:ext cx="123355" cy="230923"/>
            </a:xfrm>
            <a:prstGeom prst="rect">
              <a:avLst/>
            </a:prstGeom>
            <a:effectLst/>
          </p:spPr>
        </p:pic>
        <p:pic>
          <p:nvPicPr>
            <p:cNvPr id="2625" name="Line Shape" descr="Line Shape"/>
            <p:cNvPicPr>
              <a:picLocks noChangeAspect="0"/>
            </p:cNvPicPr>
            <p:nvPr/>
          </p:nvPicPr>
          <p:blipFill>
            <a:blip r:embed="rId66">
              <a:extLst/>
            </a:blip>
            <a:stretch>
              <a:fillRect/>
            </a:stretch>
          </p:blipFill>
          <p:spPr>
            <a:xfrm>
              <a:off x="11304981" y="5103811"/>
              <a:ext cx="139701" cy="60326"/>
            </a:xfrm>
            <a:prstGeom prst="rect">
              <a:avLst/>
            </a:prstGeom>
            <a:effectLst/>
          </p:spPr>
        </p:pic>
        <p:pic>
          <p:nvPicPr>
            <p:cNvPr id="2627" name="Line Shape" descr="Line Shape"/>
            <p:cNvPicPr>
              <a:picLocks noChangeAspect="0"/>
            </p:cNvPicPr>
            <p:nvPr/>
          </p:nvPicPr>
          <p:blipFill>
            <a:blip r:embed="rId67">
              <a:extLst/>
            </a:blip>
            <a:stretch>
              <a:fillRect/>
            </a:stretch>
          </p:blipFill>
          <p:spPr>
            <a:xfrm>
              <a:off x="11464156" y="5017022"/>
              <a:ext cx="132926" cy="178999"/>
            </a:xfrm>
            <a:prstGeom prst="rect">
              <a:avLst/>
            </a:prstGeom>
            <a:effectLst/>
          </p:spPr>
        </p:pic>
        <p:pic>
          <p:nvPicPr>
            <p:cNvPr id="2629" name="Line Shape" descr="Line Shape"/>
            <p:cNvPicPr>
              <a:picLocks noChangeAspect="0"/>
            </p:cNvPicPr>
            <p:nvPr/>
          </p:nvPicPr>
          <p:blipFill>
            <a:blip r:embed="rId68">
              <a:extLst/>
            </a:blip>
            <a:stretch>
              <a:fillRect/>
            </a:stretch>
          </p:blipFill>
          <p:spPr>
            <a:xfrm>
              <a:off x="11656943" y="5006363"/>
              <a:ext cx="149689" cy="179999"/>
            </a:xfrm>
            <a:prstGeom prst="rect">
              <a:avLst/>
            </a:prstGeom>
            <a:effectLst/>
          </p:spPr>
        </p:pic>
        <p:pic>
          <p:nvPicPr>
            <p:cNvPr id="2631" name="Line Shape" descr="Line Shape"/>
            <p:cNvPicPr>
              <a:picLocks noChangeAspect="0"/>
            </p:cNvPicPr>
            <p:nvPr/>
          </p:nvPicPr>
          <p:blipFill>
            <a:blip r:embed="rId69">
              <a:extLst/>
            </a:blip>
            <a:stretch>
              <a:fillRect/>
            </a:stretch>
          </p:blipFill>
          <p:spPr>
            <a:xfrm>
              <a:off x="11632006" y="5084479"/>
              <a:ext cx="133351" cy="47908"/>
            </a:xfrm>
            <a:prstGeom prst="rect">
              <a:avLst/>
            </a:prstGeom>
            <a:effectLst/>
          </p:spPr>
        </p:pic>
        <p:pic>
          <p:nvPicPr>
            <p:cNvPr id="2633" name="Line Shape" descr="Line Shape"/>
            <p:cNvPicPr>
              <a:picLocks noChangeAspect="0"/>
            </p:cNvPicPr>
            <p:nvPr/>
          </p:nvPicPr>
          <p:blipFill>
            <a:blip r:embed="rId70">
              <a:extLst/>
            </a:blip>
            <a:stretch>
              <a:fillRect/>
            </a:stretch>
          </p:blipFill>
          <p:spPr>
            <a:xfrm>
              <a:off x="11746306" y="5126399"/>
              <a:ext cx="120062" cy="148863"/>
            </a:xfrm>
            <a:prstGeom prst="rect">
              <a:avLst/>
            </a:prstGeom>
            <a:effectLst/>
          </p:spPr>
        </p:pic>
        <p:pic>
          <p:nvPicPr>
            <p:cNvPr id="2635" name="Line Shape" descr="Line Shape"/>
            <p:cNvPicPr>
              <a:picLocks noChangeAspect="0"/>
            </p:cNvPicPr>
            <p:nvPr/>
          </p:nvPicPr>
          <p:blipFill>
            <a:blip r:embed="rId71">
              <a:extLst/>
            </a:blip>
            <a:stretch>
              <a:fillRect/>
            </a:stretch>
          </p:blipFill>
          <p:spPr>
            <a:xfrm>
              <a:off x="10212215" y="4779961"/>
              <a:ext cx="602139" cy="247651"/>
            </a:xfrm>
            <a:prstGeom prst="rect">
              <a:avLst/>
            </a:prstGeom>
            <a:effectLst/>
          </p:spPr>
        </p:pic>
        <p:pic>
          <p:nvPicPr>
            <p:cNvPr id="2637" name="Line Shape" descr="Line Shape"/>
            <p:cNvPicPr>
              <a:picLocks noChangeAspect="0"/>
            </p:cNvPicPr>
            <p:nvPr/>
          </p:nvPicPr>
          <p:blipFill>
            <a:blip r:embed="rId72">
              <a:extLst/>
            </a:blip>
            <a:stretch>
              <a:fillRect/>
            </a:stretch>
          </p:blipFill>
          <p:spPr>
            <a:xfrm>
              <a:off x="10181031" y="4833936"/>
              <a:ext cx="648266" cy="190501"/>
            </a:xfrm>
            <a:prstGeom prst="rect">
              <a:avLst/>
            </a:prstGeom>
            <a:effectLst/>
          </p:spPr>
        </p:pic>
        <p:pic>
          <p:nvPicPr>
            <p:cNvPr id="2639" name="Line Shape" descr="Line Shape"/>
            <p:cNvPicPr>
              <a:picLocks noChangeAspect="0"/>
            </p:cNvPicPr>
            <p:nvPr/>
          </p:nvPicPr>
          <p:blipFill>
            <a:blip r:embed="rId73">
              <a:extLst/>
            </a:blip>
            <a:stretch>
              <a:fillRect/>
            </a:stretch>
          </p:blipFill>
          <p:spPr>
            <a:xfrm>
              <a:off x="10317556" y="4992075"/>
              <a:ext cx="165101" cy="178412"/>
            </a:xfrm>
            <a:prstGeom prst="rect">
              <a:avLst/>
            </a:prstGeom>
            <a:effectLst/>
          </p:spPr>
        </p:pic>
        <p:pic>
          <p:nvPicPr>
            <p:cNvPr id="2641" name="Line Shape" descr="Line Shape"/>
            <p:cNvPicPr>
              <a:picLocks noChangeAspect="0"/>
            </p:cNvPicPr>
            <p:nvPr/>
          </p:nvPicPr>
          <p:blipFill>
            <a:blip r:embed="rId74">
              <a:extLst/>
            </a:blip>
            <a:stretch>
              <a:fillRect/>
            </a:stretch>
          </p:blipFill>
          <p:spPr>
            <a:xfrm>
              <a:off x="10245942" y="5078411"/>
              <a:ext cx="144640" cy="82551"/>
            </a:xfrm>
            <a:prstGeom prst="rect">
              <a:avLst/>
            </a:prstGeom>
            <a:effectLst/>
          </p:spPr>
        </p:pic>
        <p:pic>
          <p:nvPicPr>
            <p:cNvPr id="2643" name="Line Line" descr="Line Line"/>
            <p:cNvPicPr>
              <a:picLocks noChangeAspect="0"/>
            </p:cNvPicPr>
            <p:nvPr/>
          </p:nvPicPr>
          <p:blipFill>
            <a:blip r:embed="rId75">
              <a:extLst/>
            </a:blip>
            <a:stretch>
              <a:fillRect/>
            </a:stretch>
          </p:blipFill>
          <p:spPr>
            <a:xfrm>
              <a:off x="10308031" y="5116511"/>
              <a:ext cx="114301" cy="85726"/>
            </a:xfrm>
            <a:prstGeom prst="rect">
              <a:avLst/>
            </a:prstGeom>
            <a:effectLst/>
          </p:spPr>
        </p:pic>
        <p:pic>
          <p:nvPicPr>
            <p:cNvPr id="2645" name="Line Shape" descr="Line Shape"/>
            <p:cNvPicPr>
              <a:picLocks noChangeAspect="0"/>
            </p:cNvPicPr>
            <p:nvPr/>
          </p:nvPicPr>
          <p:blipFill>
            <a:blip r:embed="rId76">
              <a:extLst/>
            </a:blip>
            <a:stretch>
              <a:fillRect/>
            </a:stretch>
          </p:blipFill>
          <p:spPr>
            <a:xfrm>
              <a:off x="10044506" y="5245541"/>
              <a:ext cx="144993" cy="188471"/>
            </a:xfrm>
            <a:prstGeom prst="rect">
              <a:avLst/>
            </a:prstGeom>
            <a:effectLst/>
          </p:spPr>
        </p:pic>
        <p:pic>
          <p:nvPicPr>
            <p:cNvPr id="2647" name="Line Shape" descr="Line Shape"/>
            <p:cNvPicPr>
              <a:picLocks noChangeAspect="0"/>
            </p:cNvPicPr>
            <p:nvPr/>
          </p:nvPicPr>
          <p:blipFill>
            <a:blip r:embed="rId77">
              <a:extLst/>
            </a:blip>
            <a:stretch>
              <a:fillRect/>
            </a:stretch>
          </p:blipFill>
          <p:spPr>
            <a:xfrm>
              <a:off x="10085781" y="5303836"/>
              <a:ext cx="152401" cy="66676"/>
            </a:xfrm>
            <a:prstGeom prst="rect">
              <a:avLst/>
            </a:prstGeom>
            <a:effectLst/>
          </p:spPr>
        </p:pic>
        <p:pic>
          <p:nvPicPr>
            <p:cNvPr id="2649" name="Line Shape" descr="Line Shape"/>
            <p:cNvPicPr>
              <a:picLocks noChangeAspect="0"/>
            </p:cNvPicPr>
            <p:nvPr/>
          </p:nvPicPr>
          <p:blipFill>
            <a:blip r:embed="rId78">
              <a:extLst/>
            </a:blip>
            <a:stretch>
              <a:fillRect/>
            </a:stretch>
          </p:blipFill>
          <p:spPr>
            <a:xfrm>
              <a:off x="10228909" y="5231205"/>
              <a:ext cx="142623" cy="165272"/>
            </a:xfrm>
            <a:prstGeom prst="rect">
              <a:avLst/>
            </a:prstGeom>
            <a:effectLst/>
          </p:spPr>
        </p:pic>
        <p:pic>
          <p:nvPicPr>
            <p:cNvPr id="2651" name="Line Shape" descr="Line Shape"/>
            <p:cNvPicPr>
              <a:picLocks noChangeAspect="0"/>
            </p:cNvPicPr>
            <p:nvPr/>
          </p:nvPicPr>
          <p:blipFill>
            <a:blip r:embed="rId79">
              <a:extLst/>
            </a:blip>
            <a:stretch>
              <a:fillRect/>
            </a:stretch>
          </p:blipFill>
          <p:spPr>
            <a:xfrm>
              <a:off x="10421536" y="5231379"/>
              <a:ext cx="143671" cy="159406"/>
            </a:xfrm>
            <a:prstGeom prst="rect">
              <a:avLst/>
            </a:prstGeom>
            <a:effectLst/>
          </p:spPr>
        </p:pic>
        <p:pic>
          <p:nvPicPr>
            <p:cNvPr id="2653" name="Line Shape" descr="Line Shape"/>
            <p:cNvPicPr>
              <a:picLocks noChangeAspect="0"/>
            </p:cNvPicPr>
            <p:nvPr/>
          </p:nvPicPr>
          <p:blipFill>
            <a:blip r:embed="rId80">
              <a:extLst/>
            </a:blip>
            <a:stretch>
              <a:fillRect/>
            </a:stretch>
          </p:blipFill>
          <p:spPr>
            <a:xfrm>
              <a:off x="10438206" y="5310186"/>
              <a:ext cx="114301" cy="50801"/>
            </a:xfrm>
            <a:prstGeom prst="rect">
              <a:avLst/>
            </a:prstGeom>
            <a:effectLst/>
          </p:spPr>
        </p:pic>
        <p:pic>
          <p:nvPicPr>
            <p:cNvPr id="2655" name="Line Shape" descr="Line Shape"/>
            <p:cNvPicPr>
              <a:picLocks noChangeAspect="0"/>
            </p:cNvPicPr>
            <p:nvPr/>
          </p:nvPicPr>
          <p:blipFill>
            <a:blip r:embed="rId81">
              <a:extLst/>
            </a:blip>
            <a:stretch>
              <a:fillRect/>
            </a:stretch>
          </p:blipFill>
          <p:spPr>
            <a:xfrm>
              <a:off x="10557730" y="5300661"/>
              <a:ext cx="110805" cy="174626"/>
            </a:xfrm>
            <a:prstGeom prst="rect">
              <a:avLst/>
            </a:prstGeom>
            <a:effectLst/>
          </p:spPr>
        </p:pic>
        <p:pic>
          <p:nvPicPr>
            <p:cNvPr id="2657" name="Line Shape" descr="Line Shape"/>
            <p:cNvPicPr>
              <a:picLocks noChangeAspect="0"/>
            </p:cNvPicPr>
            <p:nvPr/>
          </p:nvPicPr>
          <p:blipFill>
            <a:blip r:embed="rId82">
              <a:extLst/>
            </a:blip>
            <a:stretch>
              <a:fillRect/>
            </a:stretch>
          </p:blipFill>
          <p:spPr>
            <a:xfrm>
              <a:off x="10077182" y="4245267"/>
              <a:ext cx="700750" cy="543308"/>
            </a:xfrm>
            <a:prstGeom prst="rect">
              <a:avLst/>
            </a:prstGeom>
            <a:effectLst/>
          </p:spPr>
        </p:pic>
        <p:pic>
          <p:nvPicPr>
            <p:cNvPr id="2659" name="Line Shape" descr="Line Shape"/>
            <p:cNvPicPr>
              <a:picLocks noChangeAspect="0"/>
            </p:cNvPicPr>
            <p:nvPr/>
          </p:nvPicPr>
          <p:blipFill>
            <a:blip r:embed="rId83">
              <a:extLst/>
            </a:blip>
            <a:stretch>
              <a:fillRect/>
            </a:stretch>
          </p:blipFill>
          <p:spPr>
            <a:xfrm>
              <a:off x="10685856" y="4293919"/>
              <a:ext cx="107951" cy="473343"/>
            </a:xfrm>
            <a:prstGeom prst="rect">
              <a:avLst/>
            </a:prstGeom>
            <a:effectLst/>
          </p:spPr>
        </p:pic>
        <p:pic>
          <p:nvPicPr>
            <p:cNvPr id="2661" name="Line Shape" descr="Line Shape"/>
            <p:cNvPicPr>
              <a:picLocks noChangeAspect="0"/>
            </p:cNvPicPr>
            <p:nvPr/>
          </p:nvPicPr>
          <p:blipFill>
            <a:blip r:embed="rId84">
              <a:extLst/>
            </a:blip>
            <a:stretch>
              <a:fillRect/>
            </a:stretch>
          </p:blipFill>
          <p:spPr>
            <a:xfrm>
              <a:off x="10347000" y="4001198"/>
              <a:ext cx="161057" cy="426339"/>
            </a:xfrm>
            <a:prstGeom prst="rect">
              <a:avLst/>
            </a:prstGeom>
            <a:effectLst/>
          </p:spPr>
        </p:pic>
        <p:pic>
          <p:nvPicPr>
            <p:cNvPr id="2663" name="Line Shape" descr="Line Shape"/>
            <p:cNvPicPr>
              <a:picLocks noChangeAspect="0"/>
            </p:cNvPicPr>
            <p:nvPr/>
          </p:nvPicPr>
          <p:blipFill>
            <a:blip r:embed="rId85">
              <a:extLst/>
            </a:blip>
            <a:stretch>
              <a:fillRect/>
            </a:stretch>
          </p:blipFill>
          <p:spPr>
            <a:xfrm>
              <a:off x="10229105" y="3808411"/>
              <a:ext cx="110677" cy="172509"/>
            </a:xfrm>
            <a:prstGeom prst="rect">
              <a:avLst/>
            </a:prstGeom>
            <a:effectLst/>
          </p:spPr>
        </p:pic>
        <p:pic>
          <p:nvPicPr>
            <p:cNvPr id="2665" name="Line Line" descr="Line Line"/>
            <p:cNvPicPr>
              <a:picLocks noChangeAspect="0"/>
            </p:cNvPicPr>
            <p:nvPr/>
          </p:nvPicPr>
          <p:blipFill>
            <a:blip r:embed="rId86">
              <a:extLst/>
            </a:blip>
            <a:stretch>
              <a:fillRect/>
            </a:stretch>
          </p:blipFill>
          <p:spPr>
            <a:xfrm>
              <a:off x="10228656" y="3871911"/>
              <a:ext cx="123826" cy="60326"/>
            </a:xfrm>
            <a:prstGeom prst="rect">
              <a:avLst/>
            </a:prstGeom>
            <a:effectLst/>
          </p:spPr>
        </p:pic>
        <p:pic>
          <p:nvPicPr>
            <p:cNvPr id="2667" name="Line Shape" descr="Line Shape"/>
            <p:cNvPicPr>
              <a:picLocks noChangeAspect="0"/>
            </p:cNvPicPr>
            <p:nvPr/>
          </p:nvPicPr>
          <p:blipFill>
            <a:blip r:embed="rId87">
              <a:extLst/>
            </a:blip>
            <a:stretch>
              <a:fillRect/>
            </a:stretch>
          </p:blipFill>
          <p:spPr>
            <a:xfrm>
              <a:off x="10349488" y="3800774"/>
              <a:ext cx="120469" cy="148396"/>
            </a:xfrm>
            <a:prstGeom prst="rect">
              <a:avLst/>
            </a:prstGeom>
            <a:effectLst/>
          </p:spPr>
        </p:pic>
        <p:pic>
          <p:nvPicPr>
            <p:cNvPr id="2669" name="Line Shape" descr="Line Shape"/>
            <p:cNvPicPr>
              <a:picLocks noChangeAspect="0"/>
            </p:cNvPicPr>
            <p:nvPr/>
          </p:nvPicPr>
          <p:blipFill>
            <a:blip r:embed="rId88">
              <a:extLst/>
            </a:blip>
            <a:stretch>
              <a:fillRect/>
            </a:stretch>
          </p:blipFill>
          <p:spPr>
            <a:xfrm>
              <a:off x="10445381" y="3778686"/>
              <a:ext cx="138876" cy="178951"/>
            </a:xfrm>
            <a:prstGeom prst="rect">
              <a:avLst/>
            </a:prstGeom>
            <a:effectLst/>
          </p:spPr>
        </p:pic>
        <p:pic>
          <p:nvPicPr>
            <p:cNvPr id="2671" name="Line Shape" descr="Line Shape"/>
            <p:cNvPicPr>
              <a:picLocks noChangeAspect="0"/>
            </p:cNvPicPr>
            <p:nvPr/>
          </p:nvPicPr>
          <p:blipFill>
            <a:blip r:embed="rId89">
              <a:extLst/>
            </a:blip>
            <a:stretch>
              <a:fillRect/>
            </a:stretch>
          </p:blipFill>
          <p:spPr>
            <a:xfrm>
              <a:off x="10431856" y="3887786"/>
              <a:ext cx="152401" cy="47626"/>
            </a:xfrm>
            <a:prstGeom prst="rect">
              <a:avLst/>
            </a:prstGeom>
            <a:effectLst/>
          </p:spPr>
        </p:pic>
        <p:pic>
          <p:nvPicPr>
            <p:cNvPr id="2673" name="Line Shape" descr="Line Shape"/>
            <p:cNvPicPr>
              <a:picLocks noChangeAspect="0"/>
            </p:cNvPicPr>
            <p:nvPr/>
          </p:nvPicPr>
          <p:blipFill>
            <a:blip r:embed="rId90">
              <a:extLst/>
            </a:blip>
            <a:stretch>
              <a:fillRect/>
            </a:stretch>
          </p:blipFill>
          <p:spPr>
            <a:xfrm>
              <a:off x="10566371" y="3894136"/>
              <a:ext cx="52811" cy="114301"/>
            </a:xfrm>
            <a:prstGeom prst="rect">
              <a:avLst/>
            </a:prstGeom>
            <a:effectLst/>
          </p:spPr>
        </p:pic>
        <p:sp>
          <p:nvSpPr>
            <p:cNvPr id="2675" name="Line"/>
            <p:cNvSpPr/>
            <p:nvPr/>
          </p:nvSpPr>
          <p:spPr>
            <a:xfrm>
              <a:off x="8984056" y="6439428"/>
              <a:ext cx="196851" cy="4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39" y="10800"/>
                    <a:pt x="12077" y="0"/>
                    <a:pt x="15677" y="0"/>
                  </a:cubicBezTo>
                  <a:cubicBezTo>
                    <a:pt x="19277" y="0"/>
                    <a:pt x="20439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6" name="Line"/>
            <p:cNvSpPr/>
            <p:nvPr/>
          </p:nvSpPr>
          <p:spPr>
            <a:xfrm>
              <a:off x="8901506" y="6570661"/>
              <a:ext cx="2222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60" y="15600"/>
                    <a:pt x="11520" y="9600"/>
                    <a:pt x="15120" y="6000"/>
                  </a:cubicBezTo>
                  <a:cubicBezTo>
                    <a:pt x="18720" y="2400"/>
                    <a:pt x="20160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7" name="Line"/>
            <p:cNvSpPr/>
            <p:nvPr/>
          </p:nvSpPr>
          <p:spPr>
            <a:xfrm>
              <a:off x="9460835" y="6293085"/>
              <a:ext cx="153077" cy="461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392" fill="norm" stroke="1" extrusionOk="0">
                  <a:moveTo>
                    <a:pt x="8803" y="7279"/>
                  </a:moveTo>
                  <a:cubicBezTo>
                    <a:pt x="6731" y="10420"/>
                    <a:pt x="4660" y="13562"/>
                    <a:pt x="3477" y="15624"/>
                  </a:cubicBezTo>
                  <a:cubicBezTo>
                    <a:pt x="2293" y="17686"/>
                    <a:pt x="1997" y="18668"/>
                    <a:pt x="1553" y="19551"/>
                  </a:cubicBezTo>
                  <a:cubicBezTo>
                    <a:pt x="1110" y="20435"/>
                    <a:pt x="518" y="21220"/>
                    <a:pt x="222" y="21368"/>
                  </a:cubicBezTo>
                  <a:cubicBezTo>
                    <a:pt x="-74" y="21515"/>
                    <a:pt x="-74" y="21024"/>
                    <a:pt x="222" y="19011"/>
                  </a:cubicBezTo>
                  <a:cubicBezTo>
                    <a:pt x="518" y="16999"/>
                    <a:pt x="1110" y="13464"/>
                    <a:pt x="2737" y="10420"/>
                  </a:cubicBezTo>
                  <a:cubicBezTo>
                    <a:pt x="4364" y="7377"/>
                    <a:pt x="7027" y="4824"/>
                    <a:pt x="9247" y="3155"/>
                  </a:cubicBezTo>
                  <a:cubicBezTo>
                    <a:pt x="11466" y="1486"/>
                    <a:pt x="13241" y="700"/>
                    <a:pt x="14868" y="308"/>
                  </a:cubicBezTo>
                  <a:cubicBezTo>
                    <a:pt x="16496" y="-85"/>
                    <a:pt x="17975" y="-85"/>
                    <a:pt x="19159" y="210"/>
                  </a:cubicBezTo>
                  <a:cubicBezTo>
                    <a:pt x="20342" y="504"/>
                    <a:pt x="21230" y="1093"/>
                    <a:pt x="21378" y="2320"/>
                  </a:cubicBezTo>
                  <a:cubicBezTo>
                    <a:pt x="21526" y="3548"/>
                    <a:pt x="20934" y="5413"/>
                    <a:pt x="17679" y="7180"/>
                  </a:cubicBezTo>
                  <a:cubicBezTo>
                    <a:pt x="14425" y="8948"/>
                    <a:pt x="8507" y="10617"/>
                    <a:pt x="2589" y="122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8" name="Line"/>
            <p:cNvSpPr/>
            <p:nvPr/>
          </p:nvSpPr>
          <p:spPr>
            <a:xfrm>
              <a:off x="9587306" y="6513511"/>
              <a:ext cx="152401" cy="22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2" fill="norm" stroke="1" extrusionOk="0">
                  <a:moveTo>
                    <a:pt x="0" y="2378"/>
                  </a:moveTo>
                  <a:cubicBezTo>
                    <a:pt x="1500" y="2180"/>
                    <a:pt x="3000" y="1982"/>
                    <a:pt x="4200" y="2576"/>
                  </a:cubicBezTo>
                  <a:cubicBezTo>
                    <a:pt x="5400" y="3171"/>
                    <a:pt x="6300" y="4558"/>
                    <a:pt x="7200" y="7431"/>
                  </a:cubicBezTo>
                  <a:cubicBezTo>
                    <a:pt x="8100" y="10305"/>
                    <a:pt x="9000" y="14664"/>
                    <a:pt x="9150" y="17339"/>
                  </a:cubicBezTo>
                  <a:cubicBezTo>
                    <a:pt x="9300" y="20015"/>
                    <a:pt x="8700" y="21006"/>
                    <a:pt x="7650" y="21303"/>
                  </a:cubicBezTo>
                  <a:cubicBezTo>
                    <a:pt x="6600" y="21600"/>
                    <a:pt x="5100" y="21204"/>
                    <a:pt x="4200" y="19420"/>
                  </a:cubicBezTo>
                  <a:cubicBezTo>
                    <a:pt x="3300" y="17637"/>
                    <a:pt x="3000" y="14466"/>
                    <a:pt x="4350" y="11295"/>
                  </a:cubicBezTo>
                  <a:cubicBezTo>
                    <a:pt x="5700" y="8125"/>
                    <a:pt x="8700" y="4954"/>
                    <a:pt x="11850" y="3072"/>
                  </a:cubicBezTo>
                  <a:cubicBezTo>
                    <a:pt x="15000" y="1189"/>
                    <a:pt x="18300" y="59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9" name="Line"/>
            <p:cNvSpPr/>
            <p:nvPr/>
          </p:nvSpPr>
          <p:spPr>
            <a:xfrm>
              <a:off x="9965089" y="6365720"/>
              <a:ext cx="149268" cy="458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6" h="21483" fill="norm" stroke="1" extrusionOk="0">
                  <a:moveTo>
                    <a:pt x="20866" y="676"/>
                  </a:moveTo>
                  <a:cubicBezTo>
                    <a:pt x="19978" y="279"/>
                    <a:pt x="19091" y="-117"/>
                    <a:pt x="17611" y="32"/>
                  </a:cubicBezTo>
                  <a:cubicBezTo>
                    <a:pt x="16132" y="180"/>
                    <a:pt x="14061" y="874"/>
                    <a:pt x="11102" y="2707"/>
                  </a:cubicBezTo>
                  <a:cubicBezTo>
                    <a:pt x="8143" y="4540"/>
                    <a:pt x="4296" y="7512"/>
                    <a:pt x="2077" y="10336"/>
                  </a:cubicBezTo>
                  <a:cubicBezTo>
                    <a:pt x="-142" y="13160"/>
                    <a:pt x="-734" y="15835"/>
                    <a:pt x="1041" y="17668"/>
                  </a:cubicBezTo>
                  <a:cubicBezTo>
                    <a:pt x="2817" y="19501"/>
                    <a:pt x="6959" y="20492"/>
                    <a:pt x="10066" y="20988"/>
                  </a:cubicBezTo>
                  <a:cubicBezTo>
                    <a:pt x="13173" y="21483"/>
                    <a:pt x="15244" y="21483"/>
                    <a:pt x="17315" y="214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0" name="Line"/>
            <p:cNvSpPr/>
            <p:nvPr/>
          </p:nvSpPr>
          <p:spPr>
            <a:xfrm>
              <a:off x="10292626" y="6499679"/>
              <a:ext cx="228131" cy="312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425" fill="norm" stroke="1" extrusionOk="0">
                  <a:moveTo>
                    <a:pt x="4156" y="1383"/>
                  </a:moveTo>
                  <a:cubicBezTo>
                    <a:pt x="4556" y="658"/>
                    <a:pt x="4956" y="-67"/>
                    <a:pt x="4856" y="5"/>
                  </a:cubicBezTo>
                  <a:cubicBezTo>
                    <a:pt x="4756" y="78"/>
                    <a:pt x="4156" y="948"/>
                    <a:pt x="3356" y="2760"/>
                  </a:cubicBezTo>
                  <a:cubicBezTo>
                    <a:pt x="2556" y="4572"/>
                    <a:pt x="1556" y="7326"/>
                    <a:pt x="956" y="9791"/>
                  </a:cubicBezTo>
                  <a:cubicBezTo>
                    <a:pt x="356" y="12255"/>
                    <a:pt x="156" y="14430"/>
                    <a:pt x="56" y="15879"/>
                  </a:cubicBezTo>
                  <a:cubicBezTo>
                    <a:pt x="-44" y="17329"/>
                    <a:pt x="-44" y="18054"/>
                    <a:pt x="356" y="18779"/>
                  </a:cubicBezTo>
                  <a:cubicBezTo>
                    <a:pt x="756" y="19503"/>
                    <a:pt x="1556" y="20228"/>
                    <a:pt x="2456" y="20736"/>
                  </a:cubicBezTo>
                  <a:cubicBezTo>
                    <a:pt x="3356" y="21243"/>
                    <a:pt x="4356" y="21533"/>
                    <a:pt x="5856" y="21388"/>
                  </a:cubicBezTo>
                  <a:cubicBezTo>
                    <a:pt x="7356" y="21243"/>
                    <a:pt x="9356" y="20663"/>
                    <a:pt x="11456" y="19503"/>
                  </a:cubicBezTo>
                  <a:cubicBezTo>
                    <a:pt x="13556" y="18344"/>
                    <a:pt x="15756" y="16604"/>
                    <a:pt x="17456" y="14140"/>
                  </a:cubicBezTo>
                  <a:cubicBezTo>
                    <a:pt x="19156" y="11675"/>
                    <a:pt x="20356" y="8486"/>
                    <a:pt x="20956" y="6529"/>
                  </a:cubicBezTo>
                  <a:cubicBezTo>
                    <a:pt x="21556" y="4572"/>
                    <a:pt x="21556" y="3847"/>
                    <a:pt x="21556" y="3122"/>
                  </a:cubicBezTo>
                  <a:cubicBezTo>
                    <a:pt x="21556" y="2397"/>
                    <a:pt x="21556" y="1673"/>
                    <a:pt x="21356" y="1818"/>
                  </a:cubicBezTo>
                  <a:cubicBezTo>
                    <a:pt x="21156" y="1963"/>
                    <a:pt x="20756" y="2977"/>
                    <a:pt x="20356" y="39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1" name="Line"/>
            <p:cNvSpPr/>
            <p:nvPr/>
          </p:nvSpPr>
          <p:spPr>
            <a:xfrm>
              <a:off x="10209606" y="6958011"/>
              <a:ext cx="635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2" name="Line"/>
            <p:cNvSpPr/>
            <p:nvPr/>
          </p:nvSpPr>
          <p:spPr>
            <a:xfrm>
              <a:off x="10214063" y="6889862"/>
              <a:ext cx="52694" cy="23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2" h="20153" fill="norm" stroke="1" extrusionOk="0">
                  <a:moveTo>
                    <a:pt x="744" y="20153"/>
                  </a:moveTo>
                  <a:cubicBezTo>
                    <a:pt x="-87" y="11153"/>
                    <a:pt x="-918" y="2153"/>
                    <a:pt x="2405" y="353"/>
                  </a:cubicBezTo>
                  <a:cubicBezTo>
                    <a:pt x="5728" y="-1447"/>
                    <a:pt x="13205" y="3953"/>
                    <a:pt x="20682" y="9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3" name="Line"/>
            <p:cNvSpPr/>
            <p:nvPr/>
          </p:nvSpPr>
          <p:spPr>
            <a:xfrm>
              <a:off x="10304856" y="6945311"/>
              <a:ext cx="508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700" y="7200"/>
                    <a:pt x="5400" y="14400"/>
                    <a:pt x="9000" y="18000"/>
                  </a:cubicBezTo>
                  <a:cubicBezTo>
                    <a:pt x="12600" y="21600"/>
                    <a:pt x="171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4" name="Line"/>
            <p:cNvSpPr/>
            <p:nvPr/>
          </p:nvSpPr>
          <p:spPr>
            <a:xfrm>
              <a:off x="10285806" y="7040561"/>
              <a:ext cx="635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5" name="Line"/>
            <p:cNvSpPr/>
            <p:nvPr/>
          </p:nvSpPr>
          <p:spPr>
            <a:xfrm>
              <a:off x="10431856" y="6970711"/>
              <a:ext cx="1905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6" name="Line"/>
            <p:cNvSpPr/>
            <p:nvPr/>
          </p:nvSpPr>
          <p:spPr>
            <a:xfrm>
              <a:off x="10394607" y="6287332"/>
              <a:ext cx="132500" cy="156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271" fill="norm" stroke="1" extrusionOk="0">
                  <a:moveTo>
                    <a:pt x="1919" y="11767"/>
                  </a:moveTo>
                  <a:cubicBezTo>
                    <a:pt x="1919" y="13207"/>
                    <a:pt x="1919" y="14647"/>
                    <a:pt x="1576" y="16519"/>
                  </a:cubicBezTo>
                  <a:cubicBezTo>
                    <a:pt x="1233" y="18391"/>
                    <a:pt x="548" y="20695"/>
                    <a:pt x="205" y="20983"/>
                  </a:cubicBezTo>
                  <a:cubicBezTo>
                    <a:pt x="-138" y="21271"/>
                    <a:pt x="-138" y="19543"/>
                    <a:pt x="891" y="16375"/>
                  </a:cubicBezTo>
                  <a:cubicBezTo>
                    <a:pt x="1919" y="13207"/>
                    <a:pt x="3976" y="8599"/>
                    <a:pt x="6891" y="5431"/>
                  </a:cubicBezTo>
                  <a:cubicBezTo>
                    <a:pt x="9805" y="2263"/>
                    <a:pt x="13576" y="535"/>
                    <a:pt x="16148" y="103"/>
                  </a:cubicBezTo>
                  <a:cubicBezTo>
                    <a:pt x="18719" y="-329"/>
                    <a:pt x="20091" y="535"/>
                    <a:pt x="20776" y="3991"/>
                  </a:cubicBezTo>
                  <a:cubicBezTo>
                    <a:pt x="21462" y="7447"/>
                    <a:pt x="21462" y="13495"/>
                    <a:pt x="21462" y="16807"/>
                  </a:cubicBezTo>
                  <a:cubicBezTo>
                    <a:pt x="21462" y="20119"/>
                    <a:pt x="21462" y="20695"/>
                    <a:pt x="21462" y="212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7" name="Line"/>
            <p:cNvSpPr/>
            <p:nvPr/>
          </p:nvSpPr>
          <p:spPr>
            <a:xfrm>
              <a:off x="10774271" y="6501753"/>
              <a:ext cx="152886" cy="380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547" fill="norm" stroke="1" extrusionOk="0">
                  <a:moveTo>
                    <a:pt x="21372" y="667"/>
                  </a:moveTo>
                  <a:cubicBezTo>
                    <a:pt x="20188" y="307"/>
                    <a:pt x="19005" y="-53"/>
                    <a:pt x="17821" y="7"/>
                  </a:cubicBezTo>
                  <a:cubicBezTo>
                    <a:pt x="16638" y="67"/>
                    <a:pt x="15454" y="547"/>
                    <a:pt x="12939" y="2227"/>
                  </a:cubicBezTo>
                  <a:cubicBezTo>
                    <a:pt x="10424" y="3907"/>
                    <a:pt x="6577" y="6787"/>
                    <a:pt x="4062" y="9907"/>
                  </a:cubicBezTo>
                  <a:cubicBezTo>
                    <a:pt x="1547" y="13027"/>
                    <a:pt x="364" y="16387"/>
                    <a:pt x="68" y="18367"/>
                  </a:cubicBezTo>
                  <a:cubicBezTo>
                    <a:pt x="-228" y="20347"/>
                    <a:pt x="364" y="20947"/>
                    <a:pt x="3471" y="21247"/>
                  </a:cubicBezTo>
                  <a:cubicBezTo>
                    <a:pt x="6577" y="21547"/>
                    <a:pt x="12199" y="21547"/>
                    <a:pt x="17821" y="21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8" name="Line"/>
            <p:cNvSpPr/>
            <p:nvPr/>
          </p:nvSpPr>
          <p:spPr>
            <a:xfrm>
              <a:off x="10966234" y="6531098"/>
              <a:ext cx="170473" cy="329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420" fill="norm" stroke="1" extrusionOk="0">
                  <a:moveTo>
                    <a:pt x="8677" y="7112"/>
                  </a:moveTo>
                  <a:cubicBezTo>
                    <a:pt x="7077" y="9726"/>
                    <a:pt x="5477" y="12340"/>
                    <a:pt x="4277" y="14403"/>
                  </a:cubicBezTo>
                  <a:cubicBezTo>
                    <a:pt x="3077" y="16467"/>
                    <a:pt x="2277" y="17981"/>
                    <a:pt x="1610" y="19219"/>
                  </a:cubicBezTo>
                  <a:cubicBezTo>
                    <a:pt x="944" y="20457"/>
                    <a:pt x="410" y="21420"/>
                    <a:pt x="144" y="21420"/>
                  </a:cubicBezTo>
                  <a:cubicBezTo>
                    <a:pt x="-123" y="21420"/>
                    <a:pt x="-123" y="20457"/>
                    <a:pt x="1077" y="17843"/>
                  </a:cubicBezTo>
                  <a:cubicBezTo>
                    <a:pt x="2277" y="15229"/>
                    <a:pt x="4677" y="10964"/>
                    <a:pt x="6810" y="8006"/>
                  </a:cubicBezTo>
                  <a:cubicBezTo>
                    <a:pt x="8944" y="5048"/>
                    <a:pt x="10810" y="3397"/>
                    <a:pt x="12144" y="2296"/>
                  </a:cubicBezTo>
                  <a:cubicBezTo>
                    <a:pt x="13477" y="1196"/>
                    <a:pt x="14277" y="645"/>
                    <a:pt x="15344" y="302"/>
                  </a:cubicBezTo>
                  <a:cubicBezTo>
                    <a:pt x="16410" y="-42"/>
                    <a:pt x="17744" y="-180"/>
                    <a:pt x="18677" y="370"/>
                  </a:cubicBezTo>
                  <a:cubicBezTo>
                    <a:pt x="19610" y="921"/>
                    <a:pt x="20144" y="2159"/>
                    <a:pt x="20544" y="5461"/>
                  </a:cubicBezTo>
                  <a:cubicBezTo>
                    <a:pt x="20944" y="8763"/>
                    <a:pt x="21210" y="14128"/>
                    <a:pt x="21477" y="194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9" name="Line"/>
            <p:cNvSpPr/>
            <p:nvPr/>
          </p:nvSpPr>
          <p:spPr>
            <a:xfrm>
              <a:off x="11003356" y="6697661"/>
              <a:ext cx="1587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64" y="17100"/>
                    <a:pt x="1728" y="12600"/>
                    <a:pt x="5328" y="9000"/>
                  </a:cubicBezTo>
                  <a:cubicBezTo>
                    <a:pt x="8928" y="5400"/>
                    <a:pt x="15264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0" name="Line"/>
            <p:cNvSpPr/>
            <p:nvPr/>
          </p:nvSpPr>
          <p:spPr>
            <a:xfrm>
              <a:off x="11251476" y="6540593"/>
              <a:ext cx="153519" cy="295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0906" fill="norm" stroke="1" extrusionOk="0">
                  <a:moveTo>
                    <a:pt x="7816" y="10231"/>
                  </a:moveTo>
                  <a:cubicBezTo>
                    <a:pt x="5773" y="12631"/>
                    <a:pt x="3730" y="15031"/>
                    <a:pt x="2562" y="16606"/>
                  </a:cubicBezTo>
                  <a:cubicBezTo>
                    <a:pt x="1394" y="18181"/>
                    <a:pt x="1103" y="18931"/>
                    <a:pt x="811" y="19681"/>
                  </a:cubicBezTo>
                  <a:cubicBezTo>
                    <a:pt x="519" y="20431"/>
                    <a:pt x="227" y="21181"/>
                    <a:pt x="81" y="20806"/>
                  </a:cubicBezTo>
                  <a:cubicBezTo>
                    <a:pt x="-65" y="20431"/>
                    <a:pt x="-65" y="18931"/>
                    <a:pt x="519" y="16156"/>
                  </a:cubicBezTo>
                  <a:cubicBezTo>
                    <a:pt x="1103" y="13381"/>
                    <a:pt x="2270" y="9331"/>
                    <a:pt x="3876" y="6406"/>
                  </a:cubicBezTo>
                  <a:cubicBezTo>
                    <a:pt x="5481" y="3481"/>
                    <a:pt x="7524" y="1681"/>
                    <a:pt x="9276" y="706"/>
                  </a:cubicBezTo>
                  <a:cubicBezTo>
                    <a:pt x="11027" y="-269"/>
                    <a:pt x="12486" y="-419"/>
                    <a:pt x="14530" y="1456"/>
                  </a:cubicBezTo>
                  <a:cubicBezTo>
                    <a:pt x="16573" y="3331"/>
                    <a:pt x="19200" y="7231"/>
                    <a:pt x="20367" y="10081"/>
                  </a:cubicBezTo>
                  <a:cubicBezTo>
                    <a:pt x="21535" y="12931"/>
                    <a:pt x="21243" y="14731"/>
                    <a:pt x="20659" y="16081"/>
                  </a:cubicBezTo>
                  <a:cubicBezTo>
                    <a:pt x="20076" y="17431"/>
                    <a:pt x="19200" y="18331"/>
                    <a:pt x="18762" y="18781"/>
                  </a:cubicBezTo>
                  <a:cubicBezTo>
                    <a:pt x="18324" y="19231"/>
                    <a:pt x="18324" y="19231"/>
                    <a:pt x="18324" y="192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1" name="Line"/>
            <p:cNvSpPr/>
            <p:nvPr/>
          </p:nvSpPr>
          <p:spPr>
            <a:xfrm>
              <a:off x="11531859" y="6575134"/>
              <a:ext cx="186931" cy="276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207" fill="norm" stroke="1" extrusionOk="0">
                  <a:moveTo>
                    <a:pt x="20948" y="4529"/>
                  </a:moveTo>
                  <a:cubicBezTo>
                    <a:pt x="21190" y="3717"/>
                    <a:pt x="21433" y="2905"/>
                    <a:pt x="21433" y="2093"/>
                  </a:cubicBezTo>
                  <a:cubicBezTo>
                    <a:pt x="21433" y="1281"/>
                    <a:pt x="21190" y="469"/>
                    <a:pt x="20462" y="144"/>
                  </a:cubicBezTo>
                  <a:cubicBezTo>
                    <a:pt x="19734" y="-181"/>
                    <a:pt x="18521" y="-19"/>
                    <a:pt x="15972" y="1281"/>
                  </a:cubicBezTo>
                  <a:cubicBezTo>
                    <a:pt x="13424" y="2580"/>
                    <a:pt x="9541" y="5016"/>
                    <a:pt x="6629" y="7533"/>
                  </a:cubicBezTo>
                  <a:cubicBezTo>
                    <a:pt x="3716" y="10051"/>
                    <a:pt x="1775" y="12649"/>
                    <a:pt x="804" y="14679"/>
                  </a:cubicBezTo>
                  <a:cubicBezTo>
                    <a:pt x="-167" y="16709"/>
                    <a:pt x="-167" y="18171"/>
                    <a:pt x="318" y="19145"/>
                  </a:cubicBezTo>
                  <a:cubicBezTo>
                    <a:pt x="804" y="20120"/>
                    <a:pt x="1775" y="20607"/>
                    <a:pt x="3716" y="20932"/>
                  </a:cubicBezTo>
                  <a:cubicBezTo>
                    <a:pt x="5658" y="21257"/>
                    <a:pt x="8570" y="21419"/>
                    <a:pt x="11118" y="20688"/>
                  </a:cubicBezTo>
                  <a:cubicBezTo>
                    <a:pt x="13667" y="19957"/>
                    <a:pt x="15851" y="18333"/>
                    <a:pt x="18035" y="167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2" name="Line"/>
            <p:cNvSpPr/>
            <p:nvPr/>
          </p:nvSpPr>
          <p:spPr>
            <a:xfrm>
              <a:off x="11524056" y="6761161"/>
              <a:ext cx="1778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3" name="Line"/>
            <p:cNvSpPr/>
            <p:nvPr/>
          </p:nvSpPr>
          <p:spPr>
            <a:xfrm>
              <a:off x="11778056" y="6792911"/>
              <a:ext cx="5080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3273"/>
                    <a:pt x="10800" y="6545"/>
                    <a:pt x="7200" y="10145"/>
                  </a:cubicBezTo>
                  <a:cubicBezTo>
                    <a:pt x="3600" y="13745"/>
                    <a:pt x="1800" y="1767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4" name="Line"/>
            <p:cNvSpPr/>
            <p:nvPr/>
          </p:nvSpPr>
          <p:spPr>
            <a:xfrm>
              <a:off x="11803456" y="6723061"/>
              <a:ext cx="254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800" y="19200"/>
                    <a:pt x="21600" y="16800"/>
                    <a:pt x="21600" y="13200"/>
                  </a:cubicBezTo>
                  <a:cubicBezTo>
                    <a:pt x="21600" y="9600"/>
                    <a:pt x="10800" y="48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5" name="Line"/>
            <p:cNvSpPr/>
            <p:nvPr/>
          </p:nvSpPr>
          <p:spPr>
            <a:xfrm>
              <a:off x="11930456" y="6627811"/>
              <a:ext cx="96464" cy="354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386" fill="norm" stroke="1" extrusionOk="0">
                  <a:moveTo>
                    <a:pt x="4226" y="0"/>
                  </a:moveTo>
                  <a:cubicBezTo>
                    <a:pt x="9391" y="3962"/>
                    <a:pt x="14557" y="7924"/>
                    <a:pt x="17609" y="10992"/>
                  </a:cubicBezTo>
                  <a:cubicBezTo>
                    <a:pt x="20661" y="14059"/>
                    <a:pt x="21600" y="16232"/>
                    <a:pt x="21365" y="17893"/>
                  </a:cubicBezTo>
                  <a:cubicBezTo>
                    <a:pt x="21130" y="19555"/>
                    <a:pt x="19722" y="20705"/>
                    <a:pt x="16435" y="21153"/>
                  </a:cubicBezTo>
                  <a:cubicBezTo>
                    <a:pt x="13148" y="21600"/>
                    <a:pt x="7983" y="21344"/>
                    <a:pt x="4930" y="20897"/>
                  </a:cubicBezTo>
                  <a:cubicBezTo>
                    <a:pt x="1878" y="20450"/>
                    <a:pt x="939" y="19811"/>
                    <a:pt x="0" y="191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6" name="Line"/>
            <p:cNvSpPr/>
            <p:nvPr/>
          </p:nvSpPr>
          <p:spPr>
            <a:xfrm>
              <a:off x="12057456" y="6604876"/>
              <a:ext cx="142200" cy="454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0" h="21385" fill="norm" stroke="1" extrusionOk="0">
                  <a:moveTo>
                    <a:pt x="0" y="183"/>
                  </a:moveTo>
                  <a:cubicBezTo>
                    <a:pt x="3086" y="-16"/>
                    <a:pt x="6171" y="-215"/>
                    <a:pt x="9566" y="532"/>
                  </a:cubicBezTo>
                  <a:cubicBezTo>
                    <a:pt x="12960" y="1278"/>
                    <a:pt x="16663" y="2970"/>
                    <a:pt x="18823" y="5409"/>
                  </a:cubicBezTo>
                  <a:cubicBezTo>
                    <a:pt x="20983" y="7848"/>
                    <a:pt x="21600" y="11033"/>
                    <a:pt x="19131" y="13820"/>
                  </a:cubicBezTo>
                  <a:cubicBezTo>
                    <a:pt x="16663" y="16607"/>
                    <a:pt x="11109" y="18996"/>
                    <a:pt x="5554" y="213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7" name="Line"/>
            <p:cNvSpPr/>
            <p:nvPr/>
          </p:nvSpPr>
          <p:spPr>
            <a:xfrm>
              <a:off x="10844606" y="7227886"/>
              <a:ext cx="27126" cy="657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600" fill="norm" stroke="1" extrusionOk="0">
                  <a:moveTo>
                    <a:pt x="7477" y="0"/>
                  </a:moveTo>
                  <a:cubicBezTo>
                    <a:pt x="9969" y="1217"/>
                    <a:pt x="12462" y="2435"/>
                    <a:pt x="14538" y="3617"/>
                  </a:cubicBezTo>
                  <a:cubicBezTo>
                    <a:pt x="16615" y="4800"/>
                    <a:pt x="18277" y="5948"/>
                    <a:pt x="19523" y="7252"/>
                  </a:cubicBezTo>
                  <a:cubicBezTo>
                    <a:pt x="20769" y="8557"/>
                    <a:pt x="21600" y="10017"/>
                    <a:pt x="21185" y="11426"/>
                  </a:cubicBezTo>
                  <a:cubicBezTo>
                    <a:pt x="20769" y="12835"/>
                    <a:pt x="19108" y="14191"/>
                    <a:pt x="15369" y="15565"/>
                  </a:cubicBezTo>
                  <a:cubicBezTo>
                    <a:pt x="11631" y="16939"/>
                    <a:pt x="5815" y="18330"/>
                    <a:pt x="2908" y="19339"/>
                  </a:cubicBezTo>
                  <a:cubicBezTo>
                    <a:pt x="0" y="20348"/>
                    <a:pt x="0" y="2097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8" name="Line"/>
            <p:cNvSpPr/>
            <p:nvPr/>
          </p:nvSpPr>
          <p:spPr>
            <a:xfrm>
              <a:off x="10771854" y="7212011"/>
              <a:ext cx="1096320" cy="724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587" fill="norm" stroke="1" extrusionOk="0">
                  <a:moveTo>
                    <a:pt x="869" y="1324"/>
                  </a:moveTo>
                  <a:cubicBezTo>
                    <a:pt x="1119" y="1104"/>
                    <a:pt x="1368" y="883"/>
                    <a:pt x="1878" y="694"/>
                  </a:cubicBezTo>
                  <a:cubicBezTo>
                    <a:pt x="2388" y="505"/>
                    <a:pt x="3158" y="347"/>
                    <a:pt x="3907" y="236"/>
                  </a:cubicBezTo>
                  <a:cubicBezTo>
                    <a:pt x="4656" y="126"/>
                    <a:pt x="5384" y="63"/>
                    <a:pt x="6206" y="32"/>
                  </a:cubicBezTo>
                  <a:cubicBezTo>
                    <a:pt x="7028" y="0"/>
                    <a:pt x="7944" y="0"/>
                    <a:pt x="8808" y="0"/>
                  </a:cubicBezTo>
                  <a:cubicBezTo>
                    <a:pt x="9671" y="0"/>
                    <a:pt x="10483" y="0"/>
                    <a:pt x="11263" y="16"/>
                  </a:cubicBezTo>
                  <a:cubicBezTo>
                    <a:pt x="12043" y="32"/>
                    <a:pt x="12792" y="63"/>
                    <a:pt x="13594" y="110"/>
                  </a:cubicBezTo>
                  <a:cubicBezTo>
                    <a:pt x="14395" y="158"/>
                    <a:pt x="15248" y="221"/>
                    <a:pt x="16049" y="331"/>
                  </a:cubicBezTo>
                  <a:cubicBezTo>
                    <a:pt x="16850" y="441"/>
                    <a:pt x="17599" y="599"/>
                    <a:pt x="18245" y="757"/>
                  </a:cubicBezTo>
                  <a:cubicBezTo>
                    <a:pt x="18890" y="914"/>
                    <a:pt x="19431" y="1072"/>
                    <a:pt x="19878" y="1167"/>
                  </a:cubicBezTo>
                  <a:cubicBezTo>
                    <a:pt x="20325" y="1261"/>
                    <a:pt x="20679" y="1293"/>
                    <a:pt x="20939" y="1309"/>
                  </a:cubicBezTo>
                  <a:cubicBezTo>
                    <a:pt x="21199" y="1324"/>
                    <a:pt x="21366" y="1324"/>
                    <a:pt x="21460" y="1419"/>
                  </a:cubicBezTo>
                  <a:cubicBezTo>
                    <a:pt x="21553" y="1514"/>
                    <a:pt x="21574" y="1703"/>
                    <a:pt x="21543" y="2318"/>
                  </a:cubicBezTo>
                  <a:cubicBezTo>
                    <a:pt x="21512" y="2933"/>
                    <a:pt x="21428" y="3973"/>
                    <a:pt x="21283" y="5077"/>
                  </a:cubicBezTo>
                  <a:cubicBezTo>
                    <a:pt x="21137" y="6180"/>
                    <a:pt x="20929" y="7347"/>
                    <a:pt x="20752" y="8451"/>
                  </a:cubicBezTo>
                  <a:cubicBezTo>
                    <a:pt x="20575" y="9554"/>
                    <a:pt x="20429" y="10595"/>
                    <a:pt x="20253" y="11778"/>
                  </a:cubicBezTo>
                  <a:cubicBezTo>
                    <a:pt x="20076" y="12960"/>
                    <a:pt x="19868" y="14284"/>
                    <a:pt x="19732" y="15498"/>
                  </a:cubicBezTo>
                  <a:cubicBezTo>
                    <a:pt x="19597" y="16712"/>
                    <a:pt x="19535" y="17816"/>
                    <a:pt x="19493" y="18620"/>
                  </a:cubicBezTo>
                  <a:cubicBezTo>
                    <a:pt x="19451" y="19424"/>
                    <a:pt x="19431" y="19929"/>
                    <a:pt x="19389" y="20339"/>
                  </a:cubicBezTo>
                  <a:cubicBezTo>
                    <a:pt x="19347" y="20749"/>
                    <a:pt x="19285" y="21064"/>
                    <a:pt x="19150" y="21269"/>
                  </a:cubicBezTo>
                  <a:cubicBezTo>
                    <a:pt x="19014" y="21474"/>
                    <a:pt x="18806" y="21568"/>
                    <a:pt x="18338" y="21584"/>
                  </a:cubicBezTo>
                  <a:cubicBezTo>
                    <a:pt x="17870" y="21600"/>
                    <a:pt x="17142" y="21537"/>
                    <a:pt x="16445" y="21474"/>
                  </a:cubicBezTo>
                  <a:cubicBezTo>
                    <a:pt x="15747" y="21411"/>
                    <a:pt x="15082" y="21348"/>
                    <a:pt x="14384" y="21316"/>
                  </a:cubicBezTo>
                  <a:cubicBezTo>
                    <a:pt x="13687" y="21285"/>
                    <a:pt x="12959" y="21285"/>
                    <a:pt x="12179" y="21253"/>
                  </a:cubicBezTo>
                  <a:cubicBezTo>
                    <a:pt x="11398" y="21222"/>
                    <a:pt x="10566" y="21159"/>
                    <a:pt x="9765" y="21111"/>
                  </a:cubicBezTo>
                  <a:cubicBezTo>
                    <a:pt x="8964" y="21064"/>
                    <a:pt x="8194" y="21032"/>
                    <a:pt x="7445" y="20969"/>
                  </a:cubicBezTo>
                  <a:cubicBezTo>
                    <a:pt x="6695" y="20906"/>
                    <a:pt x="5967" y="20812"/>
                    <a:pt x="5197" y="20670"/>
                  </a:cubicBezTo>
                  <a:cubicBezTo>
                    <a:pt x="4427" y="20528"/>
                    <a:pt x="3616" y="20339"/>
                    <a:pt x="2866" y="20134"/>
                  </a:cubicBezTo>
                  <a:cubicBezTo>
                    <a:pt x="2117" y="19929"/>
                    <a:pt x="1431" y="19708"/>
                    <a:pt x="973" y="19519"/>
                  </a:cubicBezTo>
                  <a:cubicBezTo>
                    <a:pt x="515" y="19330"/>
                    <a:pt x="286" y="19172"/>
                    <a:pt x="151" y="19014"/>
                  </a:cubicBezTo>
                  <a:cubicBezTo>
                    <a:pt x="16" y="18857"/>
                    <a:pt x="-26" y="18699"/>
                    <a:pt x="16" y="18573"/>
                  </a:cubicBezTo>
                  <a:cubicBezTo>
                    <a:pt x="57" y="18447"/>
                    <a:pt x="182" y="18352"/>
                    <a:pt x="307" y="182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9" name="Line"/>
            <p:cNvSpPr/>
            <p:nvPr/>
          </p:nvSpPr>
          <p:spPr>
            <a:xfrm>
              <a:off x="10968441" y="7412912"/>
              <a:ext cx="253941" cy="346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439" fill="norm" stroke="1" extrusionOk="0">
                  <a:moveTo>
                    <a:pt x="15999" y="731"/>
                  </a:moveTo>
                  <a:cubicBezTo>
                    <a:pt x="15199" y="470"/>
                    <a:pt x="14399" y="208"/>
                    <a:pt x="13732" y="77"/>
                  </a:cubicBezTo>
                  <a:cubicBezTo>
                    <a:pt x="13065" y="-54"/>
                    <a:pt x="12532" y="-54"/>
                    <a:pt x="11599" y="371"/>
                  </a:cubicBezTo>
                  <a:cubicBezTo>
                    <a:pt x="10665" y="797"/>
                    <a:pt x="9332" y="1648"/>
                    <a:pt x="7688" y="2924"/>
                  </a:cubicBezTo>
                  <a:cubicBezTo>
                    <a:pt x="6043" y="4201"/>
                    <a:pt x="4088" y="5902"/>
                    <a:pt x="2665" y="7768"/>
                  </a:cubicBezTo>
                  <a:cubicBezTo>
                    <a:pt x="1243" y="9633"/>
                    <a:pt x="354" y="11662"/>
                    <a:pt x="88" y="13528"/>
                  </a:cubicBezTo>
                  <a:cubicBezTo>
                    <a:pt x="-179" y="15393"/>
                    <a:pt x="177" y="17095"/>
                    <a:pt x="932" y="18339"/>
                  </a:cubicBezTo>
                  <a:cubicBezTo>
                    <a:pt x="1688" y="19582"/>
                    <a:pt x="2843" y="20368"/>
                    <a:pt x="4532" y="20859"/>
                  </a:cubicBezTo>
                  <a:cubicBezTo>
                    <a:pt x="6221" y="21350"/>
                    <a:pt x="8443" y="21546"/>
                    <a:pt x="10577" y="21382"/>
                  </a:cubicBezTo>
                  <a:cubicBezTo>
                    <a:pt x="12710" y="21219"/>
                    <a:pt x="14754" y="20695"/>
                    <a:pt x="16488" y="19844"/>
                  </a:cubicBezTo>
                  <a:cubicBezTo>
                    <a:pt x="18221" y="18993"/>
                    <a:pt x="19643" y="17815"/>
                    <a:pt x="20443" y="16277"/>
                  </a:cubicBezTo>
                  <a:cubicBezTo>
                    <a:pt x="21243" y="14739"/>
                    <a:pt x="21421" y="12841"/>
                    <a:pt x="21288" y="10975"/>
                  </a:cubicBezTo>
                  <a:cubicBezTo>
                    <a:pt x="21154" y="9110"/>
                    <a:pt x="20710" y="7277"/>
                    <a:pt x="20265" y="5837"/>
                  </a:cubicBezTo>
                  <a:cubicBezTo>
                    <a:pt x="19821" y="4397"/>
                    <a:pt x="19377" y="3350"/>
                    <a:pt x="18665" y="2531"/>
                  </a:cubicBezTo>
                  <a:cubicBezTo>
                    <a:pt x="17954" y="1713"/>
                    <a:pt x="16977" y="1124"/>
                    <a:pt x="15999" y="5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0" name="Line"/>
            <p:cNvSpPr/>
            <p:nvPr/>
          </p:nvSpPr>
          <p:spPr>
            <a:xfrm>
              <a:off x="11140471" y="7239745"/>
              <a:ext cx="101011" cy="125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018" fill="norm" stroke="1" extrusionOk="0">
                  <a:moveTo>
                    <a:pt x="20125" y="672"/>
                  </a:moveTo>
                  <a:cubicBezTo>
                    <a:pt x="19225" y="141"/>
                    <a:pt x="18325" y="-390"/>
                    <a:pt x="16750" y="407"/>
                  </a:cubicBezTo>
                  <a:cubicBezTo>
                    <a:pt x="15175" y="1203"/>
                    <a:pt x="12925" y="3328"/>
                    <a:pt x="10450" y="5630"/>
                  </a:cubicBezTo>
                  <a:cubicBezTo>
                    <a:pt x="7975" y="7931"/>
                    <a:pt x="5275" y="10410"/>
                    <a:pt x="3475" y="12535"/>
                  </a:cubicBezTo>
                  <a:cubicBezTo>
                    <a:pt x="1675" y="14659"/>
                    <a:pt x="775" y="16430"/>
                    <a:pt x="325" y="17758"/>
                  </a:cubicBezTo>
                  <a:cubicBezTo>
                    <a:pt x="-125" y="19085"/>
                    <a:pt x="-125" y="19971"/>
                    <a:pt x="438" y="20502"/>
                  </a:cubicBezTo>
                  <a:cubicBezTo>
                    <a:pt x="1000" y="21033"/>
                    <a:pt x="2125" y="21210"/>
                    <a:pt x="5725" y="20767"/>
                  </a:cubicBezTo>
                  <a:cubicBezTo>
                    <a:pt x="9325" y="20325"/>
                    <a:pt x="15400" y="19262"/>
                    <a:pt x="21475" y="18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1" name="Line"/>
            <p:cNvSpPr/>
            <p:nvPr/>
          </p:nvSpPr>
          <p:spPr>
            <a:xfrm>
              <a:off x="11136706" y="7319961"/>
              <a:ext cx="92076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24" y="15600"/>
                    <a:pt x="7448" y="9600"/>
                    <a:pt x="11048" y="6000"/>
                  </a:cubicBezTo>
                  <a:cubicBezTo>
                    <a:pt x="14648" y="2400"/>
                    <a:pt x="18124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2" name="Line"/>
            <p:cNvSpPr/>
            <p:nvPr/>
          </p:nvSpPr>
          <p:spPr>
            <a:xfrm>
              <a:off x="11272009" y="7326311"/>
              <a:ext cx="13923" cy="79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20296" y="0"/>
                  </a:moveTo>
                  <a:cubicBezTo>
                    <a:pt x="12582" y="3744"/>
                    <a:pt x="4867" y="7488"/>
                    <a:pt x="1782" y="11088"/>
                  </a:cubicBezTo>
                  <a:cubicBezTo>
                    <a:pt x="-1304" y="14688"/>
                    <a:pt x="239" y="18144"/>
                    <a:pt x="17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3" name="Line"/>
            <p:cNvSpPr/>
            <p:nvPr/>
          </p:nvSpPr>
          <p:spPr>
            <a:xfrm>
              <a:off x="11489603" y="7517109"/>
              <a:ext cx="185994" cy="252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470" fill="norm" stroke="1" extrusionOk="0">
                  <a:moveTo>
                    <a:pt x="10867" y="2945"/>
                  </a:moveTo>
                  <a:cubicBezTo>
                    <a:pt x="10382" y="2405"/>
                    <a:pt x="9897" y="1865"/>
                    <a:pt x="9047" y="1775"/>
                  </a:cubicBezTo>
                  <a:cubicBezTo>
                    <a:pt x="8198" y="1685"/>
                    <a:pt x="6984" y="2045"/>
                    <a:pt x="5589" y="3215"/>
                  </a:cubicBezTo>
                  <a:cubicBezTo>
                    <a:pt x="4193" y="4385"/>
                    <a:pt x="2616" y="6365"/>
                    <a:pt x="1584" y="8300"/>
                  </a:cubicBezTo>
                  <a:cubicBezTo>
                    <a:pt x="553" y="10235"/>
                    <a:pt x="67" y="12125"/>
                    <a:pt x="7" y="13970"/>
                  </a:cubicBezTo>
                  <a:cubicBezTo>
                    <a:pt x="-54" y="15815"/>
                    <a:pt x="310" y="17615"/>
                    <a:pt x="1099" y="18875"/>
                  </a:cubicBezTo>
                  <a:cubicBezTo>
                    <a:pt x="1888" y="20135"/>
                    <a:pt x="3101" y="20855"/>
                    <a:pt x="4800" y="21215"/>
                  </a:cubicBezTo>
                  <a:cubicBezTo>
                    <a:pt x="6499" y="21575"/>
                    <a:pt x="8683" y="21575"/>
                    <a:pt x="11049" y="21080"/>
                  </a:cubicBezTo>
                  <a:cubicBezTo>
                    <a:pt x="13416" y="20585"/>
                    <a:pt x="15964" y="19595"/>
                    <a:pt x="17784" y="17840"/>
                  </a:cubicBezTo>
                  <a:cubicBezTo>
                    <a:pt x="19604" y="16085"/>
                    <a:pt x="20697" y="13565"/>
                    <a:pt x="21121" y="11495"/>
                  </a:cubicBezTo>
                  <a:cubicBezTo>
                    <a:pt x="21546" y="9425"/>
                    <a:pt x="21303" y="7805"/>
                    <a:pt x="20454" y="6320"/>
                  </a:cubicBezTo>
                  <a:cubicBezTo>
                    <a:pt x="19604" y="4835"/>
                    <a:pt x="18148" y="3485"/>
                    <a:pt x="16571" y="2495"/>
                  </a:cubicBezTo>
                  <a:cubicBezTo>
                    <a:pt x="14993" y="1505"/>
                    <a:pt x="13294" y="875"/>
                    <a:pt x="12081" y="515"/>
                  </a:cubicBezTo>
                  <a:cubicBezTo>
                    <a:pt x="10867" y="155"/>
                    <a:pt x="10139" y="65"/>
                    <a:pt x="9350" y="20"/>
                  </a:cubicBezTo>
                  <a:cubicBezTo>
                    <a:pt x="8562" y="-25"/>
                    <a:pt x="7712" y="-25"/>
                    <a:pt x="7470" y="380"/>
                  </a:cubicBezTo>
                  <a:cubicBezTo>
                    <a:pt x="7227" y="785"/>
                    <a:pt x="7591" y="1595"/>
                    <a:pt x="7955" y="24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4" name="Line"/>
            <p:cNvSpPr/>
            <p:nvPr/>
          </p:nvSpPr>
          <p:spPr>
            <a:xfrm>
              <a:off x="11591187" y="7269161"/>
              <a:ext cx="101145" cy="136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600" fill="norm" stroke="1" extrusionOk="0">
                  <a:moveTo>
                    <a:pt x="21503" y="2512"/>
                  </a:moveTo>
                  <a:cubicBezTo>
                    <a:pt x="21503" y="1674"/>
                    <a:pt x="21503" y="837"/>
                    <a:pt x="20940" y="419"/>
                  </a:cubicBezTo>
                  <a:cubicBezTo>
                    <a:pt x="20378" y="0"/>
                    <a:pt x="19253" y="0"/>
                    <a:pt x="18015" y="0"/>
                  </a:cubicBezTo>
                  <a:cubicBezTo>
                    <a:pt x="16778" y="0"/>
                    <a:pt x="15428" y="0"/>
                    <a:pt x="13853" y="586"/>
                  </a:cubicBezTo>
                  <a:cubicBezTo>
                    <a:pt x="12278" y="1172"/>
                    <a:pt x="10478" y="2344"/>
                    <a:pt x="8453" y="4102"/>
                  </a:cubicBezTo>
                  <a:cubicBezTo>
                    <a:pt x="6428" y="5860"/>
                    <a:pt x="4178" y="8205"/>
                    <a:pt x="2715" y="10465"/>
                  </a:cubicBezTo>
                  <a:cubicBezTo>
                    <a:pt x="1253" y="12726"/>
                    <a:pt x="578" y="14902"/>
                    <a:pt x="240" y="16409"/>
                  </a:cubicBezTo>
                  <a:cubicBezTo>
                    <a:pt x="-97" y="17916"/>
                    <a:pt x="-97" y="18753"/>
                    <a:pt x="353" y="19423"/>
                  </a:cubicBezTo>
                  <a:cubicBezTo>
                    <a:pt x="803" y="20093"/>
                    <a:pt x="1703" y="20595"/>
                    <a:pt x="5190" y="20930"/>
                  </a:cubicBezTo>
                  <a:cubicBezTo>
                    <a:pt x="8678" y="21265"/>
                    <a:pt x="14753" y="21433"/>
                    <a:pt x="2082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5" name="Line"/>
            <p:cNvSpPr/>
            <p:nvPr/>
          </p:nvSpPr>
          <p:spPr>
            <a:xfrm>
              <a:off x="11632006" y="7345361"/>
              <a:ext cx="79376" cy="9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6" name="Line"/>
            <p:cNvSpPr/>
            <p:nvPr/>
          </p:nvSpPr>
          <p:spPr>
            <a:xfrm>
              <a:off x="11727256" y="7383959"/>
              <a:ext cx="104776" cy="72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6" fill="norm" stroke="1" extrusionOk="0">
                  <a:moveTo>
                    <a:pt x="0" y="780"/>
                  </a:moveTo>
                  <a:cubicBezTo>
                    <a:pt x="1091" y="163"/>
                    <a:pt x="2182" y="-454"/>
                    <a:pt x="3600" y="472"/>
                  </a:cubicBezTo>
                  <a:cubicBezTo>
                    <a:pt x="5018" y="1397"/>
                    <a:pt x="6764" y="3866"/>
                    <a:pt x="7091" y="6489"/>
                  </a:cubicBezTo>
                  <a:cubicBezTo>
                    <a:pt x="7418" y="9112"/>
                    <a:pt x="6327" y="11889"/>
                    <a:pt x="5345" y="13895"/>
                  </a:cubicBezTo>
                  <a:cubicBezTo>
                    <a:pt x="4364" y="15900"/>
                    <a:pt x="3491" y="17135"/>
                    <a:pt x="3709" y="18060"/>
                  </a:cubicBezTo>
                  <a:cubicBezTo>
                    <a:pt x="3927" y="18986"/>
                    <a:pt x="5236" y="19603"/>
                    <a:pt x="8400" y="20066"/>
                  </a:cubicBezTo>
                  <a:cubicBezTo>
                    <a:pt x="11564" y="20529"/>
                    <a:pt x="16582" y="20837"/>
                    <a:pt x="21600" y="211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7" name="Line"/>
            <p:cNvSpPr/>
            <p:nvPr/>
          </p:nvSpPr>
          <p:spPr>
            <a:xfrm>
              <a:off x="10962956" y="7634286"/>
              <a:ext cx="235134" cy="102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355" fill="norm" stroke="1" extrusionOk="0">
                  <a:moveTo>
                    <a:pt x="792" y="661"/>
                  </a:moveTo>
                  <a:cubicBezTo>
                    <a:pt x="4860" y="661"/>
                    <a:pt x="8928" y="661"/>
                    <a:pt x="12124" y="551"/>
                  </a:cubicBezTo>
                  <a:cubicBezTo>
                    <a:pt x="15321" y="441"/>
                    <a:pt x="17646" y="220"/>
                    <a:pt x="19195" y="110"/>
                  </a:cubicBezTo>
                  <a:cubicBezTo>
                    <a:pt x="20745" y="0"/>
                    <a:pt x="21520" y="0"/>
                    <a:pt x="21520" y="0"/>
                  </a:cubicBezTo>
                  <a:cubicBezTo>
                    <a:pt x="21520" y="0"/>
                    <a:pt x="20745" y="0"/>
                    <a:pt x="18614" y="0"/>
                  </a:cubicBezTo>
                  <a:cubicBezTo>
                    <a:pt x="16483" y="0"/>
                    <a:pt x="12996" y="0"/>
                    <a:pt x="10333" y="220"/>
                  </a:cubicBezTo>
                  <a:cubicBezTo>
                    <a:pt x="7669" y="441"/>
                    <a:pt x="5829" y="882"/>
                    <a:pt x="4666" y="1322"/>
                  </a:cubicBezTo>
                  <a:cubicBezTo>
                    <a:pt x="3504" y="1763"/>
                    <a:pt x="3020" y="2204"/>
                    <a:pt x="3116" y="2535"/>
                  </a:cubicBezTo>
                  <a:cubicBezTo>
                    <a:pt x="3213" y="2865"/>
                    <a:pt x="3891" y="3086"/>
                    <a:pt x="6022" y="3196"/>
                  </a:cubicBezTo>
                  <a:cubicBezTo>
                    <a:pt x="8153" y="3306"/>
                    <a:pt x="11737" y="3306"/>
                    <a:pt x="14013" y="3196"/>
                  </a:cubicBezTo>
                  <a:cubicBezTo>
                    <a:pt x="16290" y="3086"/>
                    <a:pt x="17258" y="2865"/>
                    <a:pt x="18033" y="2755"/>
                  </a:cubicBezTo>
                  <a:cubicBezTo>
                    <a:pt x="18808" y="2645"/>
                    <a:pt x="19389" y="2645"/>
                    <a:pt x="19389" y="2645"/>
                  </a:cubicBezTo>
                  <a:cubicBezTo>
                    <a:pt x="19389" y="2645"/>
                    <a:pt x="18808" y="2645"/>
                    <a:pt x="17064" y="2865"/>
                  </a:cubicBezTo>
                  <a:cubicBezTo>
                    <a:pt x="15321" y="3086"/>
                    <a:pt x="12415" y="3527"/>
                    <a:pt x="10672" y="3747"/>
                  </a:cubicBezTo>
                  <a:cubicBezTo>
                    <a:pt x="8928" y="3967"/>
                    <a:pt x="8347" y="3967"/>
                    <a:pt x="7766" y="4298"/>
                  </a:cubicBezTo>
                  <a:cubicBezTo>
                    <a:pt x="7185" y="4629"/>
                    <a:pt x="6603" y="5290"/>
                    <a:pt x="6555" y="5841"/>
                  </a:cubicBezTo>
                  <a:cubicBezTo>
                    <a:pt x="6507" y="6392"/>
                    <a:pt x="6991" y="6833"/>
                    <a:pt x="8686" y="6943"/>
                  </a:cubicBezTo>
                  <a:cubicBezTo>
                    <a:pt x="10381" y="7053"/>
                    <a:pt x="13287" y="6833"/>
                    <a:pt x="15127" y="6612"/>
                  </a:cubicBezTo>
                  <a:cubicBezTo>
                    <a:pt x="16968" y="6392"/>
                    <a:pt x="17742" y="6171"/>
                    <a:pt x="17839" y="5951"/>
                  </a:cubicBezTo>
                  <a:cubicBezTo>
                    <a:pt x="17936" y="5731"/>
                    <a:pt x="17355" y="5510"/>
                    <a:pt x="15466" y="5731"/>
                  </a:cubicBezTo>
                  <a:cubicBezTo>
                    <a:pt x="13577" y="5951"/>
                    <a:pt x="10381" y="6612"/>
                    <a:pt x="8492" y="7163"/>
                  </a:cubicBezTo>
                  <a:cubicBezTo>
                    <a:pt x="6603" y="7714"/>
                    <a:pt x="6022" y="8155"/>
                    <a:pt x="5344" y="8816"/>
                  </a:cubicBezTo>
                  <a:cubicBezTo>
                    <a:pt x="4666" y="9478"/>
                    <a:pt x="3891" y="10359"/>
                    <a:pt x="3698" y="11131"/>
                  </a:cubicBezTo>
                  <a:cubicBezTo>
                    <a:pt x="3504" y="11902"/>
                    <a:pt x="3891" y="12563"/>
                    <a:pt x="5199" y="12784"/>
                  </a:cubicBezTo>
                  <a:cubicBezTo>
                    <a:pt x="6507" y="13004"/>
                    <a:pt x="8734" y="12784"/>
                    <a:pt x="10575" y="12453"/>
                  </a:cubicBezTo>
                  <a:cubicBezTo>
                    <a:pt x="12415" y="12122"/>
                    <a:pt x="13868" y="11682"/>
                    <a:pt x="14885" y="11131"/>
                  </a:cubicBezTo>
                  <a:cubicBezTo>
                    <a:pt x="15902" y="10580"/>
                    <a:pt x="16483" y="9918"/>
                    <a:pt x="16532" y="9478"/>
                  </a:cubicBezTo>
                  <a:cubicBezTo>
                    <a:pt x="16580" y="9037"/>
                    <a:pt x="16096" y="8816"/>
                    <a:pt x="14255" y="9147"/>
                  </a:cubicBezTo>
                  <a:cubicBezTo>
                    <a:pt x="12415" y="9478"/>
                    <a:pt x="9219" y="10359"/>
                    <a:pt x="7233" y="11131"/>
                  </a:cubicBezTo>
                  <a:cubicBezTo>
                    <a:pt x="5247" y="11902"/>
                    <a:pt x="4472" y="12563"/>
                    <a:pt x="3891" y="13224"/>
                  </a:cubicBezTo>
                  <a:cubicBezTo>
                    <a:pt x="3310" y="13886"/>
                    <a:pt x="2923" y="14547"/>
                    <a:pt x="2971" y="15098"/>
                  </a:cubicBezTo>
                  <a:cubicBezTo>
                    <a:pt x="3020" y="15649"/>
                    <a:pt x="3504" y="16090"/>
                    <a:pt x="5296" y="16200"/>
                  </a:cubicBezTo>
                  <a:cubicBezTo>
                    <a:pt x="7088" y="16310"/>
                    <a:pt x="10187" y="16090"/>
                    <a:pt x="12028" y="15869"/>
                  </a:cubicBezTo>
                  <a:cubicBezTo>
                    <a:pt x="13868" y="15649"/>
                    <a:pt x="14449" y="15429"/>
                    <a:pt x="15176" y="14878"/>
                  </a:cubicBezTo>
                  <a:cubicBezTo>
                    <a:pt x="15902" y="14327"/>
                    <a:pt x="16774" y="13445"/>
                    <a:pt x="16919" y="12784"/>
                  </a:cubicBezTo>
                  <a:cubicBezTo>
                    <a:pt x="17064" y="12122"/>
                    <a:pt x="16483" y="11682"/>
                    <a:pt x="14788" y="11682"/>
                  </a:cubicBezTo>
                  <a:cubicBezTo>
                    <a:pt x="13093" y="11682"/>
                    <a:pt x="10284" y="12122"/>
                    <a:pt x="8589" y="12453"/>
                  </a:cubicBezTo>
                  <a:cubicBezTo>
                    <a:pt x="6894" y="12784"/>
                    <a:pt x="6313" y="13004"/>
                    <a:pt x="5780" y="13335"/>
                  </a:cubicBezTo>
                  <a:cubicBezTo>
                    <a:pt x="5247" y="13665"/>
                    <a:pt x="4763" y="14106"/>
                    <a:pt x="4860" y="14327"/>
                  </a:cubicBezTo>
                  <a:cubicBezTo>
                    <a:pt x="4957" y="14547"/>
                    <a:pt x="5635" y="14547"/>
                    <a:pt x="7475" y="14327"/>
                  </a:cubicBezTo>
                  <a:cubicBezTo>
                    <a:pt x="9316" y="14106"/>
                    <a:pt x="12318" y="13665"/>
                    <a:pt x="14304" y="13224"/>
                  </a:cubicBezTo>
                  <a:cubicBezTo>
                    <a:pt x="16290" y="12784"/>
                    <a:pt x="17258" y="12343"/>
                    <a:pt x="18081" y="11792"/>
                  </a:cubicBezTo>
                  <a:cubicBezTo>
                    <a:pt x="18905" y="11241"/>
                    <a:pt x="19583" y="10580"/>
                    <a:pt x="19631" y="10139"/>
                  </a:cubicBezTo>
                  <a:cubicBezTo>
                    <a:pt x="19680" y="9698"/>
                    <a:pt x="19098" y="9478"/>
                    <a:pt x="17210" y="9698"/>
                  </a:cubicBezTo>
                  <a:cubicBezTo>
                    <a:pt x="15321" y="9918"/>
                    <a:pt x="12124" y="10580"/>
                    <a:pt x="9897" y="11241"/>
                  </a:cubicBezTo>
                  <a:cubicBezTo>
                    <a:pt x="7669" y="11902"/>
                    <a:pt x="6410" y="12563"/>
                    <a:pt x="5538" y="13224"/>
                  </a:cubicBezTo>
                  <a:cubicBezTo>
                    <a:pt x="4666" y="13886"/>
                    <a:pt x="4182" y="14547"/>
                    <a:pt x="4230" y="15098"/>
                  </a:cubicBezTo>
                  <a:cubicBezTo>
                    <a:pt x="4279" y="15649"/>
                    <a:pt x="4860" y="16090"/>
                    <a:pt x="6797" y="15980"/>
                  </a:cubicBezTo>
                  <a:cubicBezTo>
                    <a:pt x="8734" y="15869"/>
                    <a:pt x="12028" y="15208"/>
                    <a:pt x="14062" y="14547"/>
                  </a:cubicBezTo>
                  <a:cubicBezTo>
                    <a:pt x="16096" y="13886"/>
                    <a:pt x="16871" y="13224"/>
                    <a:pt x="17452" y="12563"/>
                  </a:cubicBezTo>
                  <a:cubicBezTo>
                    <a:pt x="18033" y="11902"/>
                    <a:pt x="18420" y="11241"/>
                    <a:pt x="18324" y="10580"/>
                  </a:cubicBezTo>
                  <a:cubicBezTo>
                    <a:pt x="18227" y="9918"/>
                    <a:pt x="17646" y="9257"/>
                    <a:pt x="15950" y="9037"/>
                  </a:cubicBezTo>
                  <a:cubicBezTo>
                    <a:pt x="14255" y="8816"/>
                    <a:pt x="11446" y="9037"/>
                    <a:pt x="9073" y="9698"/>
                  </a:cubicBezTo>
                  <a:cubicBezTo>
                    <a:pt x="6700" y="10359"/>
                    <a:pt x="4763" y="11461"/>
                    <a:pt x="3504" y="12343"/>
                  </a:cubicBezTo>
                  <a:cubicBezTo>
                    <a:pt x="2245" y="13224"/>
                    <a:pt x="1663" y="13886"/>
                    <a:pt x="1615" y="14437"/>
                  </a:cubicBezTo>
                  <a:cubicBezTo>
                    <a:pt x="1567" y="14988"/>
                    <a:pt x="2051" y="15429"/>
                    <a:pt x="3407" y="15429"/>
                  </a:cubicBezTo>
                  <a:cubicBezTo>
                    <a:pt x="4763" y="15429"/>
                    <a:pt x="6991" y="14988"/>
                    <a:pt x="8444" y="14547"/>
                  </a:cubicBezTo>
                  <a:cubicBezTo>
                    <a:pt x="9897" y="14106"/>
                    <a:pt x="10575" y="13665"/>
                    <a:pt x="11107" y="13114"/>
                  </a:cubicBezTo>
                  <a:cubicBezTo>
                    <a:pt x="11640" y="12563"/>
                    <a:pt x="12028" y="11902"/>
                    <a:pt x="12076" y="11131"/>
                  </a:cubicBezTo>
                  <a:cubicBezTo>
                    <a:pt x="12124" y="10359"/>
                    <a:pt x="11834" y="9478"/>
                    <a:pt x="10623" y="8927"/>
                  </a:cubicBezTo>
                  <a:cubicBezTo>
                    <a:pt x="9412" y="8376"/>
                    <a:pt x="7281" y="8155"/>
                    <a:pt x="5538" y="8155"/>
                  </a:cubicBezTo>
                  <a:cubicBezTo>
                    <a:pt x="3794" y="8155"/>
                    <a:pt x="2438" y="8376"/>
                    <a:pt x="1518" y="8706"/>
                  </a:cubicBezTo>
                  <a:cubicBezTo>
                    <a:pt x="598" y="9037"/>
                    <a:pt x="114" y="9478"/>
                    <a:pt x="17" y="10139"/>
                  </a:cubicBezTo>
                  <a:cubicBezTo>
                    <a:pt x="-80" y="10800"/>
                    <a:pt x="211" y="11682"/>
                    <a:pt x="1712" y="12453"/>
                  </a:cubicBezTo>
                  <a:cubicBezTo>
                    <a:pt x="3213" y="13224"/>
                    <a:pt x="5925" y="13886"/>
                    <a:pt x="7863" y="13996"/>
                  </a:cubicBezTo>
                  <a:cubicBezTo>
                    <a:pt x="9800" y="14106"/>
                    <a:pt x="10962" y="13665"/>
                    <a:pt x="11689" y="12894"/>
                  </a:cubicBezTo>
                  <a:cubicBezTo>
                    <a:pt x="12415" y="12122"/>
                    <a:pt x="12706" y="11020"/>
                    <a:pt x="12463" y="10249"/>
                  </a:cubicBezTo>
                  <a:cubicBezTo>
                    <a:pt x="12221" y="9478"/>
                    <a:pt x="11446" y="9037"/>
                    <a:pt x="10042" y="9147"/>
                  </a:cubicBezTo>
                  <a:cubicBezTo>
                    <a:pt x="8637" y="9257"/>
                    <a:pt x="6603" y="9918"/>
                    <a:pt x="5199" y="11020"/>
                  </a:cubicBezTo>
                  <a:cubicBezTo>
                    <a:pt x="3794" y="12122"/>
                    <a:pt x="3020" y="13665"/>
                    <a:pt x="2632" y="14988"/>
                  </a:cubicBezTo>
                  <a:cubicBezTo>
                    <a:pt x="2245" y="16310"/>
                    <a:pt x="2245" y="17412"/>
                    <a:pt x="2487" y="18404"/>
                  </a:cubicBezTo>
                  <a:cubicBezTo>
                    <a:pt x="2729" y="19396"/>
                    <a:pt x="3213" y="20278"/>
                    <a:pt x="4521" y="20829"/>
                  </a:cubicBezTo>
                  <a:cubicBezTo>
                    <a:pt x="5829" y="21380"/>
                    <a:pt x="7959" y="21600"/>
                    <a:pt x="10090" y="20608"/>
                  </a:cubicBezTo>
                  <a:cubicBezTo>
                    <a:pt x="12221" y="19616"/>
                    <a:pt x="14352" y="17412"/>
                    <a:pt x="15660" y="15869"/>
                  </a:cubicBezTo>
                  <a:cubicBezTo>
                    <a:pt x="16968" y="14327"/>
                    <a:pt x="17452" y="13445"/>
                    <a:pt x="17646" y="12453"/>
                  </a:cubicBezTo>
                  <a:cubicBezTo>
                    <a:pt x="17839" y="11461"/>
                    <a:pt x="17742" y="10359"/>
                    <a:pt x="17355" y="9808"/>
                  </a:cubicBezTo>
                  <a:cubicBezTo>
                    <a:pt x="16968" y="9257"/>
                    <a:pt x="16290" y="9257"/>
                    <a:pt x="15030" y="10029"/>
                  </a:cubicBezTo>
                  <a:cubicBezTo>
                    <a:pt x="13771" y="10800"/>
                    <a:pt x="11931" y="12343"/>
                    <a:pt x="10720" y="13665"/>
                  </a:cubicBezTo>
                  <a:cubicBezTo>
                    <a:pt x="9509" y="14988"/>
                    <a:pt x="8928" y="16090"/>
                    <a:pt x="8589" y="17302"/>
                  </a:cubicBezTo>
                  <a:cubicBezTo>
                    <a:pt x="8250" y="18514"/>
                    <a:pt x="8153" y="19837"/>
                    <a:pt x="8347" y="20608"/>
                  </a:cubicBezTo>
                  <a:cubicBezTo>
                    <a:pt x="8541" y="21380"/>
                    <a:pt x="9025" y="21600"/>
                    <a:pt x="10575" y="21049"/>
                  </a:cubicBezTo>
                  <a:cubicBezTo>
                    <a:pt x="12124" y="20498"/>
                    <a:pt x="14740" y="19176"/>
                    <a:pt x="16241" y="18184"/>
                  </a:cubicBezTo>
                  <a:cubicBezTo>
                    <a:pt x="17742" y="17192"/>
                    <a:pt x="18130" y="16531"/>
                    <a:pt x="18372" y="15649"/>
                  </a:cubicBezTo>
                  <a:cubicBezTo>
                    <a:pt x="18614" y="14767"/>
                    <a:pt x="18711" y="13665"/>
                    <a:pt x="18372" y="13004"/>
                  </a:cubicBezTo>
                  <a:cubicBezTo>
                    <a:pt x="18033" y="12343"/>
                    <a:pt x="17258" y="12122"/>
                    <a:pt x="16241" y="12343"/>
                  </a:cubicBezTo>
                  <a:cubicBezTo>
                    <a:pt x="15224" y="12563"/>
                    <a:pt x="13965" y="13224"/>
                    <a:pt x="13142" y="13996"/>
                  </a:cubicBezTo>
                  <a:cubicBezTo>
                    <a:pt x="12318" y="14767"/>
                    <a:pt x="11931" y="15649"/>
                    <a:pt x="12076" y="16200"/>
                  </a:cubicBezTo>
                  <a:cubicBezTo>
                    <a:pt x="12221" y="16751"/>
                    <a:pt x="12899" y="16971"/>
                    <a:pt x="14207" y="16531"/>
                  </a:cubicBezTo>
                  <a:cubicBezTo>
                    <a:pt x="15515" y="16090"/>
                    <a:pt x="17452" y="14988"/>
                    <a:pt x="18711" y="14106"/>
                  </a:cubicBezTo>
                  <a:cubicBezTo>
                    <a:pt x="19970" y="13224"/>
                    <a:pt x="20551" y="12563"/>
                    <a:pt x="20939" y="11682"/>
                  </a:cubicBezTo>
                  <a:cubicBezTo>
                    <a:pt x="21326" y="10800"/>
                    <a:pt x="21520" y="9698"/>
                    <a:pt x="21375" y="8927"/>
                  </a:cubicBezTo>
                  <a:cubicBezTo>
                    <a:pt x="21229" y="8155"/>
                    <a:pt x="20745" y="7714"/>
                    <a:pt x="19680" y="7935"/>
                  </a:cubicBezTo>
                  <a:cubicBezTo>
                    <a:pt x="18614" y="8155"/>
                    <a:pt x="16968" y="9037"/>
                    <a:pt x="15321" y="99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8" name="Line"/>
            <p:cNvSpPr/>
            <p:nvPr/>
          </p:nvSpPr>
          <p:spPr>
            <a:xfrm>
              <a:off x="11089932" y="7792236"/>
              <a:ext cx="78525" cy="75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047" fill="norm" stroke="1" extrusionOk="0">
                  <a:moveTo>
                    <a:pt x="21368" y="224"/>
                  </a:moveTo>
                  <a:cubicBezTo>
                    <a:pt x="19928" y="-72"/>
                    <a:pt x="18488" y="-368"/>
                    <a:pt x="15464" y="1407"/>
                  </a:cubicBezTo>
                  <a:cubicBezTo>
                    <a:pt x="12440" y="3183"/>
                    <a:pt x="7832" y="7029"/>
                    <a:pt x="4952" y="9840"/>
                  </a:cubicBezTo>
                  <a:cubicBezTo>
                    <a:pt x="2072" y="12651"/>
                    <a:pt x="920" y="14427"/>
                    <a:pt x="344" y="16054"/>
                  </a:cubicBezTo>
                  <a:cubicBezTo>
                    <a:pt x="-232" y="17681"/>
                    <a:pt x="-232" y="19161"/>
                    <a:pt x="1496" y="20048"/>
                  </a:cubicBezTo>
                  <a:cubicBezTo>
                    <a:pt x="3224" y="20936"/>
                    <a:pt x="6680" y="21232"/>
                    <a:pt x="9848" y="20936"/>
                  </a:cubicBezTo>
                  <a:cubicBezTo>
                    <a:pt x="13016" y="20640"/>
                    <a:pt x="15896" y="19753"/>
                    <a:pt x="18776" y="188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9" name="Line"/>
            <p:cNvSpPr/>
            <p:nvPr/>
          </p:nvSpPr>
          <p:spPr>
            <a:xfrm>
              <a:off x="11092256" y="7843836"/>
              <a:ext cx="66676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0" name="Line"/>
            <p:cNvSpPr/>
            <p:nvPr/>
          </p:nvSpPr>
          <p:spPr>
            <a:xfrm>
              <a:off x="11190681" y="7850186"/>
              <a:ext cx="3176" cy="41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1" name="Line"/>
            <p:cNvSpPr/>
            <p:nvPr/>
          </p:nvSpPr>
          <p:spPr>
            <a:xfrm>
              <a:off x="11203381" y="7735886"/>
              <a:ext cx="444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2" name="Line"/>
            <p:cNvSpPr/>
            <p:nvPr/>
          </p:nvSpPr>
          <p:spPr>
            <a:xfrm>
              <a:off x="11485956" y="7672386"/>
              <a:ext cx="191559" cy="79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876" y="12096"/>
                  </a:moveTo>
                  <a:cubicBezTo>
                    <a:pt x="7160" y="10944"/>
                    <a:pt x="6444" y="9792"/>
                    <a:pt x="6385" y="8928"/>
                  </a:cubicBezTo>
                  <a:cubicBezTo>
                    <a:pt x="6325" y="8064"/>
                    <a:pt x="6922" y="7488"/>
                    <a:pt x="9070" y="6336"/>
                  </a:cubicBezTo>
                  <a:cubicBezTo>
                    <a:pt x="11218" y="5184"/>
                    <a:pt x="14917" y="3456"/>
                    <a:pt x="17065" y="2592"/>
                  </a:cubicBezTo>
                  <a:cubicBezTo>
                    <a:pt x="19213" y="1728"/>
                    <a:pt x="19810" y="1728"/>
                    <a:pt x="20407" y="1440"/>
                  </a:cubicBezTo>
                  <a:cubicBezTo>
                    <a:pt x="21003" y="1152"/>
                    <a:pt x="21600" y="576"/>
                    <a:pt x="21600" y="288"/>
                  </a:cubicBezTo>
                  <a:cubicBezTo>
                    <a:pt x="21600" y="0"/>
                    <a:pt x="21003" y="0"/>
                    <a:pt x="18736" y="0"/>
                  </a:cubicBezTo>
                  <a:cubicBezTo>
                    <a:pt x="16469" y="0"/>
                    <a:pt x="12530" y="0"/>
                    <a:pt x="9547" y="144"/>
                  </a:cubicBezTo>
                  <a:cubicBezTo>
                    <a:pt x="6564" y="288"/>
                    <a:pt x="4535" y="576"/>
                    <a:pt x="3222" y="720"/>
                  </a:cubicBezTo>
                  <a:cubicBezTo>
                    <a:pt x="1909" y="864"/>
                    <a:pt x="1313" y="864"/>
                    <a:pt x="1313" y="864"/>
                  </a:cubicBezTo>
                  <a:cubicBezTo>
                    <a:pt x="1313" y="864"/>
                    <a:pt x="1909" y="864"/>
                    <a:pt x="4714" y="864"/>
                  </a:cubicBezTo>
                  <a:cubicBezTo>
                    <a:pt x="7518" y="864"/>
                    <a:pt x="12530" y="864"/>
                    <a:pt x="13008" y="1440"/>
                  </a:cubicBezTo>
                  <a:cubicBezTo>
                    <a:pt x="13485" y="2016"/>
                    <a:pt x="9428" y="3168"/>
                    <a:pt x="6981" y="3888"/>
                  </a:cubicBezTo>
                  <a:cubicBezTo>
                    <a:pt x="4535" y="4608"/>
                    <a:pt x="3699" y="4896"/>
                    <a:pt x="3103" y="5616"/>
                  </a:cubicBezTo>
                  <a:cubicBezTo>
                    <a:pt x="2506" y="6336"/>
                    <a:pt x="2148" y="7488"/>
                    <a:pt x="2267" y="8208"/>
                  </a:cubicBezTo>
                  <a:cubicBezTo>
                    <a:pt x="2387" y="8928"/>
                    <a:pt x="2983" y="9216"/>
                    <a:pt x="5430" y="9216"/>
                  </a:cubicBezTo>
                  <a:cubicBezTo>
                    <a:pt x="7876" y="9216"/>
                    <a:pt x="12172" y="8928"/>
                    <a:pt x="14738" y="8640"/>
                  </a:cubicBezTo>
                  <a:cubicBezTo>
                    <a:pt x="17304" y="8352"/>
                    <a:pt x="18139" y="8064"/>
                    <a:pt x="18080" y="7920"/>
                  </a:cubicBezTo>
                  <a:cubicBezTo>
                    <a:pt x="18020" y="7776"/>
                    <a:pt x="17065" y="7776"/>
                    <a:pt x="14499" y="8352"/>
                  </a:cubicBezTo>
                  <a:cubicBezTo>
                    <a:pt x="11934" y="8928"/>
                    <a:pt x="7757" y="10080"/>
                    <a:pt x="5310" y="10800"/>
                  </a:cubicBezTo>
                  <a:cubicBezTo>
                    <a:pt x="2864" y="11520"/>
                    <a:pt x="2148" y="11808"/>
                    <a:pt x="1432" y="12240"/>
                  </a:cubicBezTo>
                  <a:cubicBezTo>
                    <a:pt x="716" y="12672"/>
                    <a:pt x="0" y="13248"/>
                    <a:pt x="0" y="13680"/>
                  </a:cubicBezTo>
                  <a:cubicBezTo>
                    <a:pt x="0" y="14112"/>
                    <a:pt x="716" y="14400"/>
                    <a:pt x="2864" y="14256"/>
                  </a:cubicBezTo>
                  <a:cubicBezTo>
                    <a:pt x="5012" y="14112"/>
                    <a:pt x="8592" y="13536"/>
                    <a:pt x="10740" y="13248"/>
                  </a:cubicBezTo>
                  <a:cubicBezTo>
                    <a:pt x="12888" y="12960"/>
                    <a:pt x="13604" y="12960"/>
                    <a:pt x="14499" y="12816"/>
                  </a:cubicBezTo>
                  <a:cubicBezTo>
                    <a:pt x="15394" y="12672"/>
                    <a:pt x="16469" y="12384"/>
                    <a:pt x="16648" y="12384"/>
                  </a:cubicBezTo>
                  <a:cubicBezTo>
                    <a:pt x="16827" y="12384"/>
                    <a:pt x="16110" y="12672"/>
                    <a:pt x="13783" y="13824"/>
                  </a:cubicBezTo>
                  <a:cubicBezTo>
                    <a:pt x="11456" y="14976"/>
                    <a:pt x="7518" y="16992"/>
                    <a:pt x="5012" y="18432"/>
                  </a:cubicBezTo>
                  <a:cubicBezTo>
                    <a:pt x="2506" y="19872"/>
                    <a:pt x="1432" y="20736"/>
                    <a:pt x="1193" y="21168"/>
                  </a:cubicBezTo>
                  <a:cubicBezTo>
                    <a:pt x="955" y="21600"/>
                    <a:pt x="1551" y="21600"/>
                    <a:pt x="4236" y="21024"/>
                  </a:cubicBezTo>
                  <a:cubicBezTo>
                    <a:pt x="6922" y="20448"/>
                    <a:pt x="11695" y="19296"/>
                    <a:pt x="14380" y="18576"/>
                  </a:cubicBezTo>
                  <a:cubicBezTo>
                    <a:pt x="17065" y="17856"/>
                    <a:pt x="17662" y="17568"/>
                    <a:pt x="17602" y="17280"/>
                  </a:cubicBezTo>
                  <a:cubicBezTo>
                    <a:pt x="17543" y="16992"/>
                    <a:pt x="16827" y="16704"/>
                    <a:pt x="15693" y="16560"/>
                  </a:cubicBezTo>
                  <a:cubicBezTo>
                    <a:pt x="14559" y="16416"/>
                    <a:pt x="13008" y="16416"/>
                    <a:pt x="11934" y="16560"/>
                  </a:cubicBezTo>
                  <a:cubicBezTo>
                    <a:pt x="10860" y="16704"/>
                    <a:pt x="10263" y="16992"/>
                    <a:pt x="10323" y="17424"/>
                  </a:cubicBezTo>
                  <a:cubicBezTo>
                    <a:pt x="10382" y="17856"/>
                    <a:pt x="11098" y="18432"/>
                    <a:pt x="12232" y="19152"/>
                  </a:cubicBezTo>
                  <a:cubicBezTo>
                    <a:pt x="13366" y="19872"/>
                    <a:pt x="14917" y="20736"/>
                    <a:pt x="1646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3" name="Line"/>
            <p:cNvSpPr/>
            <p:nvPr/>
          </p:nvSpPr>
          <p:spPr>
            <a:xfrm>
              <a:off x="11532541" y="7821353"/>
              <a:ext cx="99466" cy="71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1063" fill="norm" stroke="1" extrusionOk="0">
                  <a:moveTo>
                    <a:pt x="17276" y="2893"/>
                  </a:moveTo>
                  <a:cubicBezTo>
                    <a:pt x="16594" y="1641"/>
                    <a:pt x="15912" y="389"/>
                    <a:pt x="15003" y="76"/>
                  </a:cubicBezTo>
                  <a:cubicBezTo>
                    <a:pt x="14093" y="-237"/>
                    <a:pt x="12956" y="389"/>
                    <a:pt x="10796" y="2424"/>
                  </a:cubicBezTo>
                  <a:cubicBezTo>
                    <a:pt x="8636" y="4459"/>
                    <a:pt x="5453" y="7902"/>
                    <a:pt x="3521" y="10406"/>
                  </a:cubicBezTo>
                  <a:cubicBezTo>
                    <a:pt x="1588" y="12911"/>
                    <a:pt x="906" y="14476"/>
                    <a:pt x="451" y="16041"/>
                  </a:cubicBezTo>
                  <a:cubicBezTo>
                    <a:pt x="-4" y="17606"/>
                    <a:pt x="-231" y="19172"/>
                    <a:pt x="337" y="20111"/>
                  </a:cubicBezTo>
                  <a:cubicBezTo>
                    <a:pt x="906" y="21050"/>
                    <a:pt x="2270" y="21363"/>
                    <a:pt x="5908" y="20737"/>
                  </a:cubicBezTo>
                  <a:cubicBezTo>
                    <a:pt x="9546" y="20111"/>
                    <a:pt x="15457" y="18546"/>
                    <a:pt x="21369" y="169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4" name="Line"/>
            <p:cNvSpPr/>
            <p:nvPr/>
          </p:nvSpPr>
          <p:spPr>
            <a:xfrm>
              <a:off x="11571681" y="7869236"/>
              <a:ext cx="47626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5" name="Line"/>
            <p:cNvSpPr/>
            <p:nvPr/>
          </p:nvSpPr>
          <p:spPr>
            <a:xfrm>
              <a:off x="11628831" y="7869633"/>
              <a:ext cx="79376" cy="40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9" fill="norm" stroke="1" extrusionOk="0">
                  <a:moveTo>
                    <a:pt x="0" y="4777"/>
                  </a:moveTo>
                  <a:cubicBezTo>
                    <a:pt x="1152" y="3115"/>
                    <a:pt x="2304" y="1454"/>
                    <a:pt x="3600" y="623"/>
                  </a:cubicBezTo>
                  <a:cubicBezTo>
                    <a:pt x="4896" y="-208"/>
                    <a:pt x="6336" y="-208"/>
                    <a:pt x="7632" y="623"/>
                  </a:cubicBezTo>
                  <a:cubicBezTo>
                    <a:pt x="8928" y="1454"/>
                    <a:pt x="10080" y="3115"/>
                    <a:pt x="10224" y="5330"/>
                  </a:cubicBezTo>
                  <a:cubicBezTo>
                    <a:pt x="10368" y="7546"/>
                    <a:pt x="9504" y="10315"/>
                    <a:pt x="8064" y="13084"/>
                  </a:cubicBezTo>
                  <a:cubicBezTo>
                    <a:pt x="6624" y="15854"/>
                    <a:pt x="4608" y="18623"/>
                    <a:pt x="4320" y="20007"/>
                  </a:cubicBezTo>
                  <a:cubicBezTo>
                    <a:pt x="4032" y="21392"/>
                    <a:pt x="5472" y="21392"/>
                    <a:pt x="8640" y="20561"/>
                  </a:cubicBezTo>
                  <a:cubicBezTo>
                    <a:pt x="11808" y="19730"/>
                    <a:pt x="16704" y="18069"/>
                    <a:pt x="21600" y="16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6" name="Line"/>
            <p:cNvSpPr/>
            <p:nvPr/>
          </p:nvSpPr>
          <p:spPr>
            <a:xfrm>
              <a:off x="11666931" y="7777161"/>
              <a:ext cx="28576" cy="41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7" name="Line"/>
            <p:cNvSpPr/>
            <p:nvPr/>
          </p:nvSpPr>
          <p:spPr>
            <a:xfrm>
              <a:off x="5579973" y="7219955"/>
              <a:ext cx="237591" cy="26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4400"/>
                    <a:pt x="9600" y="7200"/>
                    <a:pt x="13200" y="3600"/>
                  </a:cubicBezTo>
                  <a:cubicBezTo>
                    <a:pt x="16800" y="0"/>
                    <a:pt x="192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8" name="Line"/>
            <p:cNvSpPr/>
            <p:nvPr/>
          </p:nvSpPr>
          <p:spPr>
            <a:xfrm>
              <a:off x="5574693" y="7367788"/>
              <a:ext cx="253431" cy="52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50" y="19440"/>
                    <a:pt x="2700" y="17280"/>
                    <a:pt x="6300" y="13680"/>
                  </a:cubicBezTo>
                  <a:cubicBezTo>
                    <a:pt x="9900" y="10080"/>
                    <a:pt x="15750" y="50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9" name="Line"/>
            <p:cNvSpPr/>
            <p:nvPr/>
          </p:nvSpPr>
          <p:spPr>
            <a:xfrm>
              <a:off x="5453791" y="6802628"/>
              <a:ext cx="168421" cy="254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402" fill="norm" stroke="1" extrusionOk="0">
                  <a:moveTo>
                    <a:pt x="1957" y="11115"/>
                  </a:moveTo>
                  <a:cubicBezTo>
                    <a:pt x="1282" y="9783"/>
                    <a:pt x="607" y="8452"/>
                    <a:pt x="269" y="8156"/>
                  </a:cubicBezTo>
                  <a:cubicBezTo>
                    <a:pt x="-68" y="7860"/>
                    <a:pt x="-68" y="8600"/>
                    <a:pt x="157" y="10745"/>
                  </a:cubicBezTo>
                  <a:cubicBezTo>
                    <a:pt x="382" y="12890"/>
                    <a:pt x="832" y="16441"/>
                    <a:pt x="1170" y="18586"/>
                  </a:cubicBezTo>
                  <a:cubicBezTo>
                    <a:pt x="1507" y="20731"/>
                    <a:pt x="1732" y="21471"/>
                    <a:pt x="1957" y="21397"/>
                  </a:cubicBezTo>
                  <a:cubicBezTo>
                    <a:pt x="2182" y="21323"/>
                    <a:pt x="2407" y="20435"/>
                    <a:pt x="2407" y="17550"/>
                  </a:cubicBezTo>
                  <a:cubicBezTo>
                    <a:pt x="2407" y="14666"/>
                    <a:pt x="2182" y="9783"/>
                    <a:pt x="2069" y="6898"/>
                  </a:cubicBezTo>
                  <a:cubicBezTo>
                    <a:pt x="1957" y="4013"/>
                    <a:pt x="1957" y="3126"/>
                    <a:pt x="2632" y="2164"/>
                  </a:cubicBezTo>
                  <a:cubicBezTo>
                    <a:pt x="3307" y="1202"/>
                    <a:pt x="4657" y="167"/>
                    <a:pt x="5444" y="19"/>
                  </a:cubicBezTo>
                  <a:cubicBezTo>
                    <a:pt x="6232" y="-129"/>
                    <a:pt x="6457" y="611"/>
                    <a:pt x="6907" y="1794"/>
                  </a:cubicBezTo>
                  <a:cubicBezTo>
                    <a:pt x="7357" y="2978"/>
                    <a:pt x="8032" y="4605"/>
                    <a:pt x="8820" y="5641"/>
                  </a:cubicBezTo>
                  <a:cubicBezTo>
                    <a:pt x="9607" y="6676"/>
                    <a:pt x="10507" y="7120"/>
                    <a:pt x="11407" y="7120"/>
                  </a:cubicBezTo>
                  <a:cubicBezTo>
                    <a:pt x="12307" y="7120"/>
                    <a:pt x="13207" y="6676"/>
                    <a:pt x="13882" y="6011"/>
                  </a:cubicBezTo>
                  <a:cubicBezTo>
                    <a:pt x="14557" y="5345"/>
                    <a:pt x="15007" y="4457"/>
                    <a:pt x="15570" y="3718"/>
                  </a:cubicBezTo>
                  <a:cubicBezTo>
                    <a:pt x="16132" y="2978"/>
                    <a:pt x="16807" y="2386"/>
                    <a:pt x="17257" y="2534"/>
                  </a:cubicBezTo>
                  <a:cubicBezTo>
                    <a:pt x="17707" y="2682"/>
                    <a:pt x="17932" y="3570"/>
                    <a:pt x="18270" y="6233"/>
                  </a:cubicBezTo>
                  <a:cubicBezTo>
                    <a:pt x="18607" y="8896"/>
                    <a:pt x="19057" y="13334"/>
                    <a:pt x="19620" y="15997"/>
                  </a:cubicBezTo>
                  <a:cubicBezTo>
                    <a:pt x="20182" y="18660"/>
                    <a:pt x="20857" y="19548"/>
                    <a:pt x="21532" y="204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0" name="Line"/>
            <p:cNvSpPr/>
            <p:nvPr/>
          </p:nvSpPr>
          <p:spPr>
            <a:xfrm>
              <a:off x="5668826" y="6809546"/>
              <a:ext cx="132899" cy="217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382" fill="norm" stroke="1" extrusionOk="0">
                  <a:moveTo>
                    <a:pt x="21183" y="898"/>
                  </a:moveTo>
                  <a:cubicBezTo>
                    <a:pt x="20061" y="379"/>
                    <a:pt x="18939" y="-139"/>
                    <a:pt x="16975" y="34"/>
                  </a:cubicBezTo>
                  <a:cubicBezTo>
                    <a:pt x="15012" y="207"/>
                    <a:pt x="12206" y="1071"/>
                    <a:pt x="9261" y="3317"/>
                  </a:cubicBezTo>
                  <a:cubicBezTo>
                    <a:pt x="6315" y="5563"/>
                    <a:pt x="3230" y="9192"/>
                    <a:pt x="1547" y="12130"/>
                  </a:cubicBezTo>
                  <a:cubicBezTo>
                    <a:pt x="-136" y="15067"/>
                    <a:pt x="-417" y="17314"/>
                    <a:pt x="565" y="18869"/>
                  </a:cubicBezTo>
                  <a:cubicBezTo>
                    <a:pt x="1547" y="20424"/>
                    <a:pt x="3791" y="21288"/>
                    <a:pt x="7297" y="21375"/>
                  </a:cubicBezTo>
                  <a:cubicBezTo>
                    <a:pt x="10804" y="21461"/>
                    <a:pt x="15573" y="20770"/>
                    <a:pt x="20341" y="200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1" name="Line"/>
            <p:cNvSpPr/>
            <p:nvPr/>
          </p:nvSpPr>
          <p:spPr>
            <a:xfrm>
              <a:off x="5696128" y="6924286"/>
              <a:ext cx="147835" cy="42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2" name="Line"/>
            <p:cNvSpPr/>
            <p:nvPr/>
          </p:nvSpPr>
          <p:spPr>
            <a:xfrm>
              <a:off x="5981237" y="6903951"/>
              <a:ext cx="100317" cy="110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9" fill="norm" stroke="1" extrusionOk="0">
                  <a:moveTo>
                    <a:pt x="0" y="1875"/>
                  </a:moveTo>
                  <a:cubicBezTo>
                    <a:pt x="1516" y="862"/>
                    <a:pt x="3032" y="-150"/>
                    <a:pt x="4926" y="19"/>
                  </a:cubicBezTo>
                  <a:cubicBezTo>
                    <a:pt x="6821" y="187"/>
                    <a:pt x="9095" y="1537"/>
                    <a:pt x="10989" y="4237"/>
                  </a:cubicBezTo>
                  <a:cubicBezTo>
                    <a:pt x="12884" y="6937"/>
                    <a:pt x="14400" y="10987"/>
                    <a:pt x="14968" y="13856"/>
                  </a:cubicBezTo>
                  <a:cubicBezTo>
                    <a:pt x="15537" y="16725"/>
                    <a:pt x="15158" y="18412"/>
                    <a:pt x="14021" y="19594"/>
                  </a:cubicBezTo>
                  <a:cubicBezTo>
                    <a:pt x="12884" y="20775"/>
                    <a:pt x="10990" y="21450"/>
                    <a:pt x="9474" y="21112"/>
                  </a:cubicBezTo>
                  <a:cubicBezTo>
                    <a:pt x="7958" y="20775"/>
                    <a:pt x="6821" y="19425"/>
                    <a:pt x="6821" y="16894"/>
                  </a:cubicBezTo>
                  <a:cubicBezTo>
                    <a:pt x="6821" y="14362"/>
                    <a:pt x="7958" y="10650"/>
                    <a:pt x="10611" y="7781"/>
                  </a:cubicBezTo>
                  <a:cubicBezTo>
                    <a:pt x="13263" y="4912"/>
                    <a:pt x="17432" y="2887"/>
                    <a:pt x="21600" y="8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3" name="Line"/>
            <p:cNvSpPr/>
            <p:nvPr/>
          </p:nvSpPr>
          <p:spPr>
            <a:xfrm>
              <a:off x="6127026" y="6680476"/>
              <a:ext cx="445548" cy="317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544" fill="norm" stroke="1" extrusionOk="0">
                  <a:moveTo>
                    <a:pt x="864" y="14742"/>
                  </a:moveTo>
                  <a:cubicBezTo>
                    <a:pt x="524" y="15935"/>
                    <a:pt x="184" y="17129"/>
                    <a:pt x="57" y="18024"/>
                  </a:cubicBezTo>
                  <a:cubicBezTo>
                    <a:pt x="-71" y="18919"/>
                    <a:pt x="14" y="19515"/>
                    <a:pt x="354" y="19814"/>
                  </a:cubicBezTo>
                  <a:cubicBezTo>
                    <a:pt x="694" y="20112"/>
                    <a:pt x="1290" y="20112"/>
                    <a:pt x="1715" y="19873"/>
                  </a:cubicBezTo>
                  <a:cubicBezTo>
                    <a:pt x="2140" y="19635"/>
                    <a:pt x="2395" y="19157"/>
                    <a:pt x="2608" y="18620"/>
                  </a:cubicBezTo>
                  <a:cubicBezTo>
                    <a:pt x="2820" y="18083"/>
                    <a:pt x="2990" y="17487"/>
                    <a:pt x="3246" y="17666"/>
                  </a:cubicBezTo>
                  <a:cubicBezTo>
                    <a:pt x="3501" y="17845"/>
                    <a:pt x="3841" y="18799"/>
                    <a:pt x="4181" y="19456"/>
                  </a:cubicBezTo>
                  <a:cubicBezTo>
                    <a:pt x="4521" y="20112"/>
                    <a:pt x="4861" y="20470"/>
                    <a:pt x="5244" y="20649"/>
                  </a:cubicBezTo>
                  <a:cubicBezTo>
                    <a:pt x="5627" y="20828"/>
                    <a:pt x="6052" y="20828"/>
                    <a:pt x="6605" y="20351"/>
                  </a:cubicBezTo>
                  <a:cubicBezTo>
                    <a:pt x="7157" y="19873"/>
                    <a:pt x="7838" y="18919"/>
                    <a:pt x="8561" y="16771"/>
                  </a:cubicBezTo>
                  <a:cubicBezTo>
                    <a:pt x="9283" y="14622"/>
                    <a:pt x="10049" y="11281"/>
                    <a:pt x="10559" y="8477"/>
                  </a:cubicBezTo>
                  <a:cubicBezTo>
                    <a:pt x="11069" y="5672"/>
                    <a:pt x="11324" y="3405"/>
                    <a:pt x="11494" y="1973"/>
                  </a:cubicBezTo>
                  <a:cubicBezTo>
                    <a:pt x="11664" y="541"/>
                    <a:pt x="11749" y="-56"/>
                    <a:pt x="11749" y="4"/>
                  </a:cubicBezTo>
                  <a:cubicBezTo>
                    <a:pt x="11749" y="63"/>
                    <a:pt x="11664" y="779"/>
                    <a:pt x="11494" y="2987"/>
                  </a:cubicBezTo>
                  <a:cubicBezTo>
                    <a:pt x="11324" y="5195"/>
                    <a:pt x="11069" y="8894"/>
                    <a:pt x="11197" y="11520"/>
                  </a:cubicBezTo>
                  <a:cubicBezTo>
                    <a:pt x="11324" y="14145"/>
                    <a:pt x="11835" y="15696"/>
                    <a:pt x="12600" y="16532"/>
                  </a:cubicBezTo>
                  <a:cubicBezTo>
                    <a:pt x="13365" y="17367"/>
                    <a:pt x="14386" y="17487"/>
                    <a:pt x="15449" y="16711"/>
                  </a:cubicBezTo>
                  <a:cubicBezTo>
                    <a:pt x="16512" y="15935"/>
                    <a:pt x="17617" y="14264"/>
                    <a:pt x="18170" y="13011"/>
                  </a:cubicBezTo>
                  <a:cubicBezTo>
                    <a:pt x="18723" y="11758"/>
                    <a:pt x="18723" y="10923"/>
                    <a:pt x="18510" y="10565"/>
                  </a:cubicBezTo>
                  <a:cubicBezTo>
                    <a:pt x="18298" y="10207"/>
                    <a:pt x="17872" y="10326"/>
                    <a:pt x="17277" y="11162"/>
                  </a:cubicBezTo>
                  <a:cubicBezTo>
                    <a:pt x="16682" y="11997"/>
                    <a:pt x="15916" y="13548"/>
                    <a:pt x="15619" y="14980"/>
                  </a:cubicBezTo>
                  <a:cubicBezTo>
                    <a:pt x="15321" y="16413"/>
                    <a:pt x="15491" y="17725"/>
                    <a:pt x="16554" y="18799"/>
                  </a:cubicBezTo>
                  <a:cubicBezTo>
                    <a:pt x="17617" y="19873"/>
                    <a:pt x="19573" y="20709"/>
                    <a:pt x="21529" y="215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4" name="Line"/>
            <p:cNvSpPr/>
            <p:nvPr/>
          </p:nvSpPr>
          <p:spPr>
            <a:xfrm>
              <a:off x="6574583" y="7157967"/>
              <a:ext cx="320058" cy="350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424" fill="norm" stroke="1" extrusionOk="0">
                  <a:moveTo>
                    <a:pt x="16862" y="1206"/>
                  </a:moveTo>
                  <a:cubicBezTo>
                    <a:pt x="17216" y="776"/>
                    <a:pt x="17570" y="346"/>
                    <a:pt x="17452" y="131"/>
                  </a:cubicBezTo>
                  <a:cubicBezTo>
                    <a:pt x="17334" y="-84"/>
                    <a:pt x="16744" y="-84"/>
                    <a:pt x="15032" y="507"/>
                  </a:cubicBezTo>
                  <a:cubicBezTo>
                    <a:pt x="13321" y="1098"/>
                    <a:pt x="10488" y="2280"/>
                    <a:pt x="7891" y="3462"/>
                  </a:cubicBezTo>
                  <a:cubicBezTo>
                    <a:pt x="5295" y="4644"/>
                    <a:pt x="2934" y="5826"/>
                    <a:pt x="1576" y="6794"/>
                  </a:cubicBezTo>
                  <a:cubicBezTo>
                    <a:pt x="219" y="7761"/>
                    <a:pt x="-135" y="8513"/>
                    <a:pt x="42" y="8889"/>
                  </a:cubicBezTo>
                  <a:cubicBezTo>
                    <a:pt x="219" y="9265"/>
                    <a:pt x="927" y="9265"/>
                    <a:pt x="3111" y="9265"/>
                  </a:cubicBezTo>
                  <a:cubicBezTo>
                    <a:pt x="5295" y="9265"/>
                    <a:pt x="8954" y="9265"/>
                    <a:pt x="11137" y="9373"/>
                  </a:cubicBezTo>
                  <a:cubicBezTo>
                    <a:pt x="13321" y="9480"/>
                    <a:pt x="14029" y="9695"/>
                    <a:pt x="14383" y="10071"/>
                  </a:cubicBezTo>
                  <a:cubicBezTo>
                    <a:pt x="14737" y="10447"/>
                    <a:pt x="14737" y="10985"/>
                    <a:pt x="13203" y="12167"/>
                  </a:cubicBezTo>
                  <a:cubicBezTo>
                    <a:pt x="11668" y="13349"/>
                    <a:pt x="8599" y="15176"/>
                    <a:pt x="6298" y="16573"/>
                  </a:cubicBezTo>
                  <a:cubicBezTo>
                    <a:pt x="3996" y="17970"/>
                    <a:pt x="2462" y="18937"/>
                    <a:pt x="1576" y="19689"/>
                  </a:cubicBezTo>
                  <a:cubicBezTo>
                    <a:pt x="691" y="20441"/>
                    <a:pt x="455" y="20979"/>
                    <a:pt x="691" y="21247"/>
                  </a:cubicBezTo>
                  <a:cubicBezTo>
                    <a:pt x="927" y="21516"/>
                    <a:pt x="1636" y="21516"/>
                    <a:pt x="3996" y="20979"/>
                  </a:cubicBezTo>
                  <a:cubicBezTo>
                    <a:pt x="6357" y="20441"/>
                    <a:pt x="10370" y="19367"/>
                    <a:pt x="13557" y="18668"/>
                  </a:cubicBezTo>
                  <a:cubicBezTo>
                    <a:pt x="16744" y="17970"/>
                    <a:pt x="19104" y="17647"/>
                    <a:pt x="21465" y="173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5" name="Line"/>
            <p:cNvSpPr/>
            <p:nvPr/>
          </p:nvSpPr>
          <p:spPr>
            <a:xfrm>
              <a:off x="6646490" y="7642337"/>
              <a:ext cx="5281" cy="95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6" name="Line"/>
            <p:cNvSpPr/>
            <p:nvPr/>
          </p:nvSpPr>
          <p:spPr>
            <a:xfrm>
              <a:off x="6641211" y="7578980"/>
              <a:ext cx="26399" cy="5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7" name="Line"/>
            <p:cNvSpPr/>
            <p:nvPr/>
          </p:nvSpPr>
          <p:spPr>
            <a:xfrm>
              <a:off x="6757366" y="7626498"/>
              <a:ext cx="47519" cy="10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8" name="Line"/>
            <p:cNvSpPr/>
            <p:nvPr/>
          </p:nvSpPr>
          <p:spPr>
            <a:xfrm>
              <a:off x="6752086" y="7695136"/>
              <a:ext cx="79198" cy="6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9" name="Line"/>
            <p:cNvSpPr/>
            <p:nvPr/>
          </p:nvSpPr>
          <p:spPr>
            <a:xfrm>
              <a:off x="6921039" y="7642337"/>
              <a:ext cx="15841" cy="116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0" name="Line"/>
            <p:cNvSpPr/>
            <p:nvPr/>
          </p:nvSpPr>
          <p:spPr>
            <a:xfrm>
              <a:off x="6730967" y="6956053"/>
              <a:ext cx="137275" cy="137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0" fill="norm" stroke="1" extrusionOk="0">
                  <a:moveTo>
                    <a:pt x="0" y="12786"/>
                  </a:moveTo>
                  <a:cubicBezTo>
                    <a:pt x="554" y="14120"/>
                    <a:pt x="1108" y="15453"/>
                    <a:pt x="1523" y="17053"/>
                  </a:cubicBezTo>
                  <a:cubicBezTo>
                    <a:pt x="1938" y="18653"/>
                    <a:pt x="2215" y="20520"/>
                    <a:pt x="2354" y="20786"/>
                  </a:cubicBezTo>
                  <a:cubicBezTo>
                    <a:pt x="2492" y="21053"/>
                    <a:pt x="2492" y="19720"/>
                    <a:pt x="3046" y="16253"/>
                  </a:cubicBezTo>
                  <a:cubicBezTo>
                    <a:pt x="3600" y="12786"/>
                    <a:pt x="4708" y="7186"/>
                    <a:pt x="7062" y="3853"/>
                  </a:cubicBezTo>
                  <a:cubicBezTo>
                    <a:pt x="9415" y="520"/>
                    <a:pt x="13015" y="-547"/>
                    <a:pt x="15646" y="253"/>
                  </a:cubicBezTo>
                  <a:cubicBezTo>
                    <a:pt x="18277" y="1053"/>
                    <a:pt x="19938" y="3720"/>
                    <a:pt x="20769" y="6920"/>
                  </a:cubicBezTo>
                  <a:cubicBezTo>
                    <a:pt x="21600" y="10120"/>
                    <a:pt x="21600" y="13853"/>
                    <a:pt x="21600" y="175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1" name="Line"/>
            <p:cNvSpPr/>
            <p:nvPr/>
          </p:nvSpPr>
          <p:spPr>
            <a:xfrm>
              <a:off x="7121671" y="7054521"/>
              <a:ext cx="119085" cy="355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506" fill="norm" stroke="1" extrusionOk="0">
                  <a:moveTo>
                    <a:pt x="0" y="10321"/>
                  </a:moveTo>
                  <a:cubicBezTo>
                    <a:pt x="939" y="12981"/>
                    <a:pt x="1878" y="15641"/>
                    <a:pt x="2504" y="17237"/>
                  </a:cubicBezTo>
                  <a:cubicBezTo>
                    <a:pt x="3130" y="18833"/>
                    <a:pt x="3443" y="19366"/>
                    <a:pt x="3756" y="20004"/>
                  </a:cubicBezTo>
                  <a:cubicBezTo>
                    <a:pt x="4070" y="20642"/>
                    <a:pt x="4383" y="21387"/>
                    <a:pt x="4539" y="21494"/>
                  </a:cubicBezTo>
                  <a:cubicBezTo>
                    <a:pt x="4696" y="21600"/>
                    <a:pt x="4696" y="21068"/>
                    <a:pt x="4070" y="18833"/>
                  </a:cubicBezTo>
                  <a:cubicBezTo>
                    <a:pt x="3443" y="16599"/>
                    <a:pt x="2191" y="12662"/>
                    <a:pt x="1565" y="9417"/>
                  </a:cubicBezTo>
                  <a:cubicBezTo>
                    <a:pt x="939" y="6171"/>
                    <a:pt x="939" y="3618"/>
                    <a:pt x="1252" y="2075"/>
                  </a:cubicBezTo>
                  <a:cubicBezTo>
                    <a:pt x="1565" y="532"/>
                    <a:pt x="2191" y="0"/>
                    <a:pt x="4696" y="0"/>
                  </a:cubicBezTo>
                  <a:cubicBezTo>
                    <a:pt x="7200" y="0"/>
                    <a:pt x="11583" y="532"/>
                    <a:pt x="15183" y="1702"/>
                  </a:cubicBezTo>
                  <a:cubicBezTo>
                    <a:pt x="18783" y="2873"/>
                    <a:pt x="21600" y="4682"/>
                    <a:pt x="21130" y="6331"/>
                  </a:cubicBezTo>
                  <a:cubicBezTo>
                    <a:pt x="20661" y="7980"/>
                    <a:pt x="16904" y="9470"/>
                    <a:pt x="14243" y="10268"/>
                  </a:cubicBezTo>
                  <a:cubicBezTo>
                    <a:pt x="11583" y="11066"/>
                    <a:pt x="10017" y="11172"/>
                    <a:pt x="8452" y="112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2" name="Line"/>
            <p:cNvSpPr/>
            <p:nvPr/>
          </p:nvSpPr>
          <p:spPr>
            <a:xfrm>
              <a:off x="7258946" y="7204115"/>
              <a:ext cx="147835" cy="156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4" fill="norm" stroke="1" extrusionOk="0">
                  <a:moveTo>
                    <a:pt x="0" y="5760"/>
                  </a:moveTo>
                  <a:cubicBezTo>
                    <a:pt x="514" y="4560"/>
                    <a:pt x="1029" y="3360"/>
                    <a:pt x="1929" y="3000"/>
                  </a:cubicBezTo>
                  <a:cubicBezTo>
                    <a:pt x="2829" y="2640"/>
                    <a:pt x="4114" y="3120"/>
                    <a:pt x="6043" y="5520"/>
                  </a:cubicBezTo>
                  <a:cubicBezTo>
                    <a:pt x="7971" y="7920"/>
                    <a:pt x="10543" y="12240"/>
                    <a:pt x="11829" y="15000"/>
                  </a:cubicBezTo>
                  <a:cubicBezTo>
                    <a:pt x="13114" y="17760"/>
                    <a:pt x="13114" y="18960"/>
                    <a:pt x="12600" y="19920"/>
                  </a:cubicBezTo>
                  <a:cubicBezTo>
                    <a:pt x="12086" y="20880"/>
                    <a:pt x="11057" y="21600"/>
                    <a:pt x="10286" y="21240"/>
                  </a:cubicBezTo>
                  <a:cubicBezTo>
                    <a:pt x="9514" y="20880"/>
                    <a:pt x="9000" y="19440"/>
                    <a:pt x="8743" y="16920"/>
                  </a:cubicBezTo>
                  <a:cubicBezTo>
                    <a:pt x="8486" y="14400"/>
                    <a:pt x="8486" y="10800"/>
                    <a:pt x="10671" y="7800"/>
                  </a:cubicBezTo>
                  <a:cubicBezTo>
                    <a:pt x="12857" y="4800"/>
                    <a:pt x="17229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3" name="Line"/>
            <p:cNvSpPr/>
            <p:nvPr/>
          </p:nvSpPr>
          <p:spPr>
            <a:xfrm>
              <a:off x="7519893" y="7082680"/>
              <a:ext cx="124478" cy="32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454" fill="norm" stroke="1" extrusionOk="0">
                  <a:moveTo>
                    <a:pt x="21219" y="689"/>
                  </a:moveTo>
                  <a:cubicBezTo>
                    <a:pt x="20019" y="345"/>
                    <a:pt x="18819" y="0"/>
                    <a:pt x="17619" y="0"/>
                  </a:cubicBezTo>
                  <a:cubicBezTo>
                    <a:pt x="16419" y="0"/>
                    <a:pt x="15219" y="345"/>
                    <a:pt x="13269" y="1494"/>
                  </a:cubicBezTo>
                  <a:cubicBezTo>
                    <a:pt x="11319" y="2643"/>
                    <a:pt x="8619" y="4596"/>
                    <a:pt x="5919" y="7296"/>
                  </a:cubicBezTo>
                  <a:cubicBezTo>
                    <a:pt x="3219" y="9996"/>
                    <a:pt x="519" y="13443"/>
                    <a:pt x="69" y="15970"/>
                  </a:cubicBezTo>
                  <a:cubicBezTo>
                    <a:pt x="-381" y="18498"/>
                    <a:pt x="1419" y="20106"/>
                    <a:pt x="4419" y="20853"/>
                  </a:cubicBezTo>
                  <a:cubicBezTo>
                    <a:pt x="7419" y="21600"/>
                    <a:pt x="11619" y="21485"/>
                    <a:pt x="15819" y="213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4" name="Line"/>
            <p:cNvSpPr/>
            <p:nvPr/>
          </p:nvSpPr>
          <p:spPr>
            <a:xfrm>
              <a:off x="7708261" y="7111647"/>
              <a:ext cx="152582" cy="306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343" fill="norm" stroke="1" extrusionOk="0">
                  <a:moveTo>
                    <a:pt x="3649" y="6449"/>
                  </a:moveTo>
                  <a:cubicBezTo>
                    <a:pt x="3153" y="9885"/>
                    <a:pt x="2656" y="13321"/>
                    <a:pt x="2408" y="15346"/>
                  </a:cubicBezTo>
                  <a:cubicBezTo>
                    <a:pt x="2159" y="17371"/>
                    <a:pt x="2159" y="17985"/>
                    <a:pt x="1787" y="18905"/>
                  </a:cubicBezTo>
                  <a:cubicBezTo>
                    <a:pt x="1415" y="19826"/>
                    <a:pt x="670" y="21053"/>
                    <a:pt x="297" y="21299"/>
                  </a:cubicBezTo>
                  <a:cubicBezTo>
                    <a:pt x="-75" y="21544"/>
                    <a:pt x="-75" y="20808"/>
                    <a:pt x="173" y="18537"/>
                  </a:cubicBezTo>
                  <a:cubicBezTo>
                    <a:pt x="422" y="16267"/>
                    <a:pt x="918" y="12462"/>
                    <a:pt x="2160" y="9271"/>
                  </a:cubicBezTo>
                  <a:cubicBezTo>
                    <a:pt x="3401" y="6080"/>
                    <a:pt x="5387" y="3503"/>
                    <a:pt x="6877" y="1969"/>
                  </a:cubicBezTo>
                  <a:cubicBezTo>
                    <a:pt x="8366" y="435"/>
                    <a:pt x="9360" y="-56"/>
                    <a:pt x="10104" y="5"/>
                  </a:cubicBezTo>
                  <a:cubicBezTo>
                    <a:pt x="10849" y="67"/>
                    <a:pt x="11346" y="680"/>
                    <a:pt x="12463" y="2460"/>
                  </a:cubicBezTo>
                  <a:cubicBezTo>
                    <a:pt x="13580" y="4239"/>
                    <a:pt x="15318" y="7185"/>
                    <a:pt x="16932" y="10008"/>
                  </a:cubicBezTo>
                  <a:cubicBezTo>
                    <a:pt x="18546" y="12830"/>
                    <a:pt x="20035" y="15530"/>
                    <a:pt x="21525" y="182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5" name="Line"/>
            <p:cNvSpPr/>
            <p:nvPr/>
          </p:nvSpPr>
          <p:spPr>
            <a:xfrm>
              <a:off x="7723567" y="7251633"/>
              <a:ext cx="116157" cy="36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45" y="15429"/>
                    <a:pt x="5891" y="9257"/>
                    <a:pt x="9491" y="5657"/>
                  </a:cubicBezTo>
                  <a:cubicBezTo>
                    <a:pt x="13091" y="2057"/>
                    <a:pt x="17345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6" name="Line"/>
            <p:cNvSpPr/>
            <p:nvPr/>
          </p:nvSpPr>
          <p:spPr>
            <a:xfrm>
              <a:off x="7977779" y="7073972"/>
              <a:ext cx="127567" cy="269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177" fill="norm" stroke="1" extrusionOk="0">
                  <a:moveTo>
                    <a:pt x="1580" y="9823"/>
                  </a:moveTo>
                  <a:cubicBezTo>
                    <a:pt x="1295" y="13146"/>
                    <a:pt x="1011" y="16469"/>
                    <a:pt x="1011" y="18477"/>
                  </a:cubicBezTo>
                  <a:cubicBezTo>
                    <a:pt x="1011" y="20485"/>
                    <a:pt x="1295" y="21177"/>
                    <a:pt x="1295" y="21177"/>
                  </a:cubicBezTo>
                  <a:cubicBezTo>
                    <a:pt x="1295" y="21177"/>
                    <a:pt x="1011" y="20485"/>
                    <a:pt x="585" y="17923"/>
                  </a:cubicBezTo>
                  <a:cubicBezTo>
                    <a:pt x="158" y="15362"/>
                    <a:pt x="-410" y="10931"/>
                    <a:pt x="443" y="7608"/>
                  </a:cubicBezTo>
                  <a:cubicBezTo>
                    <a:pt x="1295" y="4285"/>
                    <a:pt x="3569" y="2069"/>
                    <a:pt x="5843" y="892"/>
                  </a:cubicBezTo>
                  <a:cubicBezTo>
                    <a:pt x="8116" y="-285"/>
                    <a:pt x="10390" y="-423"/>
                    <a:pt x="13090" y="1239"/>
                  </a:cubicBezTo>
                  <a:cubicBezTo>
                    <a:pt x="15790" y="2900"/>
                    <a:pt x="18916" y="6362"/>
                    <a:pt x="20053" y="9615"/>
                  </a:cubicBezTo>
                  <a:cubicBezTo>
                    <a:pt x="21190" y="12869"/>
                    <a:pt x="20337" y="15915"/>
                    <a:pt x="19485" y="189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7" name="Line"/>
            <p:cNvSpPr/>
            <p:nvPr/>
          </p:nvSpPr>
          <p:spPr>
            <a:xfrm>
              <a:off x="8222315" y="7081790"/>
              <a:ext cx="150668" cy="243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333" fill="norm" stroke="1" extrusionOk="0">
                  <a:moveTo>
                    <a:pt x="21502" y="3780"/>
                  </a:moveTo>
                  <a:cubicBezTo>
                    <a:pt x="21502" y="2546"/>
                    <a:pt x="21502" y="1312"/>
                    <a:pt x="20874" y="618"/>
                  </a:cubicBezTo>
                  <a:cubicBezTo>
                    <a:pt x="20246" y="-77"/>
                    <a:pt x="18990" y="-231"/>
                    <a:pt x="17107" y="386"/>
                  </a:cubicBezTo>
                  <a:cubicBezTo>
                    <a:pt x="15223" y="1003"/>
                    <a:pt x="12711" y="2392"/>
                    <a:pt x="9823" y="4783"/>
                  </a:cubicBezTo>
                  <a:cubicBezTo>
                    <a:pt x="6934" y="7175"/>
                    <a:pt x="3669" y="10569"/>
                    <a:pt x="1911" y="13115"/>
                  </a:cubicBezTo>
                  <a:cubicBezTo>
                    <a:pt x="153" y="15660"/>
                    <a:pt x="-98" y="17358"/>
                    <a:pt x="28" y="18592"/>
                  </a:cubicBezTo>
                  <a:cubicBezTo>
                    <a:pt x="153" y="19826"/>
                    <a:pt x="655" y="20598"/>
                    <a:pt x="1535" y="20983"/>
                  </a:cubicBezTo>
                  <a:cubicBezTo>
                    <a:pt x="2414" y="21369"/>
                    <a:pt x="3669" y="21369"/>
                    <a:pt x="6055" y="21292"/>
                  </a:cubicBezTo>
                  <a:cubicBezTo>
                    <a:pt x="8442" y="21215"/>
                    <a:pt x="11958" y="21060"/>
                    <a:pt x="14093" y="20675"/>
                  </a:cubicBezTo>
                  <a:cubicBezTo>
                    <a:pt x="16228" y="20289"/>
                    <a:pt x="16981" y="19672"/>
                    <a:pt x="17735" y="19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8" name="Line"/>
            <p:cNvSpPr/>
            <p:nvPr/>
          </p:nvSpPr>
          <p:spPr>
            <a:xfrm>
              <a:off x="8230427" y="7241074"/>
              <a:ext cx="116157" cy="21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9" name="Line"/>
            <p:cNvSpPr/>
            <p:nvPr/>
          </p:nvSpPr>
          <p:spPr>
            <a:xfrm>
              <a:off x="8441619" y="7246353"/>
              <a:ext cx="31679" cy="100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0" name="Line"/>
            <p:cNvSpPr/>
            <p:nvPr/>
          </p:nvSpPr>
          <p:spPr>
            <a:xfrm>
              <a:off x="8446898" y="7182996"/>
              <a:ext cx="10561" cy="26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1" name="Line"/>
            <p:cNvSpPr/>
            <p:nvPr/>
          </p:nvSpPr>
          <p:spPr>
            <a:xfrm>
              <a:off x="8563054" y="6998203"/>
              <a:ext cx="103361" cy="417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3" h="21600" fill="norm" stroke="1" extrusionOk="0">
                  <a:moveTo>
                    <a:pt x="0" y="0"/>
                  </a:moveTo>
                  <a:cubicBezTo>
                    <a:pt x="4680" y="1458"/>
                    <a:pt x="9360" y="2916"/>
                    <a:pt x="13320" y="5104"/>
                  </a:cubicBezTo>
                  <a:cubicBezTo>
                    <a:pt x="17280" y="7291"/>
                    <a:pt x="20520" y="10208"/>
                    <a:pt x="21060" y="12623"/>
                  </a:cubicBezTo>
                  <a:cubicBezTo>
                    <a:pt x="21600" y="15038"/>
                    <a:pt x="19440" y="16952"/>
                    <a:pt x="16200" y="18365"/>
                  </a:cubicBezTo>
                  <a:cubicBezTo>
                    <a:pt x="12960" y="19777"/>
                    <a:pt x="8640" y="20689"/>
                    <a:pt x="432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2" name="Line"/>
            <p:cNvSpPr/>
            <p:nvPr/>
          </p:nvSpPr>
          <p:spPr>
            <a:xfrm>
              <a:off x="6290590" y="6590505"/>
              <a:ext cx="2856561" cy="1453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588" fill="norm" stroke="1" extrusionOk="0">
                  <a:moveTo>
                    <a:pt x="2544" y="21588"/>
                  </a:moveTo>
                  <a:cubicBezTo>
                    <a:pt x="2481" y="21462"/>
                    <a:pt x="2417" y="21336"/>
                    <a:pt x="2457" y="21274"/>
                  </a:cubicBezTo>
                  <a:cubicBezTo>
                    <a:pt x="2497" y="21211"/>
                    <a:pt x="2640" y="21211"/>
                    <a:pt x="2943" y="21179"/>
                  </a:cubicBezTo>
                  <a:cubicBezTo>
                    <a:pt x="3246" y="21148"/>
                    <a:pt x="3709" y="21085"/>
                    <a:pt x="4219" y="20991"/>
                  </a:cubicBezTo>
                  <a:cubicBezTo>
                    <a:pt x="4730" y="20896"/>
                    <a:pt x="5288" y="20771"/>
                    <a:pt x="5894" y="20613"/>
                  </a:cubicBezTo>
                  <a:cubicBezTo>
                    <a:pt x="6501" y="20456"/>
                    <a:pt x="7155" y="20267"/>
                    <a:pt x="7809" y="20079"/>
                  </a:cubicBezTo>
                  <a:cubicBezTo>
                    <a:pt x="8463" y="19890"/>
                    <a:pt x="9117" y="19702"/>
                    <a:pt x="9779" y="19513"/>
                  </a:cubicBezTo>
                  <a:cubicBezTo>
                    <a:pt x="10441" y="19324"/>
                    <a:pt x="11111" y="19136"/>
                    <a:pt x="11717" y="18947"/>
                  </a:cubicBezTo>
                  <a:cubicBezTo>
                    <a:pt x="12323" y="18758"/>
                    <a:pt x="12866" y="18570"/>
                    <a:pt x="13448" y="18381"/>
                  </a:cubicBezTo>
                  <a:cubicBezTo>
                    <a:pt x="14030" y="18192"/>
                    <a:pt x="14653" y="18004"/>
                    <a:pt x="15259" y="17799"/>
                  </a:cubicBezTo>
                  <a:cubicBezTo>
                    <a:pt x="15865" y="17595"/>
                    <a:pt x="16455" y="17375"/>
                    <a:pt x="17006" y="17029"/>
                  </a:cubicBezTo>
                  <a:cubicBezTo>
                    <a:pt x="17556" y="16683"/>
                    <a:pt x="18066" y="16212"/>
                    <a:pt x="18545" y="15646"/>
                  </a:cubicBezTo>
                  <a:cubicBezTo>
                    <a:pt x="19024" y="15080"/>
                    <a:pt x="19470" y="14419"/>
                    <a:pt x="19869" y="13743"/>
                  </a:cubicBezTo>
                  <a:cubicBezTo>
                    <a:pt x="20268" y="13067"/>
                    <a:pt x="20619" y="12376"/>
                    <a:pt x="20906" y="11590"/>
                  </a:cubicBezTo>
                  <a:cubicBezTo>
                    <a:pt x="21193" y="10804"/>
                    <a:pt x="21416" y="9923"/>
                    <a:pt x="21496" y="9153"/>
                  </a:cubicBezTo>
                  <a:cubicBezTo>
                    <a:pt x="21576" y="8383"/>
                    <a:pt x="21512" y="7722"/>
                    <a:pt x="21281" y="7047"/>
                  </a:cubicBezTo>
                  <a:cubicBezTo>
                    <a:pt x="21050" y="6371"/>
                    <a:pt x="20651" y="5679"/>
                    <a:pt x="20204" y="5081"/>
                  </a:cubicBezTo>
                  <a:cubicBezTo>
                    <a:pt x="19757" y="4484"/>
                    <a:pt x="19263" y="3981"/>
                    <a:pt x="18736" y="3509"/>
                  </a:cubicBezTo>
                  <a:cubicBezTo>
                    <a:pt x="18210" y="3038"/>
                    <a:pt x="17652" y="2598"/>
                    <a:pt x="17093" y="2236"/>
                  </a:cubicBezTo>
                  <a:cubicBezTo>
                    <a:pt x="16535" y="1874"/>
                    <a:pt x="15977" y="1591"/>
                    <a:pt x="15410" y="1340"/>
                  </a:cubicBezTo>
                  <a:cubicBezTo>
                    <a:pt x="14844" y="1088"/>
                    <a:pt x="14270" y="868"/>
                    <a:pt x="13687" y="680"/>
                  </a:cubicBezTo>
                  <a:cubicBezTo>
                    <a:pt x="13105" y="491"/>
                    <a:pt x="12515" y="334"/>
                    <a:pt x="11941" y="224"/>
                  </a:cubicBezTo>
                  <a:cubicBezTo>
                    <a:pt x="11366" y="114"/>
                    <a:pt x="10808" y="51"/>
                    <a:pt x="10202" y="19"/>
                  </a:cubicBezTo>
                  <a:cubicBezTo>
                    <a:pt x="9595" y="-12"/>
                    <a:pt x="8941" y="-12"/>
                    <a:pt x="8311" y="67"/>
                  </a:cubicBezTo>
                  <a:cubicBezTo>
                    <a:pt x="7681" y="145"/>
                    <a:pt x="7075" y="302"/>
                    <a:pt x="6541" y="507"/>
                  </a:cubicBezTo>
                  <a:cubicBezTo>
                    <a:pt x="6006" y="711"/>
                    <a:pt x="5544" y="963"/>
                    <a:pt x="5057" y="1340"/>
                  </a:cubicBezTo>
                  <a:cubicBezTo>
                    <a:pt x="4570" y="1717"/>
                    <a:pt x="4060" y="2220"/>
                    <a:pt x="3621" y="2818"/>
                  </a:cubicBezTo>
                  <a:cubicBezTo>
                    <a:pt x="3182" y="3415"/>
                    <a:pt x="2816" y="4107"/>
                    <a:pt x="2505" y="4846"/>
                  </a:cubicBezTo>
                  <a:cubicBezTo>
                    <a:pt x="2193" y="5585"/>
                    <a:pt x="1938" y="6371"/>
                    <a:pt x="1699" y="7125"/>
                  </a:cubicBezTo>
                  <a:cubicBezTo>
                    <a:pt x="1460" y="7880"/>
                    <a:pt x="1236" y="8603"/>
                    <a:pt x="1005" y="9389"/>
                  </a:cubicBezTo>
                  <a:cubicBezTo>
                    <a:pt x="774" y="10175"/>
                    <a:pt x="534" y="11024"/>
                    <a:pt x="359" y="11857"/>
                  </a:cubicBezTo>
                  <a:cubicBezTo>
                    <a:pt x="183" y="12690"/>
                    <a:pt x="72" y="13508"/>
                    <a:pt x="24" y="14341"/>
                  </a:cubicBezTo>
                  <a:cubicBezTo>
                    <a:pt x="-24" y="15174"/>
                    <a:pt x="-8" y="16023"/>
                    <a:pt x="144" y="16903"/>
                  </a:cubicBezTo>
                  <a:cubicBezTo>
                    <a:pt x="295" y="17784"/>
                    <a:pt x="582" y="18695"/>
                    <a:pt x="885" y="19371"/>
                  </a:cubicBezTo>
                  <a:cubicBezTo>
                    <a:pt x="1188" y="20047"/>
                    <a:pt x="1507" y="20488"/>
                    <a:pt x="1842" y="20833"/>
                  </a:cubicBezTo>
                  <a:cubicBezTo>
                    <a:pt x="2177" y="21179"/>
                    <a:pt x="2528" y="21431"/>
                    <a:pt x="2903" y="21462"/>
                  </a:cubicBezTo>
                  <a:cubicBezTo>
                    <a:pt x="3278" y="21494"/>
                    <a:pt x="3677" y="21305"/>
                    <a:pt x="3916" y="21226"/>
                  </a:cubicBezTo>
                  <a:cubicBezTo>
                    <a:pt x="4156" y="21148"/>
                    <a:pt x="4235" y="21179"/>
                    <a:pt x="4315" y="212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3" name="Line"/>
            <p:cNvSpPr/>
            <p:nvPr/>
          </p:nvSpPr>
          <p:spPr>
            <a:xfrm>
              <a:off x="1786596" y="4503983"/>
              <a:ext cx="3285736" cy="1240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570" fill="norm" stroke="1" extrusionOk="0">
                  <a:moveTo>
                    <a:pt x="8020" y="2810"/>
                  </a:moveTo>
                  <a:cubicBezTo>
                    <a:pt x="7673" y="2258"/>
                    <a:pt x="7325" y="1706"/>
                    <a:pt x="6978" y="1320"/>
                  </a:cubicBezTo>
                  <a:cubicBezTo>
                    <a:pt x="6631" y="934"/>
                    <a:pt x="6283" y="713"/>
                    <a:pt x="5908" y="529"/>
                  </a:cubicBezTo>
                  <a:cubicBezTo>
                    <a:pt x="5533" y="345"/>
                    <a:pt x="5131" y="198"/>
                    <a:pt x="4707" y="106"/>
                  </a:cubicBezTo>
                  <a:cubicBezTo>
                    <a:pt x="4283" y="14"/>
                    <a:pt x="3839" y="-23"/>
                    <a:pt x="3457" y="14"/>
                  </a:cubicBezTo>
                  <a:cubicBezTo>
                    <a:pt x="3075" y="51"/>
                    <a:pt x="2755" y="161"/>
                    <a:pt x="2450" y="455"/>
                  </a:cubicBezTo>
                  <a:cubicBezTo>
                    <a:pt x="2144" y="750"/>
                    <a:pt x="1852" y="1228"/>
                    <a:pt x="1595" y="1946"/>
                  </a:cubicBezTo>
                  <a:cubicBezTo>
                    <a:pt x="1338" y="2663"/>
                    <a:pt x="1116" y="3620"/>
                    <a:pt x="894" y="4632"/>
                  </a:cubicBezTo>
                  <a:cubicBezTo>
                    <a:pt x="672" y="5644"/>
                    <a:pt x="449" y="6711"/>
                    <a:pt x="304" y="7760"/>
                  </a:cubicBezTo>
                  <a:cubicBezTo>
                    <a:pt x="158" y="8808"/>
                    <a:pt x="88" y="9839"/>
                    <a:pt x="47" y="10906"/>
                  </a:cubicBezTo>
                  <a:cubicBezTo>
                    <a:pt x="5" y="11973"/>
                    <a:pt x="-9" y="13077"/>
                    <a:pt x="5" y="14254"/>
                  </a:cubicBezTo>
                  <a:cubicBezTo>
                    <a:pt x="19" y="15432"/>
                    <a:pt x="60" y="16683"/>
                    <a:pt x="179" y="17658"/>
                  </a:cubicBezTo>
                  <a:cubicBezTo>
                    <a:pt x="297" y="18633"/>
                    <a:pt x="491" y="19332"/>
                    <a:pt x="686" y="19848"/>
                  </a:cubicBezTo>
                  <a:cubicBezTo>
                    <a:pt x="880" y="20363"/>
                    <a:pt x="1074" y="20694"/>
                    <a:pt x="1415" y="20933"/>
                  </a:cubicBezTo>
                  <a:cubicBezTo>
                    <a:pt x="1755" y="21172"/>
                    <a:pt x="2241" y="21319"/>
                    <a:pt x="2776" y="21411"/>
                  </a:cubicBezTo>
                  <a:cubicBezTo>
                    <a:pt x="3311" y="21503"/>
                    <a:pt x="3894" y="21540"/>
                    <a:pt x="4450" y="21559"/>
                  </a:cubicBezTo>
                  <a:cubicBezTo>
                    <a:pt x="5006" y="21577"/>
                    <a:pt x="5533" y="21577"/>
                    <a:pt x="6054" y="21522"/>
                  </a:cubicBezTo>
                  <a:cubicBezTo>
                    <a:pt x="6575" y="21467"/>
                    <a:pt x="7089" y="21356"/>
                    <a:pt x="7631" y="21209"/>
                  </a:cubicBezTo>
                  <a:cubicBezTo>
                    <a:pt x="8173" y="21062"/>
                    <a:pt x="8742" y="20878"/>
                    <a:pt x="9312" y="20694"/>
                  </a:cubicBezTo>
                  <a:cubicBezTo>
                    <a:pt x="9881" y="20510"/>
                    <a:pt x="10451" y="20326"/>
                    <a:pt x="11027" y="20124"/>
                  </a:cubicBezTo>
                  <a:cubicBezTo>
                    <a:pt x="11604" y="19921"/>
                    <a:pt x="12187" y="19700"/>
                    <a:pt x="12763" y="19498"/>
                  </a:cubicBezTo>
                  <a:cubicBezTo>
                    <a:pt x="13340" y="19296"/>
                    <a:pt x="13909" y="19112"/>
                    <a:pt x="14458" y="18946"/>
                  </a:cubicBezTo>
                  <a:cubicBezTo>
                    <a:pt x="15007" y="18780"/>
                    <a:pt x="15535" y="18633"/>
                    <a:pt x="16028" y="18486"/>
                  </a:cubicBezTo>
                  <a:cubicBezTo>
                    <a:pt x="16521" y="18339"/>
                    <a:pt x="16979" y="18192"/>
                    <a:pt x="17438" y="17989"/>
                  </a:cubicBezTo>
                  <a:cubicBezTo>
                    <a:pt x="17896" y="17787"/>
                    <a:pt x="18354" y="17529"/>
                    <a:pt x="18827" y="17161"/>
                  </a:cubicBezTo>
                  <a:cubicBezTo>
                    <a:pt x="19299" y="16793"/>
                    <a:pt x="19785" y="16315"/>
                    <a:pt x="20188" y="15781"/>
                  </a:cubicBezTo>
                  <a:cubicBezTo>
                    <a:pt x="20591" y="15248"/>
                    <a:pt x="20910" y="14659"/>
                    <a:pt x="21140" y="13960"/>
                  </a:cubicBezTo>
                  <a:cubicBezTo>
                    <a:pt x="21369" y="13261"/>
                    <a:pt x="21508" y="12451"/>
                    <a:pt x="21549" y="11734"/>
                  </a:cubicBezTo>
                  <a:cubicBezTo>
                    <a:pt x="21591" y="11016"/>
                    <a:pt x="21535" y="10391"/>
                    <a:pt x="21348" y="9563"/>
                  </a:cubicBezTo>
                  <a:cubicBezTo>
                    <a:pt x="21160" y="8735"/>
                    <a:pt x="20841" y="7704"/>
                    <a:pt x="20445" y="6803"/>
                  </a:cubicBezTo>
                  <a:cubicBezTo>
                    <a:pt x="20049" y="5901"/>
                    <a:pt x="19577" y="5129"/>
                    <a:pt x="19112" y="4558"/>
                  </a:cubicBezTo>
                  <a:cubicBezTo>
                    <a:pt x="18646" y="3988"/>
                    <a:pt x="18188" y="3620"/>
                    <a:pt x="17716" y="3326"/>
                  </a:cubicBezTo>
                  <a:cubicBezTo>
                    <a:pt x="17243" y="3031"/>
                    <a:pt x="16757" y="2810"/>
                    <a:pt x="16264" y="2663"/>
                  </a:cubicBezTo>
                  <a:cubicBezTo>
                    <a:pt x="15771" y="2516"/>
                    <a:pt x="15271" y="2442"/>
                    <a:pt x="14736" y="2387"/>
                  </a:cubicBezTo>
                  <a:cubicBezTo>
                    <a:pt x="14201" y="2332"/>
                    <a:pt x="13632" y="2295"/>
                    <a:pt x="13083" y="2295"/>
                  </a:cubicBezTo>
                  <a:cubicBezTo>
                    <a:pt x="12534" y="2295"/>
                    <a:pt x="12006" y="2332"/>
                    <a:pt x="11506" y="2387"/>
                  </a:cubicBezTo>
                  <a:cubicBezTo>
                    <a:pt x="11006" y="2442"/>
                    <a:pt x="10534" y="2516"/>
                    <a:pt x="10055" y="2608"/>
                  </a:cubicBezTo>
                  <a:cubicBezTo>
                    <a:pt x="9576" y="2700"/>
                    <a:pt x="9089" y="2810"/>
                    <a:pt x="8534" y="2976"/>
                  </a:cubicBezTo>
                  <a:cubicBezTo>
                    <a:pt x="7978" y="3142"/>
                    <a:pt x="7353" y="3362"/>
                    <a:pt x="6797" y="3546"/>
                  </a:cubicBezTo>
                  <a:cubicBezTo>
                    <a:pt x="6242" y="3730"/>
                    <a:pt x="5756" y="3878"/>
                    <a:pt x="5269" y="40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4" name="Line"/>
            <p:cNvSpPr/>
            <p:nvPr/>
          </p:nvSpPr>
          <p:spPr>
            <a:xfrm>
              <a:off x="3973906" y="7916861"/>
              <a:ext cx="889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5" name="Line"/>
            <p:cNvSpPr/>
            <p:nvPr/>
          </p:nvSpPr>
          <p:spPr>
            <a:xfrm>
              <a:off x="3840556" y="8012111"/>
              <a:ext cx="1270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6" name="Line"/>
            <p:cNvSpPr/>
            <p:nvPr/>
          </p:nvSpPr>
          <p:spPr>
            <a:xfrm>
              <a:off x="4326244" y="7639187"/>
              <a:ext cx="257263" cy="305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352" fill="norm" stroke="1" extrusionOk="0">
                  <a:moveTo>
                    <a:pt x="15676" y="1654"/>
                  </a:moveTo>
                  <a:cubicBezTo>
                    <a:pt x="16739" y="915"/>
                    <a:pt x="17801" y="175"/>
                    <a:pt x="17801" y="27"/>
                  </a:cubicBezTo>
                  <a:cubicBezTo>
                    <a:pt x="17801" y="-121"/>
                    <a:pt x="16739" y="323"/>
                    <a:pt x="14349" y="1580"/>
                  </a:cubicBezTo>
                  <a:cubicBezTo>
                    <a:pt x="11958" y="2838"/>
                    <a:pt x="8240" y="4909"/>
                    <a:pt x="5939" y="6241"/>
                  </a:cubicBezTo>
                  <a:cubicBezTo>
                    <a:pt x="3637" y="7572"/>
                    <a:pt x="2752" y="8164"/>
                    <a:pt x="2132" y="8830"/>
                  </a:cubicBezTo>
                  <a:cubicBezTo>
                    <a:pt x="1512" y="9495"/>
                    <a:pt x="1158" y="10235"/>
                    <a:pt x="1424" y="10753"/>
                  </a:cubicBezTo>
                  <a:cubicBezTo>
                    <a:pt x="1689" y="11271"/>
                    <a:pt x="2575" y="11567"/>
                    <a:pt x="3814" y="11715"/>
                  </a:cubicBezTo>
                  <a:cubicBezTo>
                    <a:pt x="5053" y="11863"/>
                    <a:pt x="6647" y="11863"/>
                    <a:pt x="8417" y="11789"/>
                  </a:cubicBezTo>
                  <a:cubicBezTo>
                    <a:pt x="10188" y="11715"/>
                    <a:pt x="12135" y="11567"/>
                    <a:pt x="12844" y="11863"/>
                  </a:cubicBezTo>
                  <a:cubicBezTo>
                    <a:pt x="13552" y="12158"/>
                    <a:pt x="13021" y="12898"/>
                    <a:pt x="10896" y="14304"/>
                  </a:cubicBezTo>
                  <a:cubicBezTo>
                    <a:pt x="8771" y="15709"/>
                    <a:pt x="5053" y="17780"/>
                    <a:pt x="2840" y="19112"/>
                  </a:cubicBezTo>
                  <a:cubicBezTo>
                    <a:pt x="627" y="20443"/>
                    <a:pt x="-81" y="21035"/>
                    <a:pt x="8" y="21257"/>
                  </a:cubicBezTo>
                  <a:cubicBezTo>
                    <a:pt x="96" y="21479"/>
                    <a:pt x="981" y="21331"/>
                    <a:pt x="4168" y="20591"/>
                  </a:cubicBezTo>
                  <a:cubicBezTo>
                    <a:pt x="7355" y="19852"/>
                    <a:pt x="12844" y="18520"/>
                    <a:pt x="16119" y="17854"/>
                  </a:cubicBezTo>
                  <a:cubicBezTo>
                    <a:pt x="19394" y="17189"/>
                    <a:pt x="20457" y="17189"/>
                    <a:pt x="21519" y="171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7" name="Line"/>
            <p:cNvSpPr/>
            <p:nvPr/>
          </p:nvSpPr>
          <p:spPr>
            <a:xfrm>
              <a:off x="4354906" y="8050211"/>
              <a:ext cx="635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8" name="Line"/>
            <p:cNvSpPr/>
            <p:nvPr/>
          </p:nvSpPr>
          <p:spPr>
            <a:xfrm>
              <a:off x="4354906" y="7986711"/>
              <a:ext cx="444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9" name="Line"/>
            <p:cNvSpPr/>
            <p:nvPr/>
          </p:nvSpPr>
          <p:spPr>
            <a:xfrm>
              <a:off x="4431106" y="8037511"/>
              <a:ext cx="698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0" name="Line"/>
            <p:cNvSpPr/>
            <p:nvPr/>
          </p:nvSpPr>
          <p:spPr>
            <a:xfrm>
              <a:off x="4450156" y="8043861"/>
              <a:ext cx="1079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1" name="Line"/>
            <p:cNvSpPr/>
            <p:nvPr/>
          </p:nvSpPr>
          <p:spPr>
            <a:xfrm>
              <a:off x="4608906" y="8031161"/>
              <a:ext cx="3175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2" name="Line"/>
            <p:cNvSpPr/>
            <p:nvPr/>
          </p:nvSpPr>
          <p:spPr>
            <a:xfrm>
              <a:off x="4396912" y="7345350"/>
              <a:ext cx="116745" cy="139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0966" fill="norm" stroke="1" extrusionOk="0">
                  <a:moveTo>
                    <a:pt x="445" y="16201"/>
                  </a:moveTo>
                  <a:cubicBezTo>
                    <a:pt x="60" y="17154"/>
                    <a:pt x="-326" y="18107"/>
                    <a:pt x="445" y="16201"/>
                  </a:cubicBezTo>
                  <a:cubicBezTo>
                    <a:pt x="1217" y="14295"/>
                    <a:pt x="3145" y="9531"/>
                    <a:pt x="4881" y="6354"/>
                  </a:cubicBezTo>
                  <a:cubicBezTo>
                    <a:pt x="6617" y="3178"/>
                    <a:pt x="8160" y="1590"/>
                    <a:pt x="9895" y="637"/>
                  </a:cubicBezTo>
                  <a:cubicBezTo>
                    <a:pt x="11631" y="-316"/>
                    <a:pt x="13560" y="-634"/>
                    <a:pt x="15488" y="2860"/>
                  </a:cubicBezTo>
                  <a:cubicBezTo>
                    <a:pt x="17417" y="6354"/>
                    <a:pt x="19345" y="13660"/>
                    <a:pt x="21274" y="209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3" name="Line"/>
            <p:cNvSpPr/>
            <p:nvPr/>
          </p:nvSpPr>
          <p:spPr>
            <a:xfrm>
              <a:off x="4759189" y="7489294"/>
              <a:ext cx="121047" cy="423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6" h="21600" fill="norm" stroke="1" extrusionOk="0">
                  <a:moveTo>
                    <a:pt x="9153" y="14688"/>
                  </a:moveTo>
                  <a:cubicBezTo>
                    <a:pt x="8786" y="16632"/>
                    <a:pt x="8420" y="18576"/>
                    <a:pt x="8420" y="19818"/>
                  </a:cubicBezTo>
                  <a:cubicBezTo>
                    <a:pt x="8420" y="21060"/>
                    <a:pt x="8786" y="21600"/>
                    <a:pt x="8969" y="21600"/>
                  </a:cubicBezTo>
                  <a:cubicBezTo>
                    <a:pt x="9153" y="21600"/>
                    <a:pt x="9153" y="21060"/>
                    <a:pt x="7871" y="19278"/>
                  </a:cubicBezTo>
                  <a:cubicBezTo>
                    <a:pt x="6590" y="17496"/>
                    <a:pt x="4027" y="14472"/>
                    <a:pt x="2380" y="11394"/>
                  </a:cubicBezTo>
                  <a:cubicBezTo>
                    <a:pt x="732" y="8316"/>
                    <a:pt x="0" y="5184"/>
                    <a:pt x="0" y="3348"/>
                  </a:cubicBezTo>
                  <a:cubicBezTo>
                    <a:pt x="0" y="1512"/>
                    <a:pt x="732" y="972"/>
                    <a:pt x="2014" y="594"/>
                  </a:cubicBezTo>
                  <a:cubicBezTo>
                    <a:pt x="3295" y="216"/>
                    <a:pt x="5125" y="0"/>
                    <a:pt x="6956" y="0"/>
                  </a:cubicBezTo>
                  <a:cubicBezTo>
                    <a:pt x="8786" y="0"/>
                    <a:pt x="10617" y="216"/>
                    <a:pt x="13180" y="972"/>
                  </a:cubicBezTo>
                  <a:cubicBezTo>
                    <a:pt x="15742" y="1728"/>
                    <a:pt x="19037" y="3024"/>
                    <a:pt x="20319" y="4266"/>
                  </a:cubicBezTo>
                  <a:cubicBezTo>
                    <a:pt x="21600" y="5508"/>
                    <a:pt x="20868" y="6696"/>
                    <a:pt x="18305" y="7884"/>
                  </a:cubicBezTo>
                  <a:cubicBezTo>
                    <a:pt x="15742" y="9072"/>
                    <a:pt x="11349" y="10260"/>
                    <a:pt x="6956" y="114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4" name="Line"/>
            <p:cNvSpPr/>
            <p:nvPr/>
          </p:nvSpPr>
          <p:spPr>
            <a:xfrm>
              <a:off x="4881956" y="7675561"/>
              <a:ext cx="107951" cy="170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7" fill="norm" stroke="1" extrusionOk="0">
                  <a:moveTo>
                    <a:pt x="0" y="7112"/>
                  </a:moveTo>
                  <a:cubicBezTo>
                    <a:pt x="3812" y="10537"/>
                    <a:pt x="7624" y="13961"/>
                    <a:pt x="9529" y="16463"/>
                  </a:cubicBezTo>
                  <a:cubicBezTo>
                    <a:pt x="11435" y="18966"/>
                    <a:pt x="11435" y="20546"/>
                    <a:pt x="10376" y="21073"/>
                  </a:cubicBezTo>
                  <a:cubicBezTo>
                    <a:pt x="9318" y="21600"/>
                    <a:pt x="7200" y="21073"/>
                    <a:pt x="5929" y="19229"/>
                  </a:cubicBezTo>
                  <a:cubicBezTo>
                    <a:pt x="4659" y="17385"/>
                    <a:pt x="4235" y="14224"/>
                    <a:pt x="5506" y="10800"/>
                  </a:cubicBezTo>
                  <a:cubicBezTo>
                    <a:pt x="6776" y="7376"/>
                    <a:pt x="9741" y="3688"/>
                    <a:pt x="12706" y="1844"/>
                  </a:cubicBezTo>
                  <a:cubicBezTo>
                    <a:pt x="15671" y="0"/>
                    <a:pt x="1863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5" name="Line"/>
            <p:cNvSpPr/>
            <p:nvPr/>
          </p:nvSpPr>
          <p:spPr>
            <a:xfrm>
              <a:off x="5120796" y="7548561"/>
              <a:ext cx="97711" cy="359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5" h="21461" fill="norm" stroke="1" extrusionOk="0">
                  <a:moveTo>
                    <a:pt x="21215" y="0"/>
                  </a:moveTo>
                  <a:cubicBezTo>
                    <a:pt x="17538" y="1137"/>
                    <a:pt x="13862" y="2274"/>
                    <a:pt x="10415" y="4358"/>
                  </a:cubicBezTo>
                  <a:cubicBezTo>
                    <a:pt x="6968" y="6442"/>
                    <a:pt x="3751" y="9474"/>
                    <a:pt x="1913" y="12189"/>
                  </a:cubicBezTo>
                  <a:cubicBezTo>
                    <a:pt x="75" y="14905"/>
                    <a:pt x="-385" y="17305"/>
                    <a:pt x="304" y="18884"/>
                  </a:cubicBezTo>
                  <a:cubicBezTo>
                    <a:pt x="994" y="20463"/>
                    <a:pt x="2832" y="21221"/>
                    <a:pt x="6049" y="21411"/>
                  </a:cubicBezTo>
                  <a:cubicBezTo>
                    <a:pt x="9266" y="21600"/>
                    <a:pt x="13862" y="21221"/>
                    <a:pt x="18458" y="208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6" name="Line"/>
            <p:cNvSpPr/>
            <p:nvPr/>
          </p:nvSpPr>
          <p:spPr>
            <a:xfrm>
              <a:off x="5225390" y="7621108"/>
              <a:ext cx="151867" cy="276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251" fill="norm" stroke="1" extrusionOk="0">
                  <a:moveTo>
                    <a:pt x="8924" y="10512"/>
                  </a:moveTo>
                  <a:cubicBezTo>
                    <a:pt x="6224" y="13273"/>
                    <a:pt x="3524" y="16034"/>
                    <a:pt x="2024" y="17982"/>
                  </a:cubicBezTo>
                  <a:cubicBezTo>
                    <a:pt x="524" y="19931"/>
                    <a:pt x="224" y="21068"/>
                    <a:pt x="74" y="21231"/>
                  </a:cubicBezTo>
                  <a:cubicBezTo>
                    <a:pt x="-76" y="21393"/>
                    <a:pt x="-76" y="20581"/>
                    <a:pt x="824" y="18226"/>
                  </a:cubicBezTo>
                  <a:cubicBezTo>
                    <a:pt x="1724" y="15871"/>
                    <a:pt x="3524" y="11973"/>
                    <a:pt x="4874" y="9213"/>
                  </a:cubicBezTo>
                  <a:cubicBezTo>
                    <a:pt x="6224" y="6452"/>
                    <a:pt x="7124" y="4828"/>
                    <a:pt x="8174" y="3285"/>
                  </a:cubicBezTo>
                  <a:cubicBezTo>
                    <a:pt x="9224" y="1742"/>
                    <a:pt x="10424" y="280"/>
                    <a:pt x="11174" y="37"/>
                  </a:cubicBezTo>
                  <a:cubicBezTo>
                    <a:pt x="11924" y="-207"/>
                    <a:pt x="12224" y="767"/>
                    <a:pt x="12674" y="2798"/>
                  </a:cubicBezTo>
                  <a:cubicBezTo>
                    <a:pt x="13124" y="4828"/>
                    <a:pt x="13724" y="7913"/>
                    <a:pt x="15224" y="10268"/>
                  </a:cubicBezTo>
                  <a:cubicBezTo>
                    <a:pt x="16724" y="12623"/>
                    <a:pt x="19124" y="14247"/>
                    <a:pt x="21524" y="158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7" name="Line"/>
            <p:cNvSpPr/>
            <p:nvPr/>
          </p:nvSpPr>
          <p:spPr>
            <a:xfrm>
              <a:off x="5262956" y="7700961"/>
              <a:ext cx="15240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00" y="16364"/>
                    <a:pt x="11400" y="11127"/>
                    <a:pt x="15000" y="7527"/>
                  </a:cubicBezTo>
                  <a:cubicBezTo>
                    <a:pt x="18600" y="3927"/>
                    <a:pt x="20100" y="19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8" name="Line"/>
            <p:cNvSpPr/>
            <p:nvPr/>
          </p:nvSpPr>
          <p:spPr>
            <a:xfrm>
              <a:off x="5469071" y="7535861"/>
              <a:ext cx="35186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600" fill="norm" stroke="1" extrusionOk="0">
                  <a:moveTo>
                    <a:pt x="21121" y="0"/>
                  </a:moveTo>
                  <a:cubicBezTo>
                    <a:pt x="14768" y="3600"/>
                    <a:pt x="8415" y="7200"/>
                    <a:pt x="4603" y="10440"/>
                  </a:cubicBezTo>
                  <a:cubicBezTo>
                    <a:pt x="792" y="13680"/>
                    <a:pt x="-479" y="16560"/>
                    <a:pt x="156" y="18360"/>
                  </a:cubicBezTo>
                  <a:cubicBezTo>
                    <a:pt x="792" y="20160"/>
                    <a:pt x="3333" y="20880"/>
                    <a:pt x="587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9" name="Line"/>
            <p:cNvSpPr/>
            <p:nvPr/>
          </p:nvSpPr>
          <p:spPr>
            <a:xfrm>
              <a:off x="5519794" y="7601073"/>
              <a:ext cx="149563" cy="237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1101" fill="norm" stroke="1" extrusionOk="0">
                  <a:moveTo>
                    <a:pt x="21198" y="3229"/>
                  </a:moveTo>
                  <a:cubicBezTo>
                    <a:pt x="20898" y="2102"/>
                    <a:pt x="20598" y="975"/>
                    <a:pt x="19698" y="411"/>
                  </a:cubicBezTo>
                  <a:cubicBezTo>
                    <a:pt x="18798" y="-152"/>
                    <a:pt x="17298" y="-152"/>
                    <a:pt x="15198" y="505"/>
                  </a:cubicBezTo>
                  <a:cubicBezTo>
                    <a:pt x="13098" y="1163"/>
                    <a:pt x="10398" y="2478"/>
                    <a:pt x="7698" y="5295"/>
                  </a:cubicBezTo>
                  <a:cubicBezTo>
                    <a:pt x="4998" y="8112"/>
                    <a:pt x="2298" y="12432"/>
                    <a:pt x="948" y="15250"/>
                  </a:cubicBezTo>
                  <a:cubicBezTo>
                    <a:pt x="-402" y="18067"/>
                    <a:pt x="-402" y="19382"/>
                    <a:pt x="1548" y="20227"/>
                  </a:cubicBezTo>
                  <a:cubicBezTo>
                    <a:pt x="3498" y="21072"/>
                    <a:pt x="7398" y="21448"/>
                    <a:pt x="10548" y="20697"/>
                  </a:cubicBezTo>
                  <a:cubicBezTo>
                    <a:pt x="13698" y="19945"/>
                    <a:pt x="16098" y="18067"/>
                    <a:pt x="18498" y="161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0" name="Line"/>
            <p:cNvSpPr/>
            <p:nvPr/>
          </p:nvSpPr>
          <p:spPr>
            <a:xfrm>
              <a:off x="5548706" y="7745411"/>
              <a:ext cx="1651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1" name="Line"/>
            <p:cNvSpPr/>
            <p:nvPr/>
          </p:nvSpPr>
          <p:spPr>
            <a:xfrm>
              <a:off x="5678791" y="7815261"/>
              <a:ext cx="22316" cy="47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2" h="20018" fill="norm" stroke="1" extrusionOk="0">
                  <a:moveTo>
                    <a:pt x="14811" y="0"/>
                  </a:moveTo>
                  <a:cubicBezTo>
                    <a:pt x="6957" y="8100"/>
                    <a:pt x="-898" y="16200"/>
                    <a:pt x="84" y="18900"/>
                  </a:cubicBezTo>
                  <a:cubicBezTo>
                    <a:pt x="1066" y="21600"/>
                    <a:pt x="10884" y="18900"/>
                    <a:pt x="20702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2" name="Line"/>
            <p:cNvSpPr/>
            <p:nvPr/>
          </p:nvSpPr>
          <p:spPr>
            <a:xfrm>
              <a:off x="5713806" y="7675561"/>
              <a:ext cx="127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3" name="Line"/>
            <p:cNvSpPr/>
            <p:nvPr/>
          </p:nvSpPr>
          <p:spPr>
            <a:xfrm>
              <a:off x="5796356" y="7624761"/>
              <a:ext cx="50388" cy="29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8" h="21600" fill="norm" stroke="1" extrusionOk="0">
                  <a:moveTo>
                    <a:pt x="7776" y="0"/>
                  </a:moveTo>
                  <a:cubicBezTo>
                    <a:pt x="11232" y="470"/>
                    <a:pt x="14688" y="939"/>
                    <a:pt x="17280" y="2270"/>
                  </a:cubicBezTo>
                  <a:cubicBezTo>
                    <a:pt x="19872" y="3600"/>
                    <a:pt x="21600" y="5791"/>
                    <a:pt x="19872" y="8843"/>
                  </a:cubicBezTo>
                  <a:cubicBezTo>
                    <a:pt x="18144" y="11896"/>
                    <a:pt x="12960" y="15809"/>
                    <a:pt x="9072" y="18078"/>
                  </a:cubicBezTo>
                  <a:cubicBezTo>
                    <a:pt x="5184" y="20348"/>
                    <a:pt x="2592" y="2097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4" name="Line"/>
            <p:cNvSpPr/>
            <p:nvPr/>
          </p:nvSpPr>
          <p:spPr>
            <a:xfrm>
              <a:off x="5923356" y="7827961"/>
              <a:ext cx="63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5" name="Line"/>
            <p:cNvSpPr/>
            <p:nvPr/>
          </p:nvSpPr>
          <p:spPr>
            <a:xfrm>
              <a:off x="5958021" y="7585531"/>
              <a:ext cx="80175" cy="332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8" h="21473" fill="norm" stroke="1" extrusionOk="0">
                  <a:moveTo>
                    <a:pt x="9206" y="19759"/>
                  </a:moveTo>
                  <a:cubicBezTo>
                    <a:pt x="6437" y="20579"/>
                    <a:pt x="3668" y="21399"/>
                    <a:pt x="2006" y="21468"/>
                  </a:cubicBezTo>
                  <a:cubicBezTo>
                    <a:pt x="345" y="21536"/>
                    <a:pt x="-209" y="20852"/>
                    <a:pt x="68" y="18733"/>
                  </a:cubicBezTo>
                  <a:cubicBezTo>
                    <a:pt x="345" y="16614"/>
                    <a:pt x="1453" y="13060"/>
                    <a:pt x="3114" y="9916"/>
                  </a:cubicBezTo>
                  <a:cubicBezTo>
                    <a:pt x="4776" y="6771"/>
                    <a:pt x="6991" y="4037"/>
                    <a:pt x="9206" y="2328"/>
                  </a:cubicBezTo>
                  <a:cubicBezTo>
                    <a:pt x="11422" y="620"/>
                    <a:pt x="13637" y="-64"/>
                    <a:pt x="15853" y="4"/>
                  </a:cubicBezTo>
                  <a:cubicBezTo>
                    <a:pt x="18068" y="73"/>
                    <a:pt x="20283" y="893"/>
                    <a:pt x="20837" y="2533"/>
                  </a:cubicBezTo>
                  <a:cubicBezTo>
                    <a:pt x="21391" y="4174"/>
                    <a:pt x="20283" y="6635"/>
                    <a:pt x="18068" y="8549"/>
                  </a:cubicBezTo>
                  <a:cubicBezTo>
                    <a:pt x="15853" y="10463"/>
                    <a:pt x="12529" y="11830"/>
                    <a:pt x="9206" y="131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6" name="Line"/>
            <p:cNvSpPr/>
            <p:nvPr/>
          </p:nvSpPr>
          <p:spPr>
            <a:xfrm>
              <a:off x="6031306" y="7720011"/>
              <a:ext cx="88901" cy="180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7" fill="norm" stroke="1" extrusionOk="0">
                  <a:moveTo>
                    <a:pt x="0" y="6028"/>
                  </a:moveTo>
                  <a:cubicBezTo>
                    <a:pt x="2571" y="5777"/>
                    <a:pt x="5143" y="5526"/>
                    <a:pt x="7200" y="6153"/>
                  </a:cubicBezTo>
                  <a:cubicBezTo>
                    <a:pt x="9257" y="6781"/>
                    <a:pt x="10800" y="8288"/>
                    <a:pt x="11571" y="10423"/>
                  </a:cubicBezTo>
                  <a:cubicBezTo>
                    <a:pt x="12343" y="12558"/>
                    <a:pt x="12343" y="15321"/>
                    <a:pt x="12086" y="17456"/>
                  </a:cubicBezTo>
                  <a:cubicBezTo>
                    <a:pt x="11829" y="19591"/>
                    <a:pt x="11314" y="21098"/>
                    <a:pt x="10029" y="21349"/>
                  </a:cubicBezTo>
                  <a:cubicBezTo>
                    <a:pt x="8743" y="21600"/>
                    <a:pt x="6686" y="20595"/>
                    <a:pt x="5657" y="18586"/>
                  </a:cubicBezTo>
                  <a:cubicBezTo>
                    <a:pt x="4629" y="16577"/>
                    <a:pt x="4629" y="13563"/>
                    <a:pt x="7457" y="10298"/>
                  </a:cubicBezTo>
                  <a:cubicBezTo>
                    <a:pt x="10286" y="7033"/>
                    <a:pt x="15943" y="351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7" name="Line"/>
            <p:cNvSpPr/>
            <p:nvPr/>
          </p:nvSpPr>
          <p:spPr>
            <a:xfrm>
              <a:off x="6114481" y="7675561"/>
              <a:ext cx="139076" cy="26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600" fill="norm" stroke="1" extrusionOk="0">
                  <a:moveTo>
                    <a:pt x="21503" y="0"/>
                  </a:moveTo>
                  <a:cubicBezTo>
                    <a:pt x="17903" y="878"/>
                    <a:pt x="14303" y="1756"/>
                    <a:pt x="10703" y="4302"/>
                  </a:cubicBezTo>
                  <a:cubicBezTo>
                    <a:pt x="7103" y="6849"/>
                    <a:pt x="3503" y="11063"/>
                    <a:pt x="1703" y="13698"/>
                  </a:cubicBezTo>
                  <a:cubicBezTo>
                    <a:pt x="-97" y="16332"/>
                    <a:pt x="-97" y="17385"/>
                    <a:pt x="67" y="18439"/>
                  </a:cubicBezTo>
                  <a:cubicBezTo>
                    <a:pt x="230" y="19493"/>
                    <a:pt x="558" y="20546"/>
                    <a:pt x="2030" y="21073"/>
                  </a:cubicBezTo>
                  <a:cubicBezTo>
                    <a:pt x="3503" y="21600"/>
                    <a:pt x="6121" y="21600"/>
                    <a:pt x="873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8" name="Line"/>
            <p:cNvSpPr/>
            <p:nvPr/>
          </p:nvSpPr>
          <p:spPr>
            <a:xfrm>
              <a:off x="6187596" y="7762050"/>
              <a:ext cx="97711" cy="147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5" h="21202" fill="norm" stroke="1" extrusionOk="0">
                  <a:moveTo>
                    <a:pt x="21215" y="3084"/>
                  </a:moveTo>
                  <a:cubicBezTo>
                    <a:pt x="19836" y="1868"/>
                    <a:pt x="18458" y="651"/>
                    <a:pt x="16619" y="194"/>
                  </a:cubicBezTo>
                  <a:cubicBezTo>
                    <a:pt x="14781" y="-262"/>
                    <a:pt x="12483" y="42"/>
                    <a:pt x="9726" y="1563"/>
                  </a:cubicBezTo>
                  <a:cubicBezTo>
                    <a:pt x="6968" y="3084"/>
                    <a:pt x="3751" y="5823"/>
                    <a:pt x="1913" y="9017"/>
                  </a:cubicBezTo>
                  <a:cubicBezTo>
                    <a:pt x="75" y="12211"/>
                    <a:pt x="-385" y="15862"/>
                    <a:pt x="304" y="18144"/>
                  </a:cubicBezTo>
                  <a:cubicBezTo>
                    <a:pt x="994" y="20425"/>
                    <a:pt x="2832" y="21338"/>
                    <a:pt x="6509" y="21186"/>
                  </a:cubicBezTo>
                  <a:cubicBezTo>
                    <a:pt x="10185" y="21034"/>
                    <a:pt x="15700" y="19817"/>
                    <a:pt x="21215" y="18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9" name="Line"/>
            <p:cNvSpPr/>
            <p:nvPr/>
          </p:nvSpPr>
          <p:spPr>
            <a:xfrm>
              <a:off x="6202756" y="7853361"/>
              <a:ext cx="889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0" name="Line"/>
            <p:cNvSpPr/>
            <p:nvPr/>
          </p:nvSpPr>
          <p:spPr>
            <a:xfrm>
              <a:off x="6278956" y="7923211"/>
              <a:ext cx="190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1" name="Line"/>
            <p:cNvSpPr/>
            <p:nvPr/>
          </p:nvSpPr>
          <p:spPr>
            <a:xfrm>
              <a:off x="6310706" y="7808911"/>
              <a:ext cx="1" cy="1270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2" name="Line"/>
            <p:cNvSpPr/>
            <p:nvPr/>
          </p:nvSpPr>
          <p:spPr>
            <a:xfrm>
              <a:off x="6310706" y="7764461"/>
              <a:ext cx="80271" cy="317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9" h="21600" fill="norm" stroke="1" extrusionOk="0">
                  <a:moveTo>
                    <a:pt x="14224" y="0"/>
                  </a:moveTo>
                  <a:cubicBezTo>
                    <a:pt x="17912" y="4176"/>
                    <a:pt x="21600" y="8352"/>
                    <a:pt x="19229" y="11952"/>
                  </a:cubicBezTo>
                  <a:cubicBezTo>
                    <a:pt x="16859" y="15552"/>
                    <a:pt x="8429" y="1857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3" name="Line"/>
            <p:cNvSpPr/>
            <p:nvPr/>
          </p:nvSpPr>
          <p:spPr>
            <a:xfrm>
              <a:off x="5739206" y="2747961"/>
              <a:ext cx="739021" cy="126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185" fill="norm" stroke="1" extrusionOk="0">
                  <a:moveTo>
                    <a:pt x="0" y="14872"/>
                  </a:moveTo>
                  <a:cubicBezTo>
                    <a:pt x="2098" y="14164"/>
                    <a:pt x="4197" y="13456"/>
                    <a:pt x="6418" y="11685"/>
                  </a:cubicBezTo>
                  <a:cubicBezTo>
                    <a:pt x="8640" y="9915"/>
                    <a:pt x="10985" y="7082"/>
                    <a:pt x="13207" y="4957"/>
                  </a:cubicBezTo>
                  <a:cubicBezTo>
                    <a:pt x="15429" y="2833"/>
                    <a:pt x="17527" y="1416"/>
                    <a:pt x="18761" y="708"/>
                  </a:cubicBezTo>
                  <a:cubicBezTo>
                    <a:pt x="19995" y="0"/>
                    <a:pt x="20366" y="0"/>
                    <a:pt x="20736" y="0"/>
                  </a:cubicBezTo>
                  <a:cubicBezTo>
                    <a:pt x="21106" y="0"/>
                    <a:pt x="21477" y="0"/>
                    <a:pt x="21538" y="708"/>
                  </a:cubicBezTo>
                  <a:cubicBezTo>
                    <a:pt x="21600" y="1416"/>
                    <a:pt x="21353" y="2833"/>
                    <a:pt x="20335" y="4780"/>
                  </a:cubicBezTo>
                  <a:cubicBezTo>
                    <a:pt x="19317" y="6728"/>
                    <a:pt x="17527" y="9207"/>
                    <a:pt x="15645" y="10977"/>
                  </a:cubicBezTo>
                  <a:cubicBezTo>
                    <a:pt x="13762" y="12748"/>
                    <a:pt x="11787" y="13810"/>
                    <a:pt x="9782" y="14695"/>
                  </a:cubicBezTo>
                  <a:cubicBezTo>
                    <a:pt x="7776" y="15580"/>
                    <a:pt x="5739" y="16289"/>
                    <a:pt x="4536" y="16643"/>
                  </a:cubicBezTo>
                  <a:cubicBezTo>
                    <a:pt x="3333" y="16997"/>
                    <a:pt x="2962" y="16997"/>
                    <a:pt x="2561" y="16820"/>
                  </a:cubicBezTo>
                  <a:cubicBezTo>
                    <a:pt x="2160" y="16643"/>
                    <a:pt x="1728" y="16289"/>
                    <a:pt x="1759" y="15580"/>
                  </a:cubicBezTo>
                  <a:cubicBezTo>
                    <a:pt x="1790" y="14872"/>
                    <a:pt x="2283" y="13810"/>
                    <a:pt x="3579" y="12925"/>
                  </a:cubicBezTo>
                  <a:cubicBezTo>
                    <a:pt x="4875" y="12039"/>
                    <a:pt x="6974" y="11331"/>
                    <a:pt x="9165" y="10800"/>
                  </a:cubicBezTo>
                  <a:cubicBezTo>
                    <a:pt x="11355" y="10269"/>
                    <a:pt x="13639" y="9915"/>
                    <a:pt x="15213" y="9561"/>
                  </a:cubicBezTo>
                  <a:cubicBezTo>
                    <a:pt x="16786" y="9207"/>
                    <a:pt x="17650" y="8852"/>
                    <a:pt x="18237" y="8852"/>
                  </a:cubicBezTo>
                  <a:cubicBezTo>
                    <a:pt x="18823" y="8852"/>
                    <a:pt x="19131" y="9207"/>
                    <a:pt x="19070" y="9915"/>
                  </a:cubicBezTo>
                  <a:cubicBezTo>
                    <a:pt x="19008" y="10623"/>
                    <a:pt x="18576" y="11685"/>
                    <a:pt x="17311" y="13102"/>
                  </a:cubicBezTo>
                  <a:cubicBezTo>
                    <a:pt x="16046" y="14518"/>
                    <a:pt x="13947" y="16289"/>
                    <a:pt x="11973" y="17528"/>
                  </a:cubicBezTo>
                  <a:cubicBezTo>
                    <a:pt x="9998" y="18767"/>
                    <a:pt x="8146" y="19475"/>
                    <a:pt x="6696" y="20184"/>
                  </a:cubicBezTo>
                  <a:cubicBezTo>
                    <a:pt x="5246" y="20892"/>
                    <a:pt x="4197" y="21600"/>
                    <a:pt x="4721" y="20892"/>
                  </a:cubicBezTo>
                  <a:cubicBezTo>
                    <a:pt x="5246" y="20184"/>
                    <a:pt x="7344" y="18059"/>
                    <a:pt x="9134" y="16466"/>
                  </a:cubicBezTo>
                  <a:cubicBezTo>
                    <a:pt x="10923" y="14872"/>
                    <a:pt x="12405" y="13810"/>
                    <a:pt x="13423" y="13102"/>
                  </a:cubicBezTo>
                  <a:cubicBezTo>
                    <a:pt x="14441" y="12393"/>
                    <a:pt x="14997" y="12039"/>
                    <a:pt x="15151" y="11862"/>
                  </a:cubicBezTo>
                  <a:cubicBezTo>
                    <a:pt x="15305" y="11685"/>
                    <a:pt x="15058" y="11685"/>
                    <a:pt x="14811" y="116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4" name="Line"/>
            <p:cNvSpPr/>
            <p:nvPr/>
          </p:nvSpPr>
          <p:spPr>
            <a:xfrm>
              <a:off x="7688656" y="2793052"/>
              <a:ext cx="3073654" cy="285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7" h="21552" fill="norm" stroke="1" extrusionOk="0">
                  <a:moveTo>
                    <a:pt x="0" y="20592"/>
                  </a:moveTo>
                  <a:cubicBezTo>
                    <a:pt x="164" y="21072"/>
                    <a:pt x="327" y="21552"/>
                    <a:pt x="662" y="21552"/>
                  </a:cubicBezTo>
                  <a:cubicBezTo>
                    <a:pt x="996" y="21552"/>
                    <a:pt x="1501" y="21072"/>
                    <a:pt x="2066" y="20352"/>
                  </a:cubicBezTo>
                  <a:cubicBezTo>
                    <a:pt x="2631" y="19632"/>
                    <a:pt x="3256" y="18672"/>
                    <a:pt x="3828" y="17792"/>
                  </a:cubicBezTo>
                  <a:cubicBezTo>
                    <a:pt x="4400" y="16912"/>
                    <a:pt x="4921" y="16112"/>
                    <a:pt x="5463" y="15312"/>
                  </a:cubicBezTo>
                  <a:cubicBezTo>
                    <a:pt x="6006" y="14512"/>
                    <a:pt x="6571" y="13712"/>
                    <a:pt x="7143" y="12912"/>
                  </a:cubicBezTo>
                  <a:cubicBezTo>
                    <a:pt x="7715" y="12112"/>
                    <a:pt x="8295" y="11312"/>
                    <a:pt x="8882" y="10512"/>
                  </a:cubicBezTo>
                  <a:cubicBezTo>
                    <a:pt x="9470" y="9712"/>
                    <a:pt x="10064" y="8912"/>
                    <a:pt x="10666" y="8112"/>
                  </a:cubicBezTo>
                  <a:cubicBezTo>
                    <a:pt x="11268" y="7312"/>
                    <a:pt x="11878" y="6512"/>
                    <a:pt x="12480" y="5712"/>
                  </a:cubicBezTo>
                  <a:cubicBezTo>
                    <a:pt x="13082" y="4912"/>
                    <a:pt x="13677" y="4112"/>
                    <a:pt x="14279" y="3472"/>
                  </a:cubicBezTo>
                  <a:cubicBezTo>
                    <a:pt x="14881" y="2832"/>
                    <a:pt x="15490" y="2352"/>
                    <a:pt x="16077" y="2032"/>
                  </a:cubicBezTo>
                  <a:cubicBezTo>
                    <a:pt x="16665" y="1712"/>
                    <a:pt x="17229" y="1552"/>
                    <a:pt x="17177" y="1472"/>
                  </a:cubicBezTo>
                  <a:cubicBezTo>
                    <a:pt x="17125" y="1392"/>
                    <a:pt x="16456" y="1392"/>
                    <a:pt x="15817" y="1472"/>
                  </a:cubicBezTo>
                  <a:cubicBezTo>
                    <a:pt x="15178" y="1552"/>
                    <a:pt x="14568" y="1712"/>
                    <a:pt x="13959" y="1952"/>
                  </a:cubicBezTo>
                  <a:cubicBezTo>
                    <a:pt x="13349" y="2192"/>
                    <a:pt x="12740" y="2512"/>
                    <a:pt x="12153" y="2992"/>
                  </a:cubicBezTo>
                  <a:cubicBezTo>
                    <a:pt x="11566" y="3472"/>
                    <a:pt x="11001" y="4112"/>
                    <a:pt x="10451" y="4752"/>
                  </a:cubicBezTo>
                  <a:cubicBezTo>
                    <a:pt x="9901" y="5392"/>
                    <a:pt x="9365" y="6032"/>
                    <a:pt x="8830" y="6832"/>
                  </a:cubicBezTo>
                  <a:cubicBezTo>
                    <a:pt x="8295" y="7632"/>
                    <a:pt x="7760" y="8592"/>
                    <a:pt x="7232" y="9552"/>
                  </a:cubicBezTo>
                  <a:cubicBezTo>
                    <a:pt x="6704" y="10512"/>
                    <a:pt x="6184" y="11472"/>
                    <a:pt x="5634" y="12512"/>
                  </a:cubicBezTo>
                  <a:cubicBezTo>
                    <a:pt x="5084" y="13552"/>
                    <a:pt x="4504" y="14672"/>
                    <a:pt x="3954" y="15712"/>
                  </a:cubicBezTo>
                  <a:cubicBezTo>
                    <a:pt x="3404" y="16752"/>
                    <a:pt x="2884" y="17712"/>
                    <a:pt x="2564" y="18352"/>
                  </a:cubicBezTo>
                  <a:cubicBezTo>
                    <a:pt x="2245" y="18992"/>
                    <a:pt x="2126" y="19312"/>
                    <a:pt x="2022" y="19472"/>
                  </a:cubicBezTo>
                  <a:cubicBezTo>
                    <a:pt x="1918" y="19632"/>
                    <a:pt x="1828" y="19632"/>
                    <a:pt x="1828" y="19552"/>
                  </a:cubicBezTo>
                  <a:cubicBezTo>
                    <a:pt x="1828" y="19472"/>
                    <a:pt x="1918" y="19312"/>
                    <a:pt x="2245" y="18752"/>
                  </a:cubicBezTo>
                  <a:cubicBezTo>
                    <a:pt x="2572" y="18192"/>
                    <a:pt x="3137" y="17232"/>
                    <a:pt x="3709" y="16272"/>
                  </a:cubicBezTo>
                  <a:cubicBezTo>
                    <a:pt x="4281" y="15312"/>
                    <a:pt x="4861" y="14352"/>
                    <a:pt x="5411" y="13472"/>
                  </a:cubicBezTo>
                  <a:cubicBezTo>
                    <a:pt x="5961" y="12592"/>
                    <a:pt x="6481" y="11792"/>
                    <a:pt x="7039" y="11072"/>
                  </a:cubicBezTo>
                  <a:cubicBezTo>
                    <a:pt x="7596" y="10352"/>
                    <a:pt x="8191" y="9712"/>
                    <a:pt x="8786" y="9152"/>
                  </a:cubicBezTo>
                  <a:cubicBezTo>
                    <a:pt x="9380" y="8592"/>
                    <a:pt x="9975" y="8112"/>
                    <a:pt x="10584" y="7632"/>
                  </a:cubicBezTo>
                  <a:cubicBezTo>
                    <a:pt x="11194" y="7152"/>
                    <a:pt x="11818" y="6672"/>
                    <a:pt x="12428" y="6112"/>
                  </a:cubicBezTo>
                  <a:cubicBezTo>
                    <a:pt x="13037" y="5552"/>
                    <a:pt x="13632" y="4912"/>
                    <a:pt x="14212" y="4352"/>
                  </a:cubicBezTo>
                  <a:cubicBezTo>
                    <a:pt x="14791" y="3792"/>
                    <a:pt x="15356" y="3312"/>
                    <a:pt x="15958" y="2832"/>
                  </a:cubicBezTo>
                  <a:cubicBezTo>
                    <a:pt x="16560" y="2352"/>
                    <a:pt x="17200" y="1872"/>
                    <a:pt x="17832" y="1552"/>
                  </a:cubicBezTo>
                  <a:cubicBezTo>
                    <a:pt x="18463" y="1232"/>
                    <a:pt x="19088" y="1072"/>
                    <a:pt x="19452" y="992"/>
                  </a:cubicBezTo>
                  <a:cubicBezTo>
                    <a:pt x="19816" y="912"/>
                    <a:pt x="19920" y="912"/>
                    <a:pt x="20009" y="912"/>
                  </a:cubicBezTo>
                  <a:cubicBezTo>
                    <a:pt x="20099" y="912"/>
                    <a:pt x="20173" y="912"/>
                    <a:pt x="20158" y="992"/>
                  </a:cubicBezTo>
                  <a:cubicBezTo>
                    <a:pt x="20143" y="1072"/>
                    <a:pt x="20039" y="1232"/>
                    <a:pt x="19690" y="1392"/>
                  </a:cubicBezTo>
                  <a:cubicBezTo>
                    <a:pt x="19340" y="1552"/>
                    <a:pt x="18746" y="1712"/>
                    <a:pt x="18151" y="1952"/>
                  </a:cubicBezTo>
                  <a:cubicBezTo>
                    <a:pt x="17557" y="2192"/>
                    <a:pt x="16962" y="2512"/>
                    <a:pt x="16397" y="2832"/>
                  </a:cubicBezTo>
                  <a:cubicBezTo>
                    <a:pt x="15832" y="3152"/>
                    <a:pt x="15297" y="3472"/>
                    <a:pt x="14762" y="3872"/>
                  </a:cubicBezTo>
                  <a:cubicBezTo>
                    <a:pt x="14227" y="4272"/>
                    <a:pt x="13691" y="4752"/>
                    <a:pt x="13112" y="5232"/>
                  </a:cubicBezTo>
                  <a:cubicBezTo>
                    <a:pt x="12532" y="5712"/>
                    <a:pt x="11908" y="6192"/>
                    <a:pt x="11328" y="6672"/>
                  </a:cubicBezTo>
                  <a:cubicBezTo>
                    <a:pt x="10748" y="7152"/>
                    <a:pt x="10213" y="7632"/>
                    <a:pt x="9685" y="8192"/>
                  </a:cubicBezTo>
                  <a:cubicBezTo>
                    <a:pt x="9157" y="8752"/>
                    <a:pt x="8637" y="9392"/>
                    <a:pt x="8109" y="10032"/>
                  </a:cubicBezTo>
                  <a:cubicBezTo>
                    <a:pt x="7582" y="10672"/>
                    <a:pt x="7046" y="11312"/>
                    <a:pt x="6652" y="11792"/>
                  </a:cubicBezTo>
                  <a:cubicBezTo>
                    <a:pt x="6258" y="12272"/>
                    <a:pt x="6006" y="12592"/>
                    <a:pt x="5790" y="12832"/>
                  </a:cubicBezTo>
                  <a:cubicBezTo>
                    <a:pt x="5575" y="13072"/>
                    <a:pt x="5396" y="13232"/>
                    <a:pt x="5352" y="13152"/>
                  </a:cubicBezTo>
                  <a:cubicBezTo>
                    <a:pt x="5307" y="13072"/>
                    <a:pt x="5396" y="12752"/>
                    <a:pt x="5731" y="12032"/>
                  </a:cubicBezTo>
                  <a:cubicBezTo>
                    <a:pt x="6065" y="11312"/>
                    <a:pt x="6645" y="10192"/>
                    <a:pt x="7180" y="9312"/>
                  </a:cubicBezTo>
                  <a:cubicBezTo>
                    <a:pt x="7715" y="8432"/>
                    <a:pt x="8206" y="7792"/>
                    <a:pt x="8749" y="7152"/>
                  </a:cubicBezTo>
                  <a:cubicBezTo>
                    <a:pt x="9291" y="6512"/>
                    <a:pt x="9886" y="5872"/>
                    <a:pt x="10406" y="5312"/>
                  </a:cubicBezTo>
                  <a:cubicBezTo>
                    <a:pt x="10926" y="4752"/>
                    <a:pt x="11372" y="4272"/>
                    <a:pt x="11818" y="3792"/>
                  </a:cubicBezTo>
                  <a:cubicBezTo>
                    <a:pt x="12264" y="3312"/>
                    <a:pt x="12710" y="2832"/>
                    <a:pt x="13156" y="2432"/>
                  </a:cubicBezTo>
                  <a:cubicBezTo>
                    <a:pt x="13602" y="2032"/>
                    <a:pt x="14048" y="1712"/>
                    <a:pt x="14591" y="1472"/>
                  </a:cubicBezTo>
                  <a:cubicBezTo>
                    <a:pt x="15133" y="1232"/>
                    <a:pt x="15773" y="1072"/>
                    <a:pt x="16367" y="912"/>
                  </a:cubicBezTo>
                  <a:cubicBezTo>
                    <a:pt x="16962" y="752"/>
                    <a:pt x="17512" y="592"/>
                    <a:pt x="18107" y="432"/>
                  </a:cubicBezTo>
                  <a:cubicBezTo>
                    <a:pt x="18701" y="272"/>
                    <a:pt x="19340" y="112"/>
                    <a:pt x="19890" y="112"/>
                  </a:cubicBezTo>
                  <a:cubicBezTo>
                    <a:pt x="20440" y="112"/>
                    <a:pt x="20901" y="272"/>
                    <a:pt x="21184" y="512"/>
                  </a:cubicBezTo>
                  <a:cubicBezTo>
                    <a:pt x="21466" y="752"/>
                    <a:pt x="21570" y="1072"/>
                    <a:pt x="21585" y="1472"/>
                  </a:cubicBezTo>
                  <a:cubicBezTo>
                    <a:pt x="21600" y="1872"/>
                    <a:pt x="21526" y="2352"/>
                    <a:pt x="21213" y="2832"/>
                  </a:cubicBezTo>
                  <a:cubicBezTo>
                    <a:pt x="20901" y="3312"/>
                    <a:pt x="20351" y="3792"/>
                    <a:pt x="19846" y="4112"/>
                  </a:cubicBezTo>
                  <a:cubicBezTo>
                    <a:pt x="19340" y="4432"/>
                    <a:pt x="18880" y="4592"/>
                    <a:pt x="18359" y="4752"/>
                  </a:cubicBezTo>
                  <a:cubicBezTo>
                    <a:pt x="17839" y="4912"/>
                    <a:pt x="17259" y="5072"/>
                    <a:pt x="16694" y="5232"/>
                  </a:cubicBezTo>
                  <a:cubicBezTo>
                    <a:pt x="16129" y="5392"/>
                    <a:pt x="15579" y="5552"/>
                    <a:pt x="15014" y="5712"/>
                  </a:cubicBezTo>
                  <a:cubicBezTo>
                    <a:pt x="14450" y="5872"/>
                    <a:pt x="13870" y="6032"/>
                    <a:pt x="13498" y="6112"/>
                  </a:cubicBezTo>
                  <a:cubicBezTo>
                    <a:pt x="13126" y="6192"/>
                    <a:pt x="12963" y="6192"/>
                    <a:pt x="12829" y="6192"/>
                  </a:cubicBezTo>
                  <a:cubicBezTo>
                    <a:pt x="12695" y="6192"/>
                    <a:pt x="12591" y="6192"/>
                    <a:pt x="12576" y="6032"/>
                  </a:cubicBezTo>
                  <a:cubicBezTo>
                    <a:pt x="12562" y="5872"/>
                    <a:pt x="12636" y="5552"/>
                    <a:pt x="12970" y="4992"/>
                  </a:cubicBezTo>
                  <a:cubicBezTo>
                    <a:pt x="13305" y="4432"/>
                    <a:pt x="13900" y="3632"/>
                    <a:pt x="14509" y="2912"/>
                  </a:cubicBezTo>
                  <a:cubicBezTo>
                    <a:pt x="15119" y="2192"/>
                    <a:pt x="15743" y="1552"/>
                    <a:pt x="16323" y="1072"/>
                  </a:cubicBezTo>
                  <a:cubicBezTo>
                    <a:pt x="16902" y="592"/>
                    <a:pt x="17438" y="272"/>
                    <a:pt x="18099" y="112"/>
                  </a:cubicBezTo>
                  <a:cubicBezTo>
                    <a:pt x="18761" y="-48"/>
                    <a:pt x="19549" y="-48"/>
                    <a:pt x="20121" y="192"/>
                  </a:cubicBezTo>
                  <a:cubicBezTo>
                    <a:pt x="20693" y="432"/>
                    <a:pt x="21050" y="912"/>
                    <a:pt x="21407" y="13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9" name="Drawing"/>
          <p:cNvGrpSpPr/>
          <p:nvPr/>
        </p:nvGrpSpPr>
        <p:grpSpPr>
          <a:xfrm>
            <a:off x="972276" y="1530349"/>
            <a:ext cx="12007125" cy="6718301"/>
            <a:chOff x="0" y="0"/>
            <a:chExt cx="12007123" cy="6718300"/>
          </a:xfrm>
        </p:grpSpPr>
        <p:sp>
          <p:nvSpPr>
            <p:cNvPr id="2777" name="Line"/>
            <p:cNvSpPr/>
            <p:nvPr/>
          </p:nvSpPr>
          <p:spPr>
            <a:xfrm>
              <a:off x="0" y="410917"/>
              <a:ext cx="246316" cy="578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3" h="21316" fill="norm" stroke="1" extrusionOk="0">
                  <a:moveTo>
                    <a:pt x="3750" y="5448"/>
                  </a:moveTo>
                  <a:cubicBezTo>
                    <a:pt x="3931" y="7554"/>
                    <a:pt x="4113" y="9659"/>
                    <a:pt x="4567" y="11882"/>
                  </a:cubicBezTo>
                  <a:cubicBezTo>
                    <a:pt x="5020" y="14104"/>
                    <a:pt x="5746" y="16443"/>
                    <a:pt x="6200" y="17886"/>
                  </a:cubicBezTo>
                  <a:cubicBezTo>
                    <a:pt x="6654" y="19329"/>
                    <a:pt x="6835" y="19874"/>
                    <a:pt x="6654" y="19913"/>
                  </a:cubicBezTo>
                  <a:cubicBezTo>
                    <a:pt x="6472" y="19952"/>
                    <a:pt x="5928" y="19485"/>
                    <a:pt x="4930" y="17964"/>
                  </a:cubicBezTo>
                  <a:cubicBezTo>
                    <a:pt x="3931" y="16443"/>
                    <a:pt x="2479" y="13870"/>
                    <a:pt x="1572" y="11063"/>
                  </a:cubicBezTo>
                  <a:cubicBezTo>
                    <a:pt x="664" y="8256"/>
                    <a:pt x="301" y="5215"/>
                    <a:pt x="120" y="3499"/>
                  </a:cubicBezTo>
                  <a:cubicBezTo>
                    <a:pt x="-62" y="1783"/>
                    <a:pt x="-62" y="1394"/>
                    <a:pt x="301" y="1004"/>
                  </a:cubicBezTo>
                  <a:cubicBezTo>
                    <a:pt x="664" y="614"/>
                    <a:pt x="1390" y="224"/>
                    <a:pt x="2207" y="68"/>
                  </a:cubicBezTo>
                  <a:cubicBezTo>
                    <a:pt x="3024" y="-88"/>
                    <a:pt x="3931" y="-10"/>
                    <a:pt x="4930" y="692"/>
                  </a:cubicBezTo>
                  <a:cubicBezTo>
                    <a:pt x="5928" y="1394"/>
                    <a:pt x="7017" y="2719"/>
                    <a:pt x="7471" y="4162"/>
                  </a:cubicBezTo>
                  <a:cubicBezTo>
                    <a:pt x="7925" y="5604"/>
                    <a:pt x="7743" y="7164"/>
                    <a:pt x="7380" y="8100"/>
                  </a:cubicBezTo>
                  <a:cubicBezTo>
                    <a:pt x="7017" y="9035"/>
                    <a:pt x="6472" y="9347"/>
                    <a:pt x="6472" y="9347"/>
                  </a:cubicBezTo>
                  <a:cubicBezTo>
                    <a:pt x="6472" y="9347"/>
                    <a:pt x="7017" y="9035"/>
                    <a:pt x="8741" y="9074"/>
                  </a:cubicBezTo>
                  <a:cubicBezTo>
                    <a:pt x="10466" y="9113"/>
                    <a:pt x="13370" y="9503"/>
                    <a:pt x="15820" y="10439"/>
                  </a:cubicBezTo>
                  <a:cubicBezTo>
                    <a:pt x="18271" y="11375"/>
                    <a:pt x="20267" y="12856"/>
                    <a:pt x="20903" y="14338"/>
                  </a:cubicBezTo>
                  <a:cubicBezTo>
                    <a:pt x="21538" y="15820"/>
                    <a:pt x="20812" y="17301"/>
                    <a:pt x="18543" y="18549"/>
                  </a:cubicBezTo>
                  <a:cubicBezTo>
                    <a:pt x="16274" y="19796"/>
                    <a:pt x="12462" y="20810"/>
                    <a:pt x="9740" y="21161"/>
                  </a:cubicBezTo>
                  <a:cubicBezTo>
                    <a:pt x="7017" y="21512"/>
                    <a:pt x="5383" y="21200"/>
                    <a:pt x="3750" y="208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8" name="Line"/>
            <p:cNvSpPr/>
            <p:nvPr/>
          </p:nvSpPr>
          <p:spPr>
            <a:xfrm>
              <a:off x="284478" y="669453"/>
              <a:ext cx="457763" cy="565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308" fill="norm" stroke="1" extrusionOk="0">
                  <a:moveTo>
                    <a:pt x="4760" y="4441"/>
                  </a:moveTo>
                  <a:cubicBezTo>
                    <a:pt x="4464" y="4122"/>
                    <a:pt x="4168" y="3804"/>
                    <a:pt x="3675" y="3246"/>
                  </a:cubicBezTo>
                  <a:cubicBezTo>
                    <a:pt x="3182" y="2688"/>
                    <a:pt x="2491" y="1891"/>
                    <a:pt x="1998" y="1652"/>
                  </a:cubicBezTo>
                  <a:cubicBezTo>
                    <a:pt x="1505" y="1412"/>
                    <a:pt x="1209" y="1731"/>
                    <a:pt x="864" y="2927"/>
                  </a:cubicBezTo>
                  <a:cubicBezTo>
                    <a:pt x="519" y="4122"/>
                    <a:pt x="124" y="6195"/>
                    <a:pt x="26" y="7510"/>
                  </a:cubicBezTo>
                  <a:cubicBezTo>
                    <a:pt x="-73" y="8825"/>
                    <a:pt x="124" y="9383"/>
                    <a:pt x="469" y="9781"/>
                  </a:cubicBezTo>
                  <a:cubicBezTo>
                    <a:pt x="815" y="10180"/>
                    <a:pt x="1308" y="10419"/>
                    <a:pt x="1752" y="10419"/>
                  </a:cubicBezTo>
                  <a:cubicBezTo>
                    <a:pt x="2195" y="10419"/>
                    <a:pt x="2590" y="10180"/>
                    <a:pt x="2985" y="9184"/>
                  </a:cubicBezTo>
                  <a:cubicBezTo>
                    <a:pt x="3379" y="8187"/>
                    <a:pt x="3774" y="6434"/>
                    <a:pt x="4020" y="5358"/>
                  </a:cubicBezTo>
                  <a:cubicBezTo>
                    <a:pt x="4267" y="4282"/>
                    <a:pt x="4365" y="3883"/>
                    <a:pt x="4415" y="3923"/>
                  </a:cubicBezTo>
                  <a:cubicBezTo>
                    <a:pt x="4464" y="3963"/>
                    <a:pt x="4464" y="4441"/>
                    <a:pt x="4612" y="5198"/>
                  </a:cubicBezTo>
                  <a:cubicBezTo>
                    <a:pt x="4760" y="5956"/>
                    <a:pt x="5056" y="6992"/>
                    <a:pt x="5648" y="7629"/>
                  </a:cubicBezTo>
                  <a:cubicBezTo>
                    <a:pt x="6239" y="8267"/>
                    <a:pt x="7127" y="8506"/>
                    <a:pt x="7768" y="8227"/>
                  </a:cubicBezTo>
                  <a:cubicBezTo>
                    <a:pt x="8409" y="7948"/>
                    <a:pt x="8804" y="7151"/>
                    <a:pt x="9050" y="6274"/>
                  </a:cubicBezTo>
                  <a:cubicBezTo>
                    <a:pt x="9297" y="5398"/>
                    <a:pt x="9395" y="4441"/>
                    <a:pt x="9445" y="3764"/>
                  </a:cubicBezTo>
                  <a:cubicBezTo>
                    <a:pt x="9494" y="3086"/>
                    <a:pt x="9494" y="2688"/>
                    <a:pt x="9445" y="2728"/>
                  </a:cubicBezTo>
                  <a:cubicBezTo>
                    <a:pt x="9395" y="2767"/>
                    <a:pt x="9297" y="3246"/>
                    <a:pt x="9297" y="3883"/>
                  </a:cubicBezTo>
                  <a:cubicBezTo>
                    <a:pt x="9297" y="4521"/>
                    <a:pt x="9395" y="5318"/>
                    <a:pt x="9691" y="5916"/>
                  </a:cubicBezTo>
                  <a:cubicBezTo>
                    <a:pt x="9987" y="6513"/>
                    <a:pt x="10480" y="6912"/>
                    <a:pt x="10974" y="7111"/>
                  </a:cubicBezTo>
                  <a:cubicBezTo>
                    <a:pt x="11467" y="7311"/>
                    <a:pt x="11960" y="7311"/>
                    <a:pt x="12749" y="6633"/>
                  </a:cubicBezTo>
                  <a:cubicBezTo>
                    <a:pt x="13538" y="5956"/>
                    <a:pt x="14623" y="4601"/>
                    <a:pt x="15215" y="3644"/>
                  </a:cubicBezTo>
                  <a:cubicBezTo>
                    <a:pt x="15806" y="2688"/>
                    <a:pt x="15905" y="2130"/>
                    <a:pt x="16004" y="1492"/>
                  </a:cubicBezTo>
                  <a:cubicBezTo>
                    <a:pt x="16102" y="854"/>
                    <a:pt x="16201" y="137"/>
                    <a:pt x="16201" y="18"/>
                  </a:cubicBezTo>
                  <a:cubicBezTo>
                    <a:pt x="16201" y="-102"/>
                    <a:pt x="16102" y="376"/>
                    <a:pt x="16349" y="1652"/>
                  </a:cubicBezTo>
                  <a:cubicBezTo>
                    <a:pt x="16595" y="2927"/>
                    <a:pt x="17187" y="4999"/>
                    <a:pt x="17976" y="7111"/>
                  </a:cubicBezTo>
                  <a:cubicBezTo>
                    <a:pt x="18765" y="9223"/>
                    <a:pt x="19752" y="11375"/>
                    <a:pt x="20442" y="13328"/>
                  </a:cubicBezTo>
                  <a:cubicBezTo>
                    <a:pt x="21132" y="15281"/>
                    <a:pt x="21527" y="17035"/>
                    <a:pt x="21231" y="18390"/>
                  </a:cubicBezTo>
                  <a:cubicBezTo>
                    <a:pt x="20935" y="19744"/>
                    <a:pt x="19949" y="20701"/>
                    <a:pt x="18963" y="21099"/>
                  </a:cubicBezTo>
                  <a:cubicBezTo>
                    <a:pt x="17976" y="21498"/>
                    <a:pt x="16990" y="21339"/>
                    <a:pt x="16448" y="20502"/>
                  </a:cubicBezTo>
                  <a:cubicBezTo>
                    <a:pt x="15905" y="19665"/>
                    <a:pt x="15806" y="18150"/>
                    <a:pt x="15708" y="166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9" name="Line"/>
            <p:cNvSpPr/>
            <p:nvPr/>
          </p:nvSpPr>
          <p:spPr>
            <a:xfrm>
              <a:off x="747172" y="534846"/>
              <a:ext cx="371579" cy="341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1251" fill="norm" stroke="1" extrusionOk="0">
                  <a:moveTo>
                    <a:pt x="1537" y="15715"/>
                  </a:moveTo>
                  <a:cubicBezTo>
                    <a:pt x="1416" y="15056"/>
                    <a:pt x="1294" y="14398"/>
                    <a:pt x="1476" y="13871"/>
                  </a:cubicBezTo>
                  <a:cubicBezTo>
                    <a:pt x="1658" y="13344"/>
                    <a:pt x="2144" y="12949"/>
                    <a:pt x="2932" y="11895"/>
                  </a:cubicBezTo>
                  <a:cubicBezTo>
                    <a:pt x="3721" y="10842"/>
                    <a:pt x="4813" y="9130"/>
                    <a:pt x="5299" y="7878"/>
                  </a:cubicBezTo>
                  <a:cubicBezTo>
                    <a:pt x="5784" y="6627"/>
                    <a:pt x="5663" y="5837"/>
                    <a:pt x="5299" y="5376"/>
                  </a:cubicBezTo>
                  <a:cubicBezTo>
                    <a:pt x="4935" y="4915"/>
                    <a:pt x="4328" y="4783"/>
                    <a:pt x="3418" y="5639"/>
                  </a:cubicBezTo>
                  <a:cubicBezTo>
                    <a:pt x="2508" y="6495"/>
                    <a:pt x="1294" y="8339"/>
                    <a:pt x="627" y="10644"/>
                  </a:cubicBezTo>
                  <a:cubicBezTo>
                    <a:pt x="-41" y="12949"/>
                    <a:pt x="-162" y="15715"/>
                    <a:pt x="202" y="17559"/>
                  </a:cubicBezTo>
                  <a:cubicBezTo>
                    <a:pt x="566" y="19403"/>
                    <a:pt x="1416" y="20325"/>
                    <a:pt x="2750" y="20851"/>
                  </a:cubicBezTo>
                  <a:cubicBezTo>
                    <a:pt x="4085" y="21378"/>
                    <a:pt x="5905" y="21510"/>
                    <a:pt x="8029" y="20456"/>
                  </a:cubicBezTo>
                  <a:cubicBezTo>
                    <a:pt x="10153" y="19403"/>
                    <a:pt x="12580" y="17164"/>
                    <a:pt x="14278" y="14398"/>
                  </a:cubicBezTo>
                  <a:cubicBezTo>
                    <a:pt x="15977" y="11632"/>
                    <a:pt x="16948" y="8339"/>
                    <a:pt x="17434" y="6232"/>
                  </a:cubicBezTo>
                  <a:cubicBezTo>
                    <a:pt x="17919" y="4125"/>
                    <a:pt x="17919" y="3203"/>
                    <a:pt x="17858" y="2347"/>
                  </a:cubicBezTo>
                  <a:cubicBezTo>
                    <a:pt x="17798" y="1490"/>
                    <a:pt x="17676" y="700"/>
                    <a:pt x="17251" y="305"/>
                  </a:cubicBezTo>
                  <a:cubicBezTo>
                    <a:pt x="16827" y="-90"/>
                    <a:pt x="16099" y="-90"/>
                    <a:pt x="15553" y="239"/>
                  </a:cubicBezTo>
                  <a:cubicBezTo>
                    <a:pt x="15007" y="569"/>
                    <a:pt x="14642" y="1227"/>
                    <a:pt x="14703" y="2215"/>
                  </a:cubicBezTo>
                  <a:cubicBezTo>
                    <a:pt x="14764" y="3203"/>
                    <a:pt x="15249" y="4520"/>
                    <a:pt x="16402" y="6364"/>
                  </a:cubicBezTo>
                  <a:cubicBezTo>
                    <a:pt x="17555" y="8208"/>
                    <a:pt x="19375" y="10578"/>
                    <a:pt x="20346" y="12093"/>
                  </a:cubicBezTo>
                  <a:cubicBezTo>
                    <a:pt x="21317" y="13608"/>
                    <a:pt x="21438" y="14266"/>
                    <a:pt x="21195" y="14727"/>
                  </a:cubicBezTo>
                  <a:cubicBezTo>
                    <a:pt x="20953" y="15188"/>
                    <a:pt x="20346" y="15451"/>
                    <a:pt x="19739" y="157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0" name="Line"/>
            <p:cNvSpPr/>
            <p:nvPr/>
          </p:nvSpPr>
          <p:spPr>
            <a:xfrm>
              <a:off x="1231173" y="311149"/>
              <a:ext cx="1270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1" name="Line"/>
            <p:cNvSpPr/>
            <p:nvPr/>
          </p:nvSpPr>
          <p:spPr>
            <a:xfrm>
              <a:off x="1683730" y="171449"/>
              <a:ext cx="99894" cy="6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1600" fill="norm" stroke="1" extrusionOk="0">
                  <a:moveTo>
                    <a:pt x="9087" y="0"/>
                  </a:moveTo>
                  <a:cubicBezTo>
                    <a:pt x="6837" y="0"/>
                    <a:pt x="4587" y="0"/>
                    <a:pt x="2787" y="265"/>
                  </a:cubicBezTo>
                  <a:cubicBezTo>
                    <a:pt x="987" y="531"/>
                    <a:pt x="-363" y="1061"/>
                    <a:pt x="87" y="2539"/>
                  </a:cubicBezTo>
                  <a:cubicBezTo>
                    <a:pt x="537" y="4017"/>
                    <a:pt x="2787" y="6442"/>
                    <a:pt x="5712" y="8867"/>
                  </a:cubicBezTo>
                  <a:cubicBezTo>
                    <a:pt x="8637" y="11293"/>
                    <a:pt x="12237" y="13718"/>
                    <a:pt x="14937" y="15840"/>
                  </a:cubicBezTo>
                  <a:cubicBezTo>
                    <a:pt x="17637" y="17962"/>
                    <a:pt x="19437" y="19781"/>
                    <a:pt x="2123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2" name="Line"/>
            <p:cNvSpPr/>
            <p:nvPr/>
          </p:nvSpPr>
          <p:spPr>
            <a:xfrm>
              <a:off x="1504223" y="109208"/>
              <a:ext cx="603251" cy="576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4" fill="norm" stroke="1" extrusionOk="0">
                  <a:moveTo>
                    <a:pt x="0" y="13197"/>
                  </a:moveTo>
                  <a:cubicBezTo>
                    <a:pt x="682" y="12014"/>
                    <a:pt x="1364" y="10832"/>
                    <a:pt x="2539" y="9531"/>
                  </a:cubicBezTo>
                  <a:cubicBezTo>
                    <a:pt x="3714" y="8230"/>
                    <a:pt x="5381" y="6811"/>
                    <a:pt x="6859" y="5471"/>
                  </a:cubicBezTo>
                  <a:cubicBezTo>
                    <a:pt x="8337" y="4131"/>
                    <a:pt x="9625" y="2870"/>
                    <a:pt x="10648" y="1884"/>
                  </a:cubicBezTo>
                  <a:cubicBezTo>
                    <a:pt x="11672" y="899"/>
                    <a:pt x="12429" y="189"/>
                    <a:pt x="12808" y="32"/>
                  </a:cubicBezTo>
                  <a:cubicBezTo>
                    <a:pt x="13187" y="-126"/>
                    <a:pt x="13187" y="268"/>
                    <a:pt x="13225" y="1924"/>
                  </a:cubicBezTo>
                  <a:cubicBezTo>
                    <a:pt x="13263" y="3579"/>
                    <a:pt x="13339" y="6496"/>
                    <a:pt x="13528" y="9452"/>
                  </a:cubicBezTo>
                  <a:cubicBezTo>
                    <a:pt x="13718" y="12408"/>
                    <a:pt x="14021" y="15404"/>
                    <a:pt x="14211" y="17099"/>
                  </a:cubicBezTo>
                  <a:cubicBezTo>
                    <a:pt x="14400" y="18794"/>
                    <a:pt x="14476" y="19188"/>
                    <a:pt x="14476" y="19070"/>
                  </a:cubicBezTo>
                  <a:cubicBezTo>
                    <a:pt x="14476" y="18951"/>
                    <a:pt x="14400" y="18321"/>
                    <a:pt x="14476" y="17729"/>
                  </a:cubicBezTo>
                  <a:cubicBezTo>
                    <a:pt x="14552" y="17138"/>
                    <a:pt x="14779" y="16586"/>
                    <a:pt x="15006" y="16153"/>
                  </a:cubicBezTo>
                  <a:cubicBezTo>
                    <a:pt x="15234" y="15719"/>
                    <a:pt x="15461" y="15404"/>
                    <a:pt x="15802" y="15286"/>
                  </a:cubicBezTo>
                  <a:cubicBezTo>
                    <a:pt x="16143" y="15167"/>
                    <a:pt x="16598" y="15246"/>
                    <a:pt x="17318" y="15956"/>
                  </a:cubicBezTo>
                  <a:cubicBezTo>
                    <a:pt x="18038" y="16665"/>
                    <a:pt x="19023" y="18005"/>
                    <a:pt x="19781" y="19030"/>
                  </a:cubicBezTo>
                  <a:cubicBezTo>
                    <a:pt x="20539" y="20055"/>
                    <a:pt x="21069" y="20765"/>
                    <a:pt x="21600" y="214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3" name="Line"/>
            <p:cNvSpPr/>
            <p:nvPr/>
          </p:nvSpPr>
          <p:spPr>
            <a:xfrm>
              <a:off x="2107473" y="415292"/>
              <a:ext cx="334771" cy="227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0953" fill="norm" stroke="1" extrusionOk="0">
                  <a:moveTo>
                    <a:pt x="0" y="11442"/>
                  </a:moveTo>
                  <a:cubicBezTo>
                    <a:pt x="1890" y="8912"/>
                    <a:pt x="3780" y="6382"/>
                    <a:pt x="4793" y="4631"/>
                  </a:cubicBezTo>
                  <a:cubicBezTo>
                    <a:pt x="5805" y="2880"/>
                    <a:pt x="5940" y="1907"/>
                    <a:pt x="5670" y="1615"/>
                  </a:cubicBezTo>
                  <a:cubicBezTo>
                    <a:pt x="5400" y="1323"/>
                    <a:pt x="4725" y="1712"/>
                    <a:pt x="3915" y="3463"/>
                  </a:cubicBezTo>
                  <a:cubicBezTo>
                    <a:pt x="3105" y="5215"/>
                    <a:pt x="2160" y="8328"/>
                    <a:pt x="1890" y="11539"/>
                  </a:cubicBezTo>
                  <a:cubicBezTo>
                    <a:pt x="1620" y="14750"/>
                    <a:pt x="2025" y="18058"/>
                    <a:pt x="3240" y="19712"/>
                  </a:cubicBezTo>
                  <a:cubicBezTo>
                    <a:pt x="4455" y="21366"/>
                    <a:pt x="6480" y="21366"/>
                    <a:pt x="8708" y="19712"/>
                  </a:cubicBezTo>
                  <a:cubicBezTo>
                    <a:pt x="10935" y="18058"/>
                    <a:pt x="13365" y="14750"/>
                    <a:pt x="15053" y="11831"/>
                  </a:cubicBezTo>
                  <a:cubicBezTo>
                    <a:pt x="16740" y="8912"/>
                    <a:pt x="17685" y="6382"/>
                    <a:pt x="18225" y="4436"/>
                  </a:cubicBezTo>
                  <a:cubicBezTo>
                    <a:pt x="18765" y="2490"/>
                    <a:pt x="18900" y="1128"/>
                    <a:pt x="18630" y="447"/>
                  </a:cubicBezTo>
                  <a:cubicBezTo>
                    <a:pt x="18360" y="-234"/>
                    <a:pt x="17685" y="-234"/>
                    <a:pt x="16740" y="1128"/>
                  </a:cubicBezTo>
                  <a:cubicBezTo>
                    <a:pt x="15795" y="2490"/>
                    <a:pt x="14580" y="5215"/>
                    <a:pt x="13905" y="8231"/>
                  </a:cubicBezTo>
                  <a:cubicBezTo>
                    <a:pt x="13230" y="11247"/>
                    <a:pt x="13095" y="14555"/>
                    <a:pt x="13230" y="16598"/>
                  </a:cubicBezTo>
                  <a:cubicBezTo>
                    <a:pt x="13365" y="18642"/>
                    <a:pt x="13770" y="19420"/>
                    <a:pt x="14648" y="19712"/>
                  </a:cubicBezTo>
                  <a:cubicBezTo>
                    <a:pt x="15525" y="20004"/>
                    <a:pt x="16875" y="19809"/>
                    <a:pt x="18225" y="18544"/>
                  </a:cubicBezTo>
                  <a:cubicBezTo>
                    <a:pt x="19575" y="17280"/>
                    <a:pt x="20925" y="14944"/>
                    <a:pt x="21263" y="12123"/>
                  </a:cubicBezTo>
                  <a:cubicBezTo>
                    <a:pt x="21600" y="9301"/>
                    <a:pt x="20925" y="5993"/>
                    <a:pt x="20115" y="4339"/>
                  </a:cubicBezTo>
                  <a:cubicBezTo>
                    <a:pt x="19305" y="2685"/>
                    <a:pt x="18360" y="2685"/>
                    <a:pt x="17415" y="26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4" name="Line"/>
            <p:cNvSpPr/>
            <p:nvPr/>
          </p:nvSpPr>
          <p:spPr>
            <a:xfrm>
              <a:off x="2475773" y="387349"/>
              <a:ext cx="165101" cy="227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1" fill="norm" stroke="1" extrusionOk="0">
                  <a:moveTo>
                    <a:pt x="0" y="1800"/>
                  </a:moveTo>
                  <a:cubicBezTo>
                    <a:pt x="1385" y="1400"/>
                    <a:pt x="2769" y="1000"/>
                    <a:pt x="4154" y="900"/>
                  </a:cubicBezTo>
                  <a:cubicBezTo>
                    <a:pt x="5538" y="800"/>
                    <a:pt x="6923" y="1000"/>
                    <a:pt x="9138" y="2900"/>
                  </a:cubicBezTo>
                  <a:cubicBezTo>
                    <a:pt x="11354" y="4800"/>
                    <a:pt x="14400" y="8400"/>
                    <a:pt x="16062" y="11000"/>
                  </a:cubicBezTo>
                  <a:cubicBezTo>
                    <a:pt x="17723" y="13600"/>
                    <a:pt x="18000" y="15200"/>
                    <a:pt x="18138" y="16600"/>
                  </a:cubicBezTo>
                  <a:cubicBezTo>
                    <a:pt x="18277" y="18000"/>
                    <a:pt x="18277" y="19200"/>
                    <a:pt x="17723" y="20100"/>
                  </a:cubicBezTo>
                  <a:cubicBezTo>
                    <a:pt x="17169" y="21000"/>
                    <a:pt x="16062" y="21600"/>
                    <a:pt x="15092" y="21500"/>
                  </a:cubicBezTo>
                  <a:cubicBezTo>
                    <a:pt x="14123" y="21400"/>
                    <a:pt x="13292" y="20600"/>
                    <a:pt x="12600" y="18300"/>
                  </a:cubicBezTo>
                  <a:cubicBezTo>
                    <a:pt x="11908" y="16000"/>
                    <a:pt x="11354" y="12200"/>
                    <a:pt x="12877" y="8900"/>
                  </a:cubicBezTo>
                  <a:cubicBezTo>
                    <a:pt x="14400" y="5600"/>
                    <a:pt x="18000" y="2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5" name="Line"/>
            <p:cNvSpPr/>
            <p:nvPr/>
          </p:nvSpPr>
          <p:spPr>
            <a:xfrm>
              <a:off x="2685323" y="310597"/>
              <a:ext cx="508001" cy="274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2" fill="norm" stroke="1" extrusionOk="0">
                  <a:moveTo>
                    <a:pt x="0" y="9162"/>
                  </a:moveTo>
                  <a:cubicBezTo>
                    <a:pt x="180" y="9962"/>
                    <a:pt x="360" y="10762"/>
                    <a:pt x="675" y="11002"/>
                  </a:cubicBezTo>
                  <a:cubicBezTo>
                    <a:pt x="990" y="11242"/>
                    <a:pt x="1440" y="10922"/>
                    <a:pt x="2025" y="9722"/>
                  </a:cubicBezTo>
                  <a:cubicBezTo>
                    <a:pt x="2610" y="8522"/>
                    <a:pt x="3330" y="6442"/>
                    <a:pt x="3735" y="4842"/>
                  </a:cubicBezTo>
                  <a:cubicBezTo>
                    <a:pt x="4140" y="3242"/>
                    <a:pt x="4230" y="2122"/>
                    <a:pt x="4005" y="1802"/>
                  </a:cubicBezTo>
                  <a:cubicBezTo>
                    <a:pt x="3780" y="1482"/>
                    <a:pt x="3240" y="1962"/>
                    <a:pt x="2610" y="3962"/>
                  </a:cubicBezTo>
                  <a:cubicBezTo>
                    <a:pt x="1980" y="5962"/>
                    <a:pt x="1260" y="9482"/>
                    <a:pt x="990" y="12522"/>
                  </a:cubicBezTo>
                  <a:cubicBezTo>
                    <a:pt x="720" y="15562"/>
                    <a:pt x="900" y="18122"/>
                    <a:pt x="1800" y="19562"/>
                  </a:cubicBezTo>
                  <a:cubicBezTo>
                    <a:pt x="2700" y="21002"/>
                    <a:pt x="4320" y="21322"/>
                    <a:pt x="5670" y="19242"/>
                  </a:cubicBezTo>
                  <a:cubicBezTo>
                    <a:pt x="7020" y="17162"/>
                    <a:pt x="8100" y="12682"/>
                    <a:pt x="8730" y="10042"/>
                  </a:cubicBezTo>
                  <a:cubicBezTo>
                    <a:pt x="9360" y="7402"/>
                    <a:pt x="9540" y="6602"/>
                    <a:pt x="9720" y="6602"/>
                  </a:cubicBezTo>
                  <a:cubicBezTo>
                    <a:pt x="9900" y="6602"/>
                    <a:pt x="10080" y="7402"/>
                    <a:pt x="10170" y="8922"/>
                  </a:cubicBezTo>
                  <a:cubicBezTo>
                    <a:pt x="10260" y="10442"/>
                    <a:pt x="10260" y="12682"/>
                    <a:pt x="10350" y="14282"/>
                  </a:cubicBezTo>
                  <a:cubicBezTo>
                    <a:pt x="10440" y="15882"/>
                    <a:pt x="10620" y="16842"/>
                    <a:pt x="10755" y="16842"/>
                  </a:cubicBezTo>
                  <a:cubicBezTo>
                    <a:pt x="10890" y="16842"/>
                    <a:pt x="10980" y="15882"/>
                    <a:pt x="11250" y="13482"/>
                  </a:cubicBezTo>
                  <a:cubicBezTo>
                    <a:pt x="11520" y="11082"/>
                    <a:pt x="11970" y="7242"/>
                    <a:pt x="12285" y="4922"/>
                  </a:cubicBezTo>
                  <a:cubicBezTo>
                    <a:pt x="12600" y="2602"/>
                    <a:pt x="12780" y="1802"/>
                    <a:pt x="13005" y="1722"/>
                  </a:cubicBezTo>
                  <a:cubicBezTo>
                    <a:pt x="13230" y="1642"/>
                    <a:pt x="13500" y="2282"/>
                    <a:pt x="13770" y="3642"/>
                  </a:cubicBezTo>
                  <a:cubicBezTo>
                    <a:pt x="14040" y="5002"/>
                    <a:pt x="14310" y="7082"/>
                    <a:pt x="14535" y="8522"/>
                  </a:cubicBezTo>
                  <a:cubicBezTo>
                    <a:pt x="14760" y="9962"/>
                    <a:pt x="14940" y="10762"/>
                    <a:pt x="15030" y="10682"/>
                  </a:cubicBezTo>
                  <a:cubicBezTo>
                    <a:pt x="15120" y="10602"/>
                    <a:pt x="15120" y="9642"/>
                    <a:pt x="15480" y="7962"/>
                  </a:cubicBezTo>
                  <a:cubicBezTo>
                    <a:pt x="15840" y="6282"/>
                    <a:pt x="16560" y="3882"/>
                    <a:pt x="17100" y="2442"/>
                  </a:cubicBezTo>
                  <a:cubicBezTo>
                    <a:pt x="17640" y="1002"/>
                    <a:pt x="18000" y="522"/>
                    <a:pt x="18495" y="202"/>
                  </a:cubicBezTo>
                  <a:cubicBezTo>
                    <a:pt x="18990" y="-118"/>
                    <a:pt x="19620" y="-278"/>
                    <a:pt x="20160" y="1482"/>
                  </a:cubicBezTo>
                  <a:cubicBezTo>
                    <a:pt x="20700" y="3242"/>
                    <a:pt x="21150" y="6922"/>
                    <a:pt x="21375" y="9242"/>
                  </a:cubicBezTo>
                  <a:cubicBezTo>
                    <a:pt x="21600" y="11562"/>
                    <a:pt x="21600" y="12522"/>
                    <a:pt x="21600" y="13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6" name="Line"/>
            <p:cNvSpPr/>
            <p:nvPr/>
          </p:nvSpPr>
          <p:spPr>
            <a:xfrm>
              <a:off x="107223" y="679449"/>
              <a:ext cx="2844801" cy="812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8" y="21037"/>
                    <a:pt x="996" y="20475"/>
                    <a:pt x="1535" y="20025"/>
                  </a:cubicBezTo>
                  <a:cubicBezTo>
                    <a:pt x="2073" y="19575"/>
                    <a:pt x="2652" y="19238"/>
                    <a:pt x="3246" y="18816"/>
                  </a:cubicBezTo>
                  <a:cubicBezTo>
                    <a:pt x="3841" y="18394"/>
                    <a:pt x="4452" y="17888"/>
                    <a:pt x="5046" y="17353"/>
                  </a:cubicBezTo>
                  <a:cubicBezTo>
                    <a:pt x="5641" y="16819"/>
                    <a:pt x="6220" y="16256"/>
                    <a:pt x="6822" y="15637"/>
                  </a:cubicBezTo>
                  <a:cubicBezTo>
                    <a:pt x="7425" y="15019"/>
                    <a:pt x="8052" y="14344"/>
                    <a:pt x="8703" y="13641"/>
                  </a:cubicBezTo>
                  <a:cubicBezTo>
                    <a:pt x="9354" y="12937"/>
                    <a:pt x="10029" y="12206"/>
                    <a:pt x="10607" y="11559"/>
                  </a:cubicBezTo>
                  <a:cubicBezTo>
                    <a:pt x="11186" y="10912"/>
                    <a:pt x="11668" y="10350"/>
                    <a:pt x="12142" y="9816"/>
                  </a:cubicBezTo>
                  <a:cubicBezTo>
                    <a:pt x="12616" y="9281"/>
                    <a:pt x="13082" y="8775"/>
                    <a:pt x="13548" y="8241"/>
                  </a:cubicBezTo>
                  <a:cubicBezTo>
                    <a:pt x="14014" y="7706"/>
                    <a:pt x="14480" y="7144"/>
                    <a:pt x="15043" y="6497"/>
                  </a:cubicBezTo>
                  <a:cubicBezTo>
                    <a:pt x="15605" y="5850"/>
                    <a:pt x="16264" y="5119"/>
                    <a:pt x="16867" y="4444"/>
                  </a:cubicBezTo>
                  <a:cubicBezTo>
                    <a:pt x="17470" y="3769"/>
                    <a:pt x="18016" y="3150"/>
                    <a:pt x="18667" y="2475"/>
                  </a:cubicBezTo>
                  <a:cubicBezTo>
                    <a:pt x="19318" y="1800"/>
                    <a:pt x="20073" y="1069"/>
                    <a:pt x="20579" y="647"/>
                  </a:cubicBezTo>
                  <a:cubicBezTo>
                    <a:pt x="21086" y="225"/>
                    <a:pt x="21343" y="11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7" name="Line"/>
            <p:cNvSpPr/>
            <p:nvPr/>
          </p:nvSpPr>
          <p:spPr>
            <a:xfrm>
              <a:off x="495087" y="774699"/>
              <a:ext cx="2666487" cy="795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9" h="21522" fill="norm" stroke="1" extrusionOk="0">
                  <a:moveTo>
                    <a:pt x="1229" y="19767"/>
                  </a:moveTo>
                  <a:cubicBezTo>
                    <a:pt x="870" y="20053"/>
                    <a:pt x="510" y="20340"/>
                    <a:pt x="287" y="20626"/>
                  </a:cubicBezTo>
                  <a:cubicBezTo>
                    <a:pt x="65" y="20912"/>
                    <a:pt x="-21" y="21199"/>
                    <a:pt x="5" y="21371"/>
                  </a:cubicBezTo>
                  <a:cubicBezTo>
                    <a:pt x="30" y="21543"/>
                    <a:pt x="167" y="21600"/>
                    <a:pt x="501" y="21371"/>
                  </a:cubicBezTo>
                  <a:cubicBezTo>
                    <a:pt x="835" y="21142"/>
                    <a:pt x="1366" y="20626"/>
                    <a:pt x="1940" y="19996"/>
                  </a:cubicBezTo>
                  <a:cubicBezTo>
                    <a:pt x="2514" y="19366"/>
                    <a:pt x="3131" y="18621"/>
                    <a:pt x="3739" y="17933"/>
                  </a:cubicBezTo>
                  <a:cubicBezTo>
                    <a:pt x="4347" y="17246"/>
                    <a:pt x="4946" y="16615"/>
                    <a:pt x="5580" y="15928"/>
                  </a:cubicBezTo>
                  <a:cubicBezTo>
                    <a:pt x="6214" y="15240"/>
                    <a:pt x="6882" y="14495"/>
                    <a:pt x="7567" y="13779"/>
                  </a:cubicBezTo>
                  <a:cubicBezTo>
                    <a:pt x="8252" y="13063"/>
                    <a:pt x="8955" y="12376"/>
                    <a:pt x="9554" y="11803"/>
                  </a:cubicBezTo>
                  <a:cubicBezTo>
                    <a:pt x="10154" y="11230"/>
                    <a:pt x="10651" y="10771"/>
                    <a:pt x="11259" y="10198"/>
                  </a:cubicBezTo>
                  <a:cubicBezTo>
                    <a:pt x="11867" y="9625"/>
                    <a:pt x="12586" y="8938"/>
                    <a:pt x="13280" y="8250"/>
                  </a:cubicBezTo>
                  <a:cubicBezTo>
                    <a:pt x="13974" y="7563"/>
                    <a:pt x="14642" y="6875"/>
                    <a:pt x="15293" y="6216"/>
                  </a:cubicBezTo>
                  <a:cubicBezTo>
                    <a:pt x="15943" y="5558"/>
                    <a:pt x="16577" y="4927"/>
                    <a:pt x="17211" y="4297"/>
                  </a:cubicBezTo>
                  <a:cubicBezTo>
                    <a:pt x="17845" y="3667"/>
                    <a:pt x="18479" y="3037"/>
                    <a:pt x="19164" y="2378"/>
                  </a:cubicBezTo>
                  <a:cubicBezTo>
                    <a:pt x="19849" y="1719"/>
                    <a:pt x="20586" y="1031"/>
                    <a:pt x="20997" y="630"/>
                  </a:cubicBezTo>
                  <a:cubicBezTo>
                    <a:pt x="21408" y="229"/>
                    <a:pt x="21493" y="115"/>
                    <a:pt x="2157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8" name="Line"/>
            <p:cNvSpPr/>
            <p:nvPr/>
          </p:nvSpPr>
          <p:spPr>
            <a:xfrm>
              <a:off x="3529873" y="260349"/>
              <a:ext cx="63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9" name="Line"/>
            <p:cNvSpPr/>
            <p:nvPr/>
          </p:nvSpPr>
          <p:spPr>
            <a:xfrm>
              <a:off x="3574323" y="495299"/>
              <a:ext cx="127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0" name="Line"/>
            <p:cNvSpPr/>
            <p:nvPr/>
          </p:nvSpPr>
          <p:spPr>
            <a:xfrm>
              <a:off x="4350183" y="77915"/>
              <a:ext cx="411591" cy="710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465" fill="norm" stroke="1" extrusionOk="0">
                  <a:moveTo>
                    <a:pt x="3594" y="4741"/>
                  </a:moveTo>
                  <a:cubicBezTo>
                    <a:pt x="2708" y="4869"/>
                    <a:pt x="1822" y="4997"/>
                    <a:pt x="1213" y="4933"/>
                  </a:cubicBezTo>
                  <a:cubicBezTo>
                    <a:pt x="604" y="4869"/>
                    <a:pt x="271" y="4613"/>
                    <a:pt x="105" y="4102"/>
                  </a:cubicBezTo>
                  <a:cubicBezTo>
                    <a:pt x="-61" y="3591"/>
                    <a:pt x="-61" y="2824"/>
                    <a:pt x="327" y="2153"/>
                  </a:cubicBezTo>
                  <a:cubicBezTo>
                    <a:pt x="714" y="1482"/>
                    <a:pt x="1490" y="907"/>
                    <a:pt x="2154" y="523"/>
                  </a:cubicBezTo>
                  <a:cubicBezTo>
                    <a:pt x="2819" y="140"/>
                    <a:pt x="3373" y="-52"/>
                    <a:pt x="3761" y="12"/>
                  </a:cubicBezTo>
                  <a:cubicBezTo>
                    <a:pt x="4148" y="76"/>
                    <a:pt x="4370" y="395"/>
                    <a:pt x="4591" y="1418"/>
                  </a:cubicBezTo>
                  <a:cubicBezTo>
                    <a:pt x="4813" y="2440"/>
                    <a:pt x="5034" y="4166"/>
                    <a:pt x="4979" y="6147"/>
                  </a:cubicBezTo>
                  <a:cubicBezTo>
                    <a:pt x="4924" y="8128"/>
                    <a:pt x="4591" y="10365"/>
                    <a:pt x="4204" y="11898"/>
                  </a:cubicBezTo>
                  <a:cubicBezTo>
                    <a:pt x="3816" y="13432"/>
                    <a:pt x="3373" y="14263"/>
                    <a:pt x="2874" y="14742"/>
                  </a:cubicBezTo>
                  <a:cubicBezTo>
                    <a:pt x="2376" y="15221"/>
                    <a:pt x="1822" y="15349"/>
                    <a:pt x="1434" y="15253"/>
                  </a:cubicBezTo>
                  <a:cubicBezTo>
                    <a:pt x="1047" y="15157"/>
                    <a:pt x="825" y="14838"/>
                    <a:pt x="1102" y="13815"/>
                  </a:cubicBezTo>
                  <a:cubicBezTo>
                    <a:pt x="1379" y="12793"/>
                    <a:pt x="2154" y="11068"/>
                    <a:pt x="3594" y="9278"/>
                  </a:cubicBezTo>
                  <a:cubicBezTo>
                    <a:pt x="5034" y="7489"/>
                    <a:pt x="7139" y="5636"/>
                    <a:pt x="8801" y="4357"/>
                  </a:cubicBezTo>
                  <a:cubicBezTo>
                    <a:pt x="10462" y="3079"/>
                    <a:pt x="11681" y="2376"/>
                    <a:pt x="12567" y="1961"/>
                  </a:cubicBezTo>
                  <a:cubicBezTo>
                    <a:pt x="13453" y="1546"/>
                    <a:pt x="14007" y="1418"/>
                    <a:pt x="14228" y="1514"/>
                  </a:cubicBezTo>
                  <a:cubicBezTo>
                    <a:pt x="14450" y="1610"/>
                    <a:pt x="14339" y="1929"/>
                    <a:pt x="13619" y="3079"/>
                  </a:cubicBezTo>
                  <a:cubicBezTo>
                    <a:pt x="12899" y="4230"/>
                    <a:pt x="11570" y="6211"/>
                    <a:pt x="10407" y="8384"/>
                  </a:cubicBezTo>
                  <a:cubicBezTo>
                    <a:pt x="9244" y="10556"/>
                    <a:pt x="8247" y="12921"/>
                    <a:pt x="7748" y="14998"/>
                  </a:cubicBezTo>
                  <a:cubicBezTo>
                    <a:pt x="7250" y="17075"/>
                    <a:pt x="7250" y="18864"/>
                    <a:pt x="7416" y="19886"/>
                  </a:cubicBezTo>
                  <a:cubicBezTo>
                    <a:pt x="7582" y="20909"/>
                    <a:pt x="7914" y="21165"/>
                    <a:pt x="8357" y="21324"/>
                  </a:cubicBezTo>
                  <a:cubicBezTo>
                    <a:pt x="8801" y="21484"/>
                    <a:pt x="9354" y="21548"/>
                    <a:pt x="10019" y="21292"/>
                  </a:cubicBezTo>
                  <a:cubicBezTo>
                    <a:pt x="10684" y="21037"/>
                    <a:pt x="11459" y="20462"/>
                    <a:pt x="12068" y="19535"/>
                  </a:cubicBezTo>
                  <a:cubicBezTo>
                    <a:pt x="12677" y="18608"/>
                    <a:pt x="13121" y="17330"/>
                    <a:pt x="13121" y="16531"/>
                  </a:cubicBezTo>
                  <a:cubicBezTo>
                    <a:pt x="13121" y="15733"/>
                    <a:pt x="12677" y="15413"/>
                    <a:pt x="12733" y="15157"/>
                  </a:cubicBezTo>
                  <a:cubicBezTo>
                    <a:pt x="12788" y="14902"/>
                    <a:pt x="13342" y="14710"/>
                    <a:pt x="14893" y="14263"/>
                  </a:cubicBezTo>
                  <a:cubicBezTo>
                    <a:pt x="16444" y="13815"/>
                    <a:pt x="18991" y="13112"/>
                    <a:pt x="21539" y="124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1" name="Line"/>
            <p:cNvSpPr/>
            <p:nvPr/>
          </p:nvSpPr>
          <p:spPr>
            <a:xfrm>
              <a:off x="5269200" y="91219"/>
              <a:ext cx="152974" cy="461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5" h="21492" fill="norm" stroke="1" extrusionOk="0">
                  <a:moveTo>
                    <a:pt x="21095" y="3147"/>
                  </a:moveTo>
                  <a:cubicBezTo>
                    <a:pt x="21095" y="2654"/>
                    <a:pt x="21095" y="2160"/>
                    <a:pt x="20803" y="1618"/>
                  </a:cubicBezTo>
                  <a:cubicBezTo>
                    <a:pt x="20511" y="1076"/>
                    <a:pt x="19927" y="484"/>
                    <a:pt x="18906" y="188"/>
                  </a:cubicBezTo>
                  <a:cubicBezTo>
                    <a:pt x="17884" y="-108"/>
                    <a:pt x="16425" y="-108"/>
                    <a:pt x="14527" y="582"/>
                  </a:cubicBezTo>
                  <a:cubicBezTo>
                    <a:pt x="12630" y="1273"/>
                    <a:pt x="10295" y="2654"/>
                    <a:pt x="10003" y="4281"/>
                  </a:cubicBezTo>
                  <a:cubicBezTo>
                    <a:pt x="9711" y="5908"/>
                    <a:pt x="11463" y="7782"/>
                    <a:pt x="12776" y="9311"/>
                  </a:cubicBezTo>
                  <a:cubicBezTo>
                    <a:pt x="14090" y="10840"/>
                    <a:pt x="14965" y="12024"/>
                    <a:pt x="13798" y="13158"/>
                  </a:cubicBezTo>
                  <a:cubicBezTo>
                    <a:pt x="12630" y="14292"/>
                    <a:pt x="9419" y="15377"/>
                    <a:pt x="7084" y="16018"/>
                  </a:cubicBezTo>
                  <a:cubicBezTo>
                    <a:pt x="4749" y="16659"/>
                    <a:pt x="3290" y="16856"/>
                    <a:pt x="1976" y="17350"/>
                  </a:cubicBezTo>
                  <a:cubicBezTo>
                    <a:pt x="663" y="17843"/>
                    <a:pt x="-505" y="18632"/>
                    <a:pt x="225" y="19371"/>
                  </a:cubicBezTo>
                  <a:cubicBezTo>
                    <a:pt x="954" y="20111"/>
                    <a:pt x="3581" y="20802"/>
                    <a:pt x="6646" y="21147"/>
                  </a:cubicBezTo>
                  <a:cubicBezTo>
                    <a:pt x="9711" y="21492"/>
                    <a:pt x="13214" y="21492"/>
                    <a:pt x="16717" y="214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2" name="Line"/>
            <p:cNvSpPr/>
            <p:nvPr/>
          </p:nvSpPr>
          <p:spPr>
            <a:xfrm>
              <a:off x="5537799" y="152671"/>
              <a:ext cx="201875" cy="297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064" fill="norm" stroke="1" extrusionOk="0">
                  <a:moveTo>
                    <a:pt x="21459" y="3581"/>
                  </a:moveTo>
                  <a:cubicBezTo>
                    <a:pt x="21234" y="2831"/>
                    <a:pt x="21009" y="2081"/>
                    <a:pt x="20109" y="1256"/>
                  </a:cubicBezTo>
                  <a:cubicBezTo>
                    <a:pt x="19209" y="431"/>
                    <a:pt x="17634" y="-469"/>
                    <a:pt x="15271" y="281"/>
                  </a:cubicBezTo>
                  <a:cubicBezTo>
                    <a:pt x="12909" y="1031"/>
                    <a:pt x="9759" y="3431"/>
                    <a:pt x="7059" y="6206"/>
                  </a:cubicBezTo>
                  <a:cubicBezTo>
                    <a:pt x="4359" y="8981"/>
                    <a:pt x="2109" y="12131"/>
                    <a:pt x="984" y="14456"/>
                  </a:cubicBezTo>
                  <a:cubicBezTo>
                    <a:pt x="-141" y="16781"/>
                    <a:pt x="-141" y="18281"/>
                    <a:pt x="196" y="19331"/>
                  </a:cubicBezTo>
                  <a:cubicBezTo>
                    <a:pt x="534" y="20381"/>
                    <a:pt x="1209" y="20981"/>
                    <a:pt x="3796" y="21056"/>
                  </a:cubicBezTo>
                  <a:cubicBezTo>
                    <a:pt x="6384" y="21131"/>
                    <a:pt x="10884" y="20681"/>
                    <a:pt x="13471" y="19931"/>
                  </a:cubicBezTo>
                  <a:cubicBezTo>
                    <a:pt x="16059" y="19181"/>
                    <a:pt x="16734" y="18131"/>
                    <a:pt x="17409" y="170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3" name="Line"/>
            <p:cNvSpPr/>
            <p:nvPr/>
          </p:nvSpPr>
          <p:spPr>
            <a:xfrm>
              <a:off x="5549173" y="323849"/>
              <a:ext cx="19050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60" y="17280"/>
                    <a:pt x="4320" y="12960"/>
                    <a:pt x="7920" y="9360"/>
                  </a:cubicBezTo>
                  <a:cubicBezTo>
                    <a:pt x="11520" y="5760"/>
                    <a:pt x="16560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4" name="Line"/>
            <p:cNvSpPr/>
            <p:nvPr/>
          </p:nvSpPr>
          <p:spPr>
            <a:xfrm>
              <a:off x="5800729" y="361949"/>
              <a:ext cx="27845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20296" y="0"/>
                  </a:moveTo>
                  <a:cubicBezTo>
                    <a:pt x="12582" y="4320"/>
                    <a:pt x="4867" y="8640"/>
                    <a:pt x="1782" y="12240"/>
                  </a:cubicBezTo>
                  <a:cubicBezTo>
                    <a:pt x="-1304" y="15840"/>
                    <a:pt x="239" y="18720"/>
                    <a:pt x="17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5" name="Line"/>
            <p:cNvSpPr/>
            <p:nvPr/>
          </p:nvSpPr>
          <p:spPr>
            <a:xfrm>
              <a:off x="5841273" y="533399"/>
              <a:ext cx="5080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6" name="Line"/>
            <p:cNvSpPr/>
            <p:nvPr/>
          </p:nvSpPr>
          <p:spPr>
            <a:xfrm>
              <a:off x="6031773" y="507999"/>
              <a:ext cx="1587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7" name="Line"/>
            <p:cNvSpPr/>
            <p:nvPr/>
          </p:nvSpPr>
          <p:spPr>
            <a:xfrm>
              <a:off x="6381023" y="476249"/>
              <a:ext cx="825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8" name="Line"/>
            <p:cNvSpPr/>
            <p:nvPr/>
          </p:nvSpPr>
          <p:spPr>
            <a:xfrm>
              <a:off x="6450873" y="507999"/>
              <a:ext cx="8255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9" name="Line"/>
            <p:cNvSpPr/>
            <p:nvPr/>
          </p:nvSpPr>
          <p:spPr>
            <a:xfrm>
              <a:off x="6798312" y="55783"/>
              <a:ext cx="172899" cy="364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74" fill="norm" stroke="1" extrusionOk="0">
                  <a:moveTo>
                    <a:pt x="18735" y="3804"/>
                  </a:moveTo>
                  <a:cubicBezTo>
                    <a:pt x="19249" y="3184"/>
                    <a:pt x="19763" y="2563"/>
                    <a:pt x="20277" y="1880"/>
                  </a:cubicBezTo>
                  <a:cubicBezTo>
                    <a:pt x="20792" y="1198"/>
                    <a:pt x="21306" y="453"/>
                    <a:pt x="20792" y="142"/>
                  </a:cubicBezTo>
                  <a:cubicBezTo>
                    <a:pt x="20277" y="-168"/>
                    <a:pt x="18735" y="-44"/>
                    <a:pt x="15649" y="1260"/>
                  </a:cubicBezTo>
                  <a:cubicBezTo>
                    <a:pt x="12563" y="2563"/>
                    <a:pt x="7935" y="5046"/>
                    <a:pt x="4977" y="8025"/>
                  </a:cubicBezTo>
                  <a:cubicBezTo>
                    <a:pt x="2020" y="11004"/>
                    <a:pt x="735" y="14480"/>
                    <a:pt x="220" y="16591"/>
                  </a:cubicBezTo>
                  <a:cubicBezTo>
                    <a:pt x="-294" y="18701"/>
                    <a:pt x="-37" y="19446"/>
                    <a:pt x="2406" y="20129"/>
                  </a:cubicBezTo>
                  <a:cubicBezTo>
                    <a:pt x="4849" y="20811"/>
                    <a:pt x="9477" y="21432"/>
                    <a:pt x="12820" y="21370"/>
                  </a:cubicBezTo>
                  <a:cubicBezTo>
                    <a:pt x="16163" y="21308"/>
                    <a:pt x="18220" y="20563"/>
                    <a:pt x="20277" y="19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0" name="Line"/>
            <p:cNvSpPr/>
            <p:nvPr/>
          </p:nvSpPr>
          <p:spPr>
            <a:xfrm>
              <a:off x="6806473" y="298449"/>
              <a:ext cx="1460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30" y="15600"/>
                    <a:pt x="6261" y="9600"/>
                    <a:pt x="9861" y="6000"/>
                  </a:cubicBezTo>
                  <a:cubicBezTo>
                    <a:pt x="13461" y="2400"/>
                    <a:pt x="17530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1" name="Line"/>
            <p:cNvSpPr/>
            <p:nvPr/>
          </p:nvSpPr>
          <p:spPr>
            <a:xfrm>
              <a:off x="7019992" y="361949"/>
              <a:ext cx="135732" cy="90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366" fill="norm" stroke="1" extrusionOk="0">
                  <a:moveTo>
                    <a:pt x="2367" y="0"/>
                  </a:moveTo>
                  <a:cubicBezTo>
                    <a:pt x="1703" y="5023"/>
                    <a:pt x="1038" y="10047"/>
                    <a:pt x="706" y="14065"/>
                  </a:cubicBezTo>
                  <a:cubicBezTo>
                    <a:pt x="374" y="18084"/>
                    <a:pt x="374" y="21098"/>
                    <a:pt x="207" y="21349"/>
                  </a:cubicBezTo>
                  <a:cubicBezTo>
                    <a:pt x="41" y="21600"/>
                    <a:pt x="-291" y="19088"/>
                    <a:pt x="540" y="15572"/>
                  </a:cubicBezTo>
                  <a:cubicBezTo>
                    <a:pt x="1371" y="12056"/>
                    <a:pt x="3364" y="7535"/>
                    <a:pt x="5026" y="4521"/>
                  </a:cubicBezTo>
                  <a:cubicBezTo>
                    <a:pt x="6687" y="1507"/>
                    <a:pt x="8017" y="0"/>
                    <a:pt x="10343" y="0"/>
                  </a:cubicBezTo>
                  <a:cubicBezTo>
                    <a:pt x="12669" y="0"/>
                    <a:pt x="15992" y="1507"/>
                    <a:pt x="17986" y="5274"/>
                  </a:cubicBezTo>
                  <a:cubicBezTo>
                    <a:pt x="19980" y="9042"/>
                    <a:pt x="20644" y="15070"/>
                    <a:pt x="21309" y="210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2" name="Line"/>
            <p:cNvSpPr/>
            <p:nvPr/>
          </p:nvSpPr>
          <p:spPr>
            <a:xfrm>
              <a:off x="7257323" y="41569"/>
              <a:ext cx="135852" cy="517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544" fill="norm" stroke="1" extrusionOk="0">
                  <a:moveTo>
                    <a:pt x="0" y="1972"/>
                  </a:moveTo>
                  <a:cubicBezTo>
                    <a:pt x="655" y="1355"/>
                    <a:pt x="1309" y="737"/>
                    <a:pt x="2455" y="385"/>
                  </a:cubicBezTo>
                  <a:cubicBezTo>
                    <a:pt x="3600" y="32"/>
                    <a:pt x="5236" y="-56"/>
                    <a:pt x="7527" y="32"/>
                  </a:cubicBezTo>
                  <a:cubicBezTo>
                    <a:pt x="9818" y="120"/>
                    <a:pt x="12764" y="385"/>
                    <a:pt x="13745" y="1399"/>
                  </a:cubicBezTo>
                  <a:cubicBezTo>
                    <a:pt x="14727" y="2413"/>
                    <a:pt x="13745" y="4176"/>
                    <a:pt x="12273" y="5454"/>
                  </a:cubicBezTo>
                  <a:cubicBezTo>
                    <a:pt x="10800" y="6733"/>
                    <a:pt x="8836" y="7526"/>
                    <a:pt x="8345" y="8496"/>
                  </a:cubicBezTo>
                  <a:cubicBezTo>
                    <a:pt x="7855" y="9466"/>
                    <a:pt x="8836" y="10612"/>
                    <a:pt x="11291" y="12022"/>
                  </a:cubicBezTo>
                  <a:cubicBezTo>
                    <a:pt x="13745" y="13433"/>
                    <a:pt x="17673" y="15108"/>
                    <a:pt x="19636" y="16431"/>
                  </a:cubicBezTo>
                  <a:cubicBezTo>
                    <a:pt x="21600" y="17753"/>
                    <a:pt x="21600" y="18723"/>
                    <a:pt x="18655" y="19516"/>
                  </a:cubicBezTo>
                  <a:cubicBezTo>
                    <a:pt x="15709" y="20310"/>
                    <a:pt x="9818" y="20927"/>
                    <a:pt x="6545" y="21235"/>
                  </a:cubicBezTo>
                  <a:cubicBezTo>
                    <a:pt x="3273" y="21544"/>
                    <a:pt x="2618" y="21544"/>
                    <a:pt x="1964" y="215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3" name="Line"/>
            <p:cNvSpPr/>
            <p:nvPr/>
          </p:nvSpPr>
          <p:spPr>
            <a:xfrm>
              <a:off x="7922862" y="8378"/>
              <a:ext cx="684895" cy="45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201" fill="norm" stroke="1" extrusionOk="0">
                  <a:moveTo>
                    <a:pt x="7016" y="4011"/>
                  </a:moveTo>
                  <a:cubicBezTo>
                    <a:pt x="6817" y="2839"/>
                    <a:pt x="6618" y="1666"/>
                    <a:pt x="6252" y="884"/>
                  </a:cubicBezTo>
                  <a:cubicBezTo>
                    <a:pt x="5887" y="102"/>
                    <a:pt x="5355" y="-289"/>
                    <a:pt x="4790" y="249"/>
                  </a:cubicBezTo>
                  <a:cubicBezTo>
                    <a:pt x="4225" y="786"/>
                    <a:pt x="3627" y="2252"/>
                    <a:pt x="3195" y="4354"/>
                  </a:cubicBezTo>
                  <a:cubicBezTo>
                    <a:pt x="2763" y="6455"/>
                    <a:pt x="2497" y="9192"/>
                    <a:pt x="2431" y="11879"/>
                  </a:cubicBezTo>
                  <a:cubicBezTo>
                    <a:pt x="2364" y="14567"/>
                    <a:pt x="2497" y="17206"/>
                    <a:pt x="2597" y="18819"/>
                  </a:cubicBezTo>
                  <a:cubicBezTo>
                    <a:pt x="2696" y="20431"/>
                    <a:pt x="2763" y="21018"/>
                    <a:pt x="2630" y="21164"/>
                  </a:cubicBezTo>
                  <a:cubicBezTo>
                    <a:pt x="2497" y="21311"/>
                    <a:pt x="2165" y="21018"/>
                    <a:pt x="1699" y="20285"/>
                  </a:cubicBezTo>
                  <a:cubicBezTo>
                    <a:pt x="1234" y="19552"/>
                    <a:pt x="636" y="18379"/>
                    <a:pt x="304" y="17548"/>
                  </a:cubicBezTo>
                  <a:cubicBezTo>
                    <a:pt x="-29" y="16717"/>
                    <a:pt x="-95" y="16229"/>
                    <a:pt x="138" y="15838"/>
                  </a:cubicBezTo>
                  <a:cubicBezTo>
                    <a:pt x="370" y="15447"/>
                    <a:pt x="902" y="15154"/>
                    <a:pt x="1965" y="14909"/>
                  </a:cubicBezTo>
                  <a:cubicBezTo>
                    <a:pt x="3029" y="14665"/>
                    <a:pt x="4624" y="14469"/>
                    <a:pt x="5654" y="14274"/>
                  </a:cubicBezTo>
                  <a:cubicBezTo>
                    <a:pt x="6684" y="14078"/>
                    <a:pt x="7149" y="13883"/>
                    <a:pt x="7183" y="13883"/>
                  </a:cubicBezTo>
                  <a:cubicBezTo>
                    <a:pt x="7216" y="13883"/>
                    <a:pt x="6817" y="14078"/>
                    <a:pt x="6485" y="14616"/>
                  </a:cubicBezTo>
                  <a:cubicBezTo>
                    <a:pt x="6152" y="15154"/>
                    <a:pt x="5887" y="16033"/>
                    <a:pt x="5720" y="16717"/>
                  </a:cubicBezTo>
                  <a:cubicBezTo>
                    <a:pt x="5554" y="17401"/>
                    <a:pt x="5488" y="17890"/>
                    <a:pt x="5587" y="18281"/>
                  </a:cubicBezTo>
                  <a:cubicBezTo>
                    <a:pt x="5687" y="18672"/>
                    <a:pt x="5953" y="18965"/>
                    <a:pt x="6252" y="19014"/>
                  </a:cubicBezTo>
                  <a:cubicBezTo>
                    <a:pt x="6551" y="19063"/>
                    <a:pt x="6883" y="18868"/>
                    <a:pt x="7216" y="18281"/>
                  </a:cubicBezTo>
                  <a:cubicBezTo>
                    <a:pt x="7548" y="17695"/>
                    <a:pt x="7880" y="16717"/>
                    <a:pt x="8047" y="15887"/>
                  </a:cubicBezTo>
                  <a:cubicBezTo>
                    <a:pt x="8213" y="15056"/>
                    <a:pt x="8213" y="14372"/>
                    <a:pt x="8179" y="13785"/>
                  </a:cubicBezTo>
                  <a:cubicBezTo>
                    <a:pt x="8146" y="13199"/>
                    <a:pt x="8080" y="12710"/>
                    <a:pt x="8146" y="12270"/>
                  </a:cubicBezTo>
                  <a:cubicBezTo>
                    <a:pt x="8213" y="11830"/>
                    <a:pt x="8412" y="11440"/>
                    <a:pt x="8711" y="11342"/>
                  </a:cubicBezTo>
                  <a:cubicBezTo>
                    <a:pt x="9010" y="11244"/>
                    <a:pt x="9409" y="11440"/>
                    <a:pt x="9941" y="12466"/>
                  </a:cubicBezTo>
                  <a:cubicBezTo>
                    <a:pt x="10472" y="13492"/>
                    <a:pt x="11137" y="15349"/>
                    <a:pt x="11469" y="16522"/>
                  </a:cubicBezTo>
                  <a:cubicBezTo>
                    <a:pt x="11802" y="17695"/>
                    <a:pt x="11802" y="18183"/>
                    <a:pt x="11702" y="18623"/>
                  </a:cubicBezTo>
                  <a:cubicBezTo>
                    <a:pt x="11602" y="19063"/>
                    <a:pt x="11403" y="19454"/>
                    <a:pt x="11237" y="19356"/>
                  </a:cubicBezTo>
                  <a:cubicBezTo>
                    <a:pt x="11071" y="19259"/>
                    <a:pt x="10938" y="18672"/>
                    <a:pt x="10938" y="17597"/>
                  </a:cubicBezTo>
                  <a:cubicBezTo>
                    <a:pt x="10938" y="16522"/>
                    <a:pt x="11071" y="14958"/>
                    <a:pt x="11436" y="13834"/>
                  </a:cubicBezTo>
                  <a:cubicBezTo>
                    <a:pt x="11802" y="12710"/>
                    <a:pt x="12400" y="12026"/>
                    <a:pt x="12865" y="11635"/>
                  </a:cubicBezTo>
                  <a:cubicBezTo>
                    <a:pt x="13330" y="11244"/>
                    <a:pt x="13663" y="11146"/>
                    <a:pt x="13995" y="11293"/>
                  </a:cubicBezTo>
                  <a:cubicBezTo>
                    <a:pt x="14327" y="11440"/>
                    <a:pt x="14659" y="11830"/>
                    <a:pt x="14892" y="12563"/>
                  </a:cubicBezTo>
                  <a:cubicBezTo>
                    <a:pt x="15125" y="13297"/>
                    <a:pt x="15258" y="14372"/>
                    <a:pt x="15324" y="15251"/>
                  </a:cubicBezTo>
                  <a:cubicBezTo>
                    <a:pt x="15391" y="16131"/>
                    <a:pt x="15391" y="16815"/>
                    <a:pt x="15457" y="16864"/>
                  </a:cubicBezTo>
                  <a:cubicBezTo>
                    <a:pt x="15523" y="16913"/>
                    <a:pt x="15656" y="16326"/>
                    <a:pt x="15823" y="15838"/>
                  </a:cubicBezTo>
                  <a:cubicBezTo>
                    <a:pt x="15989" y="15349"/>
                    <a:pt x="16188" y="14958"/>
                    <a:pt x="16421" y="14567"/>
                  </a:cubicBezTo>
                  <a:cubicBezTo>
                    <a:pt x="16653" y="14176"/>
                    <a:pt x="16919" y="13785"/>
                    <a:pt x="17085" y="13883"/>
                  </a:cubicBezTo>
                  <a:cubicBezTo>
                    <a:pt x="17251" y="13981"/>
                    <a:pt x="17318" y="14567"/>
                    <a:pt x="17351" y="15105"/>
                  </a:cubicBezTo>
                  <a:cubicBezTo>
                    <a:pt x="17384" y="15642"/>
                    <a:pt x="17384" y="16131"/>
                    <a:pt x="17584" y="16229"/>
                  </a:cubicBezTo>
                  <a:cubicBezTo>
                    <a:pt x="17783" y="16326"/>
                    <a:pt x="18182" y="16033"/>
                    <a:pt x="18547" y="15593"/>
                  </a:cubicBezTo>
                  <a:cubicBezTo>
                    <a:pt x="18913" y="15154"/>
                    <a:pt x="19245" y="14567"/>
                    <a:pt x="19544" y="14127"/>
                  </a:cubicBezTo>
                  <a:cubicBezTo>
                    <a:pt x="19843" y="13687"/>
                    <a:pt x="20109" y="13394"/>
                    <a:pt x="20408" y="13345"/>
                  </a:cubicBezTo>
                  <a:cubicBezTo>
                    <a:pt x="20707" y="13297"/>
                    <a:pt x="21040" y="13492"/>
                    <a:pt x="21239" y="14127"/>
                  </a:cubicBezTo>
                  <a:cubicBezTo>
                    <a:pt x="21439" y="14763"/>
                    <a:pt x="21505" y="15838"/>
                    <a:pt x="21505" y="16864"/>
                  </a:cubicBezTo>
                  <a:cubicBezTo>
                    <a:pt x="21505" y="17890"/>
                    <a:pt x="21439" y="18868"/>
                    <a:pt x="21372" y="198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4" name="Line"/>
            <p:cNvSpPr/>
            <p:nvPr/>
          </p:nvSpPr>
          <p:spPr>
            <a:xfrm>
              <a:off x="9327928" y="150663"/>
              <a:ext cx="189996" cy="255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391" fill="norm" stroke="1" extrusionOk="0">
                  <a:moveTo>
                    <a:pt x="15063" y="12893"/>
                  </a:moveTo>
                  <a:cubicBezTo>
                    <a:pt x="14583" y="9352"/>
                    <a:pt x="14103" y="5811"/>
                    <a:pt x="13503" y="3598"/>
                  </a:cubicBezTo>
                  <a:cubicBezTo>
                    <a:pt x="12903" y="1384"/>
                    <a:pt x="12183" y="499"/>
                    <a:pt x="11223" y="145"/>
                  </a:cubicBezTo>
                  <a:cubicBezTo>
                    <a:pt x="10263" y="-209"/>
                    <a:pt x="9063" y="-32"/>
                    <a:pt x="7263" y="2004"/>
                  </a:cubicBezTo>
                  <a:cubicBezTo>
                    <a:pt x="5463" y="4040"/>
                    <a:pt x="3063" y="7935"/>
                    <a:pt x="1743" y="10325"/>
                  </a:cubicBezTo>
                  <a:cubicBezTo>
                    <a:pt x="423" y="12716"/>
                    <a:pt x="183" y="13601"/>
                    <a:pt x="63" y="14575"/>
                  </a:cubicBezTo>
                  <a:cubicBezTo>
                    <a:pt x="-57" y="15548"/>
                    <a:pt x="-57" y="16611"/>
                    <a:pt x="543" y="17230"/>
                  </a:cubicBezTo>
                  <a:cubicBezTo>
                    <a:pt x="1143" y="17850"/>
                    <a:pt x="2343" y="18027"/>
                    <a:pt x="4143" y="17053"/>
                  </a:cubicBezTo>
                  <a:cubicBezTo>
                    <a:pt x="5943" y="16080"/>
                    <a:pt x="8343" y="13955"/>
                    <a:pt x="9903" y="12539"/>
                  </a:cubicBezTo>
                  <a:cubicBezTo>
                    <a:pt x="11463" y="11122"/>
                    <a:pt x="12183" y="10414"/>
                    <a:pt x="12903" y="10502"/>
                  </a:cubicBezTo>
                  <a:cubicBezTo>
                    <a:pt x="13623" y="10591"/>
                    <a:pt x="14343" y="11476"/>
                    <a:pt x="15303" y="13158"/>
                  </a:cubicBezTo>
                  <a:cubicBezTo>
                    <a:pt x="16263" y="14840"/>
                    <a:pt x="17463" y="17319"/>
                    <a:pt x="18543" y="18824"/>
                  </a:cubicBezTo>
                  <a:cubicBezTo>
                    <a:pt x="19623" y="20329"/>
                    <a:pt x="20583" y="20860"/>
                    <a:pt x="21543" y="213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5" name="Line"/>
            <p:cNvSpPr/>
            <p:nvPr/>
          </p:nvSpPr>
          <p:spPr>
            <a:xfrm>
              <a:off x="9924749" y="162273"/>
              <a:ext cx="118109" cy="548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361" fill="norm" stroke="1" extrusionOk="0">
                  <a:moveTo>
                    <a:pt x="4551" y="10498"/>
                  </a:moveTo>
                  <a:cubicBezTo>
                    <a:pt x="3779" y="12889"/>
                    <a:pt x="3008" y="15280"/>
                    <a:pt x="2429" y="16970"/>
                  </a:cubicBezTo>
                  <a:cubicBezTo>
                    <a:pt x="1851" y="18660"/>
                    <a:pt x="1465" y="19649"/>
                    <a:pt x="1079" y="20350"/>
                  </a:cubicBezTo>
                  <a:cubicBezTo>
                    <a:pt x="693" y="21051"/>
                    <a:pt x="308" y="21463"/>
                    <a:pt x="115" y="21339"/>
                  </a:cubicBezTo>
                  <a:cubicBezTo>
                    <a:pt x="-78" y="21216"/>
                    <a:pt x="-78" y="20556"/>
                    <a:pt x="501" y="18742"/>
                  </a:cubicBezTo>
                  <a:cubicBezTo>
                    <a:pt x="1079" y="16929"/>
                    <a:pt x="2236" y="13961"/>
                    <a:pt x="3972" y="10910"/>
                  </a:cubicBezTo>
                  <a:cubicBezTo>
                    <a:pt x="5708" y="7860"/>
                    <a:pt x="8022" y="4727"/>
                    <a:pt x="9758" y="2831"/>
                  </a:cubicBezTo>
                  <a:cubicBezTo>
                    <a:pt x="11493" y="935"/>
                    <a:pt x="12651" y="275"/>
                    <a:pt x="14001" y="69"/>
                  </a:cubicBezTo>
                  <a:cubicBezTo>
                    <a:pt x="15351" y="-137"/>
                    <a:pt x="16893" y="110"/>
                    <a:pt x="18436" y="935"/>
                  </a:cubicBezTo>
                  <a:cubicBezTo>
                    <a:pt x="19979" y="1759"/>
                    <a:pt x="21522" y="3161"/>
                    <a:pt x="21522" y="4439"/>
                  </a:cubicBezTo>
                  <a:cubicBezTo>
                    <a:pt x="21522" y="5716"/>
                    <a:pt x="19979" y="6871"/>
                    <a:pt x="17472" y="7530"/>
                  </a:cubicBezTo>
                  <a:cubicBezTo>
                    <a:pt x="14965" y="8190"/>
                    <a:pt x="11493" y="8355"/>
                    <a:pt x="8022" y="8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6" name="Line"/>
            <p:cNvSpPr/>
            <p:nvPr/>
          </p:nvSpPr>
          <p:spPr>
            <a:xfrm>
              <a:off x="10088207" y="171449"/>
              <a:ext cx="312367" cy="184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600" fill="norm" stroke="1" extrusionOk="0">
                  <a:moveTo>
                    <a:pt x="4900" y="10428"/>
                  </a:moveTo>
                  <a:cubicBezTo>
                    <a:pt x="5338" y="9434"/>
                    <a:pt x="5776" y="8441"/>
                    <a:pt x="5995" y="6952"/>
                  </a:cubicBezTo>
                  <a:cubicBezTo>
                    <a:pt x="6214" y="5462"/>
                    <a:pt x="6214" y="3476"/>
                    <a:pt x="5849" y="2359"/>
                  </a:cubicBezTo>
                  <a:cubicBezTo>
                    <a:pt x="5484" y="1241"/>
                    <a:pt x="4754" y="993"/>
                    <a:pt x="3806" y="2607"/>
                  </a:cubicBezTo>
                  <a:cubicBezTo>
                    <a:pt x="2857" y="4221"/>
                    <a:pt x="1689" y="7697"/>
                    <a:pt x="960" y="10800"/>
                  </a:cubicBezTo>
                  <a:cubicBezTo>
                    <a:pt x="230" y="13903"/>
                    <a:pt x="-62" y="16634"/>
                    <a:pt x="11" y="18497"/>
                  </a:cubicBezTo>
                  <a:cubicBezTo>
                    <a:pt x="84" y="20359"/>
                    <a:pt x="522" y="21352"/>
                    <a:pt x="1397" y="21352"/>
                  </a:cubicBezTo>
                  <a:cubicBezTo>
                    <a:pt x="2273" y="21352"/>
                    <a:pt x="3587" y="20359"/>
                    <a:pt x="4681" y="18745"/>
                  </a:cubicBezTo>
                  <a:cubicBezTo>
                    <a:pt x="5776" y="17131"/>
                    <a:pt x="6652" y="14897"/>
                    <a:pt x="7454" y="13779"/>
                  </a:cubicBezTo>
                  <a:cubicBezTo>
                    <a:pt x="8257" y="12662"/>
                    <a:pt x="8987" y="12662"/>
                    <a:pt x="9862" y="11793"/>
                  </a:cubicBezTo>
                  <a:cubicBezTo>
                    <a:pt x="10738" y="10924"/>
                    <a:pt x="11760" y="9186"/>
                    <a:pt x="12562" y="7572"/>
                  </a:cubicBezTo>
                  <a:cubicBezTo>
                    <a:pt x="13365" y="5959"/>
                    <a:pt x="13949" y="4469"/>
                    <a:pt x="14314" y="4469"/>
                  </a:cubicBezTo>
                  <a:cubicBezTo>
                    <a:pt x="14679" y="4469"/>
                    <a:pt x="14824" y="5959"/>
                    <a:pt x="15262" y="8566"/>
                  </a:cubicBezTo>
                  <a:cubicBezTo>
                    <a:pt x="15700" y="11172"/>
                    <a:pt x="16430" y="14897"/>
                    <a:pt x="16868" y="17503"/>
                  </a:cubicBezTo>
                  <a:cubicBezTo>
                    <a:pt x="17306" y="20110"/>
                    <a:pt x="17452" y="21600"/>
                    <a:pt x="17306" y="21600"/>
                  </a:cubicBezTo>
                  <a:cubicBezTo>
                    <a:pt x="17160" y="21600"/>
                    <a:pt x="16722" y="20110"/>
                    <a:pt x="16576" y="17131"/>
                  </a:cubicBezTo>
                  <a:cubicBezTo>
                    <a:pt x="16430" y="14152"/>
                    <a:pt x="16576" y="9683"/>
                    <a:pt x="17452" y="6579"/>
                  </a:cubicBezTo>
                  <a:cubicBezTo>
                    <a:pt x="18327" y="3476"/>
                    <a:pt x="19933" y="1738"/>
                    <a:pt x="2153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7" name="Line"/>
            <p:cNvSpPr/>
            <p:nvPr/>
          </p:nvSpPr>
          <p:spPr>
            <a:xfrm>
              <a:off x="10511610" y="6349"/>
              <a:ext cx="187414" cy="341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509" fill="norm" stroke="1" extrusionOk="0">
                  <a:moveTo>
                    <a:pt x="12024" y="0"/>
                  </a:moveTo>
                  <a:cubicBezTo>
                    <a:pt x="10810" y="0"/>
                    <a:pt x="9597" y="0"/>
                    <a:pt x="8262" y="1133"/>
                  </a:cubicBezTo>
                  <a:cubicBezTo>
                    <a:pt x="6927" y="2267"/>
                    <a:pt x="5471" y="4533"/>
                    <a:pt x="4379" y="7333"/>
                  </a:cubicBezTo>
                  <a:cubicBezTo>
                    <a:pt x="3287" y="10133"/>
                    <a:pt x="2559" y="13467"/>
                    <a:pt x="2195" y="15533"/>
                  </a:cubicBezTo>
                  <a:cubicBezTo>
                    <a:pt x="1831" y="17600"/>
                    <a:pt x="1831" y="18400"/>
                    <a:pt x="2195" y="19200"/>
                  </a:cubicBezTo>
                  <a:cubicBezTo>
                    <a:pt x="2559" y="20000"/>
                    <a:pt x="3287" y="20800"/>
                    <a:pt x="4258" y="21200"/>
                  </a:cubicBezTo>
                  <a:cubicBezTo>
                    <a:pt x="5228" y="21600"/>
                    <a:pt x="6442" y="21600"/>
                    <a:pt x="7291" y="21267"/>
                  </a:cubicBezTo>
                  <a:cubicBezTo>
                    <a:pt x="8141" y="20933"/>
                    <a:pt x="8626" y="20267"/>
                    <a:pt x="8869" y="19600"/>
                  </a:cubicBezTo>
                  <a:cubicBezTo>
                    <a:pt x="9111" y="18933"/>
                    <a:pt x="9111" y="18267"/>
                    <a:pt x="8019" y="17400"/>
                  </a:cubicBezTo>
                  <a:cubicBezTo>
                    <a:pt x="6927" y="16533"/>
                    <a:pt x="4743" y="15467"/>
                    <a:pt x="3044" y="14800"/>
                  </a:cubicBezTo>
                  <a:cubicBezTo>
                    <a:pt x="1345" y="14133"/>
                    <a:pt x="132" y="13867"/>
                    <a:pt x="10" y="13533"/>
                  </a:cubicBezTo>
                  <a:cubicBezTo>
                    <a:pt x="-111" y="13200"/>
                    <a:pt x="860" y="12800"/>
                    <a:pt x="2680" y="12533"/>
                  </a:cubicBezTo>
                  <a:cubicBezTo>
                    <a:pt x="4500" y="12267"/>
                    <a:pt x="7170" y="12133"/>
                    <a:pt x="9111" y="12133"/>
                  </a:cubicBezTo>
                  <a:cubicBezTo>
                    <a:pt x="11053" y="12133"/>
                    <a:pt x="12267" y="12267"/>
                    <a:pt x="12995" y="12667"/>
                  </a:cubicBezTo>
                  <a:cubicBezTo>
                    <a:pt x="13723" y="13067"/>
                    <a:pt x="13965" y="13733"/>
                    <a:pt x="14087" y="14733"/>
                  </a:cubicBezTo>
                  <a:cubicBezTo>
                    <a:pt x="14208" y="15733"/>
                    <a:pt x="14208" y="17067"/>
                    <a:pt x="14208" y="18067"/>
                  </a:cubicBezTo>
                  <a:cubicBezTo>
                    <a:pt x="14208" y="19067"/>
                    <a:pt x="14208" y="19733"/>
                    <a:pt x="14572" y="19400"/>
                  </a:cubicBezTo>
                  <a:cubicBezTo>
                    <a:pt x="14936" y="19067"/>
                    <a:pt x="15664" y="17733"/>
                    <a:pt x="16878" y="15867"/>
                  </a:cubicBezTo>
                  <a:cubicBezTo>
                    <a:pt x="18091" y="14000"/>
                    <a:pt x="19790" y="11600"/>
                    <a:pt x="21489" y="9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8" name="Line"/>
            <p:cNvSpPr/>
            <p:nvPr/>
          </p:nvSpPr>
          <p:spPr>
            <a:xfrm>
              <a:off x="10757170" y="0"/>
              <a:ext cx="246654" cy="360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521" fill="norm" stroke="1" extrusionOk="0">
                  <a:moveTo>
                    <a:pt x="8221" y="0"/>
                  </a:moveTo>
                  <a:cubicBezTo>
                    <a:pt x="6744" y="4042"/>
                    <a:pt x="5267" y="8084"/>
                    <a:pt x="4251" y="11368"/>
                  </a:cubicBezTo>
                  <a:cubicBezTo>
                    <a:pt x="3236" y="14653"/>
                    <a:pt x="2682" y="17179"/>
                    <a:pt x="2498" y="18758"/>
                  </a:cubicBezTo>
                  <a:cubicBezTo>
                    <a:pt x="2313" y="20337"/>
                    <a:pt x="2498" y="20968"/>
                    <a:pt x="3051" y="21284"/>
                  </a:cubicBezTo>
                  <a:cubicBezTo>
                    <a:pt x="3605" y="21600"/>
                    <a:pt x="4528" y="21600"/>
                    <a:pt x="5175" y="21284"/>
                  </a:cubicBezTo>
                  <a:cubicBezTo>
                    <a:pt x="5821" y="20968"/>
                    <a:pt x="6190" y="20337"/>
                    <a:pt x="6375" y="19263"/>
                  </a:cubicBezTo>
                  <a:cubicBezTo>
                    <a:pt x="6559" y="18189"/>
                    <a:pt x="6559" y="16674"/>
                    <a:pt x="5821" y="15347"/>
                  </a:cubicBezTo>
                  <a:cubicBezTo>
                    <a:pt x="5082" y="14021"/>
                    <a:pt x="3605" y="12884"/>
                    <a:pt x="2313" y="12063"/>
                  </a:cubicBezTo>
                  <a:cubicBezTo>
                    <a:pt x="1021" y="11242"/>
                    <a:pt x="-87" y="10737"/>
                    <a:pt x="5" y="10484"/>
                  </a:cubicBezTo>
                  <a:cubicBezTo>
                    <a:pt x="98" y="10232"/>
                    <a:pt x="1390" y="10232"/>
                    <a:pt x="3051" y="10547"/>
                  </a:cubicBezTo>
                  <a:cubicBezTo>
                    <a:pt x="4713" y="10863"/>
                    <a:pt x="6744" y="11495"/>
                    <a:pt x="8128" y="12000"/>
                  </a:cubicBezTo>
                  <a:cubicBezTo>
                    <a:pt x="9513" y="12505"/>
                    <a:pt x="10251" y="12884"/>
                    <a:pt x="10713" y="13389"/>
                  </a:cubicBezTo>
                  <a:cubicBezTo>
                    <a:pt x="11175" y="13895"/>
                    <a:pt x="11359" y="14526"/>
                    <a:pt x="11451" y="15221"/>
                  </a:cubicBezTo>
                  <a:cubicBezTo>
                    <a:pt x="11544" y="15916"/>
                    <a:pt x="11544" y="16674"/>
                    <a:pt x="11636" y="16737"/>
                  </a:cubicBezTo>
                  <a:cubicBezTo>
                    <a:pt x="11728" y="16800"/>
                    <a:pt x="11913" y="16168"/>
                    <a:pt x="13575" y="14779"/>
                  </a:cubicBezTo>
                  <a:cubicBezTo>
                    <a:pt x="15236" y="13389"/>
                    <a:pt x="18375" y="11242"/>
                    <a:pt x="21513" y="90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9" name="Line"/>
            <p:cNvSpPr/>
            <p:nvPr/>
          </p:nvSpPr>
          <p:spPr>
            <a:xfrm>
              <a:off x="10978423" y="165099"/>
              <a:ext cx="152401" cy="148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1" fill="norm" stroke="1" extrusionOk="0">
                  <a:moveTo>
                    <a:pt x="20700" y="0"/>
                  </a:moveTo>
                  <a:cubicBezTo>
                    <a:pt x="17400" y="304"/>
                    <a:pt x="14100" y="608"/>
                    <a:pt x="10650" y="2738"/>
                  </a:cubicBezTo>
                  <a:cubicBezTo>
                    <a:pt x="7200" y="4868"/>
                    <a:pt x="3600" y="8823"/>
                    <a:pt x="1800" y="11561"/>
                  </a:cubicBezTo>
                  <a:cubicBezTo>
                    <a:pt x="0" y="14299"/>
                    <a:pt x="0" y="15820"/>
                    <a:pt x="0" y="17341"/>
                  </a:cubicBezTo>
                  <a:cubicBezTo>
                    <a:pt x="0" y="18862"/>
                    <a:pt x="0" y="20383"/>
                    <a:pt x="2250" y="20992"/>
                  </a:cubicBezTo>
                  <a:cubicBezTo>
                    <a:pt x="4500" y="21600"/>
                    <a:pt x="9000" y="21296"/>
                    <a:pt x="11850" y="19623"/>
                  </a:cubicBezTo>
                  <a:cubicBezTo>
                    <a:pt x="14700" y="17949"/>
                    <a:pt x="15900" y="14907"/>
                    <a:pt x="17250" y="11561"/>
                  </a:cubicBezTo>
                  <a:cubicBezTo>
                    <a:pt x="18600" y="8214"/>
                    <a:pt x="20100" y="4563"/>
                    <a:pt x="21600" y="9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0" name="Line"/>
            <p:cNvSpPr/>
            <p:nvPr/>
          </p:nvSpPr>
          <p:spPr>
            <a:xfrm>
              <a:off x="11166807" y="146049"/>
              <a:ext cx="135467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346" fill="norm" stroke="1" extrusionOk="0">
                  <a:moveTo>
                    <a:pt x="1330" y="0"/>
                  </a:moveTo>
                  <a:cubicBezTo>
                    <a:pt x="1330" y="5337"/>
                    <a:pt x="1330" y="10673"/>
                    <a:pt x="1163" y="13977"/>
                  </a:cubicBezTo>
                  <a:cubicBezTo>
                    <a:pt x="997" y="17280"/>
                    <a:pt x="665" y="18551"/>
                    <a:pt x="333" y="18424"/>
                  </a:cubicBezTo>
                  <a:cubicBezTo>
                    <a:pt x="0" y="18297"/>
                    <a:pt x="-332" y="16772"/>
                    <a:pt x="665" y="14104"/>
                  </a:cubicBezTo>
                  <a:cubicBezTo>
                    <a:pt x="1662" y="11435"/>
                    <a:pt x="3988" y="7624"/>
                    <a:pt x="5816" y="5210"/>
                  </a:cubicBezTo>
                  <a:cubicBezTo>
                    <a:pt x="7643" y="2795"/>
                    <a:pt x="8973" y="1779"/>
                    <a:pt x="10468" y="1017"/>
                  </a:cubicBezTo>
                  <a:cubicBezTo>
                    <a:pt x="11963" y="254"/>
                    <a:pt x="13625" y="-254"/>
                    <a:pt x="15286" y="1652"/>
                  </a:cubicBezTo>
                  <a:cubicBezTo>
                    <a:pt x="16948" y="3558"/>
                    <a:pt x="18610" y="7878"/>
                    <a:pt x="19606" y="11562"/>
                  </a:cubicBezTo>
                  <a:cubicBezTo>
                    <a:pt x="20603" y="15247"/>
                    <a:pt x="20936" y="18297"/>
                    <a:pt x="21268" y="213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1" name="Line"/>
            <p:cNvSpPr/>
            <p:nvPr/>
          </p:nvSpPr>
          <p:spPr>
            <a:xfrm>
              <a:off x="11314973" y="336549"/>
              <a:ext cx="6350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2" name="Line"/>
            <p:cNvSpPr/>
            <p:nvPr/>
          </p:nvSpPr>
          <p:spPr>
            <a:xfrm>
              <a:off x="4725561" y="1153265"/>
              <a:ext cx="442613" cy="201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0748" fill="norm" stroke="1" extrusionOk="0">
                  <a:moveTo>
                    <a:pt x="7931" y="10069"/>
                  </a:moveTo>
                  <a:cubicBezTo>
                    <a:pt x="7417" y="7014"/>
                    <a:pt x="6902" y="3960"/>
                    <a:pt x="6131" y="2105"/>
                  </a:cubicBezTo>
                  <a:cubicBezTo>
                    <a:pt x="5359" y="251"/>
                    <a:pt x="4331" y="-404"/>
                    <a:pt x="3251" y="1341"/>
                  </a:cubicBezTo>
                  <a:cubicBezTo>
                    <a:pt x="2171" y="3087"/>
                    <a:pt x="1039" y="7232"/>
                    <a:pt x="474" y="10723"/>
                  </a:cubicBezTo>
                  <a:cubicBezTo>
                    <a:pt x="-92" y="14214"/>
                    <a:pt x="-92" y="17051"/>
                    <a:pt x="165" y="18796"/>
                  </a:cubicBezTo>
                  <a:cubicBezTo>
                    <a:pt x="422" y="20541"/>
                    <a:pt x="937" y="21196"/>
                    <a:pt x="1914" y="20432"/>
                  </a:cubicBezTo>
                  <a:cubicBezTo>
                    <a:pt x="2891" y="19669"/>
                    <a:pt x="4331" y="17487"/>
                    <a:pt x="5205" y="15741"/>
                  </a:cubicBezTo>
                  <a:cubicBezTo>
                    <a:pt x="6079" y="13996"/>
                    <a:pt x="6388" y="12687"/>
                    <a:pt x="6697" y="11051"/>
                  </a:cubicBezTo>
                  <a:cubicBezTo>
                    <a:pt x="7005" y="9414"/>
                    <a:pt x="7314" y="7451"/>
                    <a:pt x="7468" y="7232"/>
                  </a:cubicBezTo>
                  <a:cubicBezTo>
                    <a:pt x="7622" y="7014"/>
                    <a:pt x="7622" y="8541"/>
                    <a:pt x="7725" y="9851"/>
                  </a:cubicBezTo>
                  <a:cubicBezTo>
                    <a:pt x="7828" y="11160"/>
                    <a:pt x="8034" y="12251"/>
                    <a:pt x="8702" y="13123"/>
                  </a:cubicBezTo>
                  <a:cubicBezTo>
                    <a:pt x="9371" y="13996"/>
                    <a:pt x="10502" y="14651"/>
                    <a:pt x="11428" y="14105"/>
                  </a:cubicBezTo>
                  <a:cubicBezTo>
                    <a:pt x="12354" y="13560"/>
                    <a:pt x="13074" y="11814"/>
                    <a:pt x="13588" y="10178"/>
                  </a:cubicBezTo>
                  <a:cubicBezTo>
                    <a:pt x="14102" y="8541"/>
                    <a:pt x="14411" y="7014"/>
                    <a:pt x="14565" y="6796"/>
                  </a:cubicBezTo>
                  <a:cubicBezTo>
                    <a:pt x="14719" y="6578"/>
                    <a:pt x="14719" y="7669"/>
                    <a:pt x="14719" y="9305"/>
                  </a:cubicBezTo>
                  <a:cubicBezTo>
                    <a:pt x="14719" y="10941"/>
                    <a:pt x="14719" y="13123"/>
                    <a:pt x="14719" y="14760"/>
                  </a:cubicBezTo>
                  <a:cubicBezTo>
                    <a:pt x="14719" y="16396"/>
                    <a:pt x="14719" y="17487"/>
                    <a:pt x="14668" y="17487"/>
                  </a:cubicBezTo>
                  <a:cubicBezTo>
                    <a:pt x="14617" y="17487"/>
                    <a:pt x="14514" y="16396"/>
                    <a:pt x="14462" y="14214"/>
                  </a:cubicBezTo>
                  <a:cubicBezTo>
                    <a:pt x="14411" y="12032"/>
                    <a:pt x="14411" y="8760"/>
                    <a:pt x="14617" y="6251"/>
                  </a:cubicBezTo>
                  <a:cubicBezTo>
                    <a:pt x="14822" y="3741"/>
                    <a:pt x="15234" y="1996"/>
                    <a:pt x="15697" y="1014"/>
                  </a:cubicBezTo>
                  <a:cubicBezTo>
                    <a:pt x="16159" y="32"/>
                    <a:pt x="16674" y="-186"/>
                    <a:pt x="17085" y="141"/>
                  </a:cubicBezTo>
                  <a:cubicBezTo>
                    <a:pt x="17497" y="469"/>
                    <a:pt x="17805" y="1341"/>
                    <a:pt x="18525" y="4614"/>
                  </a:cubicBezTo>
                  <a:cubicBezTo>
                    <a:pt x="19245" y="7887"/>
                    <a:pt x="20377" y="13560"/>
                    <a:pt x="21508" y="192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3" name="Line"/>
            <p:cNvSpPr/>
            <p:nvPr/>
          </p:nvSpPr>
          <p:spPr>
            <a:xfrm>
              <a:off x="5226847" y="931333"/>
              <a:ext cx="150877" cy="418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479" fill="norm" stroke="1" extrusionOk="0">
                  <a:moveTo>
                    <a:pt x="13284" y="13134"/>
                  </a:moveTo>
                  <a:cubicBezTo>
                    <a:pt x="12984" y="12591"/>
                    <a:pt x="12684" y="12048"/>
                    <a:pt x="11784" y="11831"/>
                  </a:cubicBezTo>
                  <a:cubicBezTo>
                    <a:pt x="10884" y="11614"/>
                    <a:pt x="9384" y="11723"/>
                    <a:pt x="7284" y="12917"/>
                  </a:cubicBezTo>
                  <a:cubicBezTo>
                    <a:pt x="5184" y="14111"/>
                    <a:pt x="2484" y="16390"/>
                    <a:pt x="1134" y="17910"/>
                  </a:cubicBezTo>
                  <a:cubicBezTo>
                    <a:pt x="-216" y="19429"/>
                    <a:pt x="-216" y="20189"/>
                    <a:pt x="384" y="20732"/>
                  </a:cubicBezTo>
                  <a:cubicBezTo>
                    <a:pt x="984" y="21274"/>
                    <a:pt x="2184" y="21600"/>
                    <a:pt x="3534" y="21437"/>
                  </a:cubicBezTo>
                  <a:cubicBezTo>
                    <a:pt x="4884" y="21274"/>
                    <a:pt x="6384" y="20623"/>
                    <a:pt x="8634" y="18615"/>
                  </a:cubicBezTo>
                  <a:cubicBezTo>
                    <a:pt x="10884" y="16607"/>
                    <a:pt x="13884" y="13242"/>
                    <a:pt x="15684" y="10094"/>
                  </a:cubicBezTo>
                  <a:cubicBezTo>
                    <a:pt x="17484" y="6947"/>
                    <a:pt x="18084" y="4016"/>
                    <a:pt x="18084" y="2279"/>
                  </a:cubicBezTo>
                  <a:cubicBezTo>
                    <a:pt x="18084" y="543"/>
                    <a:pt x="17484" y="0"/>
                    <a:pt x="16734" y="0"/>
                  </a:cubicBezTo>
                  <a:cubicBezTo>
                    <a:pt x="15984" y="0"/>
                    <a:pt x="15084" y="543"/>
                    <a:pt x="14334" y="2442"/>
                  </a:cubicBezTo>
                  <a:cubicBezTo>
                    <a:pt x="13584" y="4342"/>
                    <a:pt x="12984" y="7598"/>
                    <a:pt x="14184" y="10149"/>
                  </a:cubicBezTo>
                  <a:cubicBezTo>
                    <a:pt x="15384" y="12699"/>
                    <a:pt x="18384" y="14545"/>
                    <a:pt x="21384" y="163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4" name="Line"/>
            <p:cNvSpPr/>
            <p:nvPr/>
          </p:nvSpPr>
          <p:spPr>
            <a:xfrm>
              <a:off x="6051381" y="935161"/>
              <a:ext cx="177243" cy="47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439" fill="norm" stroke="1" extrusionOk="0">
                  <a:moveTo>
                    <a:pt x="6875" y="10439"/>
                  </a:moveTo>
                  <a:cubicBezTo>
                    <a:pt x="5332" y="12712"/>
                    <a:pt x="3789" y="14986"/>
                    <a:pt x="2761" y="16644"/>
                  </a:cubicBezTo>
                  <a:cubicBezTo>
                    <a:pt x="1732" y="18302"/>
                    <a:pt x="1218" y="19344"/>
                    <a:pt x="832" y="20149"/>
                  </a:cubicBezTo>
                  <a:cubicBezTo>
                    <a:pt x="446" y="20955"/>
                    <a:pt x="189" y="21523"/>
                    <a:pt x="61" y="21428"/>
                  </a:cubicBezTo>
                  <a:cubicBezTo>
                    <a:pt x="-68" y="21334"/>
                    <a:pt x="-68" y="20576"/>
                    <a:pt x="832" y="18776"/>
                  </a:cubicBezTo>
                  <a:cubicBezTo>
                    <a:pt x="1732" y="16976"/>
                    <a:pt x="3532" y="14134"/>
                    <a:pt x="5589" y="11244"/>
                  </a:cubicBezTo>
                  <a:cubicBezTo>
                    <a:pt x="7646" y="8355"/>
                    <a:pt x="9961" y="5418"/>
                    <a:pt x="11632" y="3618"/>
                  </a:cubicBezTo>
                  <a:cubicBezTo>
                    <a:pt x="13303" y="1818"/>
                    <a:pt x="14332" y="1155"/>
                    <a:pt x="15361" y="681"/>
                  </a:cubicBezTo>
                  <a:cubicBezTo>
                    <a:pt x="16389" y="207"/>
                    <a:pt x="17418" y="-77"/>
                    <a:pt x="18189" y="18"/>
                  </a:cubicBezTo>
                  <a:cubicBezTo>
                    <a:pt x="18961" y="112"/>
                    <a:pt x="19475" y="586"/>
                    <a:pt x="19989" y="2528"/>
                  </a:cubicBezTo>
                  <a:cubicBezTo>
                    <a:pt x="20503" y="4470"/>
                    <a:pt x="21018" y="7881"/>
                    <a:pt x="21275" y="10439"/>
                  </a:cubicBezTo>
                  <a:cubicBezTo>
                    <a:pt x="21532" y="12997"/>
                    <a:pt x="21532" y="14702"/>
                    <a:pt x="21532" y="15839"/>
                  </a:cubicBezTo>
                  <a:cubicBezTo>
                    <a:pt x="21532" y="16976"/>
                    <a:pt x="21532" y="17544"/>
                    <a:pt x="21275" y="17497"/>
                  </a:cubicBezTo>
                  <a:cubicBezTo>
                    <a:pt x="21018" y="17449"/>
                    <a:pt x="20503" y="16786"/>
                    <a:pt x="19989" y="161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5" name="Line"/>
            <p:cNvSpPr/>
            <p:nvPr/>
          </p:nvSpPr>
          <p:spPr>
            <a:xfrm>
              <a:off x="6139723" y="1174749"/>
              <a:ext cx="22860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200" y="15840"/>
                    <a:pt x="12400" y="10080"/>
                    <a:pt x="16000" y="6480"/>
                  </a:cubicBezTo>
                  <a:cubicBezTo>
                    <a:pt x="19600" y="2880"/>
                    <a:pt x="2060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6" name="Line"/>
            <p:cNvSpPr/>
            <p:nvPr/>
          </p:nvSpPr>
          <p:spPr>
            <a:xfrm>
              <a:off x="6800123" y="1206499"/>
              <a:ext cx="1" cy="9525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7" name="Line"/>
            <p:cNvSpPr/>
            <p:nvPr/>
          </p:nvSpPr>
          <p:spPr>
            <a:xfrm>
              <a:off x="6800123" y="1106601"/>
              <a:ext cx="31751" cy="23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fill="norm" stroke="1" extrusionOk="0">
                  <a:moveTo>
                    <a:pt x="0" y="20153"/>
                  </a:moveTo>
                  <a:cubicBezTo>
                    <a:pt x="0" y="11153"/>
                    <a:pt x="0" y="2153"/>
                    <a:pt x="3600" y="353"/>
                  </a:cubicBezTo>
                  <a:cubicBezTo>
                    <a:pt x="7200" y="-1447"/>
                    <a:pt x="14400" y="3953"/>
                    <a:pt x="21600" y="9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8" name="Line"/>
            <p:cNvSpPr/>
            <p:nvPr/>
          </p:nvSpPr>
          <p:spPr>
            <a:xfrm>
              <a:off x="6913686" y="1117599"/>
              <a:ext cx="99592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6" h="21600" fill="norm" stroke="1" extrusionOk="0">
                  <a:moveTo>
                    <a:pt x="11815" y="0"/>
                  </a:moveTo>
                  <a:cubicBezTo>
                    <a:pt x="9655" y="0"/>
                    <a:pt x="7495" y="0"/>
                    <a:pt x="4903" y="200"/>
                  </a:cubicBezTo>
                  <a:cubicBezTo>
                    <a:pt x="2311" y="400"/>
                    <a:pt x="-713" y="800"/>
                    <a:pt x="151" y="2500"/>
                  </a:cubicBezTo>
                  <a:cubicBezTo>
                    <a:pt x="1015" y="4200"/>
                    <a:pt x="5767" y="7200"/>
                    <a:pt x="9871" y="9600"/>
                  </a:cubicBezTo>
                  <a:cubicBezTo>
                    <a:pt x="13975" y="12000"/>
                    <a:pt x="17431" y="13800"/>
                    <a:pt x="19159" y="15400"/>
                  </a:cubicBezTo>
                  <a:cubicBezTo>
                    <a:pt x="20887" y="17000"/>
                    <a:pt x="20887" y="18400"/>
                    <a:pt x="17863" y="19400"/>
                  </a:cubicBezTo>
                  <a:cubicBezTo>
                    <a:pt x="14839" y="20400"/>
                    <a:pt x="8791" y="21000"/>
                    <a:pt x="274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9" name="Line"/>
            <p:cNvSpPr/>
            <p:nvPr/>
          </p:nvSpPr>
          <p:spPr>
            <a:xfrm>
              <a:off x="7653404" y="1117121"/>
              <a:ext cx="561359" cy="442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381" fill="norm" stroke="1" extrusionOk="0">
                  <a:moveTo>
                    <a:pt x="5976" y="4016"/>
                  </a:moveTo>
                  <a:cubicBezTo>
                    <a:pt x="5734" y="2992"/>
                    <a:pt x="5491" y="1968"/>
                    <a:pt x="5248" y="1252"/>
                  </a:cubicBezTo>
                  <a:cubicBezTo>
                    <a:pt x="5006" y="535"/>
                    <a:pt x="4763" y="126"/>
                    <a:pt x="4237" y="23"/>
                  </a:cubicBezTo>
                  <a:cubicBezTo>
                    <a:pt x="3711" y="-79"/>
                    <a:pt x="2902" y="126"/>
                    <a:pt x="2134" y="1303"/>
                  </a:cubicBezTo>
                  <a:cubicBezTo>
                    <a:pt x="1365" y="2480"/>
                    <a:pt x="637" y="4630"/>
                    <a:pt x="273" y="6166"/>
                  </a:cubicBezTo>
                  <a:cubicBezTo>
                    <a:pt x="-91" y="7701"/>
                    <a:pt x="-91" y="8622"/>
                    <a:pt x="273" y="8981"/>
                  </a:cubicBezTo>
                  <a:cubicBezTo>
                    <a:pt x="637" y="9339"/>
                    <a:pt x="1365" y="9134"/>
                    <a:pt x="1891" y="8776"/>
                  </a:cubicBezTo>
                  <a:cubicBezTo>
                    <a:pt x="2417" y="8418"/>
                    <a:pt x="2740" y="7906"/>
                    <a:pt x="3105" y="7138"/>
                  </a:cubicBezTo>
                  <a:cubicBezTo>
                    <a:pt x="3469" y="6370"/>
                    <a:pt x="3873" y="5347"/>
                    <a:pt x="4075" y="5091"/>
                  </a:cubicBezTo>
                  <a:cubicBezTo>
                    <a:pt x="4278" y="4835"/>
                    <a:pt x="4278" y="5347"/>
                    <a:pt x="4278" y="5858"/>
                  </a:cubicBezTo>
                  <a:cubicBezTo>
                    <a:pt x="4278" y="6370"/>
                    <a:pt x="4278" y="6882"/>
                    <a:pt x="4439" y="7292"/>
                  </a:cubicBezTo>
                  <a:cubicBezTo>
                    <a:pt x="4601" y="7701"/>
                    <a:pt x="4925" y="8008"/>
                    <a:pt x="5410" y="7855"/>
                  </a:cubicBezTo>
                  <a:cubicBezTo>
                    <a:pt x="5896" y="7701"/>
                    <a:pt x="6543" y="7087"/>
                    <a:pt x="7069" y="6473"/>
                  </a:cubicBezTo>
                  <a:cubicBezTo>
                    <a:pt x="7594" y="5858"/>
                    <a:pt x="7999" y="5244"/>
                    <a:pt x="8282" y="4681"/>
                  </a:cubicBezTo>
                  <a:cubicBezTo>
                    <a:pt x="8565" y="4118"/>
                    <a:pt x="8727" y="3606"/>
                    <a:pt x="8889" y="3657"/>
                  </a:cubicBezTo>
                  <a:cubicBezTo>
                    <a:pt x="9051" y="3709"/>
                    <a:pt x="9212" y="4323"/>
                    <a:pt x="9293" y="5244"/>
                  </a:cubicBezTo>
                  <a:cubicBezTo>
                    <a:pt x="9374" y="6166"/>
                    <a:pt x="9374" y="7394"/>
                    <a:pt x="9374" y="8366"/>
                  </a:cubicBezTo>
                  <a:cubicBezTo>
                    <a:pt x="9374" y="9339"/>
                    <a:pt x="9374" y="10056"/>
                    <a:pt x="9374" y="10056"/>
                  </a:cubicBezTo>
                  <a:cubicBezTo>
                    <a:pt x="9374" y="10056"/>
                    <a:pt x="9374" y="9339"/>
                    <a:pt x="9455" y="8111"/>
                  </a:cubicBezTo>
                  <a:cubicBezTo>
                    <a:pt x="9536" y="6882"/>
                    <a:pt x="9698" y="5142"/>
                    <a:pt x="9860" y="4016"/>
                  </a:cubicBezTo>
                  <a:cubicBezTo>
                    <a:pt x="10021" y="2890"/>
                    <a:pt x="10183" y="2378"/>
                    <a:pt x="10426" y="1968"/>
                  </a:cubicBezTo>
                  <a:cubicBezTo>
                    <a:pt x="10669" y="1559"/>
                    <a:pt x="10992" y="1252"/>
                    <a:pt x="11275" y="1303"/>
                  </a:cubicBezTo>
                  <a:cubicBezTo>
                    <a:pt x="11558" y="1354"/>
                    <a:pt x="11801" y="1764"/>
                    <a:pt x="11963" y="2736"/>
                  </a:cubicBezTo>
                  <a:cubicBezTo>
                    <a:pt x="12125" y="3709"/>
                    <a:pt x="12206" y="5244"/>
                    <a:pt x="12287" y="6319"/>
                  </a:cubicBezTo>
                  <a:cubicBezTo>
                    <a:pt x="12367" y="7394"/>
                    <a:pt x="12448" y="8008"/>
                    <a:pt x="12651" y="8111"/>
                  </a:cubicBezTo>
                  <a:cubicBezTo>
                    <a:pt x="12853" y="8213"/>
                    <a:pt x="13176" y="7803"/>
                    <a:pt x="13581" y="7036"/>
                  </a:cubicBezTo>
                  <a:cubicBezTo>
                    <a:pt x="13985" y="6268"/>
                    <a:pt x="14471" y="5142"/>
                    <a:pt x="14875" y="4221"/>
                  </a:cubicBezTo>
                  <a:cubicBezTo>
                    <a:pt x="15280" y="3299"/>
                    <a:pt x="15603" y="2583"/>
                    <a:pt x="15725" y="2685"/>
                  </a:cubicBezTo>
                  <a:cubicBezTo>
                    <a:pt x="15846" y="2787"/>
                    <a:pt x="15765" y="3709"/>
                    <a:pt x="15725" y="4425"/>
                  </a:cubicBezTo>
                  <a:cubicBezTo>
                    <a:pt x="15684" y="5142"/>
                    <a:pt x="15684" y="5654"/>
                    <a:pt x="15806" y="6114"/>
                  </a:cubicBezTo>
                  <a:cubicBezTo>
                    <a:pt x="15927" y="6575"/>
                    <a:pt x="16170" y="6985"/>
                    <a:pt x="16493" y="7189"/>
                  </a:cubicBezTo>
                  <a:cubicBezTo>
                    <a:pt x="16817" y="7394"/>
                    <a:pt x="17221" y="7394"/>
                    <a:pt x="17707" y="6933"/>
                  </a:cubicBezTo>
                  <a:cubicBezTo>
                    <a:pt x="18192" y="6473"/>
                    <a:pt x="18758" y="5551"/>
                    <a:pt x="19082" y="4835"/>
                  </a:cubicBezTo>
                  <a:cubicBezTo>
                    <a:pt x="19406" y="4118"/>
                    <a:pt x="19487" y="3606"/>
                    <a:pt x="19527" y="3709"/>
                  </a:cubicBezTo>
                  <a:cubicBezTo>
                    <a:pt x="19567" y="3811"/>
                    <a:pt x="19567" y="4528"/>
                    <a:pt x="19770" y="6575"/>
                  </a:cubicBezTo>
                  <a:cubicBezTo>
                    <a:pt x="19972" y="8622"/>
                    <a:pt x="20376" y="12001"/>
                    <a:pt x="20700" y="14355"/>
                  </a:cubicBezTo>
                  <a:cubicBezTo>
                    <a:pt x="21024" y="16710"/>
                    <a:pt x="21266" y="18040"/>
                    <a:pt x="21388" y="18962"/>
                  </a:cubicBezTo>
                  <a:cubicBezTo>
                    <a:pt x="21509" y="19883"/>
                    <a:pt x="21509" y="20395"/>
                    <a:pt x="21024" y="20804"/>
                  </a:cubicBezTo>
                  <a:cubicBezTo>
                    <a:pt x="20538" y="21214"/>
                    <a:pt x="19567" y="21521"/>
                    <a:pt x="18475" y="21316"/>
                  </a:cubicBezTo>
                  <a:cubicBezTo>
                    <a:pt x="17383" y="21112"/>
                    <a:pt x="16170" y="20395"/>
                    <a:pt x="14956" y="196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0" name="Line"/>
            <p:cNvSpPr/>
            <p:nvPr/>
          </p:nvSpPr>
          <p:spPr>
            <a:xfrm>
              <a:off x="8658866" y="1112091"/>
              <a:ext cx="147858" cy="189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0743" fill="norm" stroke="1" extrusionOk="0">
                  <a:moveTo>
                    <a:pt x="3856" y="11056"/>
                  </a:moveTo>
                  <a:cubicBezTo>
                    <a:pt x="6856" y="8965"/>
                    <a:pt x="9856" y="6875"/>
                    <a:pt x="11356" y="5133"/>
                  </a:cubicBezTo>
                  <a:cubicBezTo>
                    <a:pt x="12856" y="3391"/>
                    <a:pt x="12856" y="1998"/>
                    <a:pt x="11956" y="1069"/>
                  </a:cubicBezTo>
                  <a:cubicBezTo>
                    <a:pt x="11056" y="140"/>
                    <a:pt x="9256" y="-325"/>
                    <a:pt x="7306" y="256"/>
                  </a:cubicBezTo>
                  <a:cubicBezTo>
                    <a:pt x="5356" y="836"/>
                    <a:pt x="3256" y="2462"/>
                    <a:pt x="1756" y="5830"/>
                  </a:cubicBezTo>
                  <a:cubicBezTo>
                    <a:pt x="256" y="9198"/>
                    <a:pt x="-644" y="14307"/>
                    <a:pt x="556" y="17327"/>
                  </a:cubicBezTo>
                  <a:cubicBezTo>
                    <a:pt x="1756" y="20346"/>
                    <a:pt x="5056" y="21275"/>
                    <a:pt x="8806" y="20462"/>
                  </a:cubicBezTo>
                  <a:cubicBezTo>
                    <a:pt x="12556" y="19649"/>
                    <a:pt x="16756" y="17094"/>
                    <a:pt x="20956" y="145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1" name="Line"/>
            <p:cNvSpPr/>
            <p:nvPr/>
          </p:nvSpPr>
          <p:spPr>
            <a:xfrm>
              <a:off x="8844823" y="1142999"/>
              <a:ext cx="171451" cy="133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1" fill="norm" stroke="1" extrusionOk="0">
                  <a:moveTo>
                    <a:pt x="0" y="1012"/>
                  </a:moveTo>
                  <a:cubicBezTo>
                    <a:pt x="800" y="6750"/>
                    <a:pt x="1600" y="12487"/>
                    <a:pt x="2400" y="16031"/>
                  </a:cubicBezTo>
                  <a:cubicBezTo>
                    <a:pt x="3200" y="19575"/>
                    <a:pt x="4000" y="20925"/>
                    <a:pt x="5067" y="21262"/>
                  </a:cubicBezTo>
                  <a:cubicBezTo>
                    <a:pt x="6133" y="21600"/>
                    <a:pt x="7467" y="20925"/>
                    <a:pt x="9600" y="17719"/>
                  </a:cubicBezTo>
                  <a:cubicBezTo>
                    <a:pt x="11733" y="14512"/>
                    <a:pt x="14667" y="8775"/>
                    <a:pt x="16800" y="5400"/>
                  </a:cubicBezTo>
                  <a:cubicBezTo>
                    <a:pt x="18933" y="2025"/>
                    <a:pt x="20267" y="101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2" name="Line"/>
            <p:cNvSpPr/>
            <p:nvPr/>
          </p:nvSpPr>
          <p:spPr>
            <a:xfrm>
              <a:off x="9007807" y="1112975"/>
              <a:ext cx="279401" cy="208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3" fill="norm" stroke="1" extrusionOk="0">
                  <a:moveTo>
                    <a:pt x="1145" y="7600"/>
                  </a:moveTo>
                  <a:cubicBezTo>
                    <a:pt x="1964" y="7600"/>
                    <a:pt x="2782" y="7600"/>
                    <a:pt x="3600" y="6736"/>
                  </a:cubicBezTo>
                  <a:cubicBezTo>
                    <a:pt x="4418" y="5872"/>
                    <a:pt x="5236" y="4144"/>
                    <a:pt x="5727" y="2740"/>
                  </a:cubicBezTo>
                  <a:cubicBezTo>
                    <a:pt x="6218" y="1336"/>
                    <a:pt x="6382" y="256"/>
                    <a:pt x="6055" y="40"/>
                  </a:cubicBezTo>
                  <a:cubicBezTo>
                    <a:pt x="5727" y="-176"/>
                    <a:pt x="4909" y="472"/>
                    <a:pt x="3927" y="2308"/>
                  </a:cubicBezTo>
                  <a:cubicBezTo>
                    <a:pt x="2945" y="4144"/>
                    <a:pt x="1800" y="7168"/>
                    <a:pt x="1064" y="10192"/>
                  </a:cubicBezTo>
                  <a:cubicBezTo>
                    <a:pt x="327" y="13216"/>
                    <a:pt x="0" y="16240"/>
                    <a:pt x="0" y="18292"/>
                  </a:cubicBezTo>
                  <a:cubicBezTo>
                    <a:pt x="0" y="20344"/>
                    <a:pt x="327" y="21424"/>
                    <a:pt x="1473" y="21316"/>
                  </a:cubicBezTo>
                  <a:cubicBezTo>
                    <a:pt x="2618" y="21208"/>
                    <a:pt x="4582" y="19912"/>
                    <a:pt x="6136" y="18400"/>
                  </a:cubicBezTo>
                  <a:cubicBezTo>
                    <a:pt x="7691" y="16888"/>
                    <a:pt x="8836" y="15160"/>
                    <a:pt x="9573" y="13756"/>
                  </a:cubicBezTo>
                  <a:cubicBezTo>
                    <a:pt x="10309" y="12352"/>
                    <a:pt x="10636" y="11272"/>
                    <a:pt x="10964" y="11272"/>
                  </a:cubicBezTo>
                  <a:cubicBezTo>
                    <a:pt x="11291" y="11272"/>
                    <a:pt x="11618" y="12352"/>
                    <a:pt x="11700" y="13432"/>
                  </a:cubicBezTo>
                  <a:cubicBezTo>
                    <a:pt x="11782" y="14512"/>
                    <a:pt x="11618" y="15592"/>
                    <a:pt x="11536" y="16672"/>
                  </a:cubicBezTo>
                  <a:cubicBezTo>
                    <a:pt x="11455" y="17752"/>
                    <a:pt x="11455" y="18832"/>
                    <a:pt x="11536" y="18832"/>
                  </a:cubicBezTo>
                  <a:cubicBezTo>
                    <a:pt x="11618" y="18832"/>
                    <a:pt x="11782" y="17752"/>
                    <a:pt x="12600" y="15376"/>
                  </a:cubicBezTo>
                  <a:cubicBezTo>
                    <a:pt x="13418" y="13000"/>
                    <a:pt x="14891" y="9328"/>
                    <a:pt x="16036" y="6844"/>
                  </a:cubicBezTo>
                  <a:cubicBezTo>
                    <a:pt x="17182" y="4360"/>
                    <a:pt x="18000" y="3064"/>
                    <a:pt x="18818" y="2308"/>
                  </a:cubicBezTo>
                  <a:cubicBezTo>
                    <a:pt x="19636" y="1552"/>
                    <a:pt x="20455" y="1336"/>
                    <a:pt x="20945" y="1768"/>
                  </a:cubicBezTo>
                  <a:cubicBezTo>
                    <a:pt x="21436" y="2200"/>
                    <a:pt x="21600" y="3280"/>
                    <a:pt x="21600" y="6412"/>
                  </a:cubicBezTo>
                  <a:cubicBezTo>
                    <a:pt x="21600" y="9544"/>
                    <a:pt x="21436" y="14728"/>
                    <a:pt x="21273" y="199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3" name="Line"/>
            <p:cNvSpPr/>
            <p:nvPr/>
          </p:nvSpPr>
          <p:spPr>
            <a:xfrm>
              <a:off x="9373149" y="927099"/>
              <a:ext cx="93975" cy="363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453" fill="norm" stroke="1" extrusionOk="0">
                  <a:moveTo>
                    <a:pt x="6911" y="0"/>
                  </a:moveTo>
                  <a:cubicBezTo>
                    <a:pt x="5951" y="2872"/>
                    <a:pt x="4991" y="5743"/>
                    <a:pt x="3791" y="8865"/>
                  </a:cubicBezTo>
                  <a:cubicBezTo>
                    <a:pt x="2591" y="11986"/>
                    <a:pt x="1151" y="15357"/>
                    <a:pt x="431" y="17355"/>
                  </a:cubicBezTo>
                  <a:cubicBezTo>
                    <a:pt x="-289" y="19353"/>
                    <a:pt x="-289" y="19977"/>
                    <a:pt x="1871" y="20539"/>
                  </a:cubicBezTo>
                  <a:cubicBezTo>
                    <a:pt x="4031" y="21101"/>
                    <a:pt x="8351" y="21600"/>
                    <a:pt x="11951" y="21413"/>
                  </a:cubicBezTo>
                  <a:cubicBezTo>
                    <a:pt x="15551" y="21225"/>
                    <a:pt x="18431" y="20351"/>
                    <a:pt x="21311" y="19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4" name="Line"/>
            <p:cNvSpPr/>
            <p:nvPr/>
          </p:nvSpPr>
          <p:spPr>
            <a:xfrm>
              <a:off x="9289323" y="1066799"/>
              <a:ext cx="23495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86" y="16800"/>
                    <a:pt x="8173" y="12000"/>
                    <a:pt x="11773" y="8400"/>
                  </a:cubicBezTo>
                  <a:cubicBezTo>
                    <a:pt x="15373" y="4800"/>
                    <a:pt x="18486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5" name="Line"/>
            <p:cNvSpPr/>
            <p:nvPr/>
          </p:nvSpPr>
          <p:spPr>
            <a:xfrm>
              <a:off x="9695723" y="1282699"/>
              <a:ext cx="6350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6" name="Line"/>
            <p:cNvSpPr/>
            <p:nvPr/>
          </p:nvSpPr>
          <p:spPr>
            <a:xfrm>
              <a:off x="10083867" y="962780"/>
              <a:ext cx="62707" cy="381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271" fill="norm" stroke="1" extrusionOk="0">
                  <a:moveTo>
                    <a:pt x="21330" y="1551"/>
                  </a:moveTo>
                  <a:cubicBezTo>
                    <a:pt x="21330" y="843"/>
                    <a:pt x="21330" y="135"/>
                    <a:pt x="20250" y="17"/>
                  </a:cubicBezTo>
                  <a:cubicBezTo>
                    <a:pt x="19170" y="-101"/>
                    <a:pt x="17010" y="371"/>
                    <a:pt x="14130" y="2319"/>
                  </a:cubicBezTo>
                  <a:cubicBezTo>
                    <a:pt x="11250" y="4266"/>
                    <a:pt x="7650" y="7689"/>
                    <a:pt x="5130" y="10699"/>
                  </a:cubicBezTo>
                  <a:cubicBezTo>
                    <a:pt x="2610" y="13709"/>
                    <a:pt x="1170" y="16306"/>
                    <a:pt x="450" y="17958"/>
                  </a:cubicBezTo>
                  <a:cubicBezTo>
                    <a:pt x="-270" y="19610"/>
                    <a:pt x="-270" y="20319"/>
                    <a:pt x="1530" y="20791"/>
                  </a:cubicBezTo>
                  <a:cubicBezTo>
                    <a:pt x="3330" y="21263"/>
                    <a:pt x="6930" y="21499"/>
                    <a:pt x="10170" y="20968"/>
                  </a:cubicBezTo>
                  <a:cubicBezTo>
                    <a:pt x="13410" y="20437"/>
                    <a:pt x="16290" y="19138"/>
                    <a:pt x="19170" y="178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7" name="Line"/>
            <p:cNvSpPr/>
            <p:nvPr/>
          </p:nvSpPr>
          <p:spPr>
            <a:xfrm>
              <a:off x="9993043" y="1014868"/>
              <a:ext cx="363081" cy="292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338" fill="norm" stroke="1" extrusionOk="0">
                  <a:moveTo>
                    <a:pt x="1574" y="10728"/>
                  </a:moveTo>
                  <a:cubicBezTo>
                    <a:pt x="820" y="10574"/>
                    <a:pt x="67" y="10419"/>
                    <a:pt x="4" y="10342"/>
                  </a:cubicBezTo>
                  <a:cubicBezTo>
                    <a:pt x="-59" y="10265"/>
                    <a:pt x="569" y="10265"/>
                    <a:pt x="2327" y="9031"/>
                  </a:cubicBezTo>
                  <a:cubicBezTo>
                    <a:pt x="4085" y="7797"/>
                    <a:pt x="6974" y="5328"/>
                    <a:pt x="8669" y="3862"/>
                  </a:cubicBezTo>
                  <a:cubicBezTo>
                    <a:pt x="10364" y="2397"/>
                    <a:pt x="10867" y="1934"/>
                    <a:pt x="11557" y="1317"/>
                  </a:cubicBezTo>
                  <a:cubicBezTo>
                    <a:pt x="12248" y="699"/>
                    <a:pt x="13127" y="-72"/>
                    <a:pt x="13629" y="5"/>
                  </a:cubicBezTo>
                  <a:cubicBezTo>
                    <a:pt x="14132" y="82"/>
                    <a:pt x="14257" y="1008"/>
                    <a:pt x="14132" y="3862"/>
                  </a:cubicBezTo>
                  <a:cubicBezTo>
                    <a:pt x="14006" y="6717"/>
                    <a:pt x="13629" y="11499"/>
                    <a:pt x="13378" y="14277"/>
                  </a:cubicBezTo>
                  <a:cubicBezTo>
                    <a:pt x="13127" y="17054"/>
                    <a:pt x="13001" y="17825"/>
                    <a:pt x="12813" y="18828"/>
                  </a:cubicBezTo>
                  <a:cubicBezTo>
                    <a:pt x="12625" y="19831"/>
                    <a:pt x="12374" y="21065"/>
                    <a:pt x="12311" y="21297"/>
                  </a:cubicBezTo>
                  <a:cubicBezTo>
                    <a:pt x="12248" y="21528"/>
                    <a:pt x="12374" y="20757"/>
                    <a:pt x="12876" y="19522"/>
                  </a:cubicBezTo>
                  <a:cubicBezTo>
                    <a:pt x="13378" y="18288"/>
                    <a:pt x="14257" y="16591"/>
                    <a:pt x="14948" y="15511"/>
                  </a:cubicBezTo>
                  <a:cubicBezTo>
                    <a:pt x="15639" y="14431"/>
                    <a:pt x="16141" y="13968"/>
                    <a:pt x="16706" y="13814"/>
                  </a:cubicBezTo>
                  <a:cubicBezTo>
                    <a:pt x="17271" y="13659"/>
                    <a:pt x="17899" y="13814"/>
                    <a:pt x="18715" y="14817"/>
                  </a:cubicBezTo>
                  <a:cubicBezTo>
                    <a:pt x="19532" y="15819"/>
                    <a:pt x="20536" y="17671"/>
                    <a:pt x="21541" y="195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8" name="Line"/>
            <p:cNvSpPr/>
            <p:nvPr/>
          </p:nvSpPr>
          <p:spPr>
            <a:xfrm>
              <a:off x="10385861" y="1145251"/>
              <a:ext cx="167113" cy="183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0761" fill="norm" stroke="1" extrusionOk="0">
                  <a:moveTo>
                    <a:pt x="1877" y="13425"/>
                  </a:moveTo>
                  <a:cubicBezTo>
                    <a:pt x="5117" y="10305"/>
                    <a:pt x="8357" y="7185"/>
                    <a:pt x="10112" y="4905"/>
                  </a:cubicBezTo>
                  <a:cubicBezTo>
                    <a:pt x="11867" y="2625"/>
                    <a:pt x="12137" y="1185"/>
                    <a:pt x="11597" y="465"/>
                  </a:cubicBezTo>
                  <a:cubicBezTo>
                    <a:pt x="11057" y="-255"/>
                    <a:pt x="9707" y="-255"/>
                    <a:pt x="7682" y="1305"/>
                  </a:cubicBezTo>
                  <a:cubicBezTo>
                    <a:pt x="5657" y="2865"/>
                    <a:pt x="2957" y="5985"/>
                    <a:pt x="1472" y="9345"/>
                  </a:cubicBezTo>
                  <a:cubicBezTo>
                    <a:pt x="-13" y="12705"/>
                    <a:pt x="-283" y="16305"/>
                    <a:pt x="257" y="18465"/>
                  </a:cubicBezTo>
                  <a:cubicBezTo>
                    <a:pt x="797" y="20625"/>
                    <a:pt x="2147" y="21345"/>
                    <a:pt x="5792" y="20265"/>
                  </a:cubicBezTo>
                  <a:cubicBezTo>
                    <a:pt x="9437" y="19185"/>
                    <a:pt x="15377" y="16305"/>
                    <a:pt x="21317" y="134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9" name="Line"/>
            <p:cNvSpPr/>
            <p:nvPr/>
          </p:nvSpPr>
          <p:spPr>
            <a:xfrm>
              <a:off x="10566524" y="1148903"/>
              <a:ext cx="133063" cy="184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7" h="21166" fill="norm" stroke="1" extrusionOk="0">
                  <a:moveTo>
                    <a:pt x="1889" y="6604"/>
                  </a:moveTo>
                  <a:cubicBezTo>
                    <a:pt x="1889" y="9517"/>
                    <a:pt x="1889" y="12429"/>
                    <a:pt x="1551" y="14613"/>
                  </a:cubicBezTo>
                  <a:cubicBezTo>
                    <a:pt x="1214" y="16797"/>
                    <a:pt x="539" y="18254"/>
                    <a:pt x="201" y="18375"/>
                  </a:cubicBezTo>
                  <a:cubicBezTo>
                    <a:pt x="-136" y="18496"/>
                    <a:pt x="-136" y="17283"/>
                    <a:pt x="876" y="14249"/>
                  </a:cubicBezTo>
                  <a:cubicBezTo>
                    <a:pt x="1889" y="11215"/>
                    <a:pt x="3914" y="6362"/>
                    <a:pt x="6952" y="3449"/>
                  </a:cubicBezTo>
                  <a:cubicBezTo>
                    <a:pt x="9989" y="537"/>
                    <a:pt x="14039" y="-434"/>
                    <a:pt x="16739" y="173"/>
                  </a:cubicBezTo>
                  <a:cubicBezTo>
                    <a:pt x="19439" y="779"/>
                    <a:pt x="20789" y="2964"/>
                    <a:pt x="21127" y="6726"/>
                  </a:cubicBezTo>
                  <a:cubicBezTo>
                    <a:pt x="21464" y="10487"/>
                    <a:pt x="20789" y="15827"/>
                    <a:pt x="20114" y="211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0" name="Line"/>
            <p:cNvSpPr/>
            <p:nvPr/>
          </p:nvSpPr>
          <p:spPr>
            <a:xfrm>
              <a:off x="10845073" y="1111249"/>
              <a:ext cx="63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1" name="Line"/>
            <p:cNvSpPr/>
            <p:nvPr/>
          </p:nvSpPr>
          <p:spPr>
            <a:xfrm>
              <a:off x="10845073" y="1295399"/>
              <a:ext cx="63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2" name="Line"/>
            <p:cNvSpPr/>
            <p:nvPr/>
          </p:nvSpPr>
          <p:spPr>
            <a:xfrm>
              <a:off x="3336445" y="2069581"/>
              <a:ext cx="146903" cy="601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1" h="21372" fill="norm" stroke="1" extrusionOk="0">
                  <a:moveTo>
                    <a:pt x="6715" y="9501"/>
                  </a:moveTo>
                  <a:cubicBezTo>
                    <a:pt x="6715" y="11684"/>
                    <a:pt x="6715" y="13867"/>
                    <a:pt x="7015" y="15598"/>
                  </a:cubicBezTo>
                  <a:cubicBezTo>
                    <a:pt x="7315" y="17329"/>
                    <a:pt x="7915" y="18608"/>
                    <a:pt x="8215" y="19586"/>
                  </a:cubicBezTo>
                  <a:cubicBezTo>
                    <a:pt x="8515" y="20565"/>
                    <a:pt x="8515" y="21242"/>
                    <a:pt x="8215" y="21355"/>
                  </a:cubicBezTo>
                  <a:cubicBezTo>
                    <a:pt x="7915" y="21468"/>
                    <a:pt x="7315" y="21016"/>
                    <a:pt x="6265" y="19549"/>
                  </a:cubicBezTo>
                  <a:cubicBezTo>
                    <a:pt x="5215" y="18081"/>
                    <a:pt x="3715" y="15598"/>
                    <a:pt x="2515" y="13152"/>
                  </a:cubicBezTo>
                  <a:cubicBezTo>
                    <a:pt x="1315" y="10706"/>
                    <a:pt x="415" y="8297"/>
                    <a:pt x="115" y="6303"/>
                  </a:cubicBezTo>
                  <a:cubicBezTo>
                    <a:pt x="-185" y="4308"/>
                    <a:pt x="115" y="2728"/>
                    <a:pt x="865" y="1750"/>
                  </a:cubicBezTo>
                  <a:cubicBezTo>
                    <a:pt x="1615" y="771"/>
                    <a:pt x="2815" y="395"/>
                    <a:pt x="4165" y="169"/>
                  </a:cubicBezTo>
                  <a:cubicBezTo>
                    <a:pt x="5515" y="-57"/>
                    <a:pt x="7015" y="-132"/>
                    <a:pt x="9715" y="432"/>
                  </a:cubicBezTo>
                  <a:cubicBezTo>
                    <a:pt x="12415" y="997"/>
                    <a:pt x="16315" y="2201"/>
                    <a:pt x="18565" y="3443"/>
                  </a:cubicBezTo>
                  <a:cubicBezTo>
                    <a:pt x="20815" y="4685"/>
                    <a:pt x="21415" y="5964"/>
                    <a:pt x="20215" y="7131"/>
                  </a:cubicBezTo>
                  <a:cubicBezTo>
                    <a:pt x="19015" y="8297"/>
                    <a:pt x="16015" y="9351"/>
                    <a:pt x="13015" y="9953"/>
                  </a:cubicBezTo>
                  <a:cubicBezTo>
                    <a:pt x="10015" y="10555"/>
                    <a:pt x="7015" y="10706"/>
                    <a:pt x="4015" y="108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3" name="Line"/>
            <p:cNvSpPr/>
            <p:nvPr/>
          </p:nvSpPr>
          <p:spPr>
            <a:xfrm>
              <a:off x="3466373" y="2279650"/>
              <a:ext cx="234951" cy="293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9" fill="norm" stroke="1" extrusionOk="0">
                  <a:moveTo>
                    <a:pt x="0" y="7869"/>
                  </a:moveTo>
                  <a:cubicBezTo>
                    <a:pt x="973" y="7714"/>
                    <a:pt x="1946" y="7560"/>
                    <a:pt x="3600" y="8949"/>
                  </a:cubicBezTo>
                  <a:cubicBezTo>
                    <a:pt x="5254" y="10337"/>
                    <a:pt x="7589" y="13269"/>
                    <a:pt x="8854" y="15197"/>
                  </a:cubicBezTo>
                  <a:cubicBezTo>
                    <a:pt x="10119" y="17126"/>
                    <a:pt x="10314" y="18051"/>
                    <a:pt x="10411" y="18900"/>
                  </a:cubicBezTo>
                  <a:cubicBezTo>
                    <a:pt x="10508" y="19749"/>
                    <a:pt x="10508" y="20520"/>
                    <a:pt x="10022" y="20983"/>
                  </a:cubicBezTo>
                  <a:cubicBezTo>
                    <a:pt x="9535" y="21446"/>
                    <a:pt x="8562" y="21600"/>
                    <a:pt x="7589" y="20829"/>
                  </a:cubicBezTo>
                  <a:cubicBezTo>
                    <a:pt x="6616" y="20057"/>
                    <a:pt x="5643" y="18360"/>
                    <a:pt x="6130" y="15506"/>
                  </a:cubicBezTo>
                  <a:cubicBezTo>
                    <a:pt x="6616" y="12651"/>
                    <a:pt x="8562" y="8640"/>
                    <a:pt x="11384" y="5863"/>
                  </a:cubicBezTo>
                  <a:cubicBezTo>
                    <a:pt x="14205" y="3086"/>
                    <a:pt x="17903" y="15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4" name="Line"/>
            <p:cNvSpPr/>
            <p:nvPr/>
          </p:nvSpPr>
          <p:spPr>
            <a:xfrm>
              <a:off x="3787785" y="2161311"/>
              <a:ext cx="154839" cy="424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326" fill="norm" stroke="1" extrusionOk="0">
                  <a:moveTo>
                    <a:pt x="21352" y="1480"/>
                  </a:moveTo>
                  <a:cubicBezTo>
                    <a:pt x="20476" y="948"/>
                    <a:pt x="19601" y="416"/>
                    <a:pt x="18433" y="150"/>
                  </a:cubicBezTo>
                  <a:cubicBezTo>
                    <a:pt x="17266" y="-116"/>
                    <a:pt x="15806" y="-116"/>
                    <a:pt x="13325" y="895"/>
                  </a:cubicBezTo>
                  <a:cubicBezTo>
                    <a:pt x="10844" y="1906"/>
                    <a:pt x="7341" y="3927"/>
                    <a:pt x="4714" y="6907"/>
                  </a:cubicBezTo>
                  <a:cubicBezTo>
                    <a:pt x="2087" y="9886"/>
                    <a:pt x="336" y="13823"/>
                    <a:pt x="44" y="16377"/>
                  </a:cubicBezTo>
                  <a:cubicBezTo>
                    <a:pt x="-248" y="18930"/>
                    <a:pt x="920" y="20101"/>
                    <a:pt x="2963" y="20739"/>
                  </a:cubicBezTo>
                  <a:cubicBezTo>
                    <a:pt x="5006" y="21378"/>
                    <a:pt x="7925" y="21484"/>
                    <a:pt x="11136" y="21112"/>
                  </a:cubicBezTo>
                  <a:cubicBezTo>
                    <a:pt x="14347" y="20739"/>
                    <a:pt x="17849" y="19888"/>
                    <a:pt x="21352" y="190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5" name="Line"/>
            <p:cNvSpPr/>
            <p:nvPr/>
          </p:nvSpPr>
          <p:spPr>
            <a:xfrm>
              <a:off x="4046340" y="2170954"/>
              <a:ext cx="209599" cy="314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274" fill="norm" stroke="1" extrusionOk="0">
                  <a:moveTo>
                    <a:pt x="19872" y="5629"/>
                  </a:moveTo>
                  <a:cubicBezTo>
                    <a:pt x="20304" y="4771"/>
                    <a:pt x="20736" y="3912"/>
                    <a:pt x="21060" y="2911"/>
                  </a:cubicBezTo>
                  <a:cubicBezTo>
                    <a:pt x="21384" y="1910"/>
                    <a:pt x="21600" y="765"/>
                    <a:pt x="21060" y="265"/>
                  </a:cubicBezTo>
                  <a:cubicBezTo>
                    <a:pt x="20520" y="-236"/>
                    <a:pt x="19224" y="-93"/>
                    <a:pt x="16848" y="1266"/>
                  </a:cubicBezTo>
                  <a:cubicBezTo>
                    <a:pt x="14472" y="2625"/>
                    <a:pt x="11016" y="5200"/>
                    <a:pt x="8100" y="7918"/>
                  </a:cubicBezTo>
                  <a:cubicBezTo>
                    <a:pt x="5184" y="10636"/>
                    <a:pt x="2808" y="13496"/>
                    <a:pt x="1512" y="15285"/>
                  </a:cubicBezTo>
                  <a:cubicBezTo>
                    <a:pt x="216" y="17073"/>
                    <a:pt x="0" y="17788"/>
                    <a:pt x="0" y="18575"/>
                  </a:cubicBezTo>
                  <a:cubicBezTo>
                    <a:pt x="0" y="19361"/>
                    <a:pt x="216" y="20220"/>
                    <a:pt x="864" y="20720"/>
                  </a:cubicBezTo>
                  <a:cubicBezTo>
                    <a:pt x="1512" y="21221"/>
                    <a:pt x="2592" y="21364"/>
                    <a:pt x="5184" y="21221"/>
                  </a:cubicBezTo>
                  <a:cubicBezTo>
                    <a:pt x="7776" y="21078"/>
                    <a:pt x="11880" y="20649"/>
                    <a:pt x="14364" y="20148"/>
                  </a:cubicBezTo>
                  <a:cubicBezTo>
                    <a:pt x="16848" y="19647"/>
                    <a:pt x="17712" y="19075"/>
                    <a:pt x="17496" y="18575"/>
                  </a:cubicBezTo>
                  <a:cubicBezTo>
                    <a:pt x="17280" y="18074"/>
                    <a:pt x="15984" y="17645"/>
                    <a:pt x="14040" y="17216"/>
                  </a:cubicBezTo>
                  <a:cubicBezTo>
                    <a:pt x="12096" y="16787"/>
                    <a:pt x="9504" y="16357"/>
                    <a:pt x="7236" y="15928"/>
                  </a:cubicBezTo>
                  <a:cubicBezTo>
                    <a:pt x="4968" y="15499"/>
                    <a:pt x="3024" y="15070"/>
                    <a:pt x="2592" y="14641"/>
                  </a:cubicBezTo>
                  <a:cubicBezTo>
                    <a:pt x="2160" y="14212"/>
                    <a:pt x="3240" y="13783"/>
                    <a:pt x="6264" y="13353"/>
                  </a:cubicBezTo>
                  <a:cubicBezTo>
                    <a:pt x="9288" y="12924"/>
                    <a:pt x="14256" y="12495"/>
                    <a:pt x="19224" y="120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6" name="Line"/>
            <p:cNvSpPr/>
            <p:nvPr/>
          </p:nvSpPr>
          <p:spPr>
            <a:xfrm>
              <a:off x="4317273" y="2425700"/>
              <a:ext cx="6351" cy="146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7" name="Line"/>
            <p:cNvSpPr/>
            <p:nvPr/>
          </p:nvSpPr>
          <p:spPr>
            <a:xfrm>
              <a:off x="4342673" y="2324099"/>
              <a:ext cx="127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8" name="Line"/>
            <p:cNvSpPr/>
            <p:nvPr/>
          </p:nvSpPr>
          <p:spPr>
            <a:xfrm>
              <a:off x="4593704" y="2012950"/>
              <a:ext cx="15670" cy="673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7" h="21600" fill="norm" stroke="1" extrusionOk="0">
                  <a:moveTo>
                    <a:pt x="19987" y="0"/>
                  </a:moveTo>
                  <a:cubicBezTo>
                    <a:pt x="19987" y="3057"/>
                    <a:pt x="19987" y="6113"/>
                    <a:pt x="17287" y="8762"/>
                  </a:cubicBezTo>
                  <a:cubicBezTo>
                    <a:pt x="14587" y="11411"/>
                    <a:pt x="9187" y="13653"/>
                    <a:pt x="5137" y="15555"/>
                  </a:cubicBezTo>
                  <a:cubicBezTo>
                    <a:pt x="1087" y="17457"/>
                    <a:pt x="-1613" y="19019"/>
                    <a:pt x="1087" y="19970"/>
                  </a:cubicBezTo>
                  <a:cubicBezTo>
                    <a:pt x="3787" y="20921"/>
                    <a:pt x="11887" y="21260"/>
                    <a:pt x="1998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9" name="Line"/>
            <p:cNvSpPr/>
            <p:nvPr/>
          </p:nvSpPr>
          <p:spPr>
            <a:xfrm>
              <a:off x="4757540" y="2131883"/>
              <a:ext cx="156634" cy="343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1" fill="norm" stroke="1" extrusionOk="0">
                  <a:moveTo>
                    <a:pt x="7589" y="7912"/>
                  </a:moveTo>
                  <a:cubicBezTo>
                    <a:pt x="5254" y="11035"/>
                    <a:pt x="2919" y="14158"/>
                    <a:pt x="1605" y="16565"/>
                  </a:cubicBezTo>
                  <a:cubicBezTo>
                    <a:pt x="292" y="18973"/>
                    <a:pt x="0" y="20664"/>
                    <a:pt x="0" y="21055"/>
                  </a:cubicBezTo>
                  <a:cubicBezTo>
                    <a:pt x="0" y="21445"/>
                    <a:pt x="292" y="20534"/>
                    <a:pt x="1459" y="17737"/>
                  </a:cubicBezTo>
                  <a:cubicBezTo>
                    <a:pt x="2627" y="14939"/>
                    <a:pt x="4670" y="10255"/>
                    <a:pt x="6276" y="7132"/>
                  </a:cubicBezTo>
                  <a:cubicBezTo>
                    <a:pt x="7881" y="4009"/>
                    <a:pt x="9049" y="2447"/>
                    <a:pt x="10216" y="1406"/>
                  </a:cubicBezTo>
                  <a:cubicBezTo>
                    <a:pt x="11384" y="365"/>
                    <a:pt x="12551" y="-155"/>
                    <a:pt x="13573" y="40"/>
                  </a:cubicBezTo>
                  <a:cubicBezTo>
                    <a:pt x="14595" y="235"/>
                    <a:pt x="15470" y="1146"/>
                    <a:pt x="16638" y="4009"/>
                  </a:cubicBezTo>
                  <a:cubicBezTo>
                    <a:pt x="17805" y="6872"/>
                    <a:pt x="19265" y="11686"/>
                    <a:pt x="20141" y="14418"/>
                  </a:cubicBezTo>
                  <a:cubicBezTo>
                    <a:pt x="21016" y="17151"/>
                    <a:pt x="21308" y="17802"/>
                    <a:pt x="21600" y="184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0" name="Line"/>
            <p:cNvSpPr/>
            <p:nvPr/>
          </p:nvSpPr>
          <p:spPr>
            <a:xfrm>
              <a:off x="4799873" y="2330450"/>
              <a:ext cx="190501" cy="6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1" name="Line"/>
            <p:cNvSpPr/>
            <p:nvPr/>
          </p:nvSpPr>
          <p:spPr>
            <a:xfrm>
              <a:off x="5085623" y="2082800"/>
              <a:ext cx="111253" cy="419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4" h="21600" fill="norm" stroke="1" extrusionOk="0">
                  <a:moveTo>
                    <a:pt x="0" y="0"/>
                  </a:moveTo>
                  <a:cubicBezTo>
                    <a:pt x="7200" y="3164"/>
                    <a:pt x="14400" y="6327"/>
                    <a:pt x="18000" y="9436"/>
                  </a:cubicBezTo>
                  <a:cubicBezTo>
                    <a:pt x="21600" y="12545"/>
                    <a:pt x="21600" y="15600"/>
                    <a:pt x="20000" y="17618"/>
                  </a:cubicBezTo>
                  <a:cubicBezTo>
                    <a:pt x="18400" y="19636"/>
                    <a:pt x="15200" y="20618"/>
                    <a:pt x="120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2" name="Line"/>
            <p:cNvSpPr/>
            <p:nvPr/>
          </p:nvSpPr>
          <p:spPr>
            <a:xfrm>
              <a:off x="5777773" y="2279650"/>
              <a:ext cx="16510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3" name="Line"/>
            <p:cNvSpPr/>
            <p:nvPr/>
          </p:nvSpPr>
          <p:spPr>
            <a:xfrm>
              <a:off x="5796823" y="2406650"/>
              <a:ext cx="247651" cy="95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38" y="15360"/>
                    <a:pt x="11077" y="9120"/>
                    <a:pt x="14677" y="5520"/>
                  </a:cubicBezTo>
                  <a:cubicBezTo>
                    <a:pt x="18277" y="1920"/>
                    <a:pt x="19938" y="9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4" name="Line"/>
            <p:cNvSpPr/>
            <p:nvPr/>
          </p:nvSpPr>
          <p:spPr>
            <a:xfrm>
              <a:off x="6824302" y="2009108"/>
              <a:ext cx="106086" cy="530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498" fill="norm" stroke="1" extrusionOk="0">
                  <a:moveTo>
                    <a:pt x="11680" y="10698"/>
                  </a:moveTo>
                  <a:cubicBezTo>
                    <a:pt x="10409" y="12669"/>
                    <a:pt x="9139" y="14641"/>
                    <a:pt x="8503" y="16269"/>
                  </a:cubicBezTo>
                  <a:cubicBezTo>
                    <a:pt x="7868" y="17898"/>
                    <a:pt x="7868" y="19184"/>
                    <a:pt x="7445" y="20084"/>
                  </a:cubicBezTo>
                  <a:cubicBezTo>
                    <a:pt x="7021" y="20984"/>
                    <a:pt x="6174" y="21498"/>
                    <a:pt x="5115" y="21498"/>
                  </a:cubicBezTo>
                  <a:cubicBezTo>
                    <a:pt x="4056" y="21498"/>
                    <a:pt x="2786" y="20984"/>
                    <a:pt x="1727" y="19312"/>
                  </a:cubicBezTo>
                  <a:cubicBezTo>
                    <a:pt x="668" y="17641"/>
                    <a:pt x="-179" y="14812"/>
                    <a:pt x="33" y="11812"/>
                  </a:cubicBezTo>
                  <a:cubicBezTo>
                    <a:pt x="245" y="8812"/>
                    <a:pt x="1515" y="5641"/>
                    <a:pt x="3421" y="3627"/>
                  </a:cubicBezTo>
                  <a:cubicBezTo>
                    <a:pt x="5327" y="1612"/>
                    <a:pt x="7868" y="755"/>
                    <a:pt x="10197" y="327"/>
                  </a:cubicBezTo>
                  <a:cubicBezTo>
                    <a:pt x="12527" y="-102"/>
                    <a:pt x="14645" y="-102"/>
                    <a:pt x="16762" y="284"/>
                  </a:cubicBezTo>
                  <a:cubicBezTo>
                    <a:pt x="18880" y="669"/>
                    <a:pt x="20997" y="1441"/>
                    <a:pt x="21209" y="2555"/>
                  </a:cubicBezTo>
                  <a:cubicBezTo>
                    <a:pt x="21421" y="3669"/>
                    <a:pt x="19727" y="5127"/>
                    <a:pt x="16339" y="6369"/>
                  </a:cubicBezTo>
                  <a:cubicBezTo>
                    <a:pt x="12950" y="7612"/>
                    <a:pt x="7868" y="8641"/>
                    <a:pt x="2786" y="96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5" name="Line"/>
            <p:cNvSpPr/>
            <p:nvPr/>
          </p:nvSpPr>
          <p:spPr>
            <a:xfrm>
              <a:off x="6946173" y="2235200"/>
              <a:ext cx="241301" cy="270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4" fill="norm" stroke="1" extrusionOk="0">
                  <a:moveTo>
                    <a:pt x="0" y="7033"/>
                  </a:moveTo>
                  <a:cubicBezTo>
                    <a:pt x="568" y="6363"/>
                    <a:pt x="1137" y="5693"/>
                    <a:pt x="1895" y="5358"/>
                  </a:cubicBezTo>
                  <a:cubicBezTo>
                    <a:pt x="2653" y="5023"/>
                    <a:pt x="3600" y="5023"/>
                    <a:pt x="5305" y="6698"/>
                  </a:cubicBezTo>
                  <a:cubicBezTo>
                    <a:pt x="7011" y="8372"/>
                    <a:pt x="9474" y="11721"/>
                    <a:pt x="10705" y="13981"/>
                  </a:cubicBezTo>
                  <a:cubicBezTo>
                    <a:pt x="11937" y="16242"/>
                    <a:pt x="11937" y="17414"/>
                    <a:pt x="11747" y="18586"/>
                  </a:cubicBezTo>
                  <a:cubicBezTo>
                    <a:pt x="11558" y="19758"/>
                    <a:pt x="11179" y="20930"/>
                    <a:pt x="10611" y="21265"/>
                  </a:cubicBezTo>
                  <a:cubicBezTo>
                    <a:pt x="10042" y="21600"/>
                    <a:pt x="9284" y="21098"/>
                    <a:pt x="8811" y="19507"/>
                  </a:cubicBezTo>
                  <a:cubicBezTo>
                    <a:pt x="8337" y="17916"/>
                    <a:pt x="8147" y="15237"/>
                    <a:pt x="8905" y="12223"/>
                  </a:cubicBezTo>
                  <a:cubicBezTo>
                    <a:pt x="9663" y="9209"/>
                    <a:pt x="11368" y="5860"/>
                    <a:pt x="13642" y="3767"/>
                  </a:cubicBezTo>
                  <a:cubicBezTo>
                    <a:pt x="15916" y="1674"/>
                    <a:pt x="18758" y="83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6" name="Line"/>
            <p:cNvSpPr/>
            <p:nvPr/>
          </p:nvSpPr>
          <p:spPr>
            <a:xfrm>
              <a:off x="7355201" y="2053293"/>
              <a:ext cx="175173" cy="429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0" h="21488" fill="norm" stroke="1" extrusionOk="0">
                  <a:moveTo>
                    <a:pt x="21030" y="2429"/>
                  </a:moveTo>
                  <a:cubicBezTo>
                    <a:pt x="20268" y="1582"/>
                    <a:pt x="19505" y="735"/>
                    <a:pt x="18362" y="312"/>
                  </a:cubicBezTo>
                  <a:cubicBezTo>
                    <a:pt x="17218" y="-112"/>
                    <a:pt x="15694" y="-112"/>
                    <a:pt x="14042" y="364"/>
                  </a:cubicBezTo>
                  <a:cubicBezTo>
                    <a:pt x="12390" y="841"/>
                    <a:pt x="10611" y="1794"/>
                    <a:pt x="8070" y="4070"/>
                  </a:cubicBezTo>
                  <a:cubicBezTo>
                    <a:pt x="5529" y="6347"/>
                    <a:pt x="2225" y="9947"/>
                    <a:pt x="828" y="12964"/>
                  </a:cubicBezTo>
                  <a:cubicBezTo>
                    <a:pt x="-570" y="15982"/>
                    <a:pt x="-62" y="18417"/>
                    <a:pt x="1336" y="19794"/>
                  </a:cubicBezTo>
                  <a:cubicBezTo>
                    <a:pt x="2734" y="21170"/>
                    <a:pt x="5021" y="21488"/>
                    <a:pt x="7054" y="21488"/>
                  </a:cubicBezTo>
                  <a:cubicBezTo>
                    <a:pt x="9086" y="21488"/>
                    <a:pt x="10865" y="21170"/>
                    <a:pt x="12644" y="208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7" name="Line"/>
            <p:cNvSpPr/>
            <p:nvPr/>
          </p:nvSpPr>
          <p:spPr>
            <a:xfrm>
              <a:off x="7569267" y="2057929"/>
              <a:ext cx="164307" cy="404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407" fill="norm" stroke="1" extrusionOk="0">
                  <a:moveTo>
                    <a:pt x="12358" y="6687"/>
                  </a:moveTo>
                  <a:cubicBezTo>
                    <a:pt x="9865" y="8366"/>
                    <a:pt x="7373" y="10044"/>
                    <a:pt x="5573" y="12227"/>
                  </a:cubicBezTo>
                  <a:cubicBezTo>
                    <a:pt x="3773" y="14409"/>
                    <a:pt x="2665" y="17095"/>
                    <a:pt x="1834" y="18830"/>
                  </a:cubicBezTo>
                  <a:cubicBezTo>
                    <a:pt x="1004" y="20565"/>
                    <a:pt x="450" y="21348"/>
                    <a:pt x="173" y="21404"/>
                  </a:cubicBezTo>
                  <a:cubicBezTo>
                    <a:pt x="-104" y="21460"/>
                    <a:pt x="-104" y="20788"/>
                    <a:pt x="588" y="18886"/>
                  </a:cubicBezTo>
                  <a:cubicBezTo>
                    <a:pt x="1281" y="16983"/>
                    <a:pt x="2665" y="13850"/>
                    <a:pt x="4050" y="11108"/>
                  </a:cubicBezTo>
                  <a:cubicBezTo>
                    <a:pt x="5434" y="8366"/>
                    <a:pt x="6819" y="6015"/>
                    <a:pt x="8204" y="4281"/>
                  </a:cubicBezTo>
                  <a:cubicBezTo>
                    <a:pt x="9588" y="2546"/>
                    <a:pt x="10973" y="1427"/>
                    <a:pt x="12358" y="755"/>
                  </a:cubicBezTo>
                  <a:cubicBezTo>
                    <a:pt x="13742" y="84"/>
                    <a:pt x="15127" y="-140"/>
                    <a:pt x="16234" y="84"/>
                  </a:cubicBezTo>
                  <a:cubicBezTo>
                    <a:pt x="17342" y="308"/>
                    <a:pt x="18173" y="979"/>
                    <a:pt x="19004" y="2714"/>
                  </a:cubicBezTo>
                  <a:cubicBezTo>
                    <a:pt x="19834" y="4449"/>
                    <a:pt x="20665" y="7247"/>
                    <a:pt x="21081" y="10100"/>
                  </a:cubicBezTo>
                  <a:cubicBezTo>
                    <a:pt x="21496" y="12954"/>
                    <a:pt x="21496" y="15864"/>
                    <a:pt x="21496" y="187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8" name="Line"/>
            <p:cNvSpPr/>
            <p:nvPr/>
          </p:nvSpPr>
          <p:spPr>
            <a:xfrm>
              <a:off x="7570590" y="2254250"/>
              <a:ext cx="194734" cy="8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78" y="21600"/>
                  </a:moveTo>
                  <a:cubicBezTo>
                    <a:pt x="939" y="19938"/>
                    <a:pt x="0" y="18277"/>
                    <a:pt x="0" y="16615"/>
                  </a:cubicBezTo>
                  <a:cubicBezTo>
                    <a:pt x="0" y="14954"/>
                    <a:pt x="939" y="13292"/>
                    <a:pt x="4696" y="10523"/>
                  </a:cubicBezTo>
                  <a:cubicBezTo>
                    <a:pt x="8452" y="7754"/>
                    <a:pt x="15026" y="387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9" name="Line"/>
            <p:cNvSpPr/>
            <p:nvPr/>
          </p:nvSpPr>
          <p:spPr>
            <a:xfrm>
              <a:off x="7936773" y="1934633"/>
              <a:ext cx="40730" cy="637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1" h="21600" fill="norm" stroke="1" extrusionOk="0">
                  <a:moveTo>
                    <a:pt x="12960" y="718"/>
                  </a:moveTo>
                  <a:cubicBezTo>
                    <a:pt x="15120" y="359"/>
                    <a:pt x="17280" y="0"/>
                    <a:pt x="18900" y="0"/>
                  </a:cubicBezTo>
                  <a:cubicBezTo>
                    <a:pt x="20520" y="0"/>
                    <a:pt x="21600" y="359"/>
                    <a:pt x="19980" y="1722"/>
                  </a:cubicBezTo>
                  <a:cubicBezTo>
                    <a:pt x="18360" y="3086"/>
                    <a:pt x="14040" y="5454"/>
                    <a:pt x="10260" y="7930"/>
                  </a:cubicBezTo>
                  <a:cubicBezTo>
                    <a:pt x="6480" y="10405"/>
                    <a:pt x="3240" y="12989"/>
                    <a:pt x="1620" y="15285"/>
                  </a:cubicBezTo>
                  <a:cubicBezTo>
                    <a:pt x="0" y="17581"/>
                    <a:pt x="0" y="1959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0" name="Line"/>
            <p:cNvSpPr/>
            <p:nvPr/>
          </p:nvSpPr>
          <p:spPr>
            <a:xfrm>
              <a:off x="8116221" y="2113762"/>
              <a:ext cx="201603" cy="306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252" fill="norm" stroke="1" extrusionOk="0">
                  <a:moveTo>
                    <a:pt x="20536" y="3141"/>
                  </a:moveTo>
                  <a:cubicBezTo>
                    <a:pt x="20982" y="1965"/>
                    <a:pt x="21427" y="790"/>
                    <a:pt x="21093" y="275"/>
                  </a:cubicBezTo>
                  <a:cubicBezTo>
                    <a:pt x="20759" y="-239"/>
                    <a:pt x="19646" y="-92"/>
                    <a:pt x="17196" y="1230"/>
                  </a:cubicBezTo>
                  <a:cubicBezTo>
                    <a:pt x="14747" y="2553"/>
                    <a:pt x="10961" y="5051"/>
                    <a:pt x="7843" y="7843"/>
                  </a:cubicBezTo>
                  <a:cubicBezTo>
                    <a:pt x="4726" y="10634"/>
                    <a:pt x="2276" y="13720"/>
                    <a:pt x="1052" y="15777"/>
                  </a:cubicBezTo>
                  <a:cubicBezTo>
                    <a:pt x="-173" y="17834"/>
                    <a:pt x="-173" y="18863"/>
                    <a:pt x="272" y="19671"/>
                  </a:cubicBezTo>
                  <a:cubicBezTo>
                    <a:pt x="718" y="20479"/>
                    <a:pt x="1608" y="21067"/>
                    <a:pt x="4281" y="21214"/>
                  </a:cubicBezTo>
                  <a:cubicBezTo>
                    <a:pt x="6953" y="21361"/>
                    <a:pt x="11406" y="21067"/>
                    <a:pt x="14079" y="20626"/>
                  </a:cubicBezTo>
                  <a:cubicBezTo>
                    <a:pt x="16751" y="20185"/>
                    <a:pt x="17641" y="19598"/>
                    <a:pt x="18532" y="190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1" name="Line"/>
            <p:cNvSpPr/>
            <p:nvPr/>
          </p:nvSpPr>
          <p:spPr>
            <a:xfrm>
              <a:off x="8139973" y="2317750"/>
              <a:ext cx="16510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2" name="Line"/>
            <p:cNvSpPr/>
            <p:nvPr/>
          </p:nvSpPr>
          <p:spPr>
            <a:xfrm>
              <a:off x="8362223" y="2381250"/>
              <a:ext cx="6351" cy="8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3" name="Line"/>
            <p:cNvSpPr/>
            <p:nvPr/>
          </p:nvSpPr>
          <p:spPr>
            <a:xfrm>
              <a:off x="8413023" y="2254250"/>
              <a:ext cx="19051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4" name="Line"/>
            <p:cNvSpPr/>
            <p:nvPr/>
          </p:nvSpPr>
          <p:spPr>
            <a:xfrm>
              <a:off x="8514623" y="2063750"/>
              <a:ext cx="103277" cy="450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5" h="21600" fill="norm" stroke="1" extrusionOk="0">
                  <a:moveTo>
                    <a:pt x="5082" y="0"/>
                  </a:moveTo>
                  <a:cubicBezTo>
                    <a:pt x="9741" y="2535"/>
                    <a:pt x="14400" y="5070"/>
                    <a:pt x="17365" y="7961"/>
                  </a:cubicBezTo>
                  <a:cubicBezTo>
                    <a:pt x="20329" y="10851"/>
                    <a:pt x="21600" y="14096"/>
                    <a:pt x="19906" y="16327"/>
                  </a:cubicBezTo>
                  <a:cubicBezTo>
                    <a:pt x="18212" y="18558"/>
                    <a:pt x="13553" y="19775"/>
                    <a:pt x="9741" y="20485"/>
                  </a:cubicBezTo>
                  <a:cubicBezTo>
                    <a:pt x="5929" y="21194"/>
                    <a:pt x="2965" y="2139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5" name="Line"/>
            <p:cNvSpPr/>
            <p:nvPr/>
          </p:nvSpPr>
          <p:spPr>
            <a:xfrm>
              <a:off x="8921023" y="2343150"/>
              <a:ext cx="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6" name="Line"/>
            <p:cNvSpPr/>
            <p:nvPr/>
          </p:nvSpPr>
          <p:spPr>
            <a:xfrm>
              <a:off x="9079773" y="1950420"/>
              <a:ext cx="116633" cy="553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406" fill="norm" stroke="1" extrusionOk="0">
                  <a:moveTo>
                    <a:pt x="1157" y="10272"/>
                  </a:moveTo>
                  <a:cubicBezTo>
                    <a:pt x="1543" y="13054"/>
                    <a:pt x="1929" y="15836"/>
                    <a:pt x="2121" y="17431"/>
                  </a:cubicBezTo>
                  <a:cubicBezTo>
                    <a:pt x="2314" y="19026"/>
                    <a:pt x="2314" y="19436"/>
                    <a:pt x="1929" y="20008"/>
                  </a:cubicBezTo>
                  <a:cubicBezTo>
                    <a:pt x="1543" y="20581"/>
                    <a:pt x="771" y="21317"/>
                    <a:pt x="386" y="21399"/>
                  </a:cubicBezTo>
                  <a:cubicBezTo>
                    <a:pt x="0" y="21481"/>
                    <a:pt x="0" y="20908"/>
                    <a:pt x="0" y="19026"/>
                  </a:cubicBezTo>
                  <a:cubicBezTo>
                    <a:pt x="0" y="17145"/>
                    <a:pt x="0" y="13954"/>
                    <a:pt x="1157" y="11049"/>
                  </a:cubicBezTo>
                  <a:cubicBezTo>
                    <a:pt x="2314" y="8145"/>
                    <a:pt x="4629" y="5526"/>
                    <a:pt x="6557" y="3767"/>
                  </a:cubicBezTo>
                  <a:cubicBezTo>
                    <a:pt x="8486" y="2008"/>
                    <a:pt x="10029" y="1108"/>
                    <a:pt x="11764" y="576"/>
                  </a:cubicBezTo>
                  <a:cubicBezTo>
                    <a:pt x="13500" y="45"/>
                    <a:pt x="15429" y="-119"/>
                    <a:pt x="17164" y="86"/>
                  </a:cubicBezTo>
                  <a:cubicBezTo>
                    <a:pt x="18900" y="290"/>
                    <a:pt x="20443" y="863"/>
                    <a:pt x="21021" y="1886"/>
                  </a:cubicBezTo>
                  <a:cubicBezTo>
                    <a:pt x="21600" y="2908"/>
                    <a:pt x="21214" y="4381"/>
                    <a:pt x="18514" y="5854"/>
                  </a:cubicBezTo>
                  <a:cubicBezTo>
                    <a:pt x="15814" y="7326"/>
                    <a:pt x="10800" y="8799"/>
                    <a:pt x="5786" y="102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7" name="Line"/>
            <p:cNvSpPr/>
            <p:nvPr/>
          </p:nvSpPr>
          <p:spPr>
            <a:xfrm>
              <a:off x="9175023" y="2165350"/>
              <a:ext cx="209551" cy="232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7" fill="norm" stroke="1" extrusionOk="0">
                  <a:moveTo>
                    <a:pt x="0" y="9924"/>
                  </a:moveTo>
                  <a:cubicBezTo>
                    <a:pt x="655" y="9146"/>
                    <a:pt x="1309" y="8368"/>
                    <a:pt x="2182" y="7978"/>
                  </a:cubicBezTo>
                  <a:cubicBezTo>
                    <a:pt x="3055" y="7589"/>
                    <a:pt x="4145" y="7589"/>
                    <a:pt x="5782" y="9341"/>
                  </a:cubicBezTo>
                  <a:cubicBezTo>
                    <a:pt x="7418" y="11092"/>
                    <a:pt x="9600" y="14595"/>
                    <a:pt x="10691" y="16930"/>
                  </a:cubicBezTo>
                  <a:cubicBezTo>
                    <a:pt x="11782" y="19265"/>
                    <a:pt x="11782" y="20432"/>
                    <a:pt x="11236" y="21016"/>
                  </a:cubicBezTo>
                  <a:cubicBezTo>
                    <a:pt x="10691" y="21600"/>
                    <a:pt x="9600" y="21600"/>
                    <a:pt x="8727" y="20238"/>
                  </a:cubicBezTo>
                  <a:cubicBezTo>
                    <a:pt x="7855" y="18876"/>
                    <a:pt x="7200" y="16151"/>
                    <a:pt x="7964" y="13038"/>
                  </a:cubicBezTo>
                  <a:cubicBezTo>
                    <a:pt x="8727" y="9924"/>
                    <a:pt x="10909" y="6422"/>
                    <a:pt x="13418" y="4184"/>
                  </a:cubicBezTo>
                  <a:cubicBezTo>
                    <a:pt x="15927" y="1946"/>
                    <a:pt x="18764" y="97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8" name="Line"/>
            <p:cNvSpPr/>
            <p:nvPr/>
          </p:nvSpPr>
          <p:spPr>
            <a:xfrm>
              <a:off x="9515490" y="2010708"/>
              <a:ext cx="154834" cy="427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500" fill="norm" stroke="1" extrusionOk="0">
                  <a:moveTo>
                    <a:pt x="21352" y="1070"/>
                  </a:moveTo>
                  <a:cubicBezTo>
                    <a:pt x="20476" y="645"/>
                    <a:pt x="19601" y="219"/>
                    <a:pt x="18433" y="60"/>
                  </a:cubicBezTo>
                  <a:cubicBezTo>
                    <a:pt x="17266" y="-100"/>
                    <a:pt x="15806" y="6"/>
                    <a:pt x="13325" y="1070"/>
                  </a:cubicBezTo>
                  <a:cubicBezTo>
                    <a:pt x="10844" y="2134"/>
                    <a:pt x="7341" y="4156"/>
                    <a:pt x="4714" y="7082"/>
                  </a:cubicBezTo>
                  <a:cubicBezTo>
                    <a:pt x="2087" y="10008"/>
                    <a:pt x="336" y="13839"/>
                    <a:pt x="44" y="16339"/>
                  </a:cubicBezTo>
                  <a:cubicBezTo>
                    <a:pt x="-248" y="18840"/>
                    <a:pt x="920" y="20010"/>
                    <a:pt x="3693" y="20649"/>
                  </a:cubicBezTo>
                  <a:cubicBezTo>
                    <a:pt x="6466" y="21287"/>
                    <a:pt x="10844" y="21394"/>
                    <a:pt x="15222" y="215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9" name="Line"/>
            <p:cNvSpPr/>
            <p:nvPr/>
          </p:nvSpPr>
          <p:spPr>
            <a:xfrm>
              <a:off x="9775517" y="2033420"/>
              <a:ext cx="244057" cy="325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261" fill="norm" stroke="1" extrusionOk="0">
                  <a:moveTo>
                    <a:pt x="21470" y="5307"/>
                  </a:moveTo>
                  <a:cubicBezTo>
                    <a:pt x="21470" y="4338"/>
                    <a:pt x="21470" y="3369"/>
                    <a:pt x="21470" y="2538"/>
                  </a:cubicBezTo>
                  <a:cubicBezTo>
                    <a:pt x="21470" y="1707"/>
                    <a:pt x="21470" y="1015"/>
                    <a:pt x="21004" y="531"/>
                  </a:cubicBezTo>
                  <a:cubicBezTo>
                    <a:pt x="20539" y="46"/>
                    <a:pt x="19608" y="-231"/>
                    <a:pt x="17932" y="254"/>
                  </a:cubicBezTo>
                  <a:cubicBezTo>
                    <a:pt x="16256" y="738"/>
                    <a:pt x="13836" y="1984"/>
                    <a:pt x="10763" y="4684"/>
                  </a:cubicBezTo>
                  <a:cubicBezTo>
                    <a:pt x="7691" y="7384"/>
                    <a:pt x="3967" y="11538"/>
                    <a:pt x="2011" y="14307"/>
                  </a:cubicBezTo>
                  <a:cubicBezTo>
                    <a:pt x="56" y="17077"/>
                    <a:pt x="-130" y="18461"/>
                    <a:pt x="56" y="19431"/>
                  </a:cubicBezTo>
                  <a:cubicBezTo>
                    <a:pt x="242" y="20400"/>
                    <a:pt x="801" y="20954"/>
                    <a:pt x="2756" y="21161"/>
                  </a:cubicBezTo>
                  <a:cubicBezTo>
                    <a:pt x="4711" y="21369"/>
                    <a:pt x="8063" y="21231"/>
                    <a:pt x="10111" y="20954"/>
                  </a:cubicBezTo>
                  <a:cubicBezTo>
                    <a:pt x="12160" y="20677"/>
                    <a:pt x="12904" y="20261"/>
                    <a:pt x="13184" y="19707"/>
                  </a:cubicBezTo>
                  <a:cubicBezTo>
                    <a:pt x="13463" y="19154"/>
                    <a:pt x="13277" y="18461"/>
                    <a:pt x="13091" y="177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0" name="Line"/>
            <p:cNvSpPr/>
            <p:nvPr/>
          </p:nvSpPr>
          <p:spPr>
            <a:xfrm>
              <a:off x="9803412" y="2241550"/>
              <a:ext cx="165362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600" fill="norm" stroke="1" extrusionOk="0">
                  <a:moveTo>
                    <a:pt x="4135" y="21600"/>
                  </a:moveTo>
                  <a:cubicBezTo>
                    <a:pt x="2221" y="21600"/>
                    <a:pt x="307" y="21600"/>
                    <a:pt x="33" y="19800"/>
                  </a:cubicBezTo>
                  <a:cubicBezTo>
                    <a:pt x="-240" y="18000"/>
                    <a:pt x="1127" y="14400"/>
                    <a:pt x="4955" y="10800"/>
                  </a:cubicBezTo>
                  <a:cubicBezTo>
                    <a:pt x="8783" y="7200"/>
                    <a:pt x="15071" y="3600"/>
                    <a:pt x="2136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1" name="Line"/>
            <p:cNvSpPr/>
            <p:nvPr/>
          </p:nvSpPr>
          <p:spPr>
            <a:xfrm>
              <a:off x="10025923" y="2305050"/>
              <a:ext cx="44451" cy="152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429" y="5700"/>
                    <a:pt x="9257" y="11400"/>
                    <a:pt x="5657" y="15000"/>
                  </a:cubicBezTo>
                  <a:cubicBezTo>
                    <a:pt x="2057" y="18600"/>
                    <a:pt x="1029" y="201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2" name="Line"/>
            <p:cNvSpPr/>
            <p:nvPr/>
          </p:nvSpPr>
          <p:spPr>
            <a:xfrm>
              <a:off x="10083073" y="2171700"/>
              <a:ext cx="50801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3" name="Line"/>
            <p:cNvSpPr/>
            <p:nvPr/>
          </p:nvSpPr>
          <p:spPr>
            <a:xfrm>
              <a:off x="10159273" y="1955800"/>
              <a:ext cx="168863" cy="438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600" fill="norm" stroke="1" extrusionOk="0">
                  <a:moveTo>
                    <a:pt x="11063" y="0"/>
                  </a:moveTo>
                  <a:cubicBezTo>
                    <a:pt x="14224" y="2713"/>
                    <a:pt x="17385" y="5426"/>
                    <a:pt x="19229" y="7826"/>
                  </a:cubicBezTo>
                  <a:cubicBezTo>
                    <a:pt x="21073" y="10226"/>
                    <a:pt x="21600" y="12313"/>
                    <a:pt x="20283" y="14191"/>
                  </a:cubicBezTo>
                  <a:cubicBezTo>
                    <a:pt x="18966" y="16070"/>
                    <a:pt x="15805" y="17739"/>
                    <a:pt x="12117" y="18939"/>
                  </a:cubicBezTo>
                  <a:cubicBezTo>
                    <a:pt x="8429" y="20139"/>
                    <a:pt x="4215" y="2087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4" name="Line"/>
            <p:cNvSpPr/>
            <p:nvPr/>
          </p:nvSpPr>
          <p:spPr>
            <a:xfrm>
              <a:off x="6368323" y="2565763"/>
              <a:ext cx="3797301" cy="310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5" fill="norm" stroke="1" extrusionOk="0">
                  <a:moveTo>
                    <a:pt x="0" y="21575"/>
                  </a:moveTo>
                  <a:cubicBezTo>
                    <a:pt x="361" y="20987"/>
                    <a:pt x="722" y="20399"/>
                    <a:pt x="1114" y="19812"/>
                  </a:cubicBezTo>
                  <a:cubicBezTo>
                    <a:pt x="1505" y="19224"/>
                    <a:pt x="1926" y="18636"/>
                    <a:pt x="2360" y="18195"/>
                  </a:cubicBezTo>
                  <a:cubicBezTo>
                    <a:pt x="2793" y="17755"/>
                    <a:pt x="3239" y="17461"/>
                    <a:pt x="3666" y="17167"/>
                  </a:cubicBezTo>
                  <a:cubicBezTo>
                    <a:pt x="4094" y="16873"/>
                    <a:pt x="4503" y="16579"/>
                    <a:pt x="4936" y="16212"/>
                  </a:cubicBezTo>
                  <a:cubicBezTo>
                    <a:pt x="5370" y="15844"/>
                    <a:pt x="5827" y="15404"/>
                    <a:pt x="6303" y="14963"/>
                  </a:cubicBezTo>
                  <a:cubicBezTo>
                    <a:pt x="6779" y="14522"/>
                    <a:pt x="7272" y="14081"/>
                    <a:pt x="7802" y="13567"/>
                  </a:cubicBezTo>
                  <a:cubicBezTo>
                    <a:pt x="8332" y="13053"/>
                    <a:pt x="8898" y="12465"/>
                    <a:pt x="9367" y="11951"/>
                  </a:cubicBezTo>
                  <a:cubicBezTo>
                    <a:pt x="9837" y="11436"/>
                    <a:pt x="10210" y="10995"/>
                    <a:pt x="10595" y="10481"/>
                  </a:cubicBezTo>
                  <a:cubicBezTo>
                    <a:pt x="10981" y="9967"/>
                    <a:pt x="11378" y="9379"/>
                    <a:pt x="11793" y="8865"/>
                  </a:cubicBezTo>
                  <a:cubicBezTo>
                    <a:pt x="12209" y="8351"/>
                    <a:pt x="12642" y="7910"/>
                    <a:pt x="13064" y="7395"/>
                  </a:cubicBezTo>
                  <a:cubicBezTo>
                    <a:pt x="13485" y="6881"/>
                    <a:pt x="13894" y="6293"/>
                    <a:pt x="14286" y="5706"/>
                  </a:cubicBezTo>
                  <a:cubicBezTo>
                    <a:pt x="14677" y="5118"/>
                    <a:pt x="15050" y="4530"/>
                    <a:pt x="15441" y="3942"/>
                  </a:cubicBezTo>
                  <a:cubicBezTo>
                    <a:pt x="15833" y="3355"/>
                    <a:pt x="16242" y="2767"/>
                    <a:pt x="16706" y="2179"/>
                  </a:cubicBezTo>
                  <a:cubicBezTo>
                    <a:pt x="17169" y="1591"/>
                    <a:pt x="17687" y="1004"/>
                    <a:pt x="18169" y="636"/>
                  </a:cubicBezTo>
                  <a:cubicBezTo>
                    <a:pt x="18650" y="269"/>
                    <a:pt x="19096" y="122"/>
                    <a:pt x="19583" y="48"/>
                  </a:cubicBezTo>
                  <a:cubicBezTo>
                    <a:pt x="20071" y="-25"/>
                    <a:pt x="20601" y="-25"/>
                    <a:pt x="20944" y="122"/>
                  </a:cubicBezTo>
                  <a:cubicBezTo>
                    <a:pt x="21287" y="269"/>
                    <a:pt x="21443" y="563"/>
                    <a:pt x="21600" y="8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5" name="Line"/>
            <p:cNvSpPr/>
            <p:nvPr/>
          </p:nvSpPr>
          <p:spPr>
            <a:xfrm>
              <a:off x="6749323" y="3248810"/>
              <a:ext cx="508001" cy="532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2" fill="norm" stroke="1" extrusionOk="0">
                  <a:moveTo>
                    <a:pt x="20250" y="865"/>
                  </a:moveTo>
                  <a:cubicBezTo>
                    <a:pt x="20610" y="524"/>
                    <a:pt x="20970" y="182"/>
                    <a:pt x="20925" y="54"/>
                  </a:cubicBezTo>
                  <a:cubicBezTo>
                    <a:pt x="20880" y="-74"/>
                    <a:pt x="20430" y="11"/>
                    <a:pt x="19125" y="481"/>
                  </a:cubicBezTo>
                  <a:cubicBezTo>
                    <a:pt x="17820" y="951"/>
                    <a:pt x="15660" y="1804"/>
                    <a:pt x="13590" y="2658"/>
                  </a:cubicBezTo>
                  <a:cubicBezTo>
                    <a:pt x="11520" y="3512"/>
                    <a:pt x="9540" y="4366"/>
                    <a:pt x="8325" y="4920"/>
                  </a:cubicBezTo>
                  <a:cubicBezTo>
                    <a:pt x="7110" y="5475"/>
                    <a:pt x="6660" y="5732"/>
                    <a:pt x="6435" y="6073"/>
                  </a:cubicBezTo>
                  <a:cubicBezTo>
                    <a:pt x="6210" y="6415"/>
                    <a:pt x="6210" y="6841"/>
                    <a:pt x="6525" y="7183"/>
                  </a:cubicBezTo>
                  <a:cubicBezTo>
                    <a:pt x="6840" y="7524"/>
                    <a:pt x="7470" y="7781"/>
                    <a:pt x="8640" y="8122"/>
                  </a:cubicBezTo>
                  <a:cubicBezTo>
                    <a:pt x="9810" y="8464"/>
                    <a:pt x="11520" y="8890"/>
                    <a:pt x="12600" y="9189"/>
                  </a:cubicBezTo>
                  <a:cubicBezTo>
                    <a:pt x="13680" y="9488"/>
                    <a:pt x="14130" y="9659"/>
                    <a:pt x="14400" y="9958"/>
                  </a:cubicBezTo>
                  <a:cubicBezTo>
                    <a:pt x="14670" y="10256"/>
                    <a:pt x="14760" y="10683"/>
                    <a:pt x="14445" y="11196"/>
                  </a:cubicBezTo>
                  <a:cubicBezTo>
                    <a:pt x="14130" y="11708"/>
                    <a:pt x="13410" y="12305"/>
                    <a:pt x="11880" y="13373"/>
                  </a:cubicBezTo>
                  <a:cubicBezTo>
                    <a:pt x="10350" y="14440"/>
                    <a:pt x="8010" y="15977"/>
                    <a:pt x="6075" y="17172"/>
                  </a:cubicBezTo>
                  <a:cubicBezTo>
                    <a:pt x="4140" y="18367"/>
                    <a:pt x="2610" y="19221"/>
                    <a:pt x="1575" y="19861"/>
                  </a:cubicBezTo>
                  <a:cubicBezTo>
                    <a:pt x="540" y="20501"/>
                    <a:pt x="0" y="20928"/>
                    <a:pt x="0" y="21184"/>
                  </a:cubicBezTo>
                  <a:cubicBezTo>
                    <a:pt x="0" y="21441"/>
                    <a:pt x="540" y="21526"/>
                    <a:pt x="1935" y="21441"/>
                  </a:cubicBezTo>
                  <a:cubicBezTo>
                    <a:pt x="3330" y="21355"/>
                    <a:pt x="5580" y="21099"/>
                    <a:pt x="8550" y="20886"/>
                  </a:cubicBezTo>
                  <a:cubicBezTo>
                    <a:pt x="11520" y="20672"/>
                    <a:pt x="15210" y="20501"/>
                    <a:pt x="17505" y="20416"/>
                  </a:cubicBezTo>
                  <a:cubicBezTo>
                    <a:pt x="19800" y="20331"/>
                    <a:pt x="20700" y="20331"/>
                    <a:pt x="21600" y="20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6" name="Line"/>
            <p:cNvSpPr/>
            <p:nvPr/>
          </p:nvSpPr>
          <p:spPr>
            <a:xfrm>
              <a:off x="6793773" y="4064000"/>
              <a:ext cx="94072" cy="271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445" fill="norm" stroke="1" extrusionOk="0">
                  <a:moveTo>
                    <a:pt x="14400" y="0"/>
                  </a:moveTo>
                  <a:cubicBezTo>
                    <a:pt x="16800" y="4856"/>
                    <a:pt x="19200" y="9712"/>
                    <a:pt x="20400" y="12977"/>
                  </a:cubicBezTo>
                  <a:cubicBezTo>
                    <a:pt x="21600" y="16242"/>
                    <a:pt x="21600" y="17916"/>
                    <a:pt x="20640" y="19088"/>
                  </a:cubicBezTo>
                  <a:cubicBezTo>
                    <a:pt x="19680" y="20260"/>
                    <a:pt x="17760" y="20930"/>
                    <a:pt x="15600" y="21265"/>
                  </a:cubicBezTo>
                  <a:cubicBezTo>
                    <a:pt x="13440" y="21600"/>
                    <a:pt x="11040" y="21600"/>
                    <a:pt x="8400" y="20093"/>
                  </a:cubicBezTo>
                  <a:cubicBezTo>
                    <a:pt x="5760" y="18586"/>
                    <a:pt x="2880" y="15572"/>
                    <a:pt x="0" y="125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7" name="Line"/>
            <p:cNvSpPr/>
            <p:nvPr/>
          </p:nvSpPr>
          <p:spPr>
            <a:xfrm>
              <a:off x="6863623" y="3936999"/>
              <a:ext cx="825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7100"/>
                    <a:pt x="0" y="12600"/>
                    <a:pt x="1938" y="9900"/>
                  </a:cubicBezTo>
                  <a:cubicBezTo>
                    <a:pt x="3877" y="7200"/>
                    <a:pt x="7754" y="6300"/>
                    <a:pt x="11354" y="4950"/>
                  </a:cubicBezTo>
                  <a:cubicBezTo>
                    <a:pt x="14954" y="3600"/>
                    <a:pt x="18277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8" name="Line"/>
            <p:cNvSpPr/>
            <p:nvPr/>
          </p:nvSpPr>
          <p:spPr>
            <a:xfrm>
              <a:off x="6990623" y="4019550"/>
              <a:ext cx="9525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9" name="Line"/>
            <p:cNvSpPr/>
            <p:nvPr/>
          </p:nvSpPr>
          <p:spPr>
            <a:xfrm>
              <a:off x="7003323" y="4076699"/>
              <a:ext cx="1270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60" y="16200"/>
                    <a:pt x="11520" y="10800"/>
                    <a:pt x="15120" y="7200"/>
                  </a:cubicBezTo>
                  <a:cubicBezTo>
                    <a:pt x="18720" y="3600"/>
                    <a:pt x="2016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0" name="Line"/>
            <p:cNvSpPr/>
            <p:nvPr/>
          </p:nvSpPr>
          <p:spPr>
            <a:xfrm>
              <a:off x="7257323" y="3987799"/>
              <a:ext cx="19051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6048"/>
                    <a:pt x="0" y="12096"/>
                    <a:pt x="3600" y="15696"/>
                  </a:cubicBezTo>
                  <a:cubicBezTo>
                    <a:pt x="7200" y="19296"/>
                    <a:pt x="14400" y="2044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1" name="Line"/>
            <p:cNvSpPr/>
            <p:nvPr/>
          </p:nvSpPr>
          <p:spPr>
            <a:xfrm>
              <a:off x="6984273" y="2969376"/>
              <a:ext cx="190501" cy="195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1" fill="norm" stroke="1" extrusionOk="0">
                  <a:moveTo>
                    <a:pt x="0" y="7930"/>
                  </a:moveTo>
                  <a:cubicBezTo>
                    <a:pt x="240" y="6769"/>
                    <a:pt x="480" y="5607"/>
                    <a:pt x="600" y="5607"/>
                  </a:cubicBezTo>
                  <a:cubicBezTo>
                    <a:pt x="720" y="5607"/>
                    <a:pt x="720" y="6769"/>
                    <a:pt x="720" y="9207"/>
                  </a:cubicBezTo>
                  <a:cubicBezTo>
                    <a:pt x="720" y="11646"/>
                    <a:pt x="720" y="15362"/>
                    <a:pt x="720" y="17801"/>
                  </a:cubicBezTo>
                  <a:cubicBezTo>
                    <a:pt x="720" y="20240"/>
                    <a:pt x="720" y="21401"/>
                    <a:pt x="720" y="21401"/>
                  </a:cubicBezTo>
                  <a:cubicBezTo>
                    <a:pt x="720" y="21401"/>
                    <a:pt x="720" y="20240"/>
                    <a:pt x="1440" y="16756"/>
                  </a:cubicBezTo>
                  <a:cubicBezTo>
                    <a:pt x="2160" y="13272"/>
                    <a:pt x="3600" y="7466"/>
                    <a:pt x="4920" y="4098"/>
                  </a:cubicBezTo>
                  <a:cubicBezTo>
                    <a:pt x="6240" y="730"/>
                    <a:pt x="7440" y="-199"/>
                    <a:pt x="9120" y="33"/>
                  </a:cubicBezTo>
                  <a:cubicBezTo>
                    <a:pt x="10800" y="266"/>
                    <a:pt x="12960" y="1659"/>
                    <a:pt x="15120" y="5259"/>
                  </a:cubicBezTo>
                  <a:cubicBezTo>
                    <a:pt x="17280" y="8859"/>
                    <a:pt x="19440" y="14666"/>
                    <a:pt x="21600" y="204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2" name="Line"/>
            <p:cNvSpPr/>
            <p:nvPr/>
          </p:nvSpPr>
          <p:spPr>
            <a:xfrm>
              <a:off x="7524023" y="3214046"/>
              <a:ext cx="117564" cy="481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475" fill="norm" stroke="1" extrusionOk="0">
                  <a:moveTo>
                    <a:pt x="0" y="9296"/>
                  </a:moveTo>
                  <a:cubicBezTo>
                    <a:pt x="0" y="8636"/>
                    <a:pt x="0" y="7975"/>
                    <a:pt x="193" y="8117"/>
                  </a:cubicBezTo>
                  <a:cubicBezTo>
                    <a:pt x="386" y="8258"/>
                    <a:pt x="771" y="9202"/>
                    <a:pt x="1543" y="11324"/>
                  </a:cubicBezTo>
                  <a:cubicBezTo>
                    <a:pt x="2314" y="13446"/>
                    <a:pt x="3471" y="16748"/>
                    <a:pt x="4050" y="18728"/>
                  </a:cubicBezTo>
                  <a:cubicBezTo>
                    <a:pt x="4629" y="20709"/>
                    <a:pt x="4629" y="21369"/>
                    <a:pt x="4436" y="21464"/>
                  </a:cubicBezTo>
                  <a:cubicBezTo>
                    <a:pt x="4243" y="21558"/>
                    <a:pt x="3857" y="21086"/>
                    <a:pt x="3471" y="19200"/>
                  </a:cubicBezTo>
                  <a:cubicBezTo>
                    <a:pt x="3086" y="17313"/>
                    <a:pt x="2700" y="14012"/>
                    <a:pt x="3086" y="11041"/>
                  </a:cubicBezTo>
                  <a:cubicBezTo>
                    <a:pt x="3471" y="8070"/>
                    <a:pt x="4629" y="5429"/>
                    <a:pt x="5400" y="3778"/>
                  </a:cubicBezTo>
                  <a:cubicBezTo>
                    <a:pt x="6171" y="2127"/>
                    <a:pt x="6557" y="1467"/>
                    <a:pt x="7521" y="948"/>
                  </a:cubicBezTo>
                  <a:cubicBezTo>
                    <a:pt x="8486" y="430"/>
                    <a:pt x="10029" y="52"/>
                    <a:pt x="11764" y="5"/>
                  </a:cubicBezTo>
                  <a:cubicBezTo>
                    <a:pt x="13500" y="-42"/>
                    <a:pt x="15429" y="241"/>
                    <a:pt x="17357" y="1090"/>
                  </a:cubicBezTo>
                  <a:cubicBezTo>
                    <a:pt x="19286" y="1939"/>
                    <a:pt x="21214" y="3354"/>
                    <a:pt x="21407" y="4674"/>
                  </a:cubicBezTo>
                  <a:cubicBezTo>
                    <a:pt x="21600" y="5995"/>
                    <a:pt x="20057" y="7221"/>
                    <a:pt x="16393" y="7928"/>
                  </a:cubicBezTo>
                  <a:cubicBezTo>
                    <a:pt x="12729" y="8636"/>
                    <a:pt x="6943" y="8824"/>
                    <a:pt x="1157" y="90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3" name="Line"/>
            <p:cNvSpPr/>
            <p:nvPr/>
          </p:nvSpPr>
          <p:spPr>
            <a:xfrm>
              <a:off x="7651023" y="3397250"/>
              <a:ext cx="165101" cy="239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175"/>
                  </a:moveTo>
                  <a:cubicBezTo>
                    <a:pt x="1108" y="8602"/>
                    <a:pt x="2215" y="8028"/>
                    <a:pt x="3323" y="8028"/>
                  </a:cubicBezTo>
                  <a:cubicBezTo>
                    <a:pt x="4431" y="8028"/>
                    <a:pt x="5538" y="8602"/>
                    <a:pt x="6785" y="10131"/>
                  </a:cubicBezTo>
                  <a:cubicBezTo>
                    <a:pt x="8031" y="11660"/>
                    <a:pt x="9415" y="14145"/>
                    <a:pt x="10108" y="15961"/>
                  </a:cubicBezTo>
                  <a:cubicBezTo>
                    <a:pt x="10800" y="17777"/>
                    <a:pt x="10800" y="18924"/>
                    <a:pt x="10385" y="19880"/>
                  </a:cubicBezTo>
                  <a:cubicBezTo>
                    <a:pt x="9969" y="20835"/>
                    <a:pt x="9138" y="21600"/>
                    <a:pt x="8308" y="21600"/>
                  </a:cubicBezTo>
                  <a:cubicBezTo>
                    <a:pt x="7477" y="21600"/>
                    <a:pt x="6646" y="20835"/>
                    <a:pt x="6508" y="18733"/>
                  </a:cubicBezTo>
                  <a:cubicBezTo>
                    <a:pt x="6369" y="16630"/>
                    <a:pt x="6923" y="13189"/>
                    <a:pt x="9554" y="9844"/>
                  </a:cubicBezTo>
                  <a:cubicBezTo>
                    <a:pt x="12185" y="6499"/>
                    <a:pt x="16892" y="32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4" name="Line"/>
            <p:cNvSpPr/>
            <p:nvPr/>
          </p:nvSpPr>
          <p:spPr>
            <a:xfrm>
              <a:off x="8018532" y="3273335"/>
              <a:ext cx="108742" cy="332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7" h="21357" fill="norm" stroke="1" extrusionOk="0">
                  <a:moveTo>
                    <a:pt x="20937" y="1025"/>
                  </a:moveTo>
                  <a:cubicBezTo>
                    <a:pt x="19714" y="481"/>
                    <a:pt x="18492" y="-62"/>
                    <a:pt x="16862" y="6"/>
                  </a:cubicBezTo>
                  <a:cubicBezTo>
                    <a:pt x="15231" y="74"/>
                    <a:pt x="13194" y="753"/>
                    <a:pt x="10341" y="2859"/>
                  </a:cubicBezTo>
                  <a:cubicBezTo>
                    <a:pt x="7488" y="4964"/>
                    <a:pt x="3820" y="8496"/>
                    <a:pt x="1782" y="11417"/>
                  </a:cubicBezTo>
                  <a:cubicBezTo>
                    <a:pt x="-255" y="14338"/>
                    <a:pt x="-663" y="16647"/>
                    <a:pt x="1171" y="18278"/>
                  </a:cubicBezTo>
                  <a:cubicBezTo>
                    <a:pt x="3005" y="19908"/>
                    <a:pt x="7080" y="20859"/>
                    <a:pt x="10341" y="21198"/>
                  </a:cubicBezTo>
                  <a:cubicBezTo>
                    <a:pt x="13601" y="21538"/>
                    <a:pt x="16046" y="21266"/>
                    <a:pt x="18492" y="209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5" name="Line"/>
            <p:cNvSpPr/>
            <p:nvPr/>
          </p:nvSpPr>
          <p:spPr>
            <a:xfrm>
              <a:off x="8235801" y="3184438"/>
              <a:ext cx="170873" cy="404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496" fill="norm" stroke="1" extrusionOk="0">
                  <a:moveTo>
                    <a:pt x="7927" y="9285"/>
                  </a:moveTo>
                  <a:cubicBezTo>
                    <a:pt x="5527" y="12998"/>
                    <a:pt x="3127" y="16711"/>
                    <a:pt x="1794" y="18848"/>
                  </a:cubicBezTo>
                  <a:cubicBezTo>
                    <a:pt x="460" y="20985"/>
                    <a:pt x="194" y="21548"/>
                    <a:pt x="60" y="21492"/>
                  </a:cubicBezTo>
                  <a:cubicBezTo>
                    <a:pt x="-73" y="21436"/>
                    <a:pt x="-73" y="20761"/>
                    <a:pt x="994" y="18623"/>
                  </a:cubicBezTo>
                  <a:cubicBezTo>
                    <a:pt x="2060" y="16486"/>
                    <a:pt x="4194" y="12885"/>
                    <a:pt x="6460" y="9679"/>
                  </a:cubicBezTo>
                  <a:cubicBezTo>
                    <a:pt x="8727" y="6473"/>
                    <a:pt x="11127" y="3661"/>
                    <a:pt x="12860" y="2029"/>
                  </a:cubicBezTo>
                  <a:cubicBezTo>
                    <a:pt x="14594" y="398"/>
                    <a:pt x="15660" y="-52"/>
                    <a:pt x="16327" y="4"/>
                  </a:cubicBezTo>
                  <a:cubicBezTo>
                    <a:pt x="16994" y="60"/>
                    <a:pt x="17260" y="623"/>
                    <a:pt x="17394" y="2648"/>
                  </a:cubicBezTo>
                  <a:cubicBezTo>
                    <a:pt x="17527" y="4673"/>
                    <a:pt x="17527" y="8161"/>
                    <a:pt x="18194" y="11029"/>
                  </a:cubicBezTo>
                  <a:cubicBezTo>
                    <a:pt x="18860" y="13898"/>
                    <a:pt x="20194" y="16148"/>
                    <a:pt x="21527" y="183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6" name="Line"/>
            <p:cNvSpPr/>
            <p:nvPr/>
          </p:nvSpPr>
          <p:spPr>
            <a:xfrm>
              <a:off x="8254273" y="3327400"/>
              <a:ext cx="177801" cy="8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29" y="18000"/>
                    <a:pt x="5657" y="14400"/>
                    <a:pt x="9257" y="10800"/>
                  </a:cubicBezTo>
                  <a:cubicBezTo>
                    <a:pt x="12857" y="7200"/>
                    <a:pt x="17229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7" name="Line"/>
            <p:cNvSpPr/>
            <p:nvPr/>
          </p:nvSpPr>
          <p:spPr>
            <a:xfrm>
              <a:off x="8584836" y="3086100"/>
              <a:ext cx="12338" cy="685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fill="norm" stroke="1" extrusionOk="0">
                  <a:moveTo>
                    <a:pt x="10182" y="0"/>
                  </a:moveTo>
                  <a:cubicBezTo>
                    <a:pt x="6582" y="2867"/>
                    <a:pt x="2982" y="5733"/>
                    <a:pt x="1182" y="8600"/>
                  </a:cubicBezTo>
                  <a:cubicBezTo>
                    <a:pt x="-618" y="11467"/>
                    <a:pt x="-618" y="14333"/>
                    <a:pt x="2982" y="16500"/>
                  </a:cubicBezTo>
                  <a:cubicBezTo>
                    <a:pt x="6582" y="18667"/>
                    <a:pt x="13782" y="20133"/>
                    <a:pt x="209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8" name="Line"/>
            <p:cNvSpPr/>
            <p:nvPr/>
          </p:nvSpPr>
          <p:spPr>
            <a:xfrm>
              <a:off x="8767904" y="3186345"/>
              <a:ext cx="191220" cy="358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250" fill="norm" stroke="1" extrusionOk="0">
                  <a:moveTo>
                    <a:pt x="19097" y="4601"/>
                  </a:moveTo>
                  <a:cubicBezTo>
                    <a:pt x="19097" y="3973"/>
                    <a:pt x="19097" y="3345"/>
                    <a:pt x="18980" y="2592"/>
                  </a:cubicBezTo>
                  <a:cubicBezTo>
                    <a:pt x="18862" y="1838"/>
                    <a:pt x="18627" y="959"/>
                    <a:pt x="17923" y="457"/>
                  </a:cubicBezTo>
                  <a:cubicBezTo>
                    <a:pt x="17219" y="-45"/>
                    <a:pt x="16045" y="-171"/>
                    <a:pt x="14519" y="269"/>
                  </a:cubicBezTo>
                  <a:cubicBezTo>
                    <a:pt x="12993" y="708"/>
                    <a:pt x="11114" y="1713"/>
                    <a:pt x="8649" y="4036"/>
                  </a:cubicBezTo>
                  <a:cubicBezTo>
                    <a:pt x="6184" y="6359"/>
                    <a:pt x="3132" y="10001"/>
                    <a:pt x="1488" y="12701"/>
                  </a:cubicBezTo>
                  <a:cubicBezTo>
                    <a:pt x="-155" y="15401"/>
                    <a:pt x="-390" y="17159"/>
                    <a:pt x="549" y="18478"/>
                  </a:cubicBezTo>
                  <a:cubicBezTo>
                    <a:pt x="1488" y="19796"/>
                    <a:pt x="3601" y="20676"/>
                    <a:pt x="6067" y="21052"/>
                  </a:cubicBezTo>
                  <a:cubicBezTo>
                    <a:pt x="8532" y="21429"/>
                    <a:pt x="11349" y="21303"/>
                    <a:pt x="13932" y="20362"/>
                  </a:cubicBezTo>
                  <a:cubicBezTo>
                    <a:pt x="16514" y="19420"/>
                    <a:pt x="18862" y="17662"/>
                    <a:pt x="21210" y="159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9" name="Line"/>
            <p:cNvSpPr/>
            <p:nvPr/>
          </p:nvSpPr>
          <p:spPr>
            <a:xfrm>
              <a:off x="8769109" y="3390900"/>
              <a:ext cx="228115" cy="37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450" fill="norm" stroke="1" extrusionOk="0">
                  <a:moveTo>
                    <a:pt x="4710" y="18000"/>
                  </a:moveTo>
                  <a:cubicBezTo>
                    <a:pt x="3719" y="19200"/>
                    <a:pt x="2728" y="20400"/>
                    <a:pt x="1738" y="21000"/>
                  </a:cubicBezTo>
                  <a:cubicBezTo>
                    <a:pt x="747" y="21600"/>
                    <a:pt x="-244" y="21600"/>
                    <a:pt x="53" y="21000"/>
                  </a:cubicBezTo>
                  <a:cubicBezTo>
                    <a:pt x="350" y="20400"/>
                    <a:pt x="1936" y="19200"/>
                    <a:pt x="5701" y="15600"/>
                  </a:cubicBezTo>
                  <a:cubicBezTo>
                    <a:pt x="9466" y="12000"/>
                    <a:pt x="15411" y="6000"/>
                    <a:pt x="2135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0" name="Line"/>
            <p:cNvSpPr/>
            <p:nvPr/>
          </p:nvSpPr>
          <p:spPr>
            <a:xfrm>
              <a:off x="9048023" y="3492499"/>
              <a:ext cx="108496" cy="230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2" h="21165" fill="norm" stroke="1" extrusionOk="0">
                  <a:moveTo>
                    <a:pt x="13708" y="0"/>
                  </a:moveTo>
                  <a:cubicBezTo>
                    <a:pt x="15785" y="3114"/>
                    <a:pt x="17862" y="6227"/>
                    <a:pt x="19315" y="9438"/>
                  </a:cubicBezTo>
                  <a:cubicBezTo>
                    <a:pt x="20769" y="12649"/>
                    <a:pt x="21600" y="15957"/>
                    <a:pt x="21185" y="18195"/>
                  </a:cubicBezTo>
                  <a:cubicBezTo>
                    <a:pt x="20769" y="20432"/>
                    <a:pt x="19108" y="21600"/>
                    <a:pt x="15369" y="21016"/>
                  </a:cubicBezTo>
                  <a:cubicBezTo>
                    <a:pt x="11631" y="20432"/>
                    <a:pt x="5815" y="18097"/>
                    <a:pt x="0" y="157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1" name="Line"/>
            <p:cNvSpPr/>
            <p:nvPr/>
          </p:nvSpPr>
          <p:spPr>
            <a:xfrm>
              <a:off x="9105173" y="3352799"/>
              <a:ext cx="127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2" name="Line"/>
            <p:cNvSpPr/>
            <p:nvPr/>
          </p:nvSpPr>
          <p:spPr>
            <a:xfrm>
              <a:off x="9365523" y="3183476"/>
              <a:ext cx="139968" cy="429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494" fill="norm" stroke="1" extrusionOk="0">
                  <a:moveTo>
                    <a:pt x="0" y="1482"/>
                  </a:moveTo>
                  <a:cubicBezTo>
                    <a:pt x="322" y="953"/>
                    <a:pt x="645" y="423"/>
                    <a:pt x="1612" y="159"/>
                  </a:cubicBezTo>
                  <a:cubicBezTo>
                    <a:pt x="2579" y="-106"/>
                    <a:pt x="4191" y="-106"/>
                    <a:pt x="7093" y="688"/>
                  </a:cubicBezTo>
                  <a:cubicBezTo>
                    <a:pt x="9994" y="1482"/>
                    <a:pt x="14185" y="3070"/>
                    <a:pt x="17087" y="5188"/>
                  </a:cubicBezTo>
                  <a:cubicBezTo>
                    <a:pt x="19988" y="7306"/>
                    <a:pt x="21600" y="9953"/>
                    <a:pt x="21278" y="12282"/>
                  </a:cubicBezTo>
                  <a:cubicBezTo>
                    <a:pt x="20955" y="14612"/>
                    <a:pt x="18699" y="16623"/>
                    <a:pt x="15797" y="18106"/>
                  </a:cubicBezTo>
                  <a:cubicBezTo>
                    <a:pt x="12896" y="19588"/>
                    <a:pt x="9349" y="20541"/>
                    <a:pt x="5803" y="214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3" name="Line"/>
            <p:cNvSpPr/>
            <p:nvPr/>
          </p:nvSpPr>
          <p:spPr>
            <a:xfrm>
              <a:off x="9632223" y="3479800"/>
              <a:ext cx="2540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4" name="Line"/>
            <p:cNvSpPr/>
            <p:nvPr/>
          </p:nvSpPr>
          <p:spPr>
            <a:xfrm>
              <a:off x="9807076" y="3038722"/>
              <a:ext cx="127175" cy="467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0" h="21006" fill="norm" stroke="1" extrusionOk="0">
                  <a:moveTo>
                    <a:pt x="2535" y="17545"/>
                  </a:moveTo>
                  <a:cubicBezTo>
                    <a:pt x="1506" y="19543"/>
                    <a:pt x="478" y="21541"/>
                    <a:pt x="135" y="20875"/>
                  </a:cubicBezTo>
                  <a:cubicBezTo>
                    <a:pt x="-208" y="20209"/>
                    <a:pt x="135" y="16878"/>
                    <a:pt x="821" y="13786"/>
                  </a:cubicBezTo>
                  <a:cubicBezTo>
                    <a:pt x="1506" y="10693"/>
                    <a:pt x="2535" y="7839"/>
                    <a:pt x="3563" y="5793"/>
                  </a:cubicBezTo>
                  <a:cubicBezTo>
                    <a:pt x="4592" y="3747"/>
                    <a:pt x="5621" y="2510"/>
                    <a:pt x="6649" y="1701"/>
                  </a:cubicBezTo>
                  <a:cubicBezTo>
                    <a:pt x="7678" y="893"/>
                    <a:pt x="8706" y="512"/>
                    <a:pt x="10078" y="274"/>
                  </a:cubicBezTo>
                  <a:cubicBezTo>
                    <a:pt x="11449" y="36"/>
                    <a:pt x="13163" y="-59"/>
                    <a:pt x="14878" y="36"/>
                  </a:cubicBezTo>
                  <a:cubicBezTo>
                    <a:pt x="16592" y="131"/>
                    <a:pt x="18306" y="417"/>
                    <a:pt x="19506" y="1035"/>
                  </a:cubicBezTo>
                  <a:cubicBezTo>
                    <a:pt x="20706" y="1654"/>
                    <a:pt x="21392" y="2605"/>
                    <a:pt x="18992" y="4128"/>
                  </a:cubicBezTo>
                  <a:cubicBezTo>
                    <a:pt x="16592" y="5650"/>
                    <a:pt x="11106" y="7744"/>
                    <a:pt x="7678" y="8933"/>
                  </a:cubicBezTo>
                  <a:cubicBezTo>
                    <a:pt x="4249" y="10122"/>
                    <a:pt x="2878" y="10408"/>
                    <a:pt x="1506" y="106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5" name="Line"/>
            <p:cNvSpPr/>
            <p:nvPr/>
          </p:nvSpPr>
          <p:spPr>
            <a:xfrm>
              <a:off x="9943373" y="3276600"/>
              <a:ext cx="184151" cy="188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4" fill="norm" stroke="1" extrusionOk="0">
                  <a:moveTo>
                    <a:pt x="0" y="5040"/>
                  </a:moveTo>
                  <a:cubicBezTo>
                    <a:pt x="745" y="4080"/>
                    <a:pt x="1490" y="3120"/>
                    <a:pt x="2483" y="3000"/>
                  </a:cubicBezTo>
                  <a:cubicBezTo>
                    <a:pt x="3476" y="2880"/>
                    <a:pt x="4717" y="3600"/>
                    <a:pt x="6083" y="6240"/>
                  </a:cubicBezTo>
                  <a:cubicBezTo>
                    <a:pt x="7448" y="8880"/>
                    <a:pt x="8938" y="13440"/>
                    <a:pt x="9683" y="16320"/>
                  </a:cubicBezTo>
                  <a:cubicBezTo>
                    <a:pt x="10428" y="19200"/>
                    <a:pt x="10428" y="20400"/>
                    <a:pt x="9807" y="21000"/>
                  </a:cubicBezTo>
                  <a:cubicBezTo>
                    <a:pt x="9186" y="21600"/>
                    <a:pt x="7945" y="21600"/>
                    <a:pt x="7324" y="20400"/>
                  </a:cubicBezTo>
                  <a:cubicBezTo>
                    <a:pt x="6703" y="19200"/>
                    <a:pt x="6703" y="16800"/>
                    <a:pt x="7076" y="13800"/>
                  </a:cubicBezTo>
                  <a:cubicBezTo>
                    <a:pt x="7448" y="10800"/>
                    <a:pt x="8193" y="7200"/>
                    <a:pt x="10676" y="4800"/>
                  </a:cubicBezTo>
                  <a:cubicBezTo>
                    <a:pt x="13159" y="2400"/>
                    <a:pt x="17379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6" name="Line"/>
            <p:cNvSpPr/>
            <p:nvPr/>
          </p:nvSpPr>
          <p:spPr>
            <a:xfrm>
              <a:off x="10199263" y="3091949"/>
              <a:ext cx="201311" cy="41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407" fill="norm" stroke="1" extrusionOk="0">
                  <a:moveTo>
                    <a:pt x="21399" y="2987"/>
                  </a:moveTo>
                  <a:cubicBezTo>
                    <a:pt x="21174" y="2438"/>
                    <a:pt x="20949" y="1890"/>
                    <a:pt x="20499" y="1397"/>
                  </a:cubicBezTo>
                  <a:cubicBezTo>
                    <a:pt x="20049" y="903"/>
                    <a:pt x="19374" y="465"/>
                    <a:pt x="18249" y="191"/>
                  </a:cubicBezTo>
                  <a:cubicBezTo>
                    <a:pt x="17124" y="-83"/>
                    <a:pt x="15549" y="-193"/>
                    <a:pt x="13074" y="794"/>
                  </a:cubicBezTo>
                  <a:cubicBezTo>
                    <a:pt x="10599" y="1781"/>
                    <a:pt x="7224" y="3864"/>
                    <a:pt x="4636" y="6331"/>
                  </a:cubicBezTo>
                  <a:cubicBezTo>
                    <a:pt x="2049" y="8798"/>
                    <a:pt x="249" y="11649"/>
                    <a:pt x="24" y="14225"/>
                  </a:cubicBezTo>
                  <a:cubicBezTo>
                    <a:pt x="-201" y="16802"/>
                    <a:pt x="1149" y="19104"/>
                    <a:pt x="4074" y="20256"/>
                  </a:cubicBezTo>
                  <a:cubicBezTo>
                    <a:pt x="6999" y="21407"/>
                    <a:pt x="11499" y="21407"/>
                    <a:pt x="15999" y="21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7" name="Line"/>
            <p:cNvSpPr/>
            <p:nvPr/>
          </p:nvSpPr>
          <p:spPr>
            <a:xfrm>
              <a:off x="10484771" y="3132469"/>
              <a:ext cx="220603" cy="297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398" fill="norm" stroke="1" extrusionOk="0">
                  <a:moveTo>
                    <a:pt x="21440" y="3969"/>
                  </a:moveTo>
                  <a:cubicBezTo>
                    <a:pt x="21440" y="3208"/>
                    <a:pt x="21440" y="2448"/>
                    <a:pt x="21131" y="1763"/>
                  </a:cubicBezTo>
                  <a:cubicBezTo>
                    <a:pt x="20823" y="1079"/>
                    <a:pt x="20206" y="470"/>
                    <a:pt x="19383" y="166"/>
                  </a:cubicBezTo>
                  <a:cubicBezTo>
                    <a:pt x="18560" y="-138"/>
                    <a:pt x="17531" y="-138"/>
                    <a:pt x="15371" y="1155"/>
                  </a:cubicBezTo>
                  <a:cubicBezTo>
                    <a:pt x="13211" y="2448"/>
                    <a:pt x="9920" y="5034"/>
                    <a:pt x="7143" y="7696"/>
                  </a:cubicBezTo>
                  <a:cubicBezTo>
                    <a:pt x="4366" y="10358"/>
                    <a:pt x="2103" y="13096"/>
                    <a:pt x="971" y="15225"/>
                  </a:cubicBezTo>
                  <a:cubicBezTo>
                    <a:pt x="-160" y="17355"/>
                    <a:pt x="-160" y="18876"/>
                    <a:pt x="251" y="19865"/>
                  </a:cubicBezTo>
                  <a:cubicBezTo>
                    <a:pt x="663" y="20854"/>
                    <a:pt x="1486" y="21310"/>
                    <a:pt x="4057" y="21386"/>
                  </a:cubicBezTo>
                  <a:cubicBezTo>
                    <a:pt x="6629" y="21462"/>
                    <a:pt x="10949" y="21158"/>
                    <a:pt x="13520" y="20701"/>
                  </a:cubicBezTo>
                  <a:cubicBezTo>
                    <a:pt x="16091" y="20245"/>
                    <a:pt x="16914" y="19637"/>
                    <a:pt x="17737" y="190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8" name="Line"/>
            <p:cNvSpPr/>
            <p:nvPr/>
          </p:nvSpPr>
          <p:spPr>
            <a:xfrm>
              <a:off x="10488343" y="3327400"/>
              <a:ext cx="14718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fill="norm" stroke="1" extrusionOk="0">
                  <a:moveTo>
                    <a:pt x="3867" y="21600"/>
                  </a:moveTo>
                  <a:cubicBezTo>
                    <a:pt x="2016" y="21600"/>
                    <a:pt x="165" y="21600"/>
                    <a:pt x="10" y="19800"/>
                  </a:cubicBezTo>
                  <a:cubicBezTo>
                    <a:pt x="-144" y="18000"/>
                    <a:pt x="1399" y="14400"/>
                    <a:pt x="5256" y="10800"/>
                  </a:cubicBezTo>
                  <a:cubicBezTo>
                    <a:pt x="9113" y="7200"/>
                    <a:pt x="15285" y="3600"/>
                    <a:pt x="2145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9" name="Line"/>
            <p:cNvSpPr/>
            <p:nvPr/>
          </p:nvSpPr>
          <p:spPr>
            <a:xfrm>
              <a:off x="10679973" y="3365500"/>
              <a:ext cx="114821" cy="268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399" fill="norm" stroke="1" extrusionOk="0">
                  <a:moveTo>
                    <a:pt x="18851" y="0"/>
                  </a:moveTo>
                  <a:cubicBezTo>
                    <a:pt x="18458" y="3206"/>
                    <a:pt x="18065" y="6412"/>
                    <a:pt x="18655" y="9534"/>
                  </a:cubicBezTo>
                  <a:cubicBezTo>
                    <a:pt x="19244" y="12656"/>
                    <a:pt x="20815" y="15694"/>
                    <a:pt x="21207" y="17634"/>
                  </a:cubicBezTo>
                  <a:cubicBezTo>
                    <a:pt x="21600" y="19575"/>
                    <a:pt x="20815" y="20419"/>
                    <a:pt x="18458" y="20925"/>
                  </a:cubicBezTo>
                  <a:cubicBezTo>
                    <a:pt x="16102" y="21431"/>
                    <a:pt x="12175" y="21600"/>
                    <a:pt x="8836" y="21094"/>
                  </a:cubicBezTo>
                  <a:cubicBezTo>
                    <a:pt x="5498" y="20588"/>
                    <a:pt x="2749" y="19406"/>
                    <a:pt x="0" y="182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0" name="Line"/>
            <p:cNvSpPr/>
            <p:nvPr/>
          </p:nvSpPr>
          <p:spPr>
            <a:xfrm>
              <a:off x="10781573" y="3276599"/>
              <a:ext cx="381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1" name="Line"/>
            <p:cNvSpPr/>
            <p:nvPr/>
          </p:nvSpPr>
          <p:spPr>
            <a:xfrm>
              <a:off x="10851423" y="3130550"/>
              <a:ext cx="150935" cy="463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9" h="21600" fill="norm" stroke="1" extrusionOk="0">
                  <a:moveTo>
                    <a:pt x="4438" y="0"/>
                  </a:moveTo>
                  <a:cubicBezTo>
                    <a:pt x="8581" y="1578"/>
                    <a:pt x="12723" y="3156"/>
                    <a:pt x="15978" y="5178"/>
                  </a:cubicBezTo>
                  <a:cubicBezTo>
                    <a:pt x="19233" y="7200"/>
                    <a:pt x="21600" y="9666"/>
                    <a:pt x="21008" y="12230"/>
                  </a:cubicBezTo>
                  <a:cubicBezTo>
                    <a:pt x="20416" y="14795"/>
                    <a:pt x="16866" y="17458"/>
                    <a:pt x="12871" y="19036"/>
                  </a:cubicBezTo>
                  <a:cubicBezTo>
                    <a:pt x="8877" y="20614"/>
                    <a:pt x="4438" y="2110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2" name="Line"/>
            <p:cNvSpPr/>
            <p:nvPr/>
          </p:nvSpPr>
          <p:spPr>
            <a:xfrm>
              <a:off x="405673" y="4588027"/>
              <a:ext cx="10566401" cy="288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0" fill="norm" stroke="1" extrusionOk="0">
                  <a:moveTo>
                    <a:pt x="0" y="21510"/>
                  </a:moveTo>
                  <a:cubicBezTo>
                    <a:pt x="151" y="20564"/>
                    <a:pt x="303" y="19618"/>
                    <a:pt x="450" y="18909"/>
                  </a:cubicBezTo>
                  <a:cubicBezTo>
                    <a:pt x="597" y="18199"/>
                    <a:pt x="740" y="17726"/>
                    <a:pt x="887" y="17411"/>
                  </a:cubicBezTo>
                  <a:cubicBezTo>
                    <a:pt x="1034" y="17095"/>
                    <a:pt x="1186" y="16938"/>
                    <a:pt x="1344" y="16701"/>
                  </a:cubicBezTo>
                  <a:cubicBezTo>
                    <a:pt x="1501" y="16465"/>
                    <a:pt x="1666" y="16149"/>
                    <a:pt x="1841" y="15598"/>
                  </a:cubicBezTo>
                  <a:cubicBezTo>
                    <a:pt x="2016" y="15046"/>
                    <a:pt x="2202" y="14257"/>
                    <a:pt x="2380" y="13548"/>
                  </a:cubicBezTo>
                  <a:cubicBezTo>
                    <a:pt x="2557" y="12838"/>
                    <a:pt x="2726" y="12208"/>
                    <a:pt x="2895" y="11577"/>
                  </a:cubicBezTo>
                  <a:cubicBezTo>
                    <a:pt x="3063" y="10946"/>
                    <a:pt x="3232" y="10316"/>
                    <a:pt x="3405" y="9685"/>
                  </a:cubicBezTo>
                  <a:cubicBezTo>
                    <a:pt x="3578" y="9055"/>
                    <a:pt x="3756" y="8424"/>
                    <a:pt x="3909" y="7951"/>
                  </a:cubicBezTo>
                  <a:cubicBezTo>
                    <a:pt x="4063" y="7478"/>
                    <a:pt x="4193" y="7163"/>
                    <a:pt x="4357" y="6847"/>
                  </a:cubicBezTo>
                  <a:cubicBezTo>
                    <a:pt x="4522" y="6532"/>
                    <a:pt x="4721" y="6217"/>
                    <a:pt x="4898" y="5822"/>
                  </a:cubicBezTo>
                  <a:cubicBezTo>
                    <a:pt x="5075" y="5428"/>
                    <a:pt x="5231" y="4955"/>
                    <a:pt x="5378" y="4719"/>
                  </a:cubicBezTo>
                  <a:cubicBezTo>
                    <a:pt x="5525" y="4482"/>
                    <a:pt x="5664" y="4482"/>
                    <a:pt x="5846" y="4325"/>
                  </a:cubicBezTo>
                  <a:cubicBezTo>
                    <a:pt x="6027" y="4167"/>
                    <a:pt x="6252" y="3852"/>
                    <a:pt x="6449" y="3615"/>
                  </a:cubicBezTo>
                  <a:cubicBezTo>
                    <a:pt x="6646" y="3379"/>
                    <a:pt x="6815" y="3221"/>
                    <a:pt x="6975" y="3142"/>
                  </a:cubicBezTo>
                  <a:cubicBezTo>
                    <a:pt x="7135" y="3063"/>
                    <a:pt x="7287" y="3063"/>
                    <a:pt x="7449" y="3063"/>
                  </a:cubicBezTo>
                  <a:cubicBezTo>
                    <a:pt x="7611" y="3063"/>
                    <a:pt x="7784" y="3063"/>
                    <a:pt x="7951" y="2984"/>
                  </a:cubicBezTo>
                  <a:cubicBezTo>
                    <a:pt x="8117" y="2906"/>
                    <a:pt x="8277" y="2748"/>
                    <a:pt x="8440" y="2669"/>
                  </a:cubicBezTo>
                  <a:cubicBezTo>
                    <a:pt x="8602" y="2590"/>
                    <a:pt x="8766" y="2590"/>
                    <a:pt x="8929" y="2590"/>
                  </a:cubicBezTo>
                  <a:cubicBezTo>
                    <a:pt x="9091" y="2590"/>
                    <a:pt x="9251" y="2590"/>
                    <a:pt x="9407" y="2669"/>
                  </a:cubicBezTo>
                  <a:cubicBezTo>
                    <a:pt x="9563" y="2748"/>
                    <a:pt x="9714" y="2906"/>
                    <a:pt x="9872" y="2984"/>
                  </a:cubicBezTo>
                  <a:cubicBezTo>
                    <a:pt x="10030" y="3063"/>
                    <a:pt x="10194" y="3063"/>
                    <a:pt x="10363" y="2984"/>
                  </a:cubicBezTo>
                  <a:cubicBezTo>
                    <a:pt x="10532" y="2906"/>
                    <a:pt x="10705" y="2748"/>
                    <a:pt x="10871" y="2669"/>
                  </a:cubicBezTo>
                  <a:cubicBezTo>
                    <a:pt x="11038" y="2590"/>
                    <a:pt x="11198" y="2590"/>
                    <a:pt x="11360" y="2590"/>
                  </a:cubicBezTo>
                  <a:cubicBezTo>
                    <a:pt x="11523" y="2590"/>
                    <a:pt x="11687" y="2590"/>
                    <a:pt x="11849" y="2511"/>
                  </a:cubicBezTo>
                  <a:cubicBezTo>
                    <a:pt x="12012" y="2433"/>
                    <a:pt x="12172" y="2275"/>
                    <a:pt x="12334" y="2196"/>
                  </a:cubicBezTo>
                  <a:cubicBezTo>
                    <a:pt x="12496" y="2117"/>
                    <a:pt x="12661" y="2117"/>
                    <a:pt x="12823" y="2117"/>
                  </a:cubicBezTo>
                  <a:cubicBezTo>
                    <a:pt x="12985" y="2117"/>
                    <a:pt x="13145" y="2117"/>
                    <a:pt x="13307" y="2117"/>
                  </a:cubicBezTo>
                  <a:cubicBezTo>
                    <a:pt x="13470" y="2117"/>
                    <a:pt x="13634" y="2117"/>
                    <a:pt x="13796" y="2196"/>
                  </a:cubicBezTo>
                  <a:cubicBezTo>
                    <a:pt x="13959" y="2275"/>
                    <a:pt x="14119" y="2433"/>
                    <a:pt x="14283" y="2590"/>
                  </a:cubicBezTo>
                  <a:cubicBezTo>
                    <a:pt x="14448" y="2748"/>
                    <a:pt x="14616" y="2906"/>
                    <a:pt x="14783" y="2984"/>
                  </a:cubicBezTo>
                  <a:cubicBezTo>
                    <a:pt x="14950" y="3063"/>
                    <a:pt x="15114" y="3063"/>
                    <a:pt x="15283" y="3142"/>
                  </a:cubicBezTo>
                  <a:cubicBezTo>
                    <a:pt x="15451" y="3221"/>
                    <a:pt x="15625" y="3379"/>
                    <a:pt x="15793" y="3457"/>
                  </a:cubicBezTo>
                  <a:cubicBezTo>
                    <a:pt x="15962" y="3536"/>
                    <a:pt x="16126" y="3536"/>
                    <a:pt x="16295" y="3536"/>
                  </a:cubicBezTo>
                  <a:cubicBezTo>
                    <a:pt x="16464" y="3536"/>
                    <a:pt x="16637" y="3536"/>
                    <a:pt x="16806" y="3457"/>
                  </a:cubicBezTo>
                  <a:cubicBezTo>
                    <a:pt x="16975" y="3379"/>
                    <a:pt x="17139" y="3221"/>
                    <a:pt x="17306" y="2984"/>
                  </a:cubicBezTo>
                  <a:cubicBezTo>
                    <a:pt x="17472" y="2748"/>
                    <a:pt x="17641" y="2433"/>
                    <a:pt x="17799" y="2196"/>
                  </a:cubicBezTo>
                  <a:cubicBezTo>
                    <a:pt x="17957" y="1960"/>
                    <a:pt x="18104" y="1802"/>
                    <a:pt x="18260" y="1565"/>
                  </a:cubicBezTo>
                  <a:cubicBezTo>
                    <a:pt x="18415" y="1329"/>
                    <a:pt x="18580" y="1014"/>
                    <a:pt x="18731" y="777"/>
                  </a:cubicBezTo>
                  <a:cubicBezTo>
                    <a:pt x="18883" y="541"/>
                    <a:pt x="19021" y="383"/>
                    <a:pt x="19160" y="304"/>
                  </a:cubicBezTo>
                  <a:cubicBezTo>
                    <a:pt x="19298" y="225"/>
                    <a:pt x="19437" y="225"/>
                    <a:pt x="19627" y="146"/>
                  </a:cubicBezTo>
                  <a:cubicBezTo>
                    <a:pt x="19817" y="68"/>
                    <a:pt x="20060" y="-90"/>
                    <a:pt x="20259" y="68"/>
                  </a:cubicBezTo>
                  <a:cubicBezTo>
                    <a:pt x="20458" y="225"/>
                    <a:pt x="20613" y="698"/>
                    <a:pt x="20806" y="1408"/>
                  </a:cubicBezTo>
                  <a:cubicBezTo>
                    <a:pt x="20999" y="2117"/>
                    <a:pt x="21228" y="3063"/>
                    <a:pt x="21366" y="3694"/>
                  </a:cubicBezTo>
                  <a:cubicBezTo>
                    <a:pt x="21505" y="4325"/>
                    <a:pt x="21552" y="4640"/>
                    <a:pt x="21600" y="49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3" name="Line"/>
            <p:cNvSpPr/>
            <p:nvPr/>
          </p:nvSpPr>
          <p:spPr>
            <a:xfrm>
              <a:off x="3218723" y="2883325"/>
              <a:ext cx="1483530" cy="215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557" fill="norm" stroke="1" extrusionOk="0">
                  <a:moveTo>
                    <a:pt x="0" y="21557"/>
                  </a:moveTo>
                  <a:cubicBezTo>
                    <a:pt x="553" y="19439"/>
                    <a:pt x="1106" y="17322"/>
                    <a:pt x="1982" y="15733"/>
                  </a:cubicBezTo>
                  <a:cubicBezTo>
                    <a:pt x="2857" y="14145"/>
                    <a:pt x="4056" y="13086"/>
                    <a:pt x="5300" y="11922"/>
                  </a:cubicBezTo>
                  <a:cubicBezTo>
                    <a:pt x="6545" y="10757"/>
                    <a:pt x="7835" y="9486"/>
                    <a:pt x="9049" y="8216"/>
                  </a:cubicBezTo>
                  <a:cubicBezTo>
                    <a:pt x="10262" y="6945"/>
                    <a:pt x="11399" y="5675"/>
                    <a:pt x="12582" y="4616"/>
                  </a:cubicBezTo>
                  <a:cubicBezTo>
                    <a:pt x="13765" y="3557"/>
                    <a:pt x="14994" y="2710"/>
                    <a:pt x="16208" y="2075"/>
                  </a:cubicBezTo>
                  <a:cubicBezTo>
                    <a:pt x="17421" y="1439"/>
                    <a:pt x="18620" y="1016"/>
                    <a:pt x="19372" y="698"/>
                  </a:cubicBezTo>
                  <a:cubicBezTo>
                    <a:pt x="20125" y="381"/>
                    <a:pt x="20432" y="169"/>
                    <a:pt x="20755" y="63"/>
                  </a:cubicBezTo>
                  <a:cubicBezTo>
                    <a:pt x="21078" y="-43"/>
                    <a:pt x="21416" y="-43"/>
                    <a:pt x="21508" y="275"/>
                  </a:cubicBezTo>
                  <a:cubicBezTo>
                    <a:pt x="21600" y="592"/>
                    <a:pt x="21446" y="1228"/>
                    <a:pt x="21201" y="1863"/>
                  </a:cubicBezTo>
                  <a:cubicBezTo>
                    <a:pt x="20955" y="2498"/>
                    <a:pt x="20617" y="3133"/>
                    <a:pt x="20279" y="37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4" name="Line"/>
            <p:cNvSpPr/>
            <p:nvPr/>
          </p:nvSpPr>
          <p:spPr>
            <a:xfrm>
              <a:off x="3447353" y="2959100"/>
              <a:ext cx="1193771" cy="143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479" fill="norm" stroke="1" extrusionOk="0">
                  <a:moveTo>
                    <a:pt x="2289" y="19059"/>
                  </a:moveTo>
                  <a:cubicBezTo>
                    <a:pt x="1869" y="19376"/>
                    <a:pt x="1450" y="19694"/>
                    <a:pt x="1011" y="20171"/>
                  </a:cubicBezTo>
                  <a:cubicBezTo>
                    <a:pt x="572" y="20647"/>
                    <a:pt x="114" y="21282"/>
                    <a:pt x="18" y="21441"/>
                  </a:cubicBezTo>
                  <a:cubicBezTo>
                    <a:pt x="-77" y="21600"/>
                    <a:pt x="190" y="21282"/>
                    <a:pt x="953" y="20012"/>
                  </a:cubicBezTo>
                  <a:cubicBezTo>
                    <a:pt x="1717" y="18741"/>
                    <a:pt x="2976" y="16518"/>
                    <a:pt x="4560" y="14135"/>
                  </a:cubicBezTo>
                  <a:cubicBezTo>
                    <a:pt x="6143" y="11753"/>
                    <a:pt x="8052" y="9212"/>
                    <a:pt x="9845" y="6988"/>
                  </a:cubicBezTo>
                  <a:cubicBezTo>
                    <a:pt x="11639" y="4765"/>
                    <a:pt x="13318" y="2859"/>
                    <a:pt x="14978" y="1747"/>
                  </a:cubicBezTo>
                  <a:cubicBezTo>
                    <a:pt x="16638" y="635"/>
                    <a:pt x="18279" y="318"/>
                    <a:pt x="19367" y="159"/>
                  </a:cubicBezTo>
                  <a:cubicBezTo>
                    <a:pt x="20454" y="0"/>
                    <a:pt x="20989" y="0"/>
                    <a:pt x="2152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5" name="Line"/>
            <p:cNvSpPr/>
            <p:nvPr/>
          </p:nvSpPr>
          <p:spPr>
            <a:xfrm>
              <a:off x="5915357" y="1593850"/>
              <a:ext cx="5802057" cy="2931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600" fill="norm" stroke="1" extrusionOk="0">
                  <a:moveTo>
                    <a:pt x="3482" y="655"/>
                  </a:moveTo>
                  <a:cubicBezTo>
                    <a:pt x="3324" y="639"/>
                    <a:pt x="3167" y="624"/>
                    <a:pt x="2997" y="678"/>
                  </a:cubicBezTo>
                  <a:cubicBezTo>
                    <a:pt x="2828" y="733"/>
                    <a:pt x="2647" y="858"/>
                    <a:pt x="2450" y="1029"/>
                  </a:cubicBezTo>
                  <a:cubicBezTo>
                    <a:pt x="2253" y="1201"/>
                    <a:pt x="2040" y="1419"/>
                    <a:pt x="1843" y="1684"/>
                  </a:cubicBezTo>
                  <a:cubicBezTo>
                    <a:pt x="1646" y="1949"/>
                    <a:pt x="1465" y="2261"/>
                    <a:pt x="1319" y="2628"/>
                  </a:cubicBezTo>
                  <a:cubicBezTo>
                    <a:pt x="1174" y="2994"/>
                    <a:pt x="1063" y="3415"/>
                    <a:pt x="981" y="3852"/>
                  </a:cubicBezTo>
                  <a:cubicBezTo>
                    <a:pt x="898" y="4289"/>
                    <a:pt x="843" y="4741"/>
                    <a:pt x="792" y="5201"/>
                  </a:cubicBezTo>
                  <a:cubicBezTo>
                    <a:pt x="740" y="5661"/>
                    <a:pt x="693" y="6129"/>
                    <a:pt x="626" y="6644"/>
                  </a:cubicBezTo>
                  <a:cubicBezTo>
                    <a:pt x="559" y="7158"/>
                    <a:pt x="473" y="7720"/>
                    <a:pt x="406" y="8219"/>
                  </a:cubicBezTo>
                  <a:cubicBezTo>
                    <a:pt x="339" y="8718"/>
                    <a:pt x="291" y="9155"/>
                    <a:pt x="244" y="9599"/>
                  </a:cubicBezTo>
                  <a:cubicBezTo>
                    <a:pt x="197" y="10044"/>
                    <a:pt x="150" y="10496"/>
                    <a:pt x="114" y="10972"/>
                  </a:cubicBezTo>
                  <a:cubicBezTo>
                    <a:pt x="79" y="11447"/>
                    <a:pt x="55" y="11946"/>
                    <a:pt x="35" y="12484"/>
                  </a:cubicBezTo>
                  <a:cubicBezTo>
                    <a:pt x="16" y="13022"/>
                    <a:pt x="0" y="13599"/>
                    <a:pt x="0" y="14059"/>
                  </a:cubicBezTo>
                  <a:cubicBezTo>
                    <a:pt x="0" y="14520"/>
                    <a:pt x="16" y="14863"/>
                    <a:pt x="51" y="15260"/>
                  </a:cubicBezTo>
                  <a:cubicBezTo>
                    <a:pt x="87" y="15658"/>
                    <a:pt x="142" y="16110"/>
                    <a:pt x="217" y="16555"/>
                  </a:cubicBezTo>
                  <a:cubicBezTo>
                    <a:pt x="291" y="16999"/>
                    <a:pt x="386" y="17436"/>
                    <a:pt x="500" y="17802"/>
                  </a:cubicBezTo>
                  <a:cubicBezTo>
                    <a:pt x="614" y="18169"/>
                    <a:pt x="748" y="18465"/>
                    <a:pt x="878" y="18723"/>
                  </a:cubicBezTo>
                  <a:cubicBezTo>
                    <a:pt x="1008" y="18980"/>
                    <a:pt x="1134" y="19198"/>
                    <a:pt x="1304" y="19487"/>
                  </a:cubicBezTo>
                  <a:cubicBezTo>
                    <a:pt x="1473" y="19775"/>
                    <a:pt x="1686" y="20134"/>
                    <a:pt x="1918" y="20415"/>
                  </a:cubicBezTo>
                  <a:cubicBezTo>
                    <a:pt x="2151" y="20695"/>
                    <a:pt x="2403" y="20898"/>
                    <a:pt x="2651" y="21039"/>
                  </a:cubicBezTo>
                  <a:cubicBezTo>
                    <a:pt x="2899" y="21179"/>
                    <a:pt x="3143" y="21257"/>
                    <a:pt x="3395" y="21335"/>
                  </a:cubicBezTo>
                  <a:cubicBezTo>
                    <a:pt x="3647" y="21413"/>
                    <a:pt x="3907" y="21491"/>
                    <a:pt x="4191" y="21538"/>
                  </a:cubicBezTo>
                  <a:cubicBezTo>
                    <a:pt x="4474" y="21584"/>
                    <a:pt x="4782" y="21600"/>
                    <a:pt x="5093" y="21600"/>
                  </a:cubicBezTo>
                  <a:cubicBezTo>
                    <a:pt x="5404" y="21600"/>
                    <a:pt x="5719" y="21584"/>
                    <a:pt x="6014" y="21561"/>
                  </a:cubicBezTo>
                  <a:cubicBezTo>
                    <a:pt x="6310" y="21538"/>
                    <a:pt x="6586" y="21506"/>
                    <a:pt x="6857" y="21475"/>
                  </a:cubicBezTo>
                  <a:cubicBezTo>
                    <a:pt x="7129" y="21444"/>
                    <a:pt x="7397" y="21413"/>
                    <a:pt x="7692" y="21389"/>
                  </a:cubicBezTo>
                  <a:cubicBezTo>
                    <a:pt x="7988" y="21366"/>
                    <a:pt x="8311" y="21350"/>
                    <a:pt x="8638" y="21343"/>
                  </a:cubicBezTo>
                  <a:cubicBezTo>
                    <a:pt x="8965" y="21335"/>
                    <a:pt x="9295" y="21335"/>
                    <a:pt x="9603" y="21327"/>
                  </a:cubicBezTo>
                  <a:cubicBezTo>
                    <a:pt x="9910" y="21319"/>
                    <a:pt x="10193" y="21304"/>
                    <a:pt x="10473" y="21280"/>
                  </a:cubicBezTo>
                  <a:cubicBezTo>
                    <a:pt x="10753" y="21257"/>
                    <a:pt x="11028" y="21226"/>
                    <a:pt x="11300" y="21195"/>
                  </a:cubicBezTo>
                  <a:cubicBezTo>
                    <a:pt x="11572" y="21163"/>
                    <a:pt x="11840" y="21132"/>
                    <a:pt x="12119" y="21085"/>
                  </a:cubicBezTo>
                  <a:cubicBezTo>
                    <a:pt x="12399" y="21039"/>
                    <a:pt x="12691" y="20976"/>
                    <a:pt x="12970" y="20914"/>
                  </a:cubicBezTo>
                  <a:cubicBezTo>
                    <a:pt x="13250" y="20851"/>
                    <a:pt x="13518" y="20789"/>
                    <a:pt x="13778" y="20727"/>
                  </a:cubicBezTo>
                  <a:cubicBezTo>
                    <a:pt x="14038" y="20664"/>
                    <a:pt x="14290" y="20602"/>
                    <a:pt x="14554" y="20524"/>
                  </a:cubicBezTo>
                  <a:cubicBezTo>
                    <a:pt x="14818" y="20446"/>
                    <a:pt x="15093" y="20352"/>
                    <a:pt x="15365" y="20274"/>
                  </a:cubicBezTo>
                  <a:cubicBezTo>
                    <a:pt x="15637" y="20196"/>
                    <a:pt x="15905" y="20134"/>
                    <a:pt x="16188" y="20048"/>
                  </a:cubicBezTo>
                  <a:cubicBezTo>
                    <a:pt x="16472" y="19962"/>
                    <a:pt x="16771" y="19853"/>
                    <a:pt x="17051" y="19736"/>
                  </a:cubicBezTo>
                  <a:cubicBezTo>
                    <a:pt x="17330" y="19619"/>
                    <a:pt x="17590" y="19495"/>
                    <a:pt x="17858" y="19362"/>
                  </a:cubicBezTo>
                  <a:cubicBezTo>
                    <a:pt x="18126" y="19229"/>
                    <a:pt x="18402" y="19089"/>
                    <a:pt x="18674" y="18941"/>
                  </a:cubicBezTo>
                  <a:cubicBezTo>
                    <a:pt x="18945" y="18793"/>
                    <a:pt x="19213" y="18637"/>
                    <a:pt x="19461" y="18418"/>
                  </a:cubicBezTo>
                  <a:cubicBezTo>
                    <a:pt x="19709" y="18200"/>
                    <a:pt x="19938" y="17919"/>
                    <a:pt x="20135" y="17615"/>
                  </a:cubicBezTo>
                  <a:cubicBezTo>
                    <a:pt x="20332" y="17311"/>
                    <a:pt x="20497" y="16984"/>
                    <a:pt x="20635" y="16594"/>
                  </a:cubicBezTo>
                  <a:cubicBezTo>
                    <a:pt x="20773" y="16204"/>
                    <a:pt x="20883" y="15752"/>
                    <a:pt x="20997" y="15253"/>
                  </a:cubicBezTo>
                  <a:cubicBezTo>
                    <a:pt x="21112" y="14754"/>
                    <a:pt x="21230" y="14208"/>
                    <a:pt x="21328" y="13662"/>
                  </a:cubicBezTo>
                  <a:cubicBezTo>
                    <a:pt x="21427" y="13116"/>
                    <a:pt x="21505" y="12570"/>
                    <a:pt x="21549" y="12048"/>
                  </a:cubicBezTo>
                  <a:cubicBezTo>
                    <a:pt x="21592" y="11525"/>
                    <a:pt x="21600" y="11026"/>
                    <a:pt x="21588" y="10535"/>
                  </a:cubicBezTo>
                  <a:cubicBezTo>
                    <a:pt x="21576" y="10044"/>
                    <a:pt x="21545" y="9560"/>
                    <a:pt x="21505" y="9108"/>
                  </a:cubicBezTo>
                  <a:cubicBezTo>
                    <a:pt x="21466" y="8656"/>
                    <a:pt x="21419" y="8235"/>
                    <a:pt x="21340" y="7821"/>
                  </a:cubicBezTo>
                  <a:cubicBezTo>
                    <a:pt x="21261" y="7408"/>
                    <a:pt x="21151" y="7002"/>
                    <a:pt x="21005" y="6574"/>
                  </a:cubicBezTo>
                  <a:cubicBezTo>
                    <a:pt x="20860" y="6145"/>
                    <a:pt x="20678" y="5692"/>
                    <a:pt x="20497" y="5287"/>
                  </a:cubicBezTo>
                  <a:cubicBezTo>
                    <a:pt x="20316" y="4881"/>
                    <a:pt x="20135" y="4523"/>
                    <a:pt x="19930" y="4164"/>
                  </a:cubicBezTo>
                  <a:cubicBezTo>
                    <a:pt x="19725" y="3805"/>
                    <a:pt x="19497" y="3447"/>
                    <a:pt x="19268" y="3143"/>
                  </a:cubicBezTo>
                  <a:cubicBezTo>
                    <a:pt x="19040" y="2838"/>
                    <a:pt x="18811" y="2589"/>
                    <a:pt x="18555" y="2355"/>
                  </a:cubicBezTo>
                  <a:cubicBezTo>
                    <a:pt x="18299" y="2121"/>
                    <a:pt x="18016" y="1903"/>
                    <a:pt x="17720" y="1723"/>
                  </a:cubicBezTo>
                  <a:cubicBezTo>
                    <a:pt x="17425" y="1544"/>
                    <a:pt x="17118" y="1404"/>
                    <a:pt x="16826" y="1287"/>
                  </a:cubicBezTo>
                  <a:cubicBezTo>
                    <a:pt x="16535" y="1170"/>
                    <a:pt x="16259" y="1076"/>
                    <a:pt x="15972" y="983"/>
                  </a:cubicBezTo>
                  <a:cubicBezTo>
                    <a:pt x="15684" y="889"/>
                    <a:pt x="15385" y="795"/>
                    <a:pt x="15113" y="717"/>
                  </a:cubicBezTo>
                  <a:cubicBezTo>
                    <a:pt x="14841" y="639"/>
                    <a:pt x="14597" y="577"/>
                    <a:pt x="14321" y="507"/>
                  </a:cubicBezTo>
                  <a:cubicBezTo>
                    <a:pt x="14046" y="437"/>
                    <a:pt x="13738" y="359"/>
                    <a:pt x="13447" y="296"/>
                  </a:cubicBezTo>
                  <a:cubicBezTo>
                    <a:pt x="13155" y="234"/>
                    <a:pt x="12880" y="187"/>
                    <a:pt x="12604" y="148"/>
                  </a:cubicBezTo>
                  <a:cubicBezTo>
                    <a:pt x="12328" y="109"/>
                    <a:pt x="12053" y="78"/>
                    <a:pt x="11777" y="55"/>
                  </a:cubicBezTo>
                  <a:cubicBezTo>
                    <a:pt x="11501" y="31"/>
                    <a:pt x="11225" y="16"/>
                    <a:pt x="10926" y="8"/>
                  </a:cubicBezTo>
                  <a:cubicBezTo>
                    <a:pt x="10627" y="0"/>
                    <a:pt x="10304" y="0"/>
                    <a:pt x="9981" y="0"/>
                  </a:cubicBezTo>
                  <a:cubicBezTo>
                    <a:pt x="9658" y="0"/>
                    <a:pt x="9335" y="0"/>
                    <a:pt x="9020" y="0"/>
                  </a:cubicBezTo>
                  <a:cubicBezTo>
                    <a:pt x="8705" y="0"/>
                    <a:pt x="8397" y="0"/>
                    <a:pt x="8067" y="0"/>
                  </a:cubicBezTo>
                  <a:cubicBezTo>
                    <a:pt x="7736" y="0"/>
                    <a:pt x="7381" y="0"/>
                    <a:pt x="7054" y="8"/>
                  </a:cubicBezTo>
                  <a:cubicBezTo>
                    <a:pt x="6727" y="16"/>
                    <a:pt x="6428" y="31"/>
                    <a:pt x="6125" y="39"/>
                  </a:cubicBezTo>
                  <a:cubicBezTo>
                    <a:pt x="5821" y="47"/>
                    <a:pt x="5514" y="47"/>
                    <a:pt x="5199" y="55"/>
                  </a:cubicBezTo>
                  <a:cubicBezTo>
                    <a:pt x="4884" y="62"/>
                    <a:pt x="4561" y="78"/>
                    <a:pt x="4238" y="86"/>
                  </a:cubicBezTo>
                  <a:cubicBezTo>
                    <a:pt x="3915" y="94"/>
                    <a:pt x="3592" y="94"/>
                    <a:pt x="3289" y="117"/>
                  </a:cubicBezTo>
                  <a:cubicBezTo>
                    <a:pt x="2986" y="140"/>
                    <a:pt x="2702" y="187"/>
                    <a:pt x="2442" y="273"/>
                  </a:cubicBezTo>
                  <a:cubicBezTo>
                    <a:pt x="2182" y="359"/>
                    <a:pt x="1946" y="483"/>
                    <a:pt x="1796" y="600"/>
                  </a:cubicBezTo>
                  <a:cubicBezTo>
                    <a:pt x="1646" y="717"/>
                    <a:pt x="1583" y="827"/>
                    <a:pt x="1520" y="9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6" name="Line"/>
            <p:cNvSpPr/>
            <p:nvPr/>
          </p:nvSpPr>
          <p:spPr>
            <a:xfrm>
              <a:off x="6093157" y="5039530"/>
              <a:ext cx="174693" cy="529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1524" fill="norm" stroke="1" extrusionOk="0">
                  <a:moveTo>
                    <a:pt x="6429" y="6550"/>
                  </a:moveTo>
                  <a:cubicBezTo>
                    <a:pt x="4886" y="9648"/>
                    <a:pt x="3343" y="12746"/>
                    <a:pt x="2443" y="14984"/>
                  </a:cubicBezTo>
                  <a:cubicBezTo>
                    <a:pt x="1543" y="17221"/>
                    <a:pt x="1286" y="18598"/>
                    <a:pt x="1157" y="19674"/>
                  </a:cubicBezTo>
                  <a:cubicBezTo>
                    <a:pt x="1029" y="20749"/>
                    <a:pt x="1029" y="21524"/>
                    <a:pt x="771" y="21524"/>
                  </a:cubicBezTo>
                  <a:cubicBezTo>
                    <a:pt x="514" y="21524"/>
                    <a:pt x="0" y="20749"/>
                    <a:pt x="0" y="18942"/>
                  </a:cubicBezTo>
                  <a:cubicBezTo>
                    <a:pt x="0" y="17135"/>
                    <a:pt x="514" y="14295"/>
                    <a:pt x="1800" y="11455"/>
                  </a:cubicBezTo>
                  <a:cubicBezTo>
                    <a:pt x="3086" y="8616"/>
                    <a:pt x="5143" y="5776"/>
                    <a:pt x="6943" y="3883"/>
                  </a:cubicBezTo>
                  <a:cubicBezTo>
                    <a:pt x="8743" y="1989"/>
                    <a:pt x="10286" y="1043"/>
                    <a:pt x="11829" y="526"/>
                  </a:cubicBezTo>
                  <a:cubicBezTo>
                    <a:pt x="13371" y="10"/>
                    <a:pt x="14914" y="-76"/>
                    <a:pt x="16200" y="53"/>
                  </a:cubicBezTo>
                  <a:cubicBezTo>
                    <a:pt x="17486" y="182"/>
                    <a:pt x="18514" y="526"/>
                    <a:pt x="19543" y="1516"/>
                  </a:cubicBezTo>
                  <a:cubicBezTo>
                    <a:pt x="20571" y="2506"/>
                    <a:pt x="21600" y="4141"/>
                    <a:pt x="21086" y="5475"/>
                  </a:cubicBezTo>
                  <a:cubicBezTo>
                    <a:pt x="20571" y="6808"/>
                    <a:pt x="18514" y="7841"/>
                    <a:pt x="15171" y="8573"/>
                  </a:cubicBezTo>
                  <a:cubicBezTo>
                    <a:pt x="11829" y="9304"/>
                    <a:pt x="7200" y="9734"/>
                    <a:pt x="4243" y="9863"/>
                  </a:cubicBezTo>
                  <a:cubicBezTo>
                    <a:pt x="1286" y="9993"/>
                    <a:pt x="0" y="9820"/>
                    <a:pt x="129" y="9605"/>
                  </a:cubicBezTo>
                  <a:cubicBezTo>
                    <a:pt x="257" y="9390"/>
                    <a:pt x="1800" y="9132"/>
                    <a:pt x="3343" y="88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7" name="Line"/>
            <p:cNvSpPr/>
            <p:nvPr/>
          </p:nvSpPr>
          <p:spPr>
            <a:xfrm>
              <a:off x="6285773" y="5264150"/>
              <a:ext cx="190501" cy="253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9" fill="norm" stroke="1" extrusionOk="0">
                  <a:moveTo>
                    <a:pt x="0" y="4320"/>
                  </a:moveTo>
                  <a:cubicBezTo>
                    <a:pt x="2400" y="8280"/>
                    <a:pt x="4800" y="12240"/>
                    <a:pt x="6000" y="14850"/>
                  </a:cubicBezTo>
                  <a:cubicBezTo>
                    <a:pt x="7200" y="17460"/>
                    <a:pt x="7200" y="18720"/>
                    <a:pt x="6720" y="19710"/>
                  </a:cubicBezTo>
                  <a:cubicBezTo>
                    <a:pt x="6240" y="20700"/>
                    <a:pt x="5280" y="21420"/>
                    <a:pt x="4200" y="21510"/>
                  </a:cubicBezTo>
                  <a:cubicBezTo>
                    <a:pt x="3120" y="21600"/>
                    <a:pt x="1920" y="21060"/>
                    <a:pt x="2040" y="18540"/>
                  </a:cubicBezTo>
                  <a:cubicBezTo>
                    <a:pt x="2160" y="16020"/>
                    <a:pt x="3600" y="11520"/>
                    <a:pt x="7080" y="8100"/>
                  </a:cubicBezTo>
                  <a:cubicBezTo>
                    <a:pt x="10560" y="4680"/>
                    <a:pt x="16080" y="23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8" name="Line"/>
            <p:cNvSpPr/>
            <p:nvPr/>
          </p:nvSpPr>
          <p:spPr>
            <a:xfrm>
              <a:off x="6627463" y="5190066"/>
              <a:ext cx="140911" cy="309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471" fill="norm" stroke="1" extrusionOk="0">
                  <a:moveTo>
                    <a:pt x="21462" y="1176"/>
                  </a:moveTo>
                  <a:cubicBezTo>
                    <a:pt x="20495" y="588"/>
                    <a:pt x="19528" y="0"/>
                    <a:pt x="18399" y="0"/>
                  </a:cubicBezTo>
                  <a:cubicBezTo>
                    <a:pt x="17271" y="0"/>
                    <a:pt x="15981" y="588"/>
                    <a:pt x="13080" y="2865"/>
                  </a:cubicBezTo>
                  <a:cubicBezTo>
                    <a:pt x="10178" y="5143"/>
                    <a:pt x="5665" y="9110"/>
                    <a:pt x="3086" y="12269"/>
                  </a:cubicBezTo>
                  <a:cubicBezTo>
                    <a:pt x="507" y="15429"/>
                    <a:pt x="-138" y="17780"/>
                    <a:pt x="23" y="19322"/>
                  </a:cubicBezTo>
                  <a:cubicBezTo>
                    <a:pt x="184" y="20865"/>
                    <a:pt x="1152" y="21600"/>
                    <a:pt x="4698" y="21453"/>
                  </a:cubicBezTo>
                  <a:cubicBezTo>
                    <a:pt x="8244" y="21306"/>
                    <a:pt x="14369" y="20278"/>
                    <a:pt x="20495" y="192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9" name="Line"/>
            <p:cNvSpPr/>
            <p:nvPr/>
          </p:nvSpPr>
          <p:spPr>
            <a:xfrm>
              <a:off x="6832431" y="5157927"/>
              <a:ext cx="142583" cy="342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430" fill="norm" stroke="1" extrusionOk="0">
                  <a:moveTo>
                    <a:pt x="13257" y="1085"/>
                  </a:moveTo>
                  <a:cubicBezTo>
                    <a:pt x="9763" y="5458"/>
                    <a:pt x="6269" y="9831"/>
                    <a:pt x="4204" y="12613"/>
                  </a:cubicBezTo>
                  <a:cubicBezTo>
                    <a:pt x="2140" y="15396"/>
                    <a:pt x="1504" y="16589"/>
                    <a:pt x="1187" y="17517"/>
                  </a:cubicBezTo>
                  <a:cubicBezTo>
                    <a:pt x="869" y="18444"/>
                    <a:pt x="869" y="19107"/>
                    <a:pt x="710" y="19836"/>
                  </a:cubicBezTo>
                  <a:cubicBezTo>
                    <a:pt x="551" y="20564"/>
                    <a:pt x="234" y="21359"/>
                    <a:pt x="75" y="21426"/>
                  </a:cubicBezTo>
                  <a:cubicBezTo>
                    <a:pt x="-84" y="21492"/>
                    <a:pt x="-84" y="20829"/>
                    <a:pt x="1028" y="18245"/>
                  </a:cubicBezTo>
                  <a:cubicBezTo>
                    <a:pt x="2140" y="15661"/>
                    <a:pt x="4363" y="11156"/>
                    <a:pt x="6587" y="7909"/>
                  </a:cubicBezTo>
                  <a:cubicBezTo>
                    <a:pt x="8810" y="4663"/>
                    <a:pt x="11034" y="2675"/>
                    <a:pt x="12781" y="1482"/>
                  </a:cubicBezTo>
                  <a:cubicBezTo>
                    <a:pt x="14528" y="290"/>
                    <a:pt x="15798" y="-108"/>
                    <a:pt x="17069" y="25"/>
                  </a:cubicBezTo>
                  <a:cubicBezTo>
                    <a:pt x="18340" y="157"/>
                    <a:pt x="19610" y="820"/>
                    <a:pt x="20404" y="2741"/>
                  </a:cubicBezTo>
                  <a:cubicBezTo>
                    <a:pt x="21198" y="4663"/>
                    <a:pt x="21516" y="7843"/>
                    <a:pt x="21357" y="10559"/>
                  </a:cubicBezTo>
                  <a:cubicBezTo>
                    <a:pt x="21198" y="13276"/>
                    <a:pt x="20563" y="15529"/>
                    <a:pt x="19928" y="17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0" name="Line"/>
            <p:cNvSpPr/>
            <p:nvPr/>
          </p:nvSpPr>
          <p:spPr>
            <a:xfrm>
              <a:off x="6867857" y="5321300"/>
              <a:ext cx="148167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086" y="21600"/>
                  </a:moveTo>
                  <a:cubicBezTo>
                    <a:pt x="1543" y="16800"/>
                    <a:pt x="0" y="12000"/>
                    <a:pt x="0" y="8400"/>
                  </a:cubicBezTo>
                  <a:cubicBezTo>
                    <a:pt x="0" y="4800"/>
                    <a:pt x="1543" y="2400"/>
                    <a:pt x="5400" y="1200"/>
                  </a:cubicBezTo>
                  <a:cubicBezTo>
                    <a:pt x="9257" y="0"/>
                    <a:pt x="1542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1" name="Line"/>
            <p:cNvSpPr/>
            <p:nvPr/>
          </p:nvSpPr>
          <p:spPr>
            <a:xfrm>
              <a:off x="7143665" y="5112698"/>
              <a:ext cx="245850" cy="354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542" fill="norm" stroke="1" extrusionOk="0">
                  <a:moveTo>
                    <a:pt x="2159" y="9585"/>
                  </a:moveTo>
                  <a:cubicBezTo>
                    <a:pt x="1790" y="13056"/>
                    <a:pt x="1421" y="16528"/>
                    <a:pt x="1052" y="18649"/>
                  </a:cubicBezTo>
                  <a:cubicBezTo>
                    <a:pt x="682" y="20771"/>
                    <a:pt x="313" y="21542"/>
                    <a:pt x="129" y="21542"/>
                  </a:cubicBezTo>
                  <a:cubicBezTo>
                    <a:pt x="-56" y="21542"/>
                    <a:pt x="-56" y="20771"/>
                    <a:pt x="221" y="18521"/>
                  </a:cubicBezTo>
                  <a:cubicBezTo>
                    <a:pt x="498" y="16271"/>
                    <a:pt x="1052" y="12542"/>
                    <a:pt x="2252" y="9392"/>
                  </a:cubicBezTo>
                  <a:cubicBezTo>
                    <a:pt x="3452" y="6242"/>
                    <a:pt x="5298" y="3671"/>
                    <a:pt x="7606" y="2128"/>
                  </a:cubicBezTo>
                  <a:cubicBezTo>
                    <a:pt x="9913" y="585"/>
                    <a:pt x="12682" y="71"/>
                    <a:pt x="14436" y="6"/>
                  </a:cubicBezTo>
                  <a:cubicBezTo>
                    <a:pt x="16190" y="-58"/>
                    <a:pt x="16929" y="328"/>
                    <a:pt x="17944" y="1871"/>
                  </a:cubicBezTo>
                  <a:cubicBezTo>
                    <a:pt x="18959" y="3413"/>
                    <a:pt x="20252" y="6113"/>
                    <a:pt x="20898" y="8685"/>
                  </a:cubicBezTo>
                  <a:cubicBezTo>
                    <a:pt x="21544" y="11256"/>
                    <a:pt x="21544" y="13699"/>
                    <a:pt x="21267" y="15435"/>
                  </a:cubicBezTo>
                  <a:cubicBezTo>
                    <a:pt x="20990" y="17171"/>
                    <a:pt x="20436" y="18199"/>
                    <a:pt x="20252" y="18778"/>
                  </a:cubicBezTo>
                  <a:cubicBezTo>
                    <a:pt x="20067" y="19356"/>
                    <a:pt x="20252" y="19485"/>
                    <a:pt x="20436" y="196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2" name="Line"/>
            <p:cNvSpPr/>
            <p:nvPr/>
          </p:nvSpPr>
          <p:spPr>
            <a:xfrm>
              <a:off x="7576560" y="5127474"/>
              <a:ext cx="182414" cy="307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324" fill="norm" stroke="1" extrusionOk="0">
                  <a:moveTo>
                    <a:pt x="19162" y="3757"/>
                  </a:moveTo>
                  <a:cubicBezTo>
                    <a:pt x="19906" y="2435"/>
                    <a:pt x="20651" y="1112"/>
                    <a:pt x="20279" y="451"/>
                  </a:cubicBezTo>
                  <a:cubicBezTo>
                    <a:pt x="19906" y="-210"/>
                    <a:pt x="18417" y="-210"/>
                    <a:pt x="15934" y="892"/>
                  </a:cubicBezTo>
                  <a:cubicBezTo>
                    <a:pt x="13451" y="1994"/>
                    <a:pt x="9975" y="4198"/>
                    <a:pt x="7120" y="7063"/>
                  </a:cubicBezTo>
                  <a:cubicBezTo>
                    <a:pt x="4265" y="9929"/>
                    <a:pt x="2030" y="13455"/>
                    <a:pt x="913" y="15806"/>
                  </a:cubicBezTo>
                  <a:cubicBezTo>
                    <a:pt x="-204" y="18157"/>
                    <a:pt x="-204" y="19333"/>
                    <a:pt x="417" y="20141"/>
                  </a:cubicBezTo>
                  <a:cubicBezTo>
                    <a:pt x="1037" y="20949"/>
                    <a:pt x="2279" y="21390"/>
                    <a:pt x="5506" y="21317"/>
                  </a:cubicBezTo>
                  <a:cubicBezTo>
                    <a:pt x="8734" y="21243"/>
                    <a:pt x="13948" y="20655"/>
                    <a:pt x="16927" y="20068"/>
                  </a:cubicBezTo>
                  <a:cubicBezTo>
                    <a:pt x="19906" y="19480"/>
                    <a:pt x="20651" y="18892"/>
                    <a:pt x="21396" y="183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3" name="Line"/>
            <p:cNvSpPr/>
            <p:nvPr/>
          </p:nvSpPr>
          <p:spPr>
            <a:xfrm>
              <a:off x="7574823" y="5317843"/>
              <a:ext cx="177801" cy="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5914" y="11375"/>
                    <a:pt x="11829" y="2735"/>
                    <a:pt x="15429" y="575"/>
                  </a:cubicBezTo>
                  <a:cubicBezTo>
                    <a:pt x="19029" y="-1585"/>
                    <a:pt x="20314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4" name="Line"/>
            <p:cNvSpPr/>
            <p:nvPr/>
          </p:nvSpPr>
          <p:spPr>
            <a:xfrm>
              <a:off x="7847873" y="5359399"/>
              <a:ext cx="254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5" name="Line"/>
            <p:cNvSpPr/>
            <p:nvPr/>
          </p:nvSpPr>
          <p:spPr>
            <a:xfrm>
              <a:off x="7905023" y="5226050"/>
              <a:ext cx="25401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7100"/>
                    <a:pt x="0" y="12600"/>
                    <a:pt x="3600" y="9000"/>
                  </a:cubicBezTo>
                  <a:cubicBezTo>
                    <a:pt x="7200" y="5400"/>
                    <a:pt x="14400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6" name="Line"/>
            <p:cNvSpPr/>
            <p:nvPr/>
          </p:nvSpPr>
          <p:spPr>
            <a:xfrm>
              <a:off x="7898673" y="5048250"/>
              <a:ext cx="257446" cy="520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600" fill="norm" stroke="1" extrusionOk="0">
                  <a:moveTo>
                    <a:pt x="10537" y="0"/>
                  </a:moveTo>
                  <a:cubicBezTo>
                    <a:pt x="12820" y="790"/>
                    <a:pt x="15102" y="1580"/>
                    <a:pt x="17298" y="3337"/>
                  </a:cubicBezTo>
                  <a:cubicBezTo>
                    <a:pt x="19493" y="5093"/>
                    <a:pt x="21600" y="7815"/>
                    <a:pt x="21337" y="10361"/>
                  </a:cubicBezTo>
                  <a:cubicBezTo>
                    <a:pt x="21073" y="12907"/>
                    <a:pt x="18439" y="15278"/>
                    <a:pt x="14488" y="17122"/>
                  </a:cubicBezTo>
                  <a:cubicBezTo>
                    <a:pt x="10537" y="18966"/>
                    <a:pt x="5268" y="2028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7" name="Line"/>
            <p:cNvSpPr/>
            <p:nvPr/>
          </p:nvSpPr>
          <p:spPr>
            <a:xfrm>
              <a:off x="5942873" y="5791563"/>
              <a:ext cx="1924051" cy="202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1" fill="norm" stroke="1" extrusionOk="0">
                  <a:moveTo>
                    <a:pt x="0" y="21561"/>
                  </a:moveTo>
                  <a:cubicBezTo>
                    <a:pt x="832" y="19761"/>
                    <a:pt x="1663" y="17961"/>
                    <a:pt x="2519" y="16498"/>
                  </a:cubicBezTo>
                  <a:cubicBezTo>
                    <a:pt x="3374" y="15036"/>
                    <a:pt x="4253" y="13911"/>
                    <a:pt x="5050" y="12786"/>
                  </a:cubicBezTo>
                  <a:cubicBezTo>
                    <a:pt x="5846" y="11661"/>
                    <a:pt x="6558" y="10536"/>
                    <a:pt x="7592" y="9074"/>
                  </a:cubicBezTo>
                  <a:cubicBezTo>
                    <a:pt x="8626" y="7611"/>
                    <a:pt x="9980" y="5811"/>
                    <a:pt x="11121" y="4461"/>
                  </a:cubicBezTo>
                  <a:cubicBezTo>
                    <a:pt x="12261" y="3111"/>
                    <a:pt x="13188" y="2211"/>
                    <a:pt x="14293" y="1536"/>
                  </a:cubicBezTo>
                  <a:cubicBezTo>
                    <a:pt x="15398" y="861"/>
                    <a:pt x="16681" y="411"/>
                    <a:pt x="17822" y="186"/>
                  </a:cubicBezTo>
                  <a:cubicBezTo>
                    <a:pt x="18962" y="-39"/>
                    <a:pt x="19960" y="-39"/>
                    <a:pt x="20566" y="74"/>
                  </a:cubicBezTo>
                  <a:cubicBezTo>
                    <a:pt x="21172" y="186"/>
                    <a:pt x="21386" y="411"/>
                    <a:pt x="21600" y="6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8" name="Line"/>
            <p:cNvSpPr/>
            <p:nvPr/>
          </p:nvSpPr>
          <p:spPr>
            <a:xfrm>
              <a:off x="6571523" y="6261100"/>
              <a:ext cx="635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9" name="Line"/>
            <p:cNvSpPr/>
            <p:nvPr/>
          </p:nvSpPr>
          <p:spPr>
            <a:xfrm>
              <a:off x="6546536" y="6044368"/>
              <a:ext cx="146362" cy="555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4" h="21315" fill="norm" stroke="1" extrusionOk="0">
                  <a:moveTo>
                    <a:pt x="7142" y="6122"/>
                  </a:moveTo>
                  <a:cubicBezTo>
                    <a:pt x="5642" y="6122"/>
                    <a:pt x="4142" y="6122"/>
                    <a:pt x="3242" y="6325"/>
                  </a:cubicBezTo>
                  <a:cubicBezTo>
                    <a:pt x="2342" y="6528"/>
                    <a:pt x="2042" y="6934"/>
                    <a:pt x="2192" y="8111"/>
                  </a:cubicBezTo>
                  <a:cubicBezTo>
                    <a:pt x="2342" y="9289"/>
                    <a:pt x="2942" y="11238"/>
                    <a:pt x="3542" y="13308"/>
                  </a:cubicBezTo>
                  <a:cubicBezTo>
                    <a:pt x="4142" y="15379"/>
                    <a:pt x="4742" y="17571"/>
                    <a:pt x="5042" y="19033"/>
                  </a:cubicBezTo>
                  <a:cubicBezTo>
                    <a:pt x="5342" y="20495"/>
                    <a:pt x="5342" y="21226"/>
                    <a:pt x="5192" y="21307"/>
                  </a:cubicBezTo>
                  <a:cubicBezTo>
                    <a:pt x="5042" y="21388"/>
                    <a:pt x="4742" y="20820"/>
                    <a:pt x="3692" y="19033"/>
                  </a:cubicBezTo>
                  <a:cubicBezTo>
                    <a:pt x="2642" y="17247"/>
                    <a:pt x="842" y="14242"/>
                    <a:pt x="242" y="11278"/>
                  </a:cubicBezTo>
                  <a:cubicBezTo>
                    <a:pt x="-358" y="8314"/>
                    <a:pt x="242" y="5391"/>
                    <a:pt x="1142" y="3564"/>
                  </a:cubicBezTo>
                  <a:cubicBezTo>
                    <a:pt x="2042" y="1737"/>
                    <a:pt x="3242" y="1006"/>
                    <a:pt x="5342" y="519"/>
                  </a:cubicBezTo>
                  <a:cubicBezTo>
                    <a:pt x="7442" y="32"/>
                    <a:pt x="10442" y="-212"/>
                    <a:pt x="13592" y="235"/>
                  </a:cubicBezTo>
                  <a:cubicBezTo>
                    <a:pt x="16742" y="681"/>
                    <a:pt x="20042" y="1818"/>
                    <a:pt x="20642" y="3199"/>
                  </a:cubicBezTo>
                  <a:cubicBezTo>
                    <a:pt x="21242" y="4579"/>
                    <a:pt x="19142" y="6203"/>
                    <a:pt x="16142" y="7421"/>
                  </a:cubicBezTo>
                  <a:cubicBezTo>
                    <a:pt x="13142" y="8639"/>
                    <a:pt x="9242" y="9451"/>
                    <a:pt x="6542" y="9898"/>
                  </a:cubicBezTo>
                  <a:cubicBezTo>
                    <a:pt x="3842" y="10344"/>
                    <a:pt x="2342" y="10426"/>
                    <a:pt x="2342" y="10426"/>
                  </a:cubicBezTo>
                  <a:cubicBezTo>
                    <a:pt x="2342" y="10426"/>
                    <a:pt x="3842" y="10344"/>
                    <a:pt x="5342" y="102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0" name="Line"/>
            <p:cNvSpPr/>
            <p:nvPr/>
          </p:nvSpPr>
          <p:spPr>
            <a:xfrm>
              <a:off x="6730273" y="6235700"/>
              <a:ext cx="222251" cy="273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2" fill="norm" stroke="1" extrusionOk="0">
                  <a:moveTo>
                    <a:pt x="0" y="6431"/>
                  </a:moveTo>
                  <a:cubicBezTo>
                    <a:pt x="2263" y="7585"/>
                    <a:pt x="4526" y="8739"/>
                    <a:pt x="6377" y="10553"/>
                  </a:cubicBezTo>
                  <a:cubicBezTo>
                    <a:pt x="8229" y="12366"/>
                    <a:pt x="9669" y="14840"/>
                    <a:pt x="9771" y="16818"/>
                  </a:cubicBezTo>
                  <a:cubicBezTo>
                    <a:pt x="9874" y="18797"/>
                    <a:pt x="8640" y="20281"/>
                    <a:pt x="7406" y="20940"/>
                  </a:cubicBezTo>
                  <a:cubicBezTo>
                    <a:pt x="6171" y="21600"/>
                    <a:pt x="4937" y="21435"/>
                    <a:pt x="3806" y="20528"/>
                  </a:cubicBezTo>
                  <a:cubicBezTo>
                    <a:pt x="2674" y="19621"/>
                    <a:pt x="1646" y="17973"/>
                    <a:pt x="1749" y="15499"/>
                  </a:cubicBezTo>
                  <a:cubicBezTo>
                    <a:pt x="1851" y="13026"/>
                    <a:pt x="3086" y="9728"/>
                    <a:pt x="6583" y="7008"/>
                  </a:cubicBezTo>
                  <a:cubicBezTo>
                    <a:pt x="10080" y="4287"/>
                    <a:pt x="15840" y="214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1" name="Line"/>
            <p:cNvSpPr/>
            <p:nvPr/>
          </p:nvSpPr>
          <p:spPr>
            <a:xfrm>
              <a:off x="7036270" y="6132363"/>
              <a:ext cx="151204" cy="387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7" h="21238" fill="norm" stroke="1" extrusionOk="0">
                  <a:moveTo>
                    <a:pt x="21137" y="1489"/>
                  </a:moveTo>
                  <a:cubicBezTo>
                    <a:pt x="20841" y="908"/>
                    <a:pt x="20545" y="328"/>
                    <a:pt x="19658" y="95"/>
                  </a:cubicBezTo>
                  <a:cubicBezTo>
                    <a:pt x="18770" y="-137"/>
                    <a:pt x="17290" y="-21"/>
                    <a:pt x="14332" y="1315"/>
                  </a:cubicBezTo>
                  <a:cubicBezTo>
                    <a:pt x="11373" y="2650"/>
                    <a:pt x="6934" y="5205"/>
                    <a:pt x="3975" y="8050"/>
                  </a:cubicBezTo>
                  <a:cubicBezTo>
                    <a:pt x="1016" y="10895"/>
                    <a:pt x="-463" y="14031"/>
                    <a:pt x="129" y="16353"/>
                  </a:cubicBezTo>
                  <a:cubicBezTo>
                    <a:pt x="721" y="18676"/>
                    <a:pt x="3384" y="20186"/>
                    <a:pt x="6638" y="20824"/>
                  </a:cubicBezTo>
                  <a:cubicBezTo>
                    <a:pt x="9893" y="21463"/>
                    <a:pt x="13740" y="21231"/>
                    <a:pt x="17586" y="209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2" name="Line"/>
            <p:cNvSpPr/>
            <p:nvPr/>
          </p:nvSpPr>
          <p:spPr>
            <a:xfrm>
              <a:off x="7248026" y="6117166"/>
              <a:ext cx="218848" cy="418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459" fill="norm" stroke="1" extrusionOk="0">
                  <a:moveTo>
                    <a:pt x="9636" y="6404"/>
                  </a:moveTo>
                  <a:cubicBezTo>
                    <a:pt x="7143" y="9443"/>
                    <a:pt x="4651" y="12482"/>
                    <a:pt x="3093" y="14762"/>
                  </a:cubicBezTo>
                  <a:cubicBezTo>
                    <a:pt x="1536" y="17041"/>
                    <a:pt x="912" y="18561"/>
                    <a:pt x="497" y="19701"/>
                  </a:cubicBezTo>
                  <a:cubicBezTo>
                    <a:pt x="82" y="20840"/>
                    <a:pt x="-126" y="21600"/>
                    <a:pt x="82" y="21437"/>
                  </a:cubicBezTo>
                  <a:cubicBezTo>
                    <a:pt x="289" y="21274"/>
                    <a:pt x="912" y="20189"/>
                    <a:pt x="2262" y="17747"/>
                  </a:cubicBezTo>
                  <a:cubicBezTo>
                    <a:pt x="3612" y="15305"/>
                    <a:pt x="5689" y="11506"/>
                    <a:pt x="7766" y="8466"/>
                  </a:cubicBezTo>
                  <a:cubicBezTo>
                    <a:pt x="9843" y="5427"/>
                    <a:pt x="11920" y="3148"/>
                    <a:pt x="13478" y="1791"/>
                  </a:cubicBezTo>
                  <a:cubicBezTo>
                    <a:pt x="15036" y="434"/>
                    <a:pt x="16074" y="0"/>
                    <a:pt x="16905" y="0"/>
                  </a:cubicBezTo>
                  <a:cubicBezTo>
                    <a:pt x="17736" y="0"/>
                    <a:pt x="18359" y="434"/>
                    <a:pt x="18878" y="2062"/>
                  </a:cubicBezTo>
                  <a:cubicBezTo>
                    <a:pt x="19397" y="3690"/>
                    <a:pt x="19812" y="6513"/>
                    <a:pt x="20228" y="9280"/>
                  </a:cubicBezTo>
                  <a:cubicBezTo>
                    <a:pt x="20643" y="12048"/>
                    <a:pt x="21059" y="14762"/>
                    <a:pt x="21474" y="174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3" name="Line"/>
            <p:cNvSpPr/>
            <p:nvPr/>
          </p:nvSpPr>
          <p:spPr>
            <a:xfrm>
              <a:off x="7365273" y="6318250"/>
              <a:ext cx="152401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4" name="Line"/>
            <p:cNvSpPr/>
            <p:nvPr/>
          </p:nvSpPr>
          <p:spPr>
            <a:xfrm>
              <a:off x="7663723" y="6102350"/>
              <a:ext cx="169256" cy="615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1600" fill="norm" stroke="1" extrusionOk="0">
                  <a:moveTo>
                    <a:pt x="8693" y="0"/>
                  </a:moveTo>
                  <a:cubicBezTo>
                    <a:pt x="11590" y="1039"/>
                    <a:pt x="14488" y="2078"/>
                    <a:pt x="16990" y="3934"/>
                  </a:cubicBezTo>
                  <a:cubicBezTo>
                    <a:pt x="19493" y="5790"/>
                    <a:pt x="21600" y="8462"/>
                    <a:pt x="20941" y="10874"/>
                  </a:cubicBezTo>
                  <a:cubicBezTo>
                    <a:pt x="20283" y="13287"/>
                    <a:pt x="16859" y="15439"/>
                    <a:pt x="12907" y="17184"/>
                  </a:cubicBezTo>
                  <a:cubicBezTo>
                    <a:pt x="8956" y="18928"/>
                    <a:pt x="4478" y="2026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5" name="Line"/>
            <p:cNvSpPr/>
            <p:nvPr/>
          </p:nvSpPr>
          <p:spPr>
            <a:xfrm>
              <a:off x="5155473" y="5959193"/>
              <a:ext cx="292101" cy="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4539" y="11375"/>
                    <a:pt x="9078" y="2735"/>
                    <a:pt x="12678" y="575"/>
                  </a:cubicBezTo>
                  <a:cubicBezTo>
                    <a:pt x="16278" y="-1585"/>
                    <a:pt x="18939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6" name="Line"/>
            <p:cNvSpPr/>
            <p:nvPr/>
          </p:nvSpPr>
          <p:spPr>
            <a:xfrm>
              <a:off x="5123723" y="6096000"/>
              <a:ext cx="285751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6200"/>
                    <a:pt x="9600" y="10800"/>
                    <a:pt x="13200" y="7200"/>
                  </a:cubicBezTo>
                  <a:cubicBezTo>
                    <a:pt x="16800" y="3600"/>
                    <a:pt x="1920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7" name="Line"/>
            <p:cNvSpPr/>
            <p:nvPr/>
          </p:nvSpPr>
          <p:spPr>
            <a:xfrm>
              <a:off x="3402931" y="5745727"/>
              <a:ext cx="153365" cy="509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3" h="21376" fill="norm" stroke="1" extrusionOk="0">
                  <a:moveTo>
                    <a:pt x="845" y="8843"/>
                  </a:moveTo>
                  <a:cubicBezTo>
                    <a:pt x="1413" y="11154"/>
                    <a:pt x="1982" y="13465"/>
                    <a:pt x="2266" y="15376"/>
                  </a:cubicBezTo>
                  <a:cubicBezTo>
                    <a:pt x="2550" y="17287"/>
                    <a:pt x="2550" y="18798"/>
                    <a:pt x="2692" y="19820"/>
                  </a:cubicBezTo>
                  <a:cubicBezTo>
                    <a:pt x="2834" y="20843"/>
                    <a:pt x="3119" y="21376"/>
                    <a:pt x="3261" y="21376"/>
                  </a:cubicBezTo>
                  <a:cubicBezTo>
                    <a:pt x="3403" y="21376"/>
                    <a:pt x="3403" y="20843"/>
                    <a:pt x="2692" y="19376"/>
                  </a:cubicBezTo>
                  <a:cubicBezTo>
                    <a:pt x="1982" y="17909"/>
                    <a:pt x="561" y="15509"/>
                    <a:pt x="134" y="12620"/>
                  </a:cubicBezTo>
                  <a:cubicBezTo>
                    <a:pt x="-292" y="9732"/>
                    <a:pt x="276" y="6354"/>
                    <a:pt x="2124" y="4087"/>
                  </a:cubicBezTo>
                  <a:cubicBezTo>
                    <a:pt x="3971" y="1820"/>
                    <a:pt x="7097" y="665"/>
                    <a:pt x="10224" y="220"/>
                  </a:cubicBezTo>
                  <a:cubicBezTo>
                    <a:pt x="13350" y="-224"/>
                    <a:pt x="16476" y="43"/>
                    <a:pt x="18466" y="665"/>
                  </a:cubicBezTo>
                  <a:cubicBezTo>
                    <a:pt x="20455" y="1287"/>
                    <a:pt x="21308" y="2265"/>
                    <a:pt x="19887" y="3243"/>
                  </a:cubicBezTo>
                  <a:cubicBezTo>
                    <a:pt x="18466" y="4220"/>
                    <a:pt x="14771" y="5198"/>
                    <a:pt x="11361" y="5998"/>
                  </a:cubicBezTo>
                  <a:cubicBezTo>
                    <a:pt x="7950" y="6798"/>
                    <a:pt x="4824" y="7420"/>
                    <a:pt x="1697" y="80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8" name="Line"/>
            <p:cNvSpPr/>
            <p:nvPr/>
          </p:nvSpPr>
          <p:spPr>
            <a:xfrm>
              <a:off x="3529873" y="5975350"/>
              <a:ext cx="146051" cy="197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fill="norm" stroke="1" extrusionOk="0">
                  <a:moveTo>
                    <a:pt x="0" y="3447"/>
                  </a:moveTo>
                  <a:cubicBezTo>
                    <a:pt x="4070" y="6434"/>
                    <a:pt x="8139" y="9421"/>
                    <a:pt x="10330" y="11949"/>
                  </a:cubicBezTo>
                  <a:cubicBezTo>
                    <a:pt x="12522" y="14477"/>
                    <a:pt x="12835" y="16545"/>
                    <a:pt x="12835" y="18268"/>
                  </a:cubicBezTo>
                  <a:cubicBezTo>
                    <a:pt x="12835" y="19991"/>
                    <a:pt x="12522" y="21370"/>
                    <a:pt x="11426" y="21485"/>
                  </a:cubicBezTo>
                  <a:cubicBezTo>
                    <a:pt x="10330" y="21600"/>
                    <a:pt x="8452" y="20451"/>
                    <a:pt x="7043" y="17923"/>
                  </a:cubicBezTo>
                  <a:cubicBezTo>
                    <a:pt x="5635" y="15396"/>
                    <a:pt x="4696" y="11489"/>
                    <a:pt x="7200" y="8272"/>
                  </a:cubicBezTo>
                  <a:cubicBezTo>
                    <a:pt x="9704" y="5055"/>
                    <a:pt x="15652" y="252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9" name="Line"/>
            <p:cNvSpPr/>
            <p:nvPr/>
          </p:nvSpPr>
          <p:spPr>
            <a:xfrm>
              <a:off x="3733867" y="5799287"/>
              <a:ext cx="168541" cy="363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4" h="21330" fill="norm" stroke="1" extrusionOk="0">
                  <a:moveTo>
                    <a:pt x="20447" y="3622"/>
                  </a:moveTo>
                  <a:cubicBezTo>
                    <a:pt x="20711" y="3001"/>
                    <a:pt x="20974" y="2381"/>
                    <a:pt x="20974" y="1760"/>
                  </a:cubicBezTo>
                  <a:cubicBezTo>
                    <a:pt x="20974" y="1139"/>
                    <a:pt x="20711" y="519"/>
                    <a:pt x="19920" y="208"/>
                  </a:cubicBezTo>
                  <a:cubicBezTo>
                    <a:pt x="19130" y="-102"/>
                    <a:pt x="17813" y="-102"/>
                    <a:pt x="15969" y="457"/>
                  </a:cubicBezTo>
                  <a:cubicBezTo>
                    <a:pt x="14125" y="1015"/>
                    <a:pt x="11754" y="2132"/>
                    <a:pt x="8989" y="4615"/>
                  </a:cubicBezTo>
                  <a:cubicBezTo>
                    <a:pt x="6223" y="7098"/>
                    <a:pt x="3062" y="10946"/>
                    <a:pt x="1350" y="13615"/>
                  </a:cubicBezTo>
                  <a:cubicBezTo>
                    <a:pt x="-363" y="16284"/>
                    <a:pt x="-626" y="17774"/>
                    <a:pt x="1613" y="18953"/>
                  </a:cubicBezTo>
                  <a:cubicBezTo>
                    <a:pt x="3852" y="20132"/>
                    <a:pt x="8594" y="21001"/>
                    <a:pt x="11754" y="21250"/>
                  </a:cubicBezTo>
                  <a:cubicBezTo>
                    <a:pt x="14915" y="21498"/>
                    <a:pt x="16496" y="21126"/>
                    <a:pt x="18076" y="207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0" name="Line"/>
            <p:cNvSpPr/>
            <p:nvPr/>
          </p:nvSpPr>
          <p:spPr>
            <a:xfrm>
              <a:off x="3937494" y="5815812"/>
              <a:ext cx="176580" cy="319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188" fill="norm" stroke="1" extrusionOk="0">
                  <a:moveTo>
                    <a:pt x="21452" y="2998"/>
                  </a:moveTo>
                  <a:cubicBezTo>
                    <a:pt x="21452" y="1876"/>
                    <a:pt x="21452" y="754"/>
                    <a:pt x="20809" y="263"/>
                  </a:cubicBezTo>
                  <a:cubicBezTo>
                    <a:pt x="20166" y="-228"/>
                    <a:pt x="18881" y="-88"/>
                    <a:pt x="16309" y="1175"/>
                  </a:cubicBezTo>
                  <a:cubicBezTo>
                    <a:pt x="13738" y="2437"/>
                    <a:pt x="9881" y="4821"/>
                    <a:pt x="6923" y="7627"/>
                  </a:cubicBezTo>
                  <a:cubicBezTo>
                    <a:pt x="3966" y="10432"/>
                    <a:pt x="1909" y="13658"/>
                    <a:pt x="881" y="15691"/>
                  </a:cubicBezTo>
                  <a:cubicBezTo>
                    <a:pt x="-148" y="17725"/>
                    <a:pt x="-148" y="18567"/>
                    <a:pt x="238" y="19268"/>
                  </a:cubicBezTo>
                  <a:cubicBezTo>
                    <a:pt x="623" y="19969"/>
                    <a:pt x="1395" y="20530"/>
                    <a:pt x="3452" y="20881"/>
                  </a:cubicBezTo>
                  <a:cubicBezTo>
                    <a:pt x="5509" y="21232"/>
                    <a:pt x="8852" y="21372"/>
                    <a:pt x="11552" y="20811"/>
                  </a:cubicBezTo>
                  <a:cubicBezTo>
                    <a:pt x="14252" y="20250"/>
                    <a:pt x="16309" y="18988"/>
                    <a:pt x="18366" y="177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1" name="Line"/>
            <p:cNvSpPr/>
            <p:nvPr/>
          </p:nvSpPr>
          <p:spPr>
            <a:xfrm>
              <a:off x="3955323" y="6007100"/>
              <a:ext cx="20955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91" y="14400"/>
                    <a:pt x="11782" y="7200"/>
                    <a:pt x="15382" y="3600"/>
                  </a:cubicBezTo>
                  <a:cubicBezTo>
                    <a:pt x="18982" y="0"/>
                    <a:pt x="2029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2" name="Line"/>
            <p:cNvSpPr/>
            <p:nvPr/>
          </p:nvSpPr>
          <p:spPr>
            <a:xfrm>
              <a:off x="4152173" y="6032500"/>
              <a:ext cx="25401" cy="133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3" name="Line"/>
            <p:cNvSpPr/>
            <p:nvPr/>
          </p:nvSpPr>
          <p:spPr>
            <a:xfrm>
              <a:off x="4190273" y="5937250"/>
              <a:ext cx="1905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4" name="Line"/>
            <p:cNvSpPr/>
            <p:nvPr/>
          </p:nvSpPr>
          <p:spPr>
            <a:xfrm>
              <a:off x="4336323" y="5651500"/>
              <a:ext cx="63501" cy="558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20" y="2455"/>
                    <a:pt x="15840" y="4909"/>
                    <a:pt x="12600" y="7773"/>
                  </a:cubicBezTo>
                  <a:cubicBezTo>
                    <a:pt x="9360" y="10636"/>
                    <a:pt x="5760" y="13909"/>
                    <a:pt x="3600" y="16282"/>
                  </a:cubicBezTo>
                  <a:cubicBezTo>
                    <a:pt x="1440" y="18655"/>
                    <a:pt x="720" y="2012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5" name="Line"/>
            <p:cNvSpPr/>
            <p:nvPr/>
          </p:nvSpPr>
          <p:spPr>
            <a:xfrm>
              <a:off x="4445172" y="5787281"/>
              <a:ext cx="202302" cy="405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419" fill="norm" stroke="1" extrusionOk="0">
                  <a:moveTo>
                    <a:pt x="12054" y="4907"/>
                  </a:moveTo>
                  <a:cubicBezTo>
                    <a:pt x="10029" y="6810"/>
                    <a:pt x="8004" y="8712"/>
                    <a:pt x="6204" y="11287"/>
                  </a:cubicBezTo>
                  <a:cubicBezTo>
                    <a:pt x="4404" y="13861"/>
                    <a:pt x="2829" y="17106"/>
                    <a:pt x="1817" y="19009"/>
                  </a:cubicBezTo>
                  <a:cubicBezTo>
                    <a:pt x="804" y="20911"/>
                    <a:pt x="354" y="21471"/>
                    <a:pt x="129" y="21415"/>
                  </a:cubicBezTo>
                  <a:cubicBezTo>
                    <a:pt x="-96" y="21359"/>
                    <a:pt x="-96" y="20688"/>
                    <a:pt x="692" y="18449"/>
                  </a:cubicBezTo>
                  <a:cubicBezTo>
                    <a:pt x="1479" y="16211"/>
                    <a:pt x="3054" y="12406"/>
                    <a:pt x="4967" y="9160"/>
                  </a:cubicBezTo>
                  <a:cubicBezTo>
                    <a:pt x="6879" y="5915"/>
                    <a:pt x="9129" y="3229"/>
                    <a:pt x="10817" y="1718"/>
                  </a:cubicBezTo>
                  <a:cubicBezTo>
                    <a:pt x="12504" y="207"/>
                    <a:pt x="13629" y="-129"/>
                    <a:pt x="14529" y="39"/>
                  </a:cubicBezTo>
                  <a:cubicBezTo>
                    <a:pt x="15429" y="207"/>
                    <a:pt x="16104" y="878"/>
                    <a:pt x="16554" y="2613"/>
                  </a:cubicBezTo>
                  <a:cubicBezTo>
                    <a:pt x="17004" y="4348"/>
                    <a:pt x="17229" y="7146"/>
                    <a:pt x="18017" y="9664"/>
                  </a:cubicBezTo>
                  <a:cubicBezTo>
                    <a:pt x="18804" y="12182"/>
                    <a:pt x="20154" y="14420"/>
                    <a:pt x="21504" y="166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6" name="Line"/>
            <p:cNvSpPr/>
            <p:nvPr/>
          </p:nvSpPr>
          <p:spPr>
            <a:xfrm>
              <a:off x="4501423" y="5962650"/>
              <a:ext cx="127001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7" name="Line"/>
            <p:cNvSpPr/>
            <p:nvPr/>
          </p:nvSpPr>
          <p:spPr>
            <a:xfrm>
              <a:off x="4730023" y="5772150"/>
              <a:ext cx="186934" cy="552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5" h="21600" fill="norm" stroke="1" extrusionOk="0">
                  <a:moveTo>
                    <a:pt x="6339" y="0"/>
                  </a:moveTo>
                  <a:cubicBezTo>
                    <a:pt x="9861" y="1490"/>
                    <a:pt x="13383" y="2979"/>
                    <a:pt x="16317" y="5007"/>
                  </a:cubicBezTo>
                  <a:cubicBezTo>
                    <a:pt x="19252" y="7034"/>
                    <a:pt x="21600" y="9600"/>
                    <a:pt x="20426" y="12000"/>
                  </a:cubicBezTo>
                  <a:cubicBezTo>
                    <a:pt x="19252" y="14400"/>
                    <a:pt x="14557" y="16634"/>
                    <a:pt x="10565" y="18207"/>
                  </a:cubicBezTo>
                  <a:cubicBezTo>
                    <a:pt x="6574" y="19779"/>
                    <a:pt x="3287" y="2069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8" name="Line"/>
            <p:cNvSpPr/>
            <p:nvPr/>
          </p:nvSpPr>
          <p:spPr>
            <a:xfrm>
              <a:off x="414923" y="5618864"/>
              <a:ext cx="89214" cy="647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2" h="21456" fill="norm" stroke="1" extrusionOk="0">
                  <a:moveTo>
                    <a:pt x="3833" y="9918"/>
                  </a:moveTo>
                  <a:cubicBezTo>
                    <a:pt x="6847" y="12232"/>
                    <a:pt x="9861" y="14546"/>
                    <a:pt x="12372" y="16334"/>
                  </a:cubicBezTo>
                  <a:cubicBezTo>
                    <a:pt x="14884" y="18123"/>
                    <a:pt x="16893" y="19385"/>
                    <a:pt x="18149" y="20227"/>
                  </a:cubicBezTo>
                  <a:cubicBezTo>
                    <a:pt x="19405" y="21068"/>
                    <a:pt x="19907" y="21489"/>
                    <a:pt x="19405" y="21454"/>
                  </a:cubicBezTo>
                  <a:cubicBezTo>
                    <a:pt x="18902" y="21419"/>
                    <a:pt x="17395" y="20928"/>
                    <a:pt x="14381" y="19420"/>
                  </a:cubicBezTo>
                  <a:cubicBezTo>
                    <a:pt x="11367" y="17912"/>
                    <a:pt x="6847" y="15388"/>
                    <a:pt x="4084" y="12863"/>
                  </a:cubicBezTo>
                  <a:cubicBezTo>
                    <a:pt x="1321" y="10338"/>
                    <a:pt x="316" y="7814"/>
                    <a:pt x="65" y="5885"/>
                  </a:cubicBezTo>
                  <a:cubicBezTo>
                    <a:pt x="-186" y="3957"/>
                    <a:pt x="316" y="2624"/>
                    <a:pt x="1070" y="1712"/>
                  </a:cubicBezTo>
                  <a:cubicBezTo>
                    <a:pt x="1823" y="801"/>
                    <a:pt x="2828" y="310"/>
                    <a:pt x="4586" y="99"/>
                  </a:cubicBezTo>
                  <a:cubicBezTo>
                    <a:pt x="6344" y="-111"/>
                    <a:pt x="8856" y="-41"/>
                    <a:pt x="12623" y="836"/>
                  </a:cubicBezTo>
                  <a:cubicBezTo>
                    <a:pt x="16391" y="1712"/>
                    <a:pt x="21414" y="3395"/>
                    <a:pt x="21163" y="5289"/>
                  </a:cubicBezTo>
                  <a:cubicBezTo>
                    <a:pt x="20912" y="7183"/>
                    <a:pt x="15386" y="9286"/>
                    <a:pt x="9861" y="113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9" name="Line"/>
            <p:cNvSpPr/>
            <p:nvPr/>
          </p:nvSpPr>
          <p:spPr>
            <a:xfrm>
              <a:off x="532673" y="5861050"/>
              <a:ext cx="241301" cy="246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7" fill="norm" stroke="1" extrusionOk="0">
                  <a:moveTo>
                    <a:pt x="0" y="5538"/>
                  </a:moveTo>
                  <a:cubicBezTo>
                    <a:pt x="2274" y="5908"/>
                    <a:pt x="4547" y="6277"/>
                    <a:pt x="7484" y="8123"/>
                  </a:cubicBezTo>
                  <a:cubicBezTo>
                    <a:pt x="10421" y="9969"/>
                    <a:pt x="14021" y="13292"/>
                    <a:pt x="15916" y="15508"/>
                  </a:cubicBezTo>
                  <a:cubicBezTo>
                    <a:pt x="17811" y="17723"/>
                    <a:pt x="18000" y="18831"/>
                    <a:pt x="17811" y="19754"/>
                  </a:cubicBezTo>
                  <a:cubicBezTo>
                    <a:pt x="17621" y="20677"/>
                    <a:pt x="17053" y="21415"/>
                    <a:pt x="16389" y="21508"/>
                  </a:cubicBezTo>
                  <a:cubicBezTo>
                    <a:pt x="15726" y="21600"/>
                    <a:pt x="14968" y="21046"/>
                    <a:pt x="14211" y="19015"/>
                  </a:cubicBezTo>
                  <a:cubicBezTo>
                    <a:pt x="13453" y="16985"/>
                    <a:pt x="12695" y="13477"/>
                    <a:pt x="13926" y="10062"/>
                  </a:cubicBezTo>
                  <a:cubicBezTo>
                    <a:pt x="15158" y="6646"/>
                    <a:pt x="18379" y="332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0" name="Line"/>
            <p:cNvSpPr/>
            <p:nvPr/>
          </p:nvSpPr>
          <p:spPr>
            <a:xfrm>
              <a:off x="792520" y="5854700"/>
              <a:ext cx="136109" cy="198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5" h="21122" fill="norm" stroke="1" extrusionOk="0">
                  <a:moveTo>
                    <a:pt x="14805" y="0"/>
                  </a:moveTo>
                  <a:cubicBezTo>
                    <a:pt x="10223" y="2250"/>
                    <a:pt x="5641" y="4500"/>
                    <a:pt x="3023" y="7875"/>
                  </a:cubicBezTo>
                  <a:cubicBezTo>
                    <a:pt x="405" y="11250"/>
                    <a:pt x="-250" y="15750"/>
                    <a:pt x="77" y="18337"/>
                  </a:cubicBezTo>
                  <a:cubicBezTo>
                    <a:pt x="405" y="20925"/>
                    <a:pt x="1714" y="21600"/>
                    <a:pt x="5314" y="20813"/>
                  </a:cubicBezTo>
                  <a:cubicBezTo>
                    <a:pt x="8914" y="20025"/>
                    <a:pt x="14805" y="17775"/>
                    <a:pt x="17914" y="15188"/>
                  </a:cubicBezTo>
                  <a:cubicBezTo>
                    <a:pt x="21023" y="12600"/>
                    <a:pt x="21350" y="9675"/>
                    <a:pt x="20859" y="7762"/>
                  </a:cubicBezTo>
                  <a:cubicBezTo>
                    <a:pt x="20368" y="5850"/>
                    <a:pt x="19059" y="4950"/>
                    <a:pt x="17259" y="4725"/>
                  </a:cubicBezTo>
                  <a:cubicBezTo>
                    <a:pt x="15459" y="4500"/>
                    <a:pt x="13168" y="4950"/>
                    <a:pt x="10877" y="5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1" name="Line"/>
            <p:cNvSpPr/>
            <p:nvPr/>
          </p:nvSpPr>
          <p:spPr>
            <a:xfrm>
              <a:off x="953661" y="5816600"/>
              <a:ext cx="122221" cy="218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6" h="21221" fill="norm" stroke="1" extrusionOk="0">
                  <a:moveTo>
                    <a:pt x="11369" y="5554"/>
                  </a:moveTo>
                  <a:cubicBezTo>
                    <a:pt x="7474" y="8229"/>
                    <a:pt x="3579" y="10903"/>
                    <a:pt x="1632" y="13371"/>
                  </a:cubicBezTo>
                  <a:cubicBezTo>
                    <a:pt x="-316" y="15840"/>
                    <a:pt x="-316" y="18103"/>
                    <a:pt x="569" y="19543"/>
                  </a:cubicBezTo>
                  <a:cubicBezTo>
                    <a:pt x="1454" y="20983"/>
                    <a:pt x="3225" y="21600"/>
                    <a:pt x="6943" y="20983"/>
                  </a:cubicBezTo>
                  <a:cubicBezTo>
                    <a:pt x="10661" y="20366"/>
                    <a:pt x="16327" y="18514"/>
                    <a:pt x="18805" y="15326"/>
                  </a:cubicBezTo>
                  <a:cubicBezTo>
                    <a:pt x="21284" y="12137"/>
                    <a:pt x="20576" y="7611"/>
                    <a:pt x="19159" y="4834"/>
                  </a:cubicBezTo>
                  <a:cubicBezTo>
                    <a:pt x="17743" y="2057"/>
                    <a:pt x="15618" y="1029"/>
                    <a:pt x="1349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2" name="Line"/>
            <p:cNvSpPr/>
            <p:nvPr/>
          </p:nvSpPr>
          <p:spPr>
            <a:xfrm>
              <a:off x="1175206" y="5451600"/>
              <a:ext cx="132168" cy="498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4" h="21458" fill="norm" stroke="1" extrusionOk="0">
                  <a:moveTo>
                    <a:pt x="21074" y="2592"/>
                  </a:moveTo>
                  <a:cubicBezTo>
                    <a:pt x="19724" y="1681"/>
                    <a:pt x="18374" y="769"/>
                    <a:pt x="16011" y="314"/>
                  </a:cubicBezTo>
                  <a:cubicBezTo>
                    <a:pt x="13649" y="-142"/>
                    <a:pt x="10274" y="-142"/>
                    <a:pt x="7068" y="587"/>
                  </a:cubicBezTo>
                  <a:cubicBezTo>
                    <a:pt x="3861" y="1316"/>
                    <a:pt x="824" y="2774"/>
                    <a:pt x="149" y="5007"/>
                  </a:cubicBezTo>
                  <a:cubicBezTo>
                    <a:pt x="-526" y="7240"/>
                    <a:pt x="1161" y="10248"/>
                    <a:pt x="3861" y="12891"/>
                  </a:cubicBezTo>
                  <a:cubicBezTo>
                    <a:pt x="6561" y="15534"/>
                    <a:pt x="10274" y="17812"/>
                    <a:pt x="11961" y="19180"/>
                  </a:cubicBezTo>
                  <a:cubicBezTo>
                    <a:pt x="13649" y="20547"/>
                    <a:pt x="13311" y="21002"/>
                    <a:pt x="12974" y="214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3" name="Line"/>
            <p:cNvSpPr/>
            <p:nvPr/>
          </p:nvSpPr>
          <p:spPr>
            <a:xfrm>
              <a:off x="1154973" y="5727700"/>
              <a:ext cx="298451" cy="146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783"/>
                    <a:pt x="0" y="15965"/>
                    <a:pt x="1455" y="12835"/>
                  </a:cubicBezTo>
                  <a:cubicBezTo>
                    <a:pt x="2911" y="9704"/>
                    <a:pt x="5821" y="6261"/>
                    <a:pt x="9421" y="4070"/>
                  </a:cubicBezTo>
                  <a:cubicBezTo>
                    <a:pt x="13021" y="1878"/>
                    <a:pt x="17311" y="93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4" name="Line"/>
            <p:cNvSpPr/>
            <p:nvPr/>
          </p:nvSpPr>
          <p:spPr>
            <a:xfrm>
              <a:off x="659673" y="6096000"/>
              <a:ext cx="704851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22" y="20520"/>
                    <a:pt x="3243" y="19440"/>
                    <a:pt x="5124" y="17370"/>
                  </a:cubicBezTo>
                  <a:cubicBezTo>
                    <a:pt x="7005" y="15300"/>
                    <a:pt x="9146" y="12240"/>
                    <a:pt x="11449" y="9540"/>
                  </a:cubicBezTo>
                  <a:cubicBezTo>
                    <a:pt x="13751" y="6840"/>
                    <a:pt x="16216" y="4500"/>
                    <a:pt x="17935" y="2970"/>
                  </a:cubicBezTo>
                  <a:cubicBezTo>
                    <a:pt x="19654" y="1440"/>
                    <a:pt x="20627" y="7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5" name="Line"/>
            <p:cNvSpPr/>
            <p:nvPr/>
          </p:nvSpPr>
          <p:spPr>
            <a:xfrm>
              <a:off x="964473" y="6108700"/>
              <a:ext cx="374651" cy="177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17" y="18000"/>
                    <a:pt x="6834" y="14400"/>
                    <a:pt x="10434" y="10800"/>
                  </a:cubicBezTo>
                  <a:cubicBezTo>
                    <a:pt x="14034" y="7200"/>
                    <a:pt x="17817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6" name="Line"/>
            <p:cNvSpPr/>
            <p:nvPr/>
          </p:nvSpPr>
          <p:spPr>
            <a:xfrm>
              <a:off x="1561373" y="5651500"/>
              <a:ext cx="190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7" name="Line"/>
            <p:cNvSpPr/>
            <p:nvPr/>
          </p:nvSpPr>
          <p:spPr>
            <a:xfrm>
              <a:off x="1631223" y="5886450"/>
              <a:ext cx="3810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8" name="Line"/>
            <p:cNvSpPr/>
            <p:nvPr/>
          </p:nvSpPr>
          <p:spPr>
            <a:xfrm>
              <a:off x="8527323" y="5784850"/>
              <a:ext cx="24765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4" y="17486"/>
                    <a:pt x="1108" y="13371"/>
                    <a:pt x="2585" y="9771"/>
                  </a:cubicBezTo>
                  <a:cubicBezTo>
                    <a:pt x="4062" y="6171"/>
                    <a:pt x="6462" y="3086"/>
                    <a:pt x="9785" y="1543"/>
                  </a:cubicBezTo>
                  <a:cubicBezTo>
                    <a:pt x="13108" y="0"/>
                    <a:pt x="1735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9" name="Line"/>
            <p:cNvSpPr/>
            <p:nvPr/>
          </p:nvSpPr>
          <p:spPr>
            <a:xfrm>
              <a:off x="8603523" y="5880100"/>
              <a:ext cx="165101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0" name="Line"/>
            <p:cNvSpPr/>
            <p:nvPr/>
          </p:nvSpPr>
          <p:spPr>
            <a:xfrm>
              <a:off x="8520690" y="5548006"/>
              <a:ext cx="89184" cy="147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4" h="21264" fill="norm" stroke="1" extrusionOk="0">
                  <a:moveTo>
                    <a:pt x="17739" y="272"/>
                  </a:moveTo>
                  <a:cubicBezTo>
                    <a:pt x="15284" y="-32"/>
                    <a:pt x="12829" y="-336"/>
                    <a:pt x="9884" y="881"/>
                  </a:cubicBezTo>
                  <a:cubicBezTo>
                    <a:pt x="6939" y="2098"/>
                    <a:pt x="3502" y="4836"/>
                    <a:pt x="1539" y="8182"/>
                  </a:cubicBezTo>
                  <a:cubicBezTo>
                    <a:pt x="-425" y="11529"/>
                    <a:pt x="-916" y="15484"/>
                    <a:pt x="2520" y="17765"/>
                  </a:cubicBezTo>
                  <a:cubicBezTo>
                    <a:pt x="5957" y="20047"/>
                    <a:pt x="13320" y="20656"/>
                    <a:pt x="20684" y="212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1" name="Line"/>
            <p:cNvSpPr/>
            <p:nvPr/>
          </p:nvSpPr>
          <p:spPr>
            <a:xfrm>
              <a:off x="8667023" y="5372100"/>
              <a:ext cx="120651" cy="298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74" y="0"/>
                  </a:moveTo>
                  <a:cubicBezTo>
                    <a:pt x="1516" y="4136"/>
                    <a:pt x="758" y="8272"/>
                    <a:pt x="379" y="11183"/>
                  </a:cubicBezTo>
                  <a:cubicBezTo>
                    <a:pt x="0" y="14094"/>
                    <a:pt x="0" y="15779"/>
                    <a:pt x="0" y="17004"/>
                  </a:cubicBezTo>
                  <a:cubicBezTo>
                    <a:pt x="0" y="18230"/>
                    <a:pt x="0" y="18996"/>
                    <a:pt x="0" y="18996"/>
                  </a:cubicBezTo>
                  <a:cubicBezTo>
                    <a:pt x="0" y="18996"/>
                    <a:pt x="0" y="18230"/>
                    <a:pt x="568" y="17387"/>
                  </a:cubicBezTo>
                  <a:cubicBezTo>
                    <a:pt x="1137" y="16545"/>
                    <a:pt x="2274" y="15626"/>
                    <a:pt x="3789" y="15089"/>
                  </a:cubicBezTo>
                  <a:cubicBezTo>
                    <a:pt x="5305" y="14553"/>
                    <a:pt x="7200" y="14400"/>
                    <a:pt x="8716" y="14630"/>
                  </a:cubicBezTo>
                  <a:cubicBezTo>
                    <a:pt x="10232" y="14860"/>
                    <a:pt x="11368" y="15472"/>
                    <a:pt x="13453" y="16698"/>
                  </a:cubicBezTo>
                  <a:cubicBezTo>
                    <a:pt x="15537" y="17923"/>
                    <a:pt x="18568" y="1976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2" name="Line"/>
            <p:cNvSpPr/>
            <p:nvPr/>
          </p:nvSpPr>
          <p:spPr>
            <a:xfrm>
              <a:off x="8782235" y="5523368"/>
              <a:ext cx="132076" cy="154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328" fill="norm" stroke="1" extrusionOk="0">
                  <a:moveTo>
                    <a:pt x="11166" y="7161"/>
                  </a:moveTo>
                  <a:cubicBezTo>
                    <a:pt x="10481" y="5702"/>
                    <a:pt x="9795" y="4242"/>
                    <a:pt x="8595" y="3659"/>
                  </a:cubicBezTo>
                  <a:cubicBezTo>
                    <a:pt x="7395" y="3075"/>
                    <a:pt x="5681" y="3367"/>
                    <a:pt x="4138" y="5118"/>
                  </a:cubicBezTo>
                  <a:cubicBezTo>
                    <a:pt x="2595" y="6869"/>
                    <a:pt x="1223" y="10080"/>
                    <a:pt x="538" y="12561"/>
                  </a:cubicBezTo>
                  <a:cubicBezTo>
                    <a:pt x="-148" y="15042"/>
                    <a:pt x="-148" y="16794"/>
                    <a:pt x="366" y="18253"/>
                  </a:cubicBezTo>
                  <a:cubicBezTo>
                    <a:pt x="881" y="19713"/>
                    <a:pt x="1909" y="20880"/>
                    <a:pt x="3109" y="21026"/>
                  </a:cubicBezTo>
                  <a:cubicBezTo>
                    <a:pt x="4309" y="21172"/>
                    <a:pt x="5681" y="20296"/>
                    <a:pt x="6709" y="18983"/>
                  </a:cubicBezTo>
                  <a:cubicBezTo>
                    <a:pt x="7738" y="17669"/>
                    <a:pt x="8423" y="15918"/>
                    <a:pt x="9109" y="14313"/>
                  </a:cubicBezTo>
                  <a:cubicBezTo>
                    <a:pt x="9795" y="12707"/>
                    <a:pt x="10481" y="11248"/>
                    <a:pt x="11338" y="11102"/>
                  </a:cubicBezTo>
                  <a:cubicBezTo>
                    <a:pt x="12195" y="10956"/>
                    <a:pt x="13223" y="12123"/>
                    <a:pt x="14423" y="11686"/>
                  </a:cubicBezTo>
                  <a:cubicBezTo>
                    <a:pt x="15623" y="11248"/>
                    <a:pt x="16995" y="9205"/>
                    <a:pt x="17681" y="8913"/>
                  </a:cubicBezTo>
                  <a:cubicBezTo>
                    <a:pt x="18366" y="8621"/>
                    <a:pt x="18366" y="10080"/>
                    <a:pt x="18709" y="11978"/>
                  </a:cubicBezTo>
                  <a:cubicBezTo>
                    <a:pt x="19052" y="13875"/>
                    <a:pt x="19738" y="16210"/>
                    <a:pt x="20252" y="18107"/>
                  </a:cubicBezTo>
                  <a:cubicBezTo>
                    <a:pt x="20766" y="20005"/>
                    <a:pt x="21109" y="21464"/>
                    <a:pt x="21281" y="21318"/>
                  </a:cubicBezTo>
                  <a:cubicBezTo>
                    <a:pt x="21452" y="21172"/>
                    <a:pt x="21452" y="19421"/>
                    <a:pt x="21109" y="16210"/>
                  </a:cubicBezTo>
                  <a:cubicBezTo>
                    <a:pt x="20766" y="12999"/>
                    <a:pt x="20081" y="8329"/>
                    <a:pt x="19566" y="5118"/>
                  </a:cubicBezTo>
                  <a:cubicBezTo>
                    <a:pt x="19052" y="1907"/>
                    <a:pt x="18709" y="156"/>
                    <a:pt x="18709" y="10"/>
                  </a:cubicBezTo>
                  <a:cubicBezTo>
                    <a:pt x="18709" y="-136"/>
                    <a:pt x="19052" y="1323"/>
                    <a:pt x="19395" y="27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3" name="Line"/>
            <p:cNvSpPr/>
            <p:nvPr/>
          </p:nvSpPr>
          <p:spPr>
            <a:xfrm>
              <a:off x="8952773" y="5562600"/>
              <a:ext cx="133351" cy="11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371" y="3600"/>
                    <a:pt x="2743" y="7200"/>
                    <a:pt x="3257" y="10400"/>
                  </a:cubicBezTo>
                  <a:cubicBezTo>
                    <a:pt x="3771" y="13600"/>
                    <a:pt x="3429" y="16400"/>
                    <a:pt x="3086" y="16600"/>
                  </a:cubicBezTo>
                  <a:cubicBezTo>
                    <a:pt x="2743" y="16800"/>
                    <a:pt x="2400" y="14400"/>
                    <a:pt x="2400" y="12000"/>
                  </a:cubicBezTo>
                  <a:cubicBezTo>
                    <a:pt x="2400" y="9600"/>
                    <a:pt x="2743" y="7200"/>
                    <a:pt x="4800" y="5000"/>
                  </a:cubicBezTo>
                  <a:cubicBezTo>
                    <a:pt x="6857" y="2800"/>
                    <a:pt x="10629" y="800"/>
                    <a:pt x="13371" y="2400"/>
                  </a:cubicBezTo>
                  <a:cubicBezTo>
                    <a:pt x="16114" y="4000"/>
                    <a:pt x="17829" y="9200"/>
                    <a:pt x="19029" y="13000"/>
                  </a:cubicBezTo>
                  <a:cubicBezTo>
                    <a:pt x="20229" y="16800"/>
                    <a:pt x="20914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4" name="Line"/>
            <p:cNvSpPr/>
            <p:nvPr/>
          </p:nvSpPr>
          <p:spPr>
            <a:xfrm>
              <a:off x="9105173" y="5363633"/>
              <a:ext cx="527051" cy="280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4" fill="norm" stroke="1" extrusionOk="0">
                  <a:moveTo>
                    <a:pt x="0" y="15753"/>
                  </a:moveTo>
                  <a:cubicBezTo>
                    <a:pt x="347" y="15266"/>
                    <a:pt x="694" y="14779"/>
                    <a:pt x="1258" y="14941"/>
                  </a:cubicBezTo>
                  <a:cubicBezTo>
                    <a:pt x="1822" y="15104"/>
                    <a:pt x="2602" y="15916"/>
                    <a:pt x="3080" y="16728"/>
                  </a:cubicBezTo>
                  <a:cubicBezTo>
                    <a:pt x="3557" y="17540"/>
                    <a:pt x="3730" y="18352"/>
                    <a:pt x="3817" y="19326"/>
                  </a:cubicBezTo>
                  <a:cubicBezTo>
                    <a:pt x="3904" y="20301"/>
                    <a:pt x="3904" y="21438"/>
                    <a:pt x="3817" y="21519"/>
                  </a:cubicBezTo>
                  <a:cubicBezTo>
                    <a:pt x="3730" y="21600"/>
                    <a:pt x="3557" y="20626"/>
                    <a:pt x="3600" y="19326"/>
                  </a:cubicBezTo>
                  <a:cubicBezTo>
                    <a:pt x="3643" y="18027"/>
                    <a:pt x="3904" y="16403"/>
                    <a:pt x="4424" y="15266"/>
                  </a:cubicBezTo>
                  <a:cubicBezTo>
                    <a:pt x="4945" y="14129"/>
                    <a:pt x="5725" y="13480"/>
                    <a:pt x="6333" y="13074"/>
                  </a:cubicBezTo>
                  <a:cubicBezTo>
                    <a:pt x="6940" y="12668"/>
                    <a:pt x="7373" y="12505"/>
                    <a:pt x="7634" y="12911"/>
                  </a:cubicBezTo>
                  <a:cubicBezTo>
                    <a:pt x="7894" y="13317"/>
                    <a:pt x="7981" y="14292"/>
                    <a:pt x="7981" y="15266"/>
                  </a:cubicBezTo>
                  <a:cubicBezTo>
                    <a:pt x="7981" y="16241"/>
                    <a:pt x="7894" y="17215"/>
                    <a:pt x="8024" y="17459"/>
                  </a:cubicBezTo>
                  <a:cubicBezTo>
                    <a:pt x="8154" y="17702"/>
                    <a:pt x="8501" y="17215"/>
                    <a:pt x="8805" y="16647"/>
                  </a:cubicBezTo>
                  <a:cubicBezTo>
                    <a:pt x="9108" y="16078"/>
                    <a:pt x="9369" y="15429"/>
                    <a:pt x="9586" y="15835"/>
                  </a:cubicBezTo>
                  <a:cubicBezTo>
                    <a:pt x="9802" y="16241"/>
                    <a:pt x="9976" y="17702"/>
                    <a:pt x="10280" y="18271"/>
                  </a:cubicBezTo>
                  <a:cubicBezTo>
                    <a:pt x="10583" y="18839"/>
                    <a:pt x="11017" y="18514"/>
                    <a:pt x="11581" y="16809"/>
                  </a:cubicBezTo>
                  <a:cubicBezTo>
                    <a:pt x="12145" y="15104"/>
                    <a:pt x="12839" y="12018"/>
                    <a:pt x="13402" y="9257"/>
                  </a:cubicBezTo>
                  <a:cubicBezTo>
                    <a:pt x="13966" y="6496"/>
                    <a:pt x="14400" y="4060"/>
                    <a:pt x="14660" y="2436"/>
                  </a:cubicBezTo>
                  <a:cubicBezTo>
                    <a:pt x="14920" y="812"/>
                    <a:pt x="15007" y="0"/>
                    <a:pt x="14964" y="0"/>
                  </a:cubicBezTo>
                  <a:cubicBezTo>
                    <a:pt x="14920" y="0"/>
                    <a:pt x="14747" y="812"/>
                    <a:pt x="14443" y="3329"/>
                  </a:cubicBezTo>
                  <a:cubicBezTo>
                    <a:pt x="14140" y="5847"/>
                    <a:pt x="13706" y="10069"/>
                    <a:pt x="13489" y="12911"/>
                  </a:cubicBezTo>
                  <a:cubicBezTo>
                    <a:pt x="13272" y="15753"/>
                    <a:pt x="13272" y="17215"/>
                    <a:pt x="13402" y="18271"/>
                  </a:cubicBezTo>
                  <a:cubicBezTo>
                    <a:pt x="13533" y="19326"/>
                    <a:pt x="13793" y="19976"/>
                    <a:pt x="14140" y="20301"/>
                  </a:cubicBezTo>
                  <a:cubicBezTo>
                    <a:pt x="14487" y="20626"/>
                    <a:pt x="14920" y="20626"/>
                    <a:pt x="15484" y="19895"/>
                  </a:cubicBezTo>
                  <a:cubicBezTo>
                    <a:pt x="16048" y="19164"/>
                    <a:pt x="16742" y="17702"/>
                    <a:pt x="17219" y="16565"/>
                  </a:cubicBezTo>
                  <a:cubicBezTo>
                    <a:pt x="17696" y="15429"/>
                    <a:pt x="17957" y="14617"/>
                    <a:pt x="18130" y="13805"/>
                  </a:cubicBezTo>
                  <a:cubicBezTo>
                    <a:pt x="18304" y="12992"/>
                    <a:pt x="18390" y="12180"/>
                    <a:pt x="18173" y="12262"/>
                  </a:cubicBezTo>
                  <a:cubicBezTo>
                    <a:pt x="17957" y="12343"/>
                    <a:pt x="17436" y="13317"/>
                    <a:pt x="17089" y="14211"/>
                  </a:cubicBezTo>
                  <a:cubicBezTo>
                    <a:pt x="16742" y="15104"/>
                    <a:pt x="16569" y="15916"/>
                    <a:pt x="16482" y="16809"/>
                  </a:cubicBezTo>
                  <a:cubicBezTo>
                    <a:pt x="16395" y="17702"/>
                    <a:pt x="16395" y="18677"/>
                    <a:pt x="17263" y="19083"/>
                  </a:cubicBezTo>
                  <a:cubicBezTo>
                    <a:pt x="18130" y="19489"/>
                    <a:pt x="19865" y="19326"/>
                    <a:pt x="21600" y="191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5" name="Line"/>
            <p:cNvSpPr/>
            <p:nvPr/>
          </p:nvSpPr>
          <p:spPr>
            <a:xfrm>
              <a:off x="10283903" y="5218866"/>
              <a:ext cx="100615" cy="440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5" h="21387" fill="norm" stroke="1" extrusionOk="0">
                  <a:moveTo>
                    <a:pt x="3076" y="11458"/>
                  </a:moveTo>
                  <a:cubicBezTo>
                    <a:pt x="3508" y="13412"/>
                    <a:pt x="3940" y="15366"/>
                    <a:pt x="4156" y="16806"/>
                  </a:cubicBezTo>
                  <a:cubicBezTo>
                    <a:pt x="4372" y="18246"/>
                    <a:pt x="4372" y="19172"/>
                    <a:pt x="4156" y="19944"/>
                  </a:cubicBezTo>
                  <a:cubicBezTo>
                    <a:pt x="3940" y="20715"/>
                    <a:pt x="3508" y="21332"/>
                    <a:pt x="2860" y="21384"/>
                  </a:cubicBezTo>
                  <a:cubicBezTo>
                    <a:pt x="2212" y="21435"/>
                    <a:pt x="1348" y="20921"/>
                    <a:pt x="700" y="18658"/>
                  </a:cubicBezTo>
                  <a:cubicBezTo>
                    <a:pt x="52" y="16395"/>
                    <a:pt x="-380" y="12384"/>
                    <a:pt x="484" y="9298"/>
                  </a:cubicBezTo>
                  <a:cubicBezTo>
                    <a:pt x="1348" y="6212"/>
                    <a:pt x="3508" y="4052"/>
                    <a:pt x="5668" y="2612"/>
                  </a:cubicBezTo>
                  <a:cubicBezTo>
                    <a:pt x="7828" y="1172"/>
                    <a:pt x="9988" y="452"/>
                    <a:pt x="12148" y="144"/>
                  </a:cubicBezTo>
                  <a:cubicBezTo>
                    <a:pt x="14308" y="-165"/>
                    <a:pt x="16468" y="-62"/>
                    <a:pt x="18196" y="1326"/>
                  </a:cubicBezTo>
                  <a:cubicBezTo>
                    <a:pt x="19924" y="2715"/>
                    <a:pt x="21220" y="5389"/>
                    <a:pt x="20140" y="7189"/>
                  </a:cubicBezTo>
                  <a:cubicBezTo>
                    <a:pt x="19060" y="8989"/>
                    <a:pt x="15604" y="9915"/>
                    <a:pt x="12148" y="108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6" name="Line"/>
            <p:cNvSpPr/>
            <p:nvPr/>
          </p:nvSpPr>
          <p:spPr>
            <a:xfrm>
              <a:off x="10381523" y="5353050"/>
              <a:ext cx="190501" cy="205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680"/>
                  </a:moveTo>
                  <a:cubicBezTo>
                    <a:pt x="1200" y="6458"/>
                    <a:pt x="2400" y="6235"/>
                    <a:pt x="4320" y="7571"/>
                  </a:cubicBezTo>
                  <a:cubicBezTo>
                    <a:pt x="6240" y="8907"/>
                    <a:pt x="8880" y="11802"/>
                    <a:pt x="10320" y="14029"/>
                  </a:cubicBezTo>
                  <a:cubicBezTo>
                    <a:pt x="11760" y="16256"/>
                    <a:pt x="12000" y="17814"/>
                    <a:pt x="11880" y="19151"/>
                  </a:cubicBezTo>
                  <a:cubicBezTo>
                    <a:pt x="11760" y="20487"/>
                    <a:pt x="11280" y="21600"/>
                    <a:pt x="10800" y="21600"/>
                  </a:cubicBezTo>
                  <a:cubicBezTo>
                    <a:pt x="10320" y="21600"/>
                    <a:pt x="9840" y="20487"/>
                    <a:pt x="9600" y="18371"/>
                  </a:cubicBezTo>
                  <a:cubicBezTo>
                    <a:pt x="9360" y="16256"/>
                    <a:pt x="9360" y="13138"/>
                    <a:pt x="11400" y="9909"/>
                  </a:cubicBezTo>
                  <a:cubicBezTo>
                    <a:pt x="13440" y="6680"/>
                    <a:pt x="17520" y="33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7" name="Line"/>
            <p:cNvSpPr/>
            <p:nvPr/>
          </p:nvSpPr>
          <p:spPr>
            <a:xfrm>
              <a:off x="10583791" y="5300444"/>
              <a:ext cx="70783" cy="243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7" h="21386" fill="norm" stroke="1" extrusionOk="0">
                  <a:moveTo>
                    <a:pt x="20637" y="158"/>
                  </a:moveTo>
                  <a:cubicBezTo>
                    <a:pt x="16934" y="-28"/>
                    <a:pt x="13231" y="-214"/>
                    <a:pt x="9837" y="624"/>
                  </a:cubicBezTo>
                  <a:cubicBezTo>
                    <a:pt x="6443" y="1462"/>
                    <a:pt x="3357" y="3324"/>
                    <a:pt x="1506" y="6210"/>
                  </a:cubicBezTo>
                  <a:cubicBezTo>
                    <a:pt x="-346" y="9096"/>
                    <a:pt x="-963" y="13007"/>
                    <a:pt x="2431" y="15707"/>
                  </a:cubicBezTo>
                  <a:cubicBezTo>
                    <a:pt x="5826" y="18407"/>
                    <a:pt x="13231" y="19896"/>
                    <a:pt x="20637" y="213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8" name="Line"/>
            <p:cNvSpPr/>
            <p:nvPr/>
          </p:nvSpPr>
          <p:spPr>
            <a:xfrm>
              <a:off x="10674265" y="5240647"/>
              <a:ext cx="107309" cy="334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312" fill="norm" stroke="1" extrusionOk="0">
                  <a:moveTo>
                    <a:pt x="12578" y="7979"/>
                  </a:moveTo>
                  <a:cubicBezTo>
                    <a:pt x="9190" y="10544"/>
                    <a:pt x="5801" y="13109"/>
                    <a:pt x="3684" y="15134"/>
                  </a:cubicBezTo>
                  <a:cubicBezTo>
                    <a:pt x="1566" y="17159"/>
                    <a:pt x="719" y="18644"/>
                    <a:pt x="296" y="19724"/>
                  </a:cubicBezTo>
                  <a:cubicBezTo>
                    <a:pt x="-128" y="20804"/>
                    <a:pt x="-128" y="21479"/>
                    <a:pt x="507" y="21276"/>
                  </a:cubicBezTo>
                  <a:cubicBezTo>
                    <a:pt x="1143" y="21074"/>
                    <a:pt x="2413" y="19994"/>
                    <a:pt x="4319" y="17159"/>
                  </a:cubicBezTo>
                  <a:cubicBezTo>
                    <a:pt x="6225" y="14324"/>
                    <a:pt x="8766" y="9734"/>
                    <a:pt x="10460" y="6967"/>
                  </a:cubicBezTo>
                  <a:cubicBezTo>
                    <a:pt x="12154" y="4199"/>
                    <a:pt x="13001" y="3254"/>
                    <a:pt x="14484" y="2242"/>
                  </a:cubicBezTo>
                  <a:cubicBezTo>
                    <a:pt x="15966" y="1229"/>
                    <a:pt x="18084" y="149"/>
                    <a:pt x="19354" y="14"/>
                  </a:cubicBezTo>
                  <a:cubicBezTo>
                    <a:pt x="20625" y="-121"/>
                    <a:pt x="21048" y="689"/>
                    <a:pt x="21260" y="3862"/>
                  </a:cubicBezTo>
                  <a:cubicBezTo>
                    <a:pt x="21472" y="7034"/>
                    <a:pt x="21472" y="12569"/>
                    <a:pt x="21472" y="181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9" name="Line"/>
            <p:cNvSpPr/>
            <p:nvPr/>
          </p:nvSpPr>
          <p:spPr>
            <a:xfrm>
              <a:off x="10699023" y="5397499"/>
              <a:ext cx="1270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60" y="16200"/>
                    <a:pt x="11520" y="10800"/>
                    <a:pt x="15120" y="7200"/>
                  </a:cubicBezTo>
                  <a:cubicBezTo>
                    <a:pt x="18720" y="3600"/>
                    <a:pt x="2016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0" name="Line"/>
            <p:cNvSpPr/>
            <p:nvPr/>
          </p:nvSpPr>
          <p:spPr>
            <a:xfrm>
              <a:off x="10877550" y="5143500"/>
              <a:ext cx="24674" cy="495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fill="norm" stroke="1" extrusionOk="0">
                  <a:moveTo>
                    <a:pt x="20982" y="0"/>
                  </a:moveTo>
                  <a:cubicBezTo>
                    <a:pt x="13782" y="1477"/>
                    <a:pt x="6582" y="2954"/>
                    <a:pt x="2982" y="5769"/>
                  </a:cubicBezTo>
                  <a:cubicBezTo>
                    <a:pt x="-618" y="8585"/>
                    <a:pt x="-618" y="12738"/>
                    <a:pt x="1182" y="15600"/>
                  </a:cubicBezTo>
                  <a:cubicBezTo>
                    <a:pt x="2982" y="18462"/>
                    <a:pt x="6582" y="20031"/>
                    <a:pt x="101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1" name="Line"/>
            <p:cNvSpPr/>
            <p:nvPr/>
          </p:nvSpPr>
          <p:spPr>
            <a:xfrm>
              <a:off x="10969193" y="5276358"/>
              <a:ext cx="123531" cy="264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280" fill="norm" stroke="1" extrusionOk="0">
                  <a:moveTo>
                    <a:pt x="21366" y="1570"/>
                  </a:moveTo>
                  <a:cubicBezTo>
                    <a:pt x="20268" y="889"/>
                    <a:pt x="19169" y="209"/>
                    <a:pt x="17705" y="39"/>
                  </a:cubicBezTo>
                  <a:cubicBezTo>
                    <a:pt x="16241" y="-131"/>
                    <a:pt x="14410" y="209"/>
                    <a:pt x="11847" y="1825"/>
                  </a:cubicBezTo>
                  <a:cubicBezTo>
                    <a:pt x="9285" y="3441"/>
                    <a:pt x="5990" y="6332"/>
                    <a:pt x="3793" y="9138"/>
                  </a:cubicBezTo>
                  <a:cubicBezTo>
                    <a:pt x="1597" y="11945"/>
                    <a:pt x="498" y="14666"/>
                    <a:pt x="132" y="16707"/>
                  </a:cubicBezTo>
                  <a:cubicBezTo>
                    <a:pt x="-234" y="18748"/>
                    <a:pt x="132" y="20108"/>
                    <a:pt x="1597" y="20789"/>
                  </a:cubicBezTo>
                  <a:cubicBezTo>
                    <a:pt x="3061" y="21469"/>
                    <a:pt x="5624" y="21469"/>
                    <a:pt x="8369" y="20619"/>
                  </a:cubicBezTo>
                  <a:cubicBezTo>
                    <a:pt x="11115" y="19768"/>
                    <a:pt x="14044" y="18067"/>
                    <a:pt x="16973" y="163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2" name="Line"/>
            <p:cNvSpPr/>
            <p:nvPr/>
          </p:nvSpPr>
          <p:spPr>
            <a:xfrm>
              <a:off x="10997473" y="5441950"/>
              <a:ext cx="10795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3" name="Line"/>
            <p:cNvSpPr/>
            <p:nvPr/>
          </p:nvSpPr>
          <p:spPr>
            <a:xfrm>
              <a:off x="11132940" y="5492750"/>
              <a:ext cx="16934" cy="39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21600" y="0"/>
                  </a:moveTo>
                  <a:cubicBezTo>
                    <a:pt x="10800" y="8640"/>
                    <a:pt x="0" y="17280"/>
                    <a:pt x="0" y="19440"/>
                  </a:cubicBezTo>
                  <a:cubicBezTo>
                    <a:pt x="0" y="21600"/>
                    <a:pt x="10800" y="17280"/>
                    <a:pt x="21600" y="12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4" name="Line"/>
            <p:cNvSpPr/>
            <p:nvPr/>
          </p:nvSpPr>
          <p:spPr>
            <a:xfrm>
              <a:off x="11175273" y="5397500"/>
              <a:ext cx="635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5" name="Line"/>
            <p:cNvSpPr/>
            <p:nvPr/>
          </p:nvSpPr>
          <p:spPr>
            <a:xfrm>
              <a:off x="11226073" y="5213350"/>
              <a:ext cx="87736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1" h="21600" fill="norm" stroke="1" extrusionOk="0">
                  <a:moveTo>
                    <a:pt x="0" y="0"/>
                  </a:moveTo>
                  <a:cubicBezTo>
                    <a:pt x="2512" y="126"/>
                    <a:pt x="5023" y="253"/>
                    <a:pt x="7786" y="1011"/>
                  </a:cubicBezTo>
                  <a:cubicBezTo>
                    <a:pt x="10549" y="1768"/>
                    <a:pt x="13563" y="3158"/>
                    <a:pt x="16326" y="5305"/>
                  </a:cubicBezTo>
                  <a:cubicBezTo>
                    <a:pt x="19088" y="7453"/>
                    <a:pt x="21600" y="10358"/>
                    <a:pt x="20595" y="13200"/>
                  </a:cubicBezTo>
                  <a:cubicBezTo>
                    <a:pt x="19591" y="16042"/>
                    <a:pt x="15070" y="18821"/>
                    <a:pt x="1054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6" name="Line"/>
            <p:cNvSpPr/>
            <p:nvPr/>
          </p:nvSpPr>
          <p:spPr>
            <a:xfrm>
              <a:off x="11334023" y="5461000"/>
              <a:ext cx="4445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7" name="Line"/>
            <p:cNvSpPr/>
            <p:nvPr/>
          </p:nvSpPr>
          <p:spPr>
            <a:xfrm>
              <a:off x="11467373" y="5153763"/>
              <a:ext cx="93880" cy="358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3" h="21492" fill="norm" stroke="1" extrusionOk="0">
                  <a:moveTo>
                    <a:pt x="0" y="21492"/>
                  </a:moveTo>
                  <a:cubicBezTo>
                    <a:pt x="0" y="19713"/>
                    <a:pt x="0" y="17934"/>
                    <a:pt x="1379" y="15012"/>
                  </a:cubicBezTo>
                  <a:cubicBezTo>
                    <a:pt x="2757" y="12090"/>
                    <a:pt x="5515" y="8024"/>
                    <a:pt x="7123" y="5610"/>
                  </a:cubicBezTo>
                  <a:cubicBezTo>
                    <a:pt x="8732" y="3196"/>
                    <a:pt x="9191" y="2433"/>
                    <a:pt x="10111" y="1671"/>
                  </a:cubicBezTo>
                  <a:cubicBezTo>
                    <a:pt x="11030" y="908"/>
                    <a:pt x="12409" y="146"/>
                    <a:pt x="13787" y="19"/>
                  </a:cubicBezTo>
                  <a:cubicBezTo>
                    <a:pt x="15166" y="-108"/>
                    <a:pt x="16545" y="400"/>
                    <a:pt x="18153" y="1417"/>
                  </a:cubicBezTo>
                  <a:cubicBezTo>
                    <a:pt x="19762" y="2433"/>
                    <a:pt x="21600" y="3958"/>
                    <a:pt x="19302" y="5927"/>
                  </a:cubicBezTo>
                  <a:cubicBezTo>
                    <a:pt x="17004" y="7897"/>
                    <a:pt x="10570" y="10311"/>
                    <a:pt x="4136" y="127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8" name="Line"/>
            <p:cNvSpPr/>
            <p:nvPr/>
          </p:nvSpPr>
          <p:spPr>
            <a:xfrm>
              <a:off x="11524523" y="5302249"/>
              <a:ext cx="139701" cy="211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6" fill="norm" stroke="1" extrusionOk="0">
                  <a:moveTo>
                    <a:pt x="0" y="5774"/>
                  </a:moveTo>
                  <a:cubicBezTo>
                    <a:pt x="1636" y="5560"/>
                    <a:pt x="3273" y="5347"/>
                    <a:pt x="5400" y="6523"/>
                  </a:cubicBezTo>
                  <a:cubicBezTo>
                    <a:pt x="7527" y="7699"/>
                    <a:pt x="10145" y="10265"/>
                    <a:pt x="11618" y="12725"/>
                  </a:cubicBezTo>
                  <a:cubicBezTo>
                    <a:pt x="13091" y="15184"/>
                    <a:pt x="13418" y="17537"/>
                    <a:pt x="13091" y="19141"/>
                  </a:cubicBezTo>
                  <a:cubicBezTo>
                    <a:pt x="12764" y="20745"/>
                    <a:pt x="11782" y="21600"/>
                    <a:pt x="10800" y="21279"/>
                  </a:cubicBezTo>
                  <a:cubicBezTo>
                    <a:pt x="9818" y="20958"/>
                    <a:pt x="8836" y="19461"/>
                    <a:pt x="8836" y="16681"/>
                  </a:cubicBezTo>
                  <a:cubicBezTo>
                    <a:pt x="8836" y="13901"/>
                    <a:pt x="9818" y="9838"/>
                    <a:pt x="12109" y="6844"/>
                  </a:cubicBezTo>
                  <a:cubicBezTo>
                    <a:pt x="14400" y="3850"/>
                    <a:pt x="18000" y="192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9" name="Line"/>
            <p:cNvSpPr/>
            <p:nvPr/>
          </p:nvSpPr>
          <p:spPr>
            <a:xfrm>
              <a:off x="11672690" y="5230739"/>
              <a:ext cx="112184" cy="282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5" fill="norm" stroke="1" extrusionOk="0">
                  <a:moveTo>
                    <a:pt x="21600" y="125"/>
                  </a:moveTo>
                  <a:cubicBezTo>
                    <a:pt x="18747" y="-34"/>
                    <a:pt x="15894" y="-193"/>
                    <a:pt x="12838" y="681"/>
                  </a:cubicBezTo>
                  <a:cubicBezTo>
                    <a:pt x="9781" y="1554"/>
                    <a:pt x="6521" y="3460"/>
                    <a:pt x="4075" y="6319"/>
                  </a:cubicBezTo>
                  <a:cubicBezTo>
                    <a:pt x="1630" y="9178"/>
                    <a:pt x="0" y="12989"/>
                    <a:pt x="0" y="15689"/>
                  </a:cubicBezTo>
                  <a:cubicBezTo>
                    <a:pt x="0" y="18389"/>
                    <a:pt x="1630" y="19978"/>
                    <a:pt x="4075" y="20692"/>
                  </a:cubicBezTo>
                  <a:cubicBezTo>
                    <a:pt x="6521" y="21407"/>
                    <a:pt x="9781" y="21248"/>
                    <a:pt x="13042" y="210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0" name="Line"/>
            <p:cNvSpPr/>
            <p:nvPr/>
          </p:nvSpPr>
          <p:spPr>
            <a:xfrm>
              <a:off x="11752859" y="5260363"/>
              <a:ext cx="127265" cy="234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7" h="20823" fill="norm" stroke="1" extrusionOk="0">
                  <a:moveTo>
                    <a:pt x="20947" y="336"/>
                  </a:moveTo>
                  <a:cubicBezTo>
                    <a:pt x="18508" y="-39"/>
                    <a:pt x="16070" y="-415"/>
                    <a:pt x="12586" y="1088"/>
                  </a:cubicBezTo>
                  <a:cubicBezTo>
                    <a:pt x="9102" y="2590"/>
                    <a:pt x="4573" y="5971"/>
                    <a:pt x="2134" y="8788"/>
                  </a:cubicBezTo>
                  <a:cubicBezTo>
                    <a:pt x="-305" y="11606"/>
                    <a:pt x="-653" y="13860"/>
                    <a:pt x="1089" y="15926"/>
                  </a:cubicBezTo>
                  <a:cubicBezTo>
                    <a:pt x="2831" y="17992"/>
                    <a:pt x="6663" y="19870"/>
                    <a:pt x="10147" y="20528"/>
                  </a:cubicBezTo>
                  <a:cubicBezTo>
                    <a:pt x="13631" y="21185"/>
                    <a:pt x="16766" y="20622"/>
                    <a:pt x="19902" y="200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1" name="Line"/>
            <p:cNvSpPr/>
            <p:nvPr/>
          </p:nvSpPr>
          <p:spPr>
            <a:xfrm>
              <a:off x="11771042" y="5419455"/>
              <a:ext cx="109082" cy="22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0868" fill="norm" stroke="1" extrusionOk="0">
                  <a:moveTo>
                    <a:pt x="5207" y="20868"/>
                  </a:moveTo>
                  <a:cubicBezTo>
                    <a:pt x="2715" y="14977"/>
                    <a:pt x="222" y="9086"/>
                    <a:pt x="15" y="5159"/>
                  </a:cubicBezTo>
                  <a:cubicBezTo>
                    <a:pt x="-193" y="1232"/>
                    <a:pt x="1884" y="-732"/>
                    <a:pt x="5830" y="250"/>
                  </a:cubicBezTo>
                  <a:cubicBezTo>
                    <a:pt x="9776" y="1232"/>
                    <a:pt x="15592" y="5159"/>
                    <a:pt x="21407" y="90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2" name="Line"/>
            <p:cNvSpPr/>
            <p:nvPr/>
          </p:nvSpPr>
          <p:spPr>
            <a:xfrm>
              <a:off x="11873773" y="5473700"/>
              <a:ext cx="4445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3" name="Line"/>
            <p:cNvSpPr/>
            <p:nvPr/>
          </p:nvSpPr>
          <p:spPr>
            <a:xfrm>
              <a:off x="11936050" y="5227225"/>
              <a:ext cx="64724" cy="81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0760" fill="norm" stroke="1" extrusionOk="0">
                  <a:moveTo>
                    <a:pt x="2493" y="20760"/>
                  </a:moveTo>
                  <a:cubicBezTo>
                    <a:pt x="1100" y="17520"/>
                    <a:pt x="-294" y="14280"/>
                    <a:pt x="54" y="11040"/>
                  </a:cubicBezTo>
                  <a:cubicBezTo>
                    <a:pt x="403" y="7800"/>
                    <a:pt x="2493" y="4560"/>
                    <a:pt x="5629" y="2400"/>
                  </a:cubicBezTo>
                  <a:cubicBezTo>
                    <a:pt x="8764" y="240"/>
                    <a:pt x="12945" y="-840"/>
                    <a:pt x="15732" y="780"/>
                  </a:cubicBezTo>
                  <a:cubicBezTo>
                    <a:pt x="18519" y="2400"/>
                    <a:pt x="19912" y="6720"/>
                    <a:pt x="21306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4" name="Line"/>
            <p:cNvSpPr/>
            <p:nvPr/>
          </p:nvSpPr>
          <p:spPr>
            <a:xfrm>
              <a:off x="11886473" y="5626100"/>
              <a:ext cx="120651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5" name="Line"/>
            <p:cNvSpPr/>
            <p:nvPr/>
          </p:nvSpPr>
          <p:spPr>
            <a:xfrm>
              <a:off x="10216423" y="5715000"/>
              <a:ext cx="1612901" cy="146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22" y="20974"/>
                    <a:pt x="1644" y="20348"/>
                    <a:pt x="2565" y="19252"/>
                  </a:cubicBezTo>
                  <a:cubicBezTo>
                    <a:pt x="3487" y="18157"/>
                    <a:pt x="4507" y="16591"/>
                    <a:pt x="5556" y="15026"/>
                  </a:cubicBezTo>
                  <a:cubicBezTo>
                    <a:pt x="6605" y="13461"/>
                    <a:pt x="7682" y="11896"/>
                    <a:pt x="8830" y="10487"/>
                  </a:cubicBezTo>
                  <a:cubicBezTo>
                    <a:pt x="9978" y="9078"/>
                    <a:pt x="11197" y="7826"/>
                    <a:pt x="12430" y="6730"/>
                  </a:cubicBezTo>
                  <a:cubicBezTo>
                    <a:pt x="13663" y="5635"/>
                    <a:pt x="14910" y="4696"/>
                    <a:pt x="16129" y="3913"/>
                  </a:cubicBezTo>
                  <a:cubicBezTo>
                    <a:pt x="17348" y="3130"/>
                    <a:pt x="18539" y="2504"/>
                    <a:pt x="19446" y="1878"/>
                  </a:cubicBezTo>
                  <a:cubicBezTo>
                    <a:pt x="20353" y="1252"/>
                    <a:pt x="20976" y="62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6" name="Line"/>
            <p:cNvSpPr/>
            <p:nvPr/>
          </p:nvSpPr>
          <p:spPr>
            <a:xfrm>
              <a:off x="8703900" y="6165850"/>
              <a:ext cx="13924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4645"/>
                    <a:pt x="1783" y="9290"/>
                    <a:pt x="240" y="12890"/>
                  </a:cubicBezTo>
                  <a:cubicBezTo>
                    <a:pt x="-1303" y="16490"/>
                    <a:pt x="4868" y="19045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7" name="Line"/>
            <p:cNvSpPr/>
            <p:nvPr/>
          </p:nvSpPr>
          <p:spPr>
            <a:xfrm>
              <a:off x="8556396" y="6115050"/>
              <a:ext cx="269378" cy="127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600" fill="norm" stroke="1" extrusionOk="0">
                  <a:moveTo>
                    <a:pt x="213" y="21600"/>
                  </a:moveTo>
                  <a:cubicBezTo>
                    <a:pt x="45" y="19080"/>
                    <a:pt x="-124" y="16560"/>
                    <a:pt x="129" y="14760"/>
                  </a:cubicBezTo>
                  <a:cubicBezTo>
                    <a:pt x="382" y="12960"/>
                    <a:pt x="1057" y="11880"/>
                    <a:pt x="3673" y="9720"/>
                  </a:cubicBezTo>
                  <a:cubicBezTo>
                    <a:pt x="6288" y="7560"/>
                    <a:pt x="10845" y="4320"/>
                    <a:pt x="14135" y="2520"/>
                  </a:cubicBezTo>
                  <a:cubicBezTo>
                    <a:pt x="17426" y="720"/>
                    <a:pt x="19451" y="360"/>
                    <a:pt x="2147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8" name="Line"/>
            <p:cNvSpPr/>
            <p:nvPr/>
          </p:nvSpPr>
          <p:spPr>
            <a:xfrm>
              <a:off x="8819423" y="6118912"/>
              <a:ext cx="96834" cy="280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6" h="21216" fill="norm" stroke="1" extrusionOk="0">
                  <a:moveTo>
                    <a:pt x="0" y="9308"/>
                  </a:moveTo>
                  <a:cubicBezTo>
                    <a:pt x="1800" y="12828"/>
                    <a:pt x="3600" y="16348"/>
                    <a:pt x="4275" y="18508"/>
                  </a:cubicBezTo>
                  <a:cubicBezTo>
                    <a:pt x="4950" y="20668"/>
                    <a:pt x="4500" y="21468"/>
                    <a:pt x="4050" y="21148"/>
                  </a:cubicBezTo>
                  <a:cubicBezTo>
                    <a:pt x="3600" y="20828"/>
                    <a:pt x="3150" y="19388"/>
                    <a:pt x="3825" y="16188"/>
                  </a:cubicBezTo>
                  <a:cubicBezTo>
                    <a:pt x="4500" y="12988"/>
                    <a:pt x="6300" y="8028"/>
                    <a:pt x="7875" y="5068"/>
                  </a:cubicBezTo>
                  <a:cubicBezTo>
                    <a:pt x="9450" y="2108"/>
                    <a:pt x="10800" y="1148"/>
                    <a:pt x="12600" y="588"/>
                  </a:cubicBezTo>
                  <a:cubicBezTo>
                    <a:pt x="14400" y="28"/>
                    <a:pt x="16650" y="-132"/>
                    <a:pt x="18450" y="108"/>
                  </a:cubicBezTo>
                  <a:cubicBezTo>
                    <a:pt x="20250" y="348"/>
                    <a:pt x="21600" y="988"/>
                    <a:pt x="19575" y="2908"/>
                  </a:cubicBezTo>
                  <a:cubicBezTo>
                    <a:pt x="17550" y="4828"/>
                    <a:pt x="12150" y="8028"/>
                    <a:pt x="6750" y="112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9" name="Line"/>
            <p:cNvSpPr/>
            <p:nvPr/>
          </p:nvSpPr>
          <p:spPr>
            <a:xfrm>
              <a:off x="9016273" y="6261100"/>
              <a:ext cx="133351" cy="117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8" fill="norm" stroke="1" extrusionOk="0">
                  <a:moveTo>
                    <a:pt x="0" y="3411"/>
                  </a:moveTo>
                  <a:cubicBezTo>
                    <a:pt x="1029" y="1895"/>
                    <a:pt x="2057" y="379"/>
                    <a:pt x="3429" y="189"/>
                  </a:cubicBezTo>
                  <a:cubicBezTo>
                    <a:pt x="4800" y="0"/>
                    <a:pt x="6514" y="1137"/>
                    <a:pt x="7714" y="3032"/>
                  </a:cubicBezTo>
                  <a:cubicBezTo>
                    <a:pt x="8914" y="4926"/>
                    <a:pt x="9600" y="7579"/>
                    <a:pt x="10114" y="10421"/>
                  </a:cubicBezTo>
                  <a:cubicBezTo>
                    <a:pt x="10629" y="13263"/>
                    <a:pt x="10971" y="16295"/>
                    <a:pt x="10457" y="18379"/>
                  </a:cubicBezTo>
                  <a:cubicBezTo>
                    <a:pt x="9943" y="20463"/>
                    <a:pt x="8571" y="21600"/>
                    <a:pt x="7714" y="20842"/>
                  </a:cubicBezTo>
                  <a:cubicBezTo>
                    <a:pt x="6857" y="20084"/>
                    <a:pt x="6514" y="17432"/>
                    <a:pt x="6343" y="14779"/>
                  </a:cubicBezTo>
                  <a:cubicBezTo>
                    <a:pt x="6171" y="12126"/>
                    <a:pt x="6171" y="9474"/>
                    <a:pt x="8743" y="7011"/>
                  </a:cubicBezTo>
                  <a:cubicBezTo>
                    <a:pt x="11314" y="4547"/>
                    <a:pt x="16457" y="227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0" name="Line"/>
            <p:cNvSpPr/>
            <p:nvPr/>
          </p:nvSpPr>
          <p:spPr>
            <a:xfrm>
              <a:off x="9165680" y="6088518"/>
              <a:ext cx="358594" cy="252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434" fill="norm" stroke="1" extrusionOk="0">
                  <a:moveTo>
                    <a:pt x="180" y="14676"/>
                  </a:moveTo>
                  <a:cubicBezTo>
                    <a:pt x="53" y="16476"/>
                    <a:pt x="-74" y="18276"/>
                    <a:pt x="53" y="19536"/>
                  </a:cubicBezTo>
                  <a:cubicBezTo>
                    <a:pt x="180" y="20796"/>
                    <a:pt x="561" y="21516"/>
                    <a:pt x="942" y="21426"/>
                  </a:cubicBezTo>
                  <a:cubicBezTo>
                    <a:pt x="1324" y="21336"/>
                    <a:pt x="1705" y="20436"/>
                    <a:pt x="2150" y="19626"/>
                  </a:cubicBezTo>
                  <a:cubicBezTo>
                    <a:pt x="2594" y="18816"/>
                    <a:pt x="3102" y="18096"/>
                    <a:pt x="3357" y="18186"/>
                  </a:cubicBezTo>
                  <a:cubicBezTo>
                    <a:pt x="3611" y="18276"/>
                    <a:pt x="3611" y="19176"/>
                    <a:pt x="3865" y="19986"/>
                  </a:cubicBezTo>
                  <a:cubicBezTo>
                    <a:pt x="4119" y="20796"/>
                    <a:pt x="4627" y="21516"/>
                    <a:pt x="5135" y="21426"/>
                  </a:cubicBezTo>
                  <a:cubicBezTo>
                    <a:pt x="5644" y="21336"/>
                    <a:pt x="6152" y="20436"/>
                    <a:pt x="6914" y="17556"/>
                  </a:cubicBezTo>
                  <a:cubicBezTo>
                    <a:pt x="7677" y="14676"/>
                    <a:pt x="8693" y="9816"/>
                    <a:pt x="9328" y="6846"/>
                  </a:cubicBezTo>
                  <a:cubicBezTo>
                    <a:pt x="9964" y="3876"/>
                    <a:pt x="10218" y="2796"/>
                    <a:pt x="10408" y="1806"/>
                  </a:cubicBezTo>
                  <a:cubicBezTo>
                    <a:pt x="10599" y="816"/>
                    <a:pt x="10726" y="-84"/>
                    <a:pt x="10726" y="6"/>
                  </a:cubicBezTo>
                  <a:cubicBezTo>
                    <a:pt x="10726" y="96"/>
                    <a:pt x="10599" y="1176"/>
                    <a:pt x="10281" y="3876"/>
                  </a:cubicBezTo>
                  <a:cubicBezTo>
                    <a:pt x="9964" y="6576"/>
                    <a:pt x="9455" y="10896"/>
                    <a:pt x="9201" y="13866"/>
                  </a:cubicBezTo>
                  <a:cubicBezTo>
                    <a:pt x="8947" y="16836"/>
                    <a:pt x="8947" y="18456"/>
                    <a:pt x="9265" y="19356"/>
                  </a:cubicBezTo>
                  <a:cubicBezTo>
                    <a:pt x="9582" y="20256"/>
                    <a:pt x="10218" y="20436"/>
                    <a:pt x="11107" y="19896"/>
                  </a:cubicBezTo>
                  <a:cubicBezTo>
                    <a:pt x="11997" y="19356"/>
                    <a:pt x="13140" y="18096"/>
                    <a:pt x="14157" y="16476"/>
                  </a:cubicBezTo>
                  <a:cubicBezTo>
                    <a:pt x="15173" y="14856"/>
                    <a:pt x="16062" y="12876"/>
                    <a:pt x="16507" y="11436"/>
                  </a:cubicBezTo>
                  <a:cubicBezTo>
                    <a:pt x="16952" y="9996"/>
                    <a:pt x="16952" y="9096"/>
                    <a:pt x="16507" y="9006"/>
                  </a:cubicBezTo>
                  <a:cubicBezTo>
                    <a:pt x="16062" y="8916"/>
                    <a:pt x="15173" y="9636"/>
                    <a:pt x="14220" y="11256"/>
                  </a:cubicBezTo>
                  <a:cubicBezTo>
                    <a:pt x="13267" y="12876"/>
                    <a:pt x="12251" y="15396"/>
                    <a:pt x="11742" y="17106"/>
                  </a:cubicBezTo>
                  <a:cubicBezTo>
                    <a:pt x="11234" y="18816"/>
                    <a:pt x="11234" y="19716"/>
                    <a:pt x="11552" y="20346"/>
                  </a:cubicBezTo>
                  <a:cubicBezTo>
                    <a:pt x="11870" y="20976"/>
                    <a:pt x="12505" y="21336"/>
                    <a:pt x="14220" y="21156"/>
                  </a:cubicBezTo>
                  <a:cubicBezTo>
                    <a:pt x="15935" y="20976"/>
                    <a:pt x="18731" y="20256"/>
                    <a:pt x="21526" y="195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1" name="Line"/>
            <p:cNvSpPr/>
            <p:nvPr/>
          </p:nvSpPr>
          <p:spPr>
            <a:xfrm>
              <a:off x="10319031" y="6037241"/>
              <a:ext cx="246643" cy="327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297" fill="norm" stroke="1" extrusionOk="0">
                  <a:moveTo>
                    <a:pt x="20404" y="2168"/>
                  </a:moveTo>
                  <a:cubicBezTo>
                    <a:pt x="20220" y="1342"/>
                    <a:pt x="20035" y="517"/>
                    <a:pt x="19481" y="173"/>
                  </a:cubicBezTo>
                  <a:cubicBezTo>
                    <a:pt x="18927" y="-171"/>
                    <a:pt x="18004" y="-33"/>
                    <a:pt x="16066" y="861"/>
                  </a:cubicBezTo>
                  <a:cubicBezTo>
                    <a:pt x="14127" y="1755"/>
                    <a:pt x="11174" y="3406"/>
                    <a:pt x="9420" y="4575"/>
                  </a:cubicBezTo>
                  <a:cubicBezTo>
                    <a:pt x="7666" y="5745"/>
                    <a:pt x="7112" y="6433"/>
                    <a:pt x="7204" y="7052"/>
                  </a:cubicBezTo>
                  <a:cubicBezTo>
                    <a:pt x="7297" y="7671"/>
                    <a:pt x="8035" y="8221"/>
                    <a:pt x="9235" y="8565"/>
                  </a:cubicBezTo>
                  <a:cubicBezTo>
                    <a:pt x="10435" y="8909"/>
                    <a:pt x="12097" y="9047"/>
                    <a:pt x="13389" y="9184"/>
                  </a:cubicBezTo>
                  <a:cubicBezTo>
                    <a:pt x="14681" y="9322"/>
                    <a:pt x="15604" y="9460"/>
                    <a:pt x="15697" y="9872"/>
                  </a:cubicBezTo>
                  <a:cubicBezTo>
                    <a:pt x="15789" y="10285"/>
                    <a:pt x="15050" y="10973"/>
                    <a:pt x="12558" y="12280"/>
                  </a:cubicBezTo>
                  <a:cubicBezTo>
                    <a:pt x="10066" y="13587"/>
                    <a:pt x="5820" y="15513"/>
                    <a:pt x="3420" y="16751"/>
                  </a:cubicBezTo>
                  <a:cubicBezTo>
                    <a:pt x="1020" y="17990"/>
                    <a:pt x="466" y="18540"/>
                    <a:pt x="189" y="19159"/>
                  </a:cubicBezTo>
                  <a:cubicBezTo>
                    <a:pt x="-88" y="19778"/>
                    <a:pt x="-88" y="20466"/>
                    <a:pt x="374" y="20879"/>
                  </a:cubicBezTo>
                  <a:cubicBezTo>
                    <a:pt x="835" y="21291"/>
                    <a:pt x="1758" y="21429"/>
                    <a:pt x="5358" y="21154"/>
                  </a:cubicBezTo>
                  <a:cubicBezTo>
                    <a:pt x="8958" y="20879"/>
                    <a:pt x="15235" y="20191"/>
                    <a:pt x="21512" y="195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2" name="Line"/>
            <p:cNvSpPr/>
            <p:nvPr/>
          </p:nvSpPr>
          <p:spPr>
            <a:xfrm>
              <a:off x="10730773" y="6337300"/>
              <a:ext cx="190501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3" name="Line"/>
            <p:cNvSpPr/>
            <p:nvPr/>
          </p:nvSpPr>
          <p:spPr>
            <a:xfrm>
              <a:off x="11200673" y="6343650"/>
              <a:ext cx="14605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4" name="Line"/>
            <p:cNvSpPr/>
            <p:nvPr/>
          </p:nvSpPr>
          <p:spPr>
            <a:xfrm>
              <a:off x="11810273" y="6324600"/>
              <a:ext cx="13970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975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219899" y="2868083"/>
              <a:ext cx="1741952" cy="322512"/>
            </a:xfrm>
            <a:prstGeom prst="rect">
              <a:avLst/>
            </a:prstGeom>
            <a:effectLst/>
          </p:spPr>
        </p:pic>
        <p:pic>
          <p:nvPicPr>
            <p:cNvPr id="2977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709107" y="2578741"/>
              <a:ext cx="1281189" cy="233150"/>
            </a:xfrm>
            <a:prstGeom prst="rect">
              <a:avLst/>
            </a:prstGeom>
            <a:effectLst/>
          </p:spPr>
        </p:pic>
        <p:pic>
          <p:nvPicPr>
            <p:cNvPr id="2979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126773" y="1924050"/>
              <a:ext cx="228601" cy="217801"/>
            </a:xfrm>
            <a:prstGeom prst="rect">
              <a:avLst/>
            </a:prstGeom>
            <a:effectLst/>
          </p:spPr>
        </p:pic>
        <p:pic>
          <p:nvPicPr>
            <p:cNvPr id="2981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172218" y="1597867"/>
              <a:ext cx="764433" cy="529383"/>
            </a:xfrm>
            <a:prstGeom prst="rect">
              <a:avLst/>
            </a:prstGeom>
            <a:effectLst/>
          </p:spPr>
        </p:pic>
        <p:pic>
          <p:nvPicPr>
            <p:cNvPr id="2983" name="Line Line" descr="Line Lin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787173" y="2000250"/>
              <a:ext cx="152401" cy="50800"/>
            </a:xfrm>
            <a:prstGeom prst="rect">
              <a:avLst/>
            </a:prstGeom>
            <a:effectLst/>
          </p:spPr>
        </p:pic>
        <p:pic>
          <p:nvPicPr>
            <p:cNvPr id="2985" name="Line Line" descr="Line 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920523" y="1930400"/>
              <a:ext cx="95251" cy="190500"/>
            </a:xfrm>
            <a:prstGeom prst="rect">
              <a:avLst/>
            </a:prstGeom>
            <a:effectLst/>
          </p:spPr>
        </p:pic>
        <p:pic>
          <p:nvPicPr>
            <p:cNvPr id="2987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7530373" y="1876336"/>
              <a:ext cx="222251" cy="150373"/>
            </a:xfrm>
            <a:prstGeom prst="rect">
              <a:avLst/>
            </a:prstGeom>
            <a:effectLst/>
          </p:spPr>
        </p:pic>
        <p:pic>
          <p:nvPicPr>
            <p:cNvPr id="2989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7606573" y="1596254"/>
              <a:ext cx="644345" cy="464411"/>
            </a:xfrm>
            <a:prstGeom prst="rect">
              <a:avLst/>
            </a:prstGeom>
            <a:effectLst/>
          </p:spPr>
        </p:pic>
        <p:pic>
          <p:nvPicPr>
            <p:cNvPr id="2991" name="Line Line" descr="Line Lin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8114573" y="1949450"/>
              <a:ext cx="165101" cy="57150"/>
            </a:xfrm>
            <a:prstGeom prst="rect">
              <a:avLst/>
            </a:prstGeom>
            <a:effectLst/>
          </p:spPr>
        </p:pic>
        <p:pic>
          <p:nvPicPr>
            <p:cNvPr id="2993" name="Line Line" descr="Line Lin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8146323" y="1943099"/>
              <a:ext cx="146051" cy="152401"/>
            </a:xfrm>
            <a:prstGeom prst="rect">
              <a:avLst/>
            </a:prstGeom>
            <a:effectLst/>
          </p:spPr>
        </p:pic>
        <p:pic>
          <p:nvPicPr>
            <p:cNvPr id="2995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8971823" y="2520950"/>
              <a:ext cx="1123951" cy="181240"/>
            </a:xfrm>
            <a:prstGeom prst="rect">
              <a:avLst/>
            </a:prstGeom>
            <a:effectLst/>
          </p:spPr>
        </p:pic>
        <p:pic>
          <p:nvPicPr>
            <p:cNvPr id="2997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6990623" y="4026263"/>
              <a:ext cx="3288305" cy="437788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7" name="Drawing"/>
          <p:cNvGrpSpPr/>
          <p:nvPr/>
        </p:nvGrpSpPr>
        <p:grpSpPr>
          <a:xfrm>
            <a:off x="559889" y="1672482"/>
            <a:ext cx="12356011" cy="6472841"/>
            <a:chOff x="0" y="0"/>
            <a:chExt cx="12356010" cy="6472840"/>
          </a:xfrm>
        </p:grpSpPr>
        <p:sp>
          <p:nvSpPr>
            <p:cNvPr id="3001" name="Line"/>
            <p:cNvSpPr/>
            <p:nvPr/>
          </p:nvSpPr>
          <p:spPr>
            <a:xfrm>
              <a:off x="0" y="295518"/>
              <a:ext cx="235978" cy="484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405" fill="norm" stroke="1" extrusionOk="0">
                  <a:moveTo>
                    <a:pt x="2215" y="1986"/>
                  </a:moveTo>
                  <a:cubicBezTo>
                    <a:pt x="4915" y="2360"/>
                    <a:pt x="7615" y="2734"/>
                    <a:pt x="10508" y="2547"/>
                  </a:cubicBezTo>
                  <a:cubicBezTo>
                    <a:pt x="13401" y="2360"/>
                    <a:pt x="16487" y="1612"/>
                    <a:pt x="18512" y="1051"/>
                  </a:cubicBezTo>
                  <a:cubicBezTo>
                    <a:pt x="20537" y="490"/>
                    <a:pt x="21501" y="116"/>
                    <a:pt x="21501" y="23"/>
                  </a:cubicBezTo>
                  <a:cubicBezTo>
                    <a:pt x="21501" y="-71"/>
                    <a:pt x="20537" y="116"/>
                    <a:pt x="18319" y="911"/>
                  </a:cubicBezTo>
                  <a:cubicBezTo>
                    <a:pt x="16101" y="1706"/>
                    <a:pt x="12630" y="3108"/>
                    <a:pt x="10219" y="4230"/>
                  </a:cubicBezTo>
                  <a:cubicBezTo>
                    <a:pt x="7808" y="5352"/>
                    <a:pt x="6458" y="6194"/>
                    <a:pt x="5687" y="6848"/>
                  </a:cubicBezTo>
                  <a:cubicBezTo>
                    <a:pt x="4915" y="7503"/>
                    <a:pt x="4722" y="7971"/>
                    <a:pt x="5397" y="8204"/>
                  </a:cubicBezTo>
                  <a:cubicBezTo>
                    <a:pt x="6072" y="8438"/>
                    <a:pt x="7615" y="8438"/>
                    <a:pt x="8869" y="8391"/>
                  </a:cubicBezTo>
                  <a:cubicBezTo>
                    <a:pt x="10122" y="8345"/>
                    <a:pt x="11087" y="8251"/>
                    <a:pt x="12051" y="8204"/>
                  </a:cubicBezTo>
                  <a:cubicBezTo>
                    <a:pt x="13015" y="8158"/>
                    <a:pt x="13980" y="8158"/>
                    <a:pt x="14269" y="8391"/>
                  </a:cubicBezTo>
                  <a:cubicBezTo>
                    <a:pt x="14558" y="8625"/>
                    <a:pt x="14172" y="9093"/>
                    <a:pt x="11955" y="10682"/>
                  </a:cubicBezTo>
                  <a:cubicBezTo>
                    <a:pt x="9737" y="12272"/>
                    <a:pt x="5687" y="14984"/>
                    <a:pt x="3372" y="16667"/>
                  </a:cubicBezTo>
                  <a:cubicBezTo>
                    <a:pt x="1058" y="18350"/>
                    <a:pt x="480" y="19004"/>
                    <a:pt x="190" y="19612"/>
                  </a:cubicBezTo>
                  <a:cubicBezTo>
                    <a:pt x="-99" y="20220"/>
                    <a:pt x="-99" y="20781"/>
                    <a:pt x="480" y="21108"/>
                  </a:cubicBezTo>
                  <a:cubicBezTo>
                    <a:pt x="1058" y="21435"/>
                    <a:pt x="2215" y="21529"/>
                    <a:pt x="4915" y="21202"/>
                  </a:cubicBezTo>
                  <a:cubicBezTo>
                    <a:pt x="7615" y="20874"/>
                    <a:pt x="11858" y="20126"/>
                    <a:pt x="14365" y="19659"/>
                  </a:cubicBezTo>
                  <a:cubicBezTo>
                    <a:pt x="16872" y="19191"/>
                    <a:pt x="17644" y="19004"/>
                    <a:pt x="18415" y="188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2" name="Line"/>
            <p:cNvSpPr/>
            <p:nvPr/>
          </p:nvSpPr>
          <p:spPr>
            <a:xfrm>
              <a:off x="281204" y="456483"/>
              <a:ext cx="346357" cy="254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276" fill="norm" stroke="1" extrusionOk="0">
                  <a:moveTo>
                    <a:pt x="215" y="8887"/>
                  </a:moveTo>
                  <a:cubicBezTo>
                    <a:pt x="84" y="8001"/>
                    <a:pt x="-48" y="7116"/>
                    <a:pt x="18" y="6231"/>
                  </a:cubicBezTo>
                  <a:cubicBezTo>
                    <a:pt x="84" y="5346"/>
                    <a:pt x="347" y="4460"/>
                    <a:pt x="1467" y="4283"/>
                  </a:cubicBezTo>
                  <a:cubicBezTo>
                    <a:pt x="2586" y="4106"/>
                    <a:pt x="4562" y="4637"/>
                    <a:pt x="5352" y="6850"/>
                  </a:cubicBezTo>
                  <a:cubicBezTo>
                    <a:pt x="6142" y="9064"/>
                    <a:pt x="5747" y="12959"/>
                    <a:pt x="5023" y="15614"/>
                  </a:cubicBezTo>
                  <a:cubicBezTo>
                    <a:pt x="4298" y="18270"/>
                    <a:pt x="3245" y="19687"/>
                    <a:pt x="2389" y="20483"/>
                  </a:cubicBezTo>
                  <a:cubicBezTo>
                    <a:pt x="1532" y="21280"/>
                    <a:pt x="874" y="21457"/>
                    <a:pt x="676" y="21103"/>
                  </a:cubicBezTo>
                  <a:cubicBezTo>
                    <a:pt x="479" y="20749"/>
                    <a:pt x="742" y="19864"/>
                    <a:pt x="2125" y="17208"/>
                  </a:cubicBezTo>
                  <a:cubicBezTo>
                    <a:pt x="3508" y="14552"/>
                    <a:pt x="6011" y="10126"/>
                    <a:pt x="7920" y="7116"/>
                  </a:cubicBezTo>
                  <a:cubicBezTo>
                    <a:pt x="9830" y="4106"/>
                    <a:pt x="11147" y="2513"/>
                    <a:pt x="12069" y="1450"/>
                  </a:cubicBezTo>
                  <a:cubicBezTo>
                    <a:pt x="12991" y="388"/>
                    <a:pt x="13518" y="-143"/>
                    <a:pt x="13518" y="34"/>
                  </a:cubicBezTo>
                  <a:cubicBezTo>
                    <a:pt x="13518" y="211"/>
                    <a:pt x="12991" y="1096"/>
                    <a:pt x="12398" y="2601"/>
                  </a:cubicBezTo>
                  <a:cubicBezTo>
                    <a:pt x="11806" y="4106"/>
                    <a:pt x="11147" y="6231"/>
                    <a:pt x="10752" y="8001"/>
                  </a:cubicBezTo>
                  <a:cubicBezTo>
                    <a:pt x="10357" y="9772"/>
                    <a:pt x="10225" y="11188"/>
                    <a:pt x="10950" y="12162"/>
                  </a:cubicBezTo>
                  <a:cubicBezTo>
                    <a:pt x="11674" y="13136"/>
                    <a:pt x="13254" y="13667"/>
                    <a:pt x="15164" y="13401"/>
                  </a:cubicBezTo>
                  <a:cubicBezTo>
                    <a:pt x="17074" y="13136"/>
                    <a:pt x="19313" y="12073"/>
                    <a:pt x="21552" y="110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3" name="Line"/>
            <p:cNvSpPr/>
            <p:nvPr/>
          </p:nvSpPr>
          <p:spPr>
            <a:xfrm>
              <a:off x="5260" y="797668"/>
              <a:ext cx="514351" cy="234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67" y="18097"/>
                    <a:pt x="5333" y="14595"/>
                    <a:pt x="8311" y="11286"/>
                  </a:cubicBezTo>
                  <a:cubicBezTo>
                    <a:pt x="11289" y="7978"/>
                    <a:pt x="14578" y="4865"/>
                    <a:pt x="16844" y="3016"/>
                  </a:cubicBezTo>
                  <a:cubicBezTo>
                    <a:pt x="19111" y="1168"/>
                    <a:pt x="20356" y="58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4" name="Line"/>
            <p:cNvSpPr/>
            <p:nvPr/>
          </p:nvSpPr>
          <p:spPr>
            <a:xfrm>
              <a:off x="259531" y="765918"/>
              <a:ext cx="317230" cy="203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008" fill="norm" stroke="1" extrusionOk="0">
                  <a:moveTo>
                    <a:pt x="824" y="20291"/>
                  </a:moveTo>
                  <a:cubicBezTo>
                    <a:pt x="122" y="20945"/>
                    <a:pt x="-579" y="21600"/>
                    <a:pt x="753" y="20073"/>
                  </a:cubicBezTo>
                  <a:cubicBezTo>
                    <a:pt x="2086" y="18545"/>
                    <a:pt x="5452" y="14836"/>
                    <a:pt x="9169" y="11127"/>
                  </a:cubicBezTo>
                  <a:cubicBezTo>
                    <a:pt x="12886" y="7418"/>
                    <a:pt x="16953" y="3709"/>
                    <a:pt x="2102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5" name="Line"/>
            <p:cNvSpPr/>
            <p:nvPr/>
          </p:nvSpPr>
          <p:spPr>
            <a:xfrm>
              <a:off x="659310" y="467468"/>
              <a:ext cx="317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6" name="Line"/>
            <p:cNvSpPr/>
            <p:nvPr/>
          </p:nvSpPr>
          <p:spPr>
            <a:xfrm>
              <a:off x="735510" y="638918"/>
              <a:ext cx="127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7" name="Line"/>
            <p:cNvSpPr/>
            <p:nvPr/>
          </p:nvSpPr>
          <p:spPr>
            <a:xfrm>
              <a:off x="1513530" y="119231"/>
              <a:ext cx="142731" cy="500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9" h="21355" fill="norm" stroke="1" extrusionOk="0">
                  <a:moveTo>
                    <a:pt x="1387" y="4837"/>
                  </a:moveTo>
                  <a:cubicBezTo>
                    <a:pt x="448" y="4475"/>
                    <a:pt x="-491" y="4114"/>
                    <a:pt x="292" y="3345"/>
                  </a:cubicBezTo>
                  <a:cubicBezTo>
                    <a:pt x="1074" y="2577"/>
                    <a:pt x="3579" y="1402"/>
                    <a:pt x="5613" y="725"/>
                  </a:cubicBezTo>
                  <a:cubicBezTo>
                    <a:pt x="7648" y="47"/>
                    <a:pt x="9213" y="-134"/>
                    <a:pt x="10466" y="92"/>
                  </a:cubicBezTo>
                  <a:cubicBezTo>
                    <a:pt x="11718" y="318"/>
                    <a:pt x="12657" y="951"/>
                    <a:pt x="13909" y="2713"/>
                  </a:cubicBezTo>
                  <a:cubicBezTo>
                    <a:pt x="15161" y="4475"/>
                    <a:pt x="16726" y="7367"/>
                    <a:pt x="17822" y="10259"/>
                  </a:cubicBezTo>
                  <a:cubicBezTo>
                    <a:pt x="18918" y="13151"/>
                    <a:pt x="19544" y="16043"/>
                    <a:pt x="19857" y="17761"/>
                  </a:cubicBezTo>
                  <a:cubicBezTo>
                    <a:pt x="20170" y="19478"/>
                    <a:pt x="20170" y="20020"/>
                    <a:pt x="20326" y="20517"/>
                  </a:cubicBezTo>
                  <a:cubicBezTo>
                    <a:pt x="20483" y="21014"/>
                    <a:pt x="20796" y="21466"/>
                    <a:pt x="20952" y="21330"/>
                  </a:cubicBezTo>
                  <a:cubicBezTo>
                    <a:pt x="21109" y="21195"/>
                    <a:pt x="21109" y="20472"/>
                    <a:pt x="21109" y="197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8" name="Line"/>
            <p:cNvSpPr/>
            <p:nvPr/>
          </p:nvSpPr>
          <p:spPr>
            <a:xfrm>
              <a:off x="1611810" y="149713"/>
              <a:ext cx="241301" cy="384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7" fill="norm" stroke="1" extrusionOk="0">
                  <a:moveTo>
                    <a:pt x="0" y="16567"/>
                  </a:moveTo>
                  <a:cubicBezTo>
                    <a:pt x="947" y="16567"/>
                    <a:pt x="1895" y="16567"/>
                    <a:pt x="3126" y="16097"/>
                  </a:cubicBezTo>
                  <a:cubicBezTo>
                    <a:pt x="4358" y="15627"/>
                    <a:pt x="5874" y="14688"/>
                    <a:pt x="7674" y="12575"/>
                  </a:cubicBezTo>
                  <a:cubicBezTo>
                    <a:pt x="9474" y="10462"/>
                    <a:pt x="11558" y="7175"/>
                    <a:pt x="12695" y="5180"/>
                  </a:cubicBezTo>
                  <a:cubicBezTo>
                    <a:pt x="13832" y="3184"/>
                    <a:pt x="14021" y="2480"/>
                    <a:pt x="14400" y="1717"/>
                  </a:cubicBezTo>
                  <a:cubicBezTo>
                    <a:pt x="14779" y="954"/>
                    <a:pt x="15347" y="132"/>
                    <a:pt x="15726" y="14"/>
                  </a:cubicBezTo>
                  <a:cubicBezTo>
                    <a:pt x="16105" y="-103"/>
                    <a:pt x="16295" y="484"/>
                    <a:pt x="16674" y="2773"/>
                  </a:cubicBezTo>
                  <a:cubicBezTo>
                    <a:pt x="17053" y="5062"/>
                    <a:pt x="17621" y="9054"/>
                    <a:pt x="18095" y="12223"/>
                  </a:cubicBezTo>
                  <a:cubicBezTo>
                    <a:pt x="18568" y="15393"/>
                    <a:pt x="18947" y="17740"/>
                    <a:pt x="19326" y="19267"/>
                  </a:cubicBezTo>
                  <a:cubicBezTo>
                    <a:pt x="19705" y="20793"/>
                    <a:pt x="20084" y="21497"/>
                    <a:pt x="20463" y="21321"/>
                  </a:cubicBezTo>
                  <a:cubicBezTo>
                    <a:pt x="20842" y="21145"/>
                    <a:pt x="21221" y="20088"/>
                    <a:pt x="21600" y="190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9" name="Line"/>
            <p:cNvSpPr/>
            <p:nvPr/>
          </p:nvSpPr>
          <p:spPr>
            <a:xfrm>
              <a:off x="1986460" y="264268"/>
              <a:ext cx="127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0" name="Line"/>
            <p:cNvSpPr/>
            <p:nvPr/>
          </p:nvSpPr>
          <p:spPr>
            <a:xfrm>
              <a:off x="1992810" y="480168"/>
              <a:ext cx="127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1" name="Line"/>
            <p:cNvSpPr/>
            <p:nvPr/>
          </p:nvSpPr>
          <p:spPr>
            <a:xfrm>
              <a:off x="2318991" y="0"/>
              <a:ext cx="289770" cy="490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390" fill="norm" stroke="1" extrusionOk="0">
                  <a:moveTo>
                    <a:pt x="767" y="11248"/>
                  </a:moveTo>
                  <a:cubicBezTo>
                    <a:pt x="298" y="11617"/>
                    <a:pt x="-172" y="11986"/>
                    <a:pt x="63" y="12125"/>
                  </a:cubicBezTo>
                  <a:cubicBezTo>
                    <a:pt x="298" y="12263"/>
                    <a:pt x="1237" y="12171"/>
                    <a:pt x="2958" y="11340"/>
                  </a:cubicBezTo>
                  <a:cubicBezTo>
                    <a:pt x="4680" y="10509"/>
                    <a:pt x="7185" y="8940"/>
                    <a:pt x="8906" y="7140"/>
                  </a:cubicBezTo>
                  <a:cubicBezTo>
                    <a:pt x="10628" y="5340"/>
                    <a:pt x="11567" y="3309"/>
                    <a:pt x="11958" y="2017"/>
                  </a:cubicBezTo>
                  <a:cubicBezTo>
                    <a:pt x="12350" y="725"/>
                    <a:pt x="12193" y="171"/>
                    <a:pt x="11802" y="32"/>
                  </a:cubicBezTo>
                  <a:cubicBezTo>
                    <a:pt x="11411" y="-106"/>
                    <a:pt x="10785" y="171"/>
                    <a:pt x="10393" y="1417"/>
                  </a:cubicBezTo>
                  <a:cubicBezTo>
                    <a:pt x="10002" y="2663"/>
                    <a:pt x="9845" y="4879"/>
                    <a:pt x="10158" y="7740"/>
                  </a:cubicBezTo>
                  <a:cubicBezTo>
                    <a:pt x="10471" y="10602"/>
                    <a:pt x="11254" y="14109"/>
                    <a:pt x="11724" y="16279"/>
                  </a:cubicBezTo>
                  <a:cubicBezTo>
                    <a:pt x="12193" y="18448"/>
                    <a:pt x="12350" y="19279"/>
                    <a:pt x="12506" y="19971"/>
                  </a:cubicBezTo>
                  <a:cubicBezTo>
                    <a:pt x="12663" y="20663"/>
                    <a:pt x="12819" y="21217"/>
                    <a:pt x="12585" y="21356"/>
                  </a:cubicBezTo>
                  <a:cubicBezTo>
                    <a:pt x="12350" y="21494"/>
                    <a:pt x="11724" y="21217"/>
                    <a:pt x="11411" y="20571"/>
                  </a:cubicBezTo>
                  <a:cubicBezTo>
                    <a:pt x="11098" y="19925"/>
                    <a:pt x="11098" y="18909"/>
                    <a:pt x="11176" y="18125"/>
                  </a:cubicBezTo>
                  <a:cubicBezTo>
                    <a:pt x="11254" y="17340"/>
                    <a:pt x="11411" y="16786"/>
                    <a:pt x="11802" y="16325"/>
                  </a:cubicBezTo>
                  <a:cubicBezTo>
                    <a:pt x="12193" y="15863"/>
                    <a:pt x="12819" y="15494"/>
                    <a:pt x="13524" y="15402"/>
                  </a:cubicBezTo>
                  <a:cubicBezTo>
                    <a:pt x="14228" y="15309"/>
                    <a:pt x="15011" y="15494"/>
                    <a:pt x="16028" y="16279"/>
                  </a:cubicBezTo>
                  <a:cubicBezTo>
                    <a:pt x="17045" y="17063"/>
                    <a:pt x="18298" y="18448"/>
                    <a:pt x="19237" y="19325"/>
                  </a:cubicBezTo>
                  <a:cubicBezTo>
                    <a:pt x="20176" y="20202"/>
                    <a:pt x="20802" y="20571"/>
                    <a:pt x="21428" y="209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2" name="Line"/>
            <p:cNvSpPr/>
            <p:nvPr/>
          </p:nvSpPr>
          <p:spPr>
            <a:xfrm>
              <a:off x="2678438" y="43242"/>
              <a:ext cx="406573" cy="40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108" fill="norm" stroke="1" extrusionOk="0">
                  <a:moveTo>
                    <a:pt x="343" y="15554"/>
                  </a:moveTo>
                  <a:cubicBezTo>
                    <a:pt x="899" y="15554"/>
                    <a:pt x="1456" y="15554"/>
                    <a:pt x="1957" y="15333"/>
                  </a:cubicBezTo>
                  <a:cubicBezTo>
                    <a:pt x="2458" y="15111"/>
                    <a:pt x="2904" y="14668"/>
                    <a:pt x="3238" y="14059"/>
                  </a:cubicBezTo>
                  <a:cubicBezTo>
                    <a:pt x="3572" y="13450"/>
                    <a:pt x="3794" y="12674"/>
                    <a:pt x="3627" y="12287"/>
                  </a:cubicBezTo>
                  <a:cubicBezTo>
                    <a:pt x="3460" y="11899"/>
                    <a:pt x="2904" y="11899"/>
                    <a:pt x="2235" y="12453"/>
                  </a:cubicBezTo>
                  <a:cubicBezTo>
                    <a:pt x="1567" y="13007"/>
                    <a:pt x="788" y="14114"/>
                    <a:pt x="343" y="15443"/>
                  </a:cubicBezTo>
                  <a:cubicBezTo>
                    <a:pt x="-103" y="16773"/>
                    <a:pt x="-214" y="18323"/>
                    <a:pt x="621" y="19487"/>
                  </a:cubicBezTo>
                  <a:cubicBezTo>
                    <a:pt x="1456" y="20650"/>
                    <a:pt x="3238" y="21425"/>
                    <a:pt x="5075" y="20982"/>
                  </a:cubicBezTo>
                  <a:cubicBezTo>
                    <a:pt x="6912" y="20539"/>
                    <a:pt x="8805" y="18877"/>
                    <a:pt x="9918" y="17714"/>
                  </a:cubicBezTo>
                  <a:cubicBezTo>
                    <a:pt x="11031" y="16551"/>
                    <a:pt x="11365" y="15887"/>
                    <a:pt x="11588" y="15167"/>
                  </a:cubicBezTo>
                  <a:cubicBezTo>
                    <a:pt x="11811" y="14447"/>
                    <a:pt x="11922" y="13671"/>
                    <a:pt x="11644" y="13394"/>
                  </a:cubicBezTo>
                  <a:cubicBezTo>
                    <a:pt x="11365" y="13117"/>
                    <a:pt x="10697" y="13339"/>
                    <a:pt x="10029" y="14059"/>
                  </a:cubicBezTo>
                  <a:cubicBezTo>
                    <a:pt x="9361" y="14779"/>
                    <a:pt x="8693" y="15997"/>
                    <a:pt x="8304" y="16939"/>
                  </a:cubicBezTo>
                  <a:cubicBezTo>
                    <a:pt x="7914" y="17880"/>
                    <a:pt x="7802" y="18545"/>
                    <a:pt x="7858" y="19154"/>
                  </a:cubicBezTo>
                  <a:cubicBezTo>
                    <a:pt x="7914" y="19763"/>
                    <a:pt x="8137" y="20317"/>
                    <a:pt x="8526" y="20539"/>
                  </a:cubicBezTo>
                  <a:cubicBezTo>
                    <a:pt x="8916" y="20760"/>
                    <a:pt x="9473" y="20650"/>
                    <a:pt x="10029" y="19985"/>
                  </a:cubicBezTo>
                  <a:cubicBezTo>
                    <a:pt x="10586" y="19320"/>
                    <a:pt x="11143" y="18102"/>
                    <a:pt x="11477" y="17216"/>
                  </a:cubicBezTo>
                  <a:cubicBezTo>
                    <a:pt x="11811" y="16330"/>
                    <a:pt x="11922" y="15776"/>
                    <a:pt x="11978" y="15776"/>
                  </a:cubicBezTo>
                  <a:cubicBezTo>
                    <a:pt x="12033" y="15776"/>
                    <a:pt x="12033" y="16330"/>
                    <a:pt x="12089" y="17050"/>
                  </a:cubicBezTo>
                  <a:cubicBezTo>
                    <a:pt x="12145" y="17770"/>
                    <a:pt x="12256" y="18656"/>
                    <a:pt x="12590" y="19154"/>
                  </a:cubicBezTo>
                  <a:cubicBezTo>
                    <a:pt x="12924" y="19653"/>
                    <a:pt x="13481" y="19763"/>
                    <a:pt x="13926" y="19597"/>
                  </a:cubicBezTo>
                  <a:cubicBezTo>
                    <a:pt x="14372" y="19431"/>
                    <a:pt x="14706" y="18988"/>
                    <a:pt x="15262" y="17160"/>
                  </a:cubicBezTo>
                  <a:cubicBezTo>
                    <a:pt x="15819" y="15333"/>
                    <a:pt x="16598" y="12120"/>
                    <a:pt x="17099" y="9185"/>
                  </a:cubicBezTo>
                  <a:cubicBezTo>
                    <a:pt x="17600" y="6250"/>
                    <a:pt x="17823" y="3591"/>
                    <a:pt x="17934" y="1985"/>
                  </a:cubicBezTo>
                  <a:cubicBezTo>
                    <a:pt x="18046" y="379"/>
                    <a:pt x="18046" y="-175"/>
                    <a:pt x="17990" y="47"/>
                  </a:cubicBezTo>
                  <a:cubicBezTo>
                    <a:pt x="17934" y="268"/>
                    <a:pt x="17823" y="1265"/>
                    <a:pt x="17767" y="3702"/>
                  </a:cubicBezTo>
                  <a:cubicBezTo>
                    <a:pt x="17712" y="6139"/>
                    <a:pt x="17712" y="10016"/>
                    <a:pt x="17879" y="12563"/>
                  </a:cubicBezTo>
                  <a:cubicBezTo>
                    <a:pt x="18046" y="15111"/>
                    <a:pt x="18380" y="16330"/>
                    <a:pt x="18714" y="17216"/>
                  </a:cubicBezTo>
                  <a:cubicBezTo>
                    <a:pt x="19048" y="18102"/>
                    <a:pt x="19382" y="18656"/>
                    <a:pt x="19827" y="18877"/>
                  </a:cubicBezTo>
                  <a:cubicBezTo>
                    <a:pt x="20273" y="19099"/>
                    <a:pt x="20829" y="18988"/>
                    <a:pt x="21386" y="188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3" name="Line"/>
            <p:cNvSpPr/>
            <p:nvPr/>
          </p:nvSpPr>
          <p:spPr>
            <a:xfrm>
              <a:off x="3119847" y="20531"/>
              <a:ext cx="314414" cy="392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407" fill="norm" stroke="1" extrusionOk="0">
                  <a:moveTo>
                    <a:pt x="7182" y="133"/>
                  </a:moveTo>
                  <a:cubicBezTo>
                    <a:pt x="6457" y="2212"/>
                    <a:pt x="5733" y="4291"/>
                    <a:pt x="5298" y="7179"/>
                  </a:cubicBezTo>
                  <a:cubicBezTo>
                    <a:pt x="4863" y="10067"/>
                    <a:pt x="4718" y="13763"/>
                    <a:pt x="4790" y="16073"/>
                  </a:cubicBezTo>
                  <a:cubicBezTo>
                    <a:pt x="4863" y="18383"/>
                    <a:pt x="5153" y="19307"/>
                    <a:pt x="5515" y="20000"/>
                  </a:cubicBezTo>
                  <a:cubicBezTo>
                    <a:pt x="5878" y="20693"/>
                    <a:pt x="6313" y="21155"/>
                    <a:pt x="6892" y="21329"/>
                  </a:cubicBezTo>
                  <a:cubicBezTo>
                    <a:pt x="7472" y="21502"/>
                    <a:pt x="8197" y="21386"/>
                    <a:pt x="8632" y="20982"/>
                  </a:cubicBezTo>
                  <a:cubicBezTo>
                    <a:pt x="9067" y="20578"/>
                    <a:pt x="9212" y="19885"/>
                    <a:pt x="8777" y="18326"/>
                  </a:cubicBezTo>
                  <a:cubicBezTo>
                    <a:pt x="8342" y="16766"/>
                    <a:pt x="7327" y="14341"/>
                    <a:pt x="5950" y="12954"/>
                  </a:cubicBezTo>
                  <a:cubicBezTo>
                    <a:pt x="4573" y="11568"/>
                    <a:pt x="2833" y="11222"/>
                    <a:pt x="1674" y="11222"/>
                  </a:cubicBezTo>
                  <a:cubicBezTo>
                    <a:pt x="514" y="11222"/>
                    <a:pt x="-66" y="11568"/>
                    <a:pt x="6" y="11684"/>
                  </a:cubicBezTo>
                  <a:cubicBezTo>
                    <a:pt x="79" y="11799"/>
                    <a:pt x="804" y="11684"/>
                    <a:pt x="2253" y="10529"/>
                  </a:cubicBezTo>
                  <a:cubicBezTo>
                    <a:pt x="3703" y="9374"/>
                    <a:pt x="5878" y="7179"/>
                    <a:pt x="7472" y="5389"/>
                  </a:cubicBezTo>
                  <a:cubicBezTo>
                    <a:pt x="9067" y="3598"/>
                    <a:pt x="10082" y="2212"/>
                    <a:pt x="10806" y="1288"/>
                  </a:cubicBezTo>
                  <a:cubicBezTo>
                    <a:pt x="11531" y="364"/>
                    <a:pt x="11966" y="-98"/>
                    <a:pt x="12184" y="18"/>
                  </a:cubicBezTo>
                  <a:cubicBezTo>
                    <a:pt x="12401" y="133"/>
                    <a:pt x="12401" y="826"/>
                    <a:pt x="12329" y="3136"/>
                  </a:cubicBezTo>
                  <a:cubicBezTo>
                    <a:pt x="12256" y="5446"/>
                    <a:pt x="12111" y="9374"/>
                    <a:pt x="12111" y="11742"/>
                  </a:cubicBezTo>
                  <a:cubicBezTo>
                    <a:pt x="12111" y="14109"/>
                    <a:pt x="12256" y="14918"/>
                    <a:pt x="12329" y="15611"/>
                  </a:cubicBezTo>
                  <a:cubicBezTo>
                    <a:pt x="12401" y="16304"/>
                    <a:pt x="12401" y="16882"/>
                    <a:pt x="12474" y="16882"/>
                  </a:cubicBezTo>
                  <a:cubicBezTo>
                    <a:pt x="12546" y="16882"/>
                    <a:pt x="12691" y="16304"/>
                    <a:pt x="13198" y="15207"/>
                  </a:cubicBezTo>
                  <a:cubicBezTo>
                    <a:pt x="13706" y="14109"/>
                    <a:pt x="14576" y="12492"/>
                    <a:pt x="15373" y="11684"/>
                  </a:cubicBezTo>
                  <a:cubicBezTo>
                    <a:pt x="16170" y="10875"/>
                    <a:pt x="16895" y="10875"/>
                    <a:pt x="17475" y="11106"/>
                  </a:cubicBezTo>
                  <a:cubicBezTo>
                    <a:pt x="18055" y="11337"/>
                    <a:pt x="18490" y="11799"/>
                    <a:pt x="18780" y="12435"/>
                  </a:cubicBezTo>
                  <a:cubicBezTo>
                    <a:pt x="19070" y="13070"/>
                    <a:pt x="19215" y="13878"/>
                    <a:pt x="19360" y="14629"/>
                  </a:cubicBezTo>
                  <a:cubicBezTo>
                    <a:pt x="19504" y="15380"/>
                    <a:pt x="19649" y="16073"/>
                    <a:pt x="20012" y="16189"/>
                  </a:cubicBezTo>
                  <a:cubicBezTo>
                    <a:pt x="20374" y="16304"/>
                    <a:pt x="20954" y="15842"/>
                    <a:pt x="21534" y="153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4" name="Line"/>
            <p:cNvSpPr/>
            <p:nvPr/>
          </p:nvSpPr>
          <p:spPr>
            <a:xfrm>
              <a:off x="3446960" y="201253"/>
              <a:ext cx="219625" cy="42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223" fill="norm" stroke="1" extrusionOk="0">
                  <a:moveTo>
                    <a:pt x="0" y="1556"/>
                  </a:moveTo>
                  <a:cubicBezTo>
                    <a:pt x="823" y="2820"/>
                    <a:pt x="1646" y="4085"/>
                    <a:pt x="2674" y="4770"/>
                  </a:cubicBezTo>
                  <a:cubicBezTo>
                    <a:pt x="3703" y="5454"/>
                    <a:pt x="4937" y="5560"/>
                    <a:pt x="6274" y="5086"/>
                  </a:cubicBezTo>
                  <a:cubicBezTo>
                    <a:pt x="7611" y="4611"/>
                    <a:pt x="9051" y="3558"/>
                    <a:pt x="9977" y="2768"/>
                  </a:cubicBezTo>
                  <a:cubicBezTo>
                    <a:pt x="10903" y="1977"/>
                    <a:pt x="11314" y="1450"/>
                    <a:pt x="11726" y="924"/>
                  </a:cubicBezTo>
                  <a:cubicBezTo>
                    <a:pt x="12137" y="397"/>
                    <a:pt x="12549" y="-130"/>
                    <a:pt x="12754" y="28"/>
                  </a:cubicBezTo>
                  <a:cubicBezTo>
                    <a:pt x="12960" y="186"/>
                    <a:pt x="12960" y="1029"/>
                    <a:pt x="13474" y="2768"/>
                  </a:cubicBezTo>
                  <a:cubicBezTo>
                    <a:pt x="13989" y="4506"/>
                    <a:pt x="15017" y="7140"/>
                    <a:pt x="16457" y="9774"/>
                  </a:cubicBezTo>
                  <a:cubicBezTo>
                    <a:pt x="17897" y="12409"/>
                    <a:pt x="19749" y="15043"/>
                    <a:pt x="20674" y="16887"/>
                  </a:cubicBezTo>
                  <a:cubicBezTo>
                    <a:pt x="21600" y="18730"/>
                    <a:pt x="21600" y="19784"/>
                    <a:pt x="20469" y="20469"/>
                  </a:cubicBezTo>
                  <a:cubicBezTo>
                    <a:pt x="19337" y="21154"/>
                    <a:pt x="17074" y="21470"/>
                    <a:pt x="14606" y="20996"/>
                  </a:cubicBezTo>
                  <a:cubicBezTo>
                    <a:pt x="12137" y="20522"/>
                    <a:pt x="9463" y="19257"/>
                    <a:pt x="6789" y="179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5" name="Line"/>
            <p:cNvSpPr/>
            <p:nvPr/>
          </p:nvSpPr>
          <p:spPr>
            <a:xfrm>
              <a:off x="1726110" y="1038968"/>
              <a:ext cx="63501" cy="34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4058"/>
                    <a:pt x="8640" y="8116"/>
                    <a:pt x="12240" y="11716"/>
                  </a:cubicBezTo>
                  <a:cubicBezTo>
                    <a:pt x="15840" y="15316"/>
                    <a:pt x="18720" y="1845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6" name="Line"/>
            <p:cNvSpPr/>
            <p:nvPr/>
          </p:nvSpPr>
          <p:spPr>
            <a:xfrm>
              <a:off x="1676964" y="1013306"/>
              <a:ext cx="268222" cy="427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5" h="21390" fill="norm" stroke="1" extrusionOk="0">
                  <a:moveTo>
                    <a:pt x="369" y="5095"/>
                  </a:moveTo>
                  <a:cubicBezTo>
                    <a:pt x="36" y="3931"/>
                    <a:pt x="-296" y="2766"/>
                    <a:pt x="452" y="1813"/>
                  </a:cubicBezTo>
                  <a:cubicBezTo>
                    <a:pt x="1199" y="860"/>
                    <a:pt x="3027" y="119"/>
                    <a:pt x="5686" y="13"/>
                  </a:cubicBezTo>
                  <a:cubicBezTo>
                    <a:pt x="8344" y="-93"/>
                    <a:pt x="11833" y="436"/>
                    <a:pt x="14575" y="1866"/>
                  </a:cubicBezTo>
                  <a:cubicBezTo>
                    <a:pt x="17316" y="3295"/>
                    <a:pt x="19310" y="5625"/>
                    <a:pt x="20307" y="7954"/>
                  </a:cubicBezTo>
                  <a:cubicBezTo>
                    <a:pt x="21304" y="10283"/>
                    <a:pt x="21304" y="12613"/>
                    <a:pt x="20307" y="14678"/>
                  </a:cubicBezTo>
                  <a:cubicBezTo>
                    <a:pt x="19310" y="16742"/>
                    <a:pt x="17316" y="18542"/>
                    <a:pt x="15987" y="19601"/>
                  </a:cubicBezTo>
                  <a:cubicBezTo>
                    <a:pt x="14658" y="20660"/>
                    <a:pt x="13993" y="20978"/>
                    <a:pt x="13246" y="21189"/>
                  </a:cubicBezTo>
                  <a:cubicBezTo>
                    <a:pt x="12498" y="21401"/>
                    <a:pt x="11667" y="21507"/>
                    <a:pt x="11086" y="21189"/>
                  </a:cubicBezTo>
                  <a:cubicBezTo>
                    <a:pt x="10504" y="20872"/>
                    <a:pt x="10172" y="20131"/>
                    <a:pt x="9839" y="193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7" name="Line"/>
            <p:cNvSpPr/>
            <p:nvPr/>
          </p:nvSpPr>
          <p:spPr>
            <a:xfrm>
              <a:off x="2075360" y="1127868"/>
              <a:ext cx="63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8" name="Line"/>
            <p:cNvSpPr/>
            <p:nvPr/>
          </p:nvSpPr>
          <p:spPr>
            <a:xfrm>
              <a:off x="2094410" y="1305668"/>
              <a:ext cx="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9" name="Line"/>
            <p:cNvSpPr/>
            <p:nvPr/>
          </p:nvSpPr>
          <p:spPr>
            <a:xfrm>
              <a:off x="2386510" y="1121257"/>
              <a:ext cx="158751" cy="191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8" fill="norm" stroke="1" extrusionOk="0">
                  <a:moveTo>
                    <a:pt x="0" y="7072"/>
                  </a:moveTo>
                  <a:cubicBezTo>
                    <a:pt x="864" y="10594"/>
                    <a:pt x="1728" y="14116"/>
                    <a:pt x="2160" y="16698"/>
                  </a:cubicBezTo>
                  <a:cubicBezTo>
                    <a:pt x="2592" y="19281"/>
                    <a:pt x="2592" y="20924"/>
                    <a:pt x="2304" y="21159"/>
                  </a:cubicBezTo>
                  <a:cubicBezTo>
                    <a:pt x="2016" y="21394"/>
                    <a:pt x="1440" y="20220"/>
                    <a:pt x="1296" y="16816"/>
                  </a:cubicBezTo>
                  <a:cubicBezTo>
                    <a:pt x="1152" y="13411"/>
                    <a:pt x="1440" y="7777"/>
                    <a:pt x="2016" y="4372"/>
                  </a:cubicBezTo>
                  <a:cubicBezTo>
                    <a:pt x="2592" y="968"/>
                    <a:pt x="3456" y="-206"/>
                    <a:pt x="6048" y="29"/>
                  </a:cubicBezTo>
                  <a:cubicBezTo>
                    <a:pt x="8640" y="264"/>
                    <a:pt x="12960" y="1907"/>
                    <a:pt x="15840" y="5311"/>
                  </a:cubicBezTo>
                  <a:cubicBezTo>
                    <a:pt x="18720" y="8716"/>
                    <a:pt x="20160" y="13881"/>
                    <a:pt x="21600" y="190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0" name="Line"/>
            <p:cNvSpPr/>
            <p:nvPr/>
          </p:nvSpPr>
          <p:spPr>
            <a:xfrm>
              <a:off x="2609672" y="1115168"/>
              <a:ext cx="86705" cy="159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7" h="21468" fill="norm" stroke="1" extrusionOk="0">
                  <a:moveTo>
                    <a:pt x="11840" y="4263"/>
                  </a:moveTo>
                  <a:cubicBezTo>
                    <a:pt x="9328" y="3979"/>
                    <a:pt x="6817" y="3695"/>
                    <a:pt x="4807" y="4547"/>
                  </a:cubicBezTo>
                  <a:cubicBezTo>
                    <a:pt x="2798" y="5400"/>
                    <a:pt x="1291" y="7389"/>
                    <a:pt x="537" y="9805"/>
                  </a:cubicBezTo>
                  <a:cubicBezTo>
                    <a:pt x="-216" y="12221"/>
                    <a:pt x="-216" y="15063"/>
                    <a:pt x="789" y="17337"/>
                  </a:cubicBezTo>
                  <a:cubicBezTo>
                    <a:pt x="1793" y="19611"/>
                    <a:pt x="3803" y="21316"/>
                    <a:pt x="7068" y="21458"/>
                  </a:cubicBezTo>
                  <a:cubicBezTo>
                    <a:pt x="10333" y="21600"/>
                    <a:pt x="14854" y="20179"/>
                    <a:pt x="17617" y="17337"/>
                  </a:cubicBezTo>
                  <a:cubicBezTo>
                    <a:pt x="20379" y="14495"/>
                    <a:pt x="21384" y="10232"/>
                    <a:pt x="19877" y="7105"/>
                  </a:cubicBezTo>
                  <a:cubicBezTo>
                    <a:pt x="18370" y="3979"/>
                    <a:pt x="14351" y="1989"/>
                    <a:pt x="1033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1" name="Line"/>
            <p:cNvSpPr/>
            <p:nvPr/>
          </p:nvSpPr>
          <p:spPr>
            <a:xfrm>
              <a:off x="2803023" y="892918"/>
              <a:ext cx="97838" cy="405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3" h="21550" fill="norm" stroke="1" extrusionOk="0">
                  <a:moveTo>
                    <a:pt x="4698" y="0"/>
                  </a:moveTo>
                  <a:cubicBezTo>
                    <a:pt x="2860" y="1012"/>
                    <a:pt x="1022" y="2025"/>
                    <a:pt x="332" y="4556"/>
                  </a:cubicBezTo>
                  <a:cubicBezTo>
                    <a:pt x="-357" y="7088"/>
                    <a:pt x="103" y="11138"/>
                    <a:pt x="1022" y="14119"/>
                  </a:cubicBezTo>
                  <a:cubicBezTo>
                    <a:pt x="1941" y="17100"/>
                    <a:pt x="3320" y="19012"/>
                    <a:pt x="4928" y="20138"/>
                  </a:cubicBezTo>
                  <a:cubicBezTo>
                    <a:pt x="6537" y="21262"/>
                    <a:pt x="8375" y="21600"/>
                    <a:pt x="9983" y="21544"/>
                  </a:cubicBezTo>
                  <a:cubicBezTo>
                    <a:pt x="11592" y="21488"/>
                    <a:pt x="12971" y="21037"/>
                    <a:pt x="14809" y="19800"/>
                  </a:cubicBezTo>
                  <a:cubicBezTo>
                    <a:pt x="16647" y="18562"/>
                    <a:pt x="18945" y="16538"/>
                    <a:pt x="21243" y="145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2" name="Line"/>
            <p:cNvSpPr/>
            <p:nvPr/>
          </p:nvSpPr>
          <p:spPr>
            <a:xfrm>
              <a:off x="2735760" y="1000868"/>
              <a:ext cx="260351" cy="121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3" fill="norm" stroke="1" extrusionOk="0">
                  <a:moveTo>
                    <a:pt x="2107" y="20110"/>
                  </a:moveTo>
                  <a:cubicBezTo>
                    <a:pt x="1054" y="20855"/>
                    <a:pt x="0" y="21600"/>
                    <a:pt x="0" y="21414"/>
                  </a:cubicBezTo>
                  <a:cubicBezTo>
                    <a:pt x="0" y="21228"/>
                    <a:pt x="1054" y="20110"/>
                    <a:pt x="3951" y="16945"/>
                  </a:cubicBezTo>
                  <a:cubicBezTo>
                    <a:pt x="6849" y="13779"/>
                    <a:pt x="11590" y="8566"/>
                    <a:pt x="14839" y="5400"/>
                  </a:cubicBezTo>
                  <a:cubicBezTo>
                    <a:pt x="18088" y="2234"/>
                    <a:pt x="19844" y="111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3" name="Line"/>
            <p:cNvSpPr/>
            <p:nvPr/>
          </p:nvSpPr>
          <p:spPr>
            <a:xfrm>
              <a:off x="3181257" y="792262"/>
              <a:ext cx="284754" cy="431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504" fill="norm" stroke="1" extrusionOk="0">
                  <a:moveTo>
                    <a:pt x="2325" y="10068"/>
                  </a:moveTo>
                  <a:cubicBezTo>
                    <a:pt x="1205" y="10490"/>
                    <a:pt x="85" y="10911"/>
                    <a:pt x="5" y="11174"/>
                  </a:cubicBezTo>
                  <a:cubicBezTo>
                    <a:pt x="-75" y="11438"/>
                    <a:pt x="885" y="11543"/>
                    <a:pt x="2565" y="10858"/>
                  </a:cubicBezTo>
                  <a:cubicBezTo>
                    <a:pt x="4245" y="10173"/>
                    <a:pt x="6645" y="8698"/>
                    <a:pt x="8245" y="7329"/>
                  </a:cubicBezTo>
                  <a:cubicBezTo>
                    <a:pt x="9845" y="5959"/>
                    <a:pt x="10645" y="4694"/>
                    <a:pt x="11125" y="3588"/>
                  </a:cubicBezTo>
                  <a:cubicBezTo>
                    <a:pt x="11605" y="2482"/>
                    <a:pt x="11765" y="1533"/>
                    <a:pt x="11525" y="901"/>
                  </a:cubicBezTo>
                  <a:cubicBezTo>
                    <a:pt x="11285" y="269"/>
                    <a:pt x="10645" y="-47"/>
                    <a:pt x="10005" y="6"/>
                  </a:cubicBezTo>
                  <a:cubicBezTo>
                    <a:pt x="9365" y="58"/>
                    <a:pt x="8725" y="480"/>
                    <a:pt x="8325" y="1955"/>
                  </a:cubicBezTo>
                  <a:cubicBezTo>
                    <a:pt x="7925" y="3430"/>
                    <a:pt x="7765" y="5959"/>
                    <a:pt x="8245" y="8856"/>
                  </a:cubicBezTo>
                  <a:cubicBezTo>
                    <a:pt x="8725" y="11754"/>
                    <a:pt x="9845" y="15020"/>
                    <a:pt x="10485" y="16970"/>
                  </a:cubicBezTo>
                  <a:cubicBezTo>
                    <a:pt x="11125" y="18919"/>
                    <a:pt x="11285" y="19551"/>
                    <a:pt x="11285" y="20183"/>
                  </a:cubicBezTo>
                  <a:cubicBezTo>
                    <a:pt x="11285" y="20815"/>
                    <a:pt x="11125" y="21448"/>
                    <a:pt x="10885" y="21500"/>
                  </a:cubicBezTo>
                  <a:cubicBezTo>
                    <a:pt x="10645" y="21553"/>
                    <a:pt x="10325" y="21026"/>
                    <a:pt x="10165" y="19867"/>
                  </a:cubicBezTo>
                  <a:cubicBezTo>
                    <a:pt x="10005" y="18708"/>
                    <a:pt x="10005" y="16917"/>
                    <a:pt x="10245" y="15758"/>
                  </a:cubicBezTo>
                  <a:cubicBezTo>
                    <a:pt x="10485" y="14599"/>
                    <a:pt x="10965" y="14072"/>
                    <a:pt x="11685" y="13861"/>
                  </a:cubicBezTo>
                  <a:cubicBezTo>
                    <a:pt x="12405" y="13651"/>
                    <a:pt x="13365" y="13756"/>
                    <a:pt x="14325" y="14335"/>
                  </a:cubicBezTo>
                  <a:cubicBezTo>
                    <a:pt x="15285" y="14915"/>
                    <a:pt x="16245" y="15969"/>
                    <a:pt x="17045" y="16917"/>
                  </a:cubicBezTo>
                  <a:cubicBezTo>
                    <a:pt x="17845" y="17865"/>
                    <a:pt x="18485" y="18708"/>
                    <a:pt x="19045" y="19340"/>
                  </a:cubicBezTo>
                  <a:cubicBezTo>
                    <a:pt x="19605" y="19973"/>
                    <a:pt x="20085" y="20394"/>
                    <a:pt x="20485" y="20341"/>
                  </a:cubicBezTo>
                  <a:cubicBezTo>
                    <a:pt x="20885" y="20289"/>
                    <a:pt x="21205" y="19762"/>
                    <a:pt x="21525" y="192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4" name="Line"/>
            <p:cNvSpPr/>
            <p:nvPr/>
          </p:nvSpPr>
          <p:spPr>
            <a:xfrm>
              <a:off x="3466010" y="956841"/>
              <a:ext cx="368301" cy="208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27" fill="norm" stroke="1" extrusionOk="0">
                  <a:moveTo>
                    <a:pt x="0" y="13666"/>
                  </a:moveTo>
                  <a:cubicBezTo>
                    <a:pt x="1366" y="12212"/>
                    <a:pt x="2731" y="10758"/>
                    <a:pt x="3414" y="9408"/>
                  </a:cubicBezTo>
                  <a:cubicBezTo>
                    <a:pt x="4097" y="8058"/>
                    <a:pt x="4097" y="6812"/>
                    <a:pt x="3786" y="6085"/>
                  </a:cubicBezTo>
                  <a:cubicBezTo>
                    <a:pt x="3476" y="5358"/>
                    <a:pt x="2855" y="5151"/>
                    <a:pt x="2359" y="5462"/>
                  </a:cubicBezTo>
                  <a:cubicBezTo>
                    <a:pt x="1862" y="5774"/>
                    <a:pt x="1490" y="6605"/>
                    <a:pt x="1179" y="8578"/>
                  </a:cubicBezTo>
                  <a:cubicBezTo>
                    <a:pt x="869" y="10551"/>
                    <a:pt x="621" y="13666"/>
                    <a:pt x="993" y="16158"/>
                  </a:cubicBezTo>
                  <a:cubicBezTo>
                    <a:pt x="1366" y="18651"/>
                    <a:pt x="2359" y="20520"/>
                    <a:pt x="4097" y="20416"/>
                  </a:cubicBezTo>
                  <a:cubicBezTo>
                    <a:pt x="5834" y="20312"/>
                    <a:pt x="8317" y="18235"/>
                    <a:pt x="9745" y="16782"/>
                  </a:cubicBezTo>
                  <a:cubicBezTo>
                    <a:pt x="11172" y="15328"/>
                    <a:pt x="11545" y="14497"/>
                    <a:pt x="11917" y="13562"/>
                  </a:cubicBezTo>
                  <a:cubicBezTo>
                    <a:pt x="12290" y="12628"/>
                    <a:pt x="12662" y="11589"/>
                    <a:pt x="12662" y="10655"/>
                  </a:cubicBezTo>
                  <a:cubicBezTo>
                    <a:pt x="12662" y="9720"/>
                    <a:pt x="12290" y="8889"/>
                    <a:pt x="11793" y="8889"/>
                  </a:cubicBezTo>
                  <a:cubicBezTo>
                    <a:pt x="11297" y="8889"/>
                    <a:pt x="10676" y="9720"/>
                    <a:pt x="10241" y="11174"/>
                  </a:cubicBezTo>
                  <a:cubicBezTo>
                    <a:pt x="9807" y="12628"/>
                    <a:pt x="9559" y="14705"/>
                    <a:pt x="9497" y="16262"/>
                  </a:cubicBezTo>
                  <a:cubicBezTo>
                    <a:pt x="9434" y="17820"/>
                    <a:pt x="9559" y="18858"/>
                    <a:pt x="9931" y="19274"/>
                  </a:cubicBezTo>
                  <a:cubicBezTo>
                    <a:pt x="10303" y="19689"/>
                    <a:pt x="10924" y="19482"/>
                    <a:pt x="11421" y="18858"/>
                  </a:cubicBezTo>
                  <a:cubicBezTo>
                    <a:pt x="11917" y="18235"/>
                    <a:pt x="12290" y="17197"/>
                    <a:pt x="12724" y="15951"/>
                  </a:cubicBezTo>
                  <a:cubicBezTo>
                    <a:pt x="13159" y="14705"/>
                    <a:pt x="13655" y="13251"/>
                    <a:pt x="13903" y="13147"/>
                  </a:cubicBezTo>
                  <a:cubicBezTo>
                    <a:pt x="14152" y="13043"/>
                    <a:pt x="14152" y="14289"/>
                    <a:pt x="14214" y="15432"/>
                  </a:cubicBezTo>
                  <a:cubicBezTo>
                    <a:pt x="14276" y="16574"/>
                    <a:pt x="14400" y="17612"/>
                    <a:pt x="14648" y="18547"/>
                  </a:cubicBezTo>
                  <a:cubicBezTo>
                    <a:pt x="14897" y="19482"/>
                    <a:pt x="15269" y="20312"/>
                    <a:pt x="15703" y="20416"/>
                  </a:cubicBezTo>
                  <a:cubicBezTo>
                    <a:pt x="16138" y="20520"/>
                    <a:pt x="16634" y="19897"/>
                    <a:pt x="17131" y="17508"/>
                  </a:cubicBezTo>
                  <a:cubicBezTo>
                    <a:pt x="17628" y="15120"/>
                    <a:pt x="18124" y="10966"/>
                    <a:pt x="18372" y="6916"/>
                  </a:cubicBezTo>
                  <a:cubicBezTo>
                    <a:pt x="18621" y="2866"/>
                    <a:pt x="18621" y="-1080"/>
                    <a:pt x="18931" y="270"/>
                  </a:cubicBezTo>
                  <a:cubicBezTo>
                    <a:pt x="19241" y="1620"/>
                    <a:pt x="19862" y="8266"/>
                    <a:pt x="20297" y="12108"/>
                  </a:cubicBezTo>
                  <a:cubicBezTo>
                    <a:pt x="20731" y="15951"/>
                    <a:pt x="20979" y="16989"/>
                    <a:pt x="21166" y="17093"/>
                  </a:cubicBezTo>
                  <a:cubicBezTo>
                    <a:pt x="21352" y="17197"/>
                    <a:pt x="21476" y="16366"/>
                    <a:pt x="21600" y="155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5" name="Line"/>
            <p:cNvSpPr/>
            <p:nvPr/>
          </p:nvSpPr>
          <p:spPr>
            <a:xfrm>
              <a:off x="3917802" y="753218"/>
              <a:ext cx="100659" cy="343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501" fill="norm" stroke="1" extrusionOk="0">
                  <a:moveTo>
                    <a:pt x="2500" y="0"/>
                  </a:moveTo>
                  <a:cubicBezTo>
                    <a:pt x="1150" y="3313"/>
                    <a:pt x="-200" y="6626"/>
                    <a:pt x="25" y="10005"/>
                  </a:cubicBezTo>
                  <a:cubicBezTo>
                    <a:pt x="250" y="13384"/>
                    <a:pt x="2050" y="16829"/>
                    <a:pt x="3625" y="18817"/>
                  </a:cubicBezTo>
                  <a:cubicBezTo>
                    <a:pt x="5200" y="20805"/>
                    <a:pt x="6550" y="21335"/>
                    <a:pt x="8350" y="21467"/>
                  </a:cubicBezTo>
                  <a:cubicBezTo>
                    <a:pt x="10150" y="21600"/>
                    <a:pt x="12400" y="21335"/>
                    <a:pt x="14650" y="20739"/>
                  </a:cubicBezTo>
                  <a:cubicBezTo>
                    <a:pt x="16900" y="20142"/>
                    <a:pt x="19150" y="19215"/>
                    <a:pt x="21400" y="182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6" name="Line"/>
            <p:cNvSpPr/>
            <p:nvPr/>
          </p:nvSpPr>
          <p:spPr>
            <a:xfrm>
              <a:off x="3739060" y="810368"/>
              <a:ext cx="69851" cy="27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6" fill="norm" stroke="1" extrusionOk="0">
                  <a:moveTo>
                    <a:pt x="0" y="0"/>
                  </a:moveTo>
                  <a:cubicBezTo>
                    <a:pt x="5236" y="6266"/>
                    <a:pt x="10473" y="12531"/>
                    <a:pt x="14073" y="16159"/>
                  </a:cubicBezTo>
                  <a:cubicBezTo>
                    <a:pt x="17673" y="19786"/>
                    <a:pt x="19636" y="20776"/>
                    <a:pt x="20618" y="21188"/>
                  </a:cubicBezTo>
                  <a:cubicBezTo>
                    <a:pt x="21600" y="21600"/>
                    <a:pt x="21600" y="21435"/>
                    <a:pt x="21600" y="212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7" name="Line"/>
            <p:cNvSpPr/>
            <p:nvPr/>
          </p:nvSpPr>
          <p:spPr>
            <a:xfrm>
              <a:off x="3859710" y="842118"/>
              <a:ext cx="18415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10" y="16320"/>
                    <a:pt x="11421" y="11040"/>
                    <a:pt x="15021" y="7440"/>
                  </a:cubicBezTo>
                  <a:cubicBezTo>
                    <a:pt x="18621" y="3840"/>
                    <a:pt x="20110" y="19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8" name="Line"/>
            <p:cNvSpPr/>
            <p:nvPr/>
          </p:nvSpPr>
          <p:spPr>
            <a:xfrm>
              <a:off x="4075610" y="765918"/>
              <a:ext cx="120651" cy="275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516" y="5815"/>
                    <a:pt x="3032" y="11631"/>
                    <a:pt x="3789" y="14954"/>
                  </a:cubicBezTo>
                  <a:cubicBezTo>
                    <a:pt x="4547" y="18277"/>
                    <a:pt x="4547" y="19108"/>
                    <a:pt x="4547" y="19938"/>
                  </a:cubicBezTo>
                  <a:cubicBezTo>
                    <a:pt x="4547" y="20769"/>
                    <a:pt x="4547" y="21600"/>
                    <a:pt x="4547" y="21600"/>
                  </a:cubicBezTo>
                  <a:cubicBezTo>
                    <a:pt x="4547" y="21600"/>
                    <a:pt x="4547" y="20769"/>
                    <a:pt x="5116" y="19274"/>
                  </a:cubicBezTo>
                  <a:cubicBezTo>
                    <a:pt x="5684" y="17778"/>
                    <a:pt x="6821" y="15618"/>
                    <a:pt x="8147" y="14289"/>
                  </a:cubicBezTo>
                  <a:cubicBezTo>
                    <a:pt x="9474" y="12960"/>
                    <a:pt x="10989" y="12462"/>
                    <a:pt x="12126" y="12711"/>
                  </a:cubicBezTo>
                  <a:cubicBezTo>
                    <a:pt x="13263" y="12960"/>
                    <a:pt x="14021" y="13957"/>
                    <a:pt x="15537" y="15203"/>
                  </a:cubicBezTo>
                  <a:cubicBezTo>
                    <a:pt x="17053" y="16449"/>
                    <a:pt x="19326" y="17945"/>
                    <a:pt x="21600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9" name="Line"/>
            <p:cNvSpPr/>
            <p:nvPr/>
          </p:nvSpPr>
          <p:spPr>
            <a:xfrm>
              <a:off x="4208960" y="906114"/>
              <a:ext cx="209551" cy="374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8" fill="norm" stroke="1" extrusionOk="0">
                  <a:moveTo>
                    <a:pt x="0" y="1412"/>
                  </a:moveTo>
                  <a:cubicBezTo>
                    <a:pt x="0" y="2012"/>
                    <a:pt x="0" y="2612"/>
                    <a:pt x="327" y="3152"/>
                  </a:cubicBezTo>
                  <a:cubicBezTo>
                    <a:pt x="655" y="3692"/>
                    <a:pt x="1309" y="4172"/>
                    <a:pt x="2291" y="4472"/>
                  </a:cubicBezTo>
                  <a:cubicBezTo>
                    <a:pt x="3273" y="4772"/>
                    <a:pt x="4582" y="4892"/>
                    <a:pt x="5673" y="4292"/>
                  </a:cubicBezTo>
                  <a:cubicBezTo>
                    <a:pt x="6764" y="3692"/>
                    <a:pt x="7636" y="2372"/>
                    <a:pt x="8291" y="1412"/>
                  </a:cubicBezTo>
                  <a:cubicBezTo>
                    <a:pt x="8945" y="452"/>
                    <a:pt x="9382" y="-148"/>
                    <a:pt x="9709" y="32"/>
                  </a:cubicBezTo>
                  <a:cubicBezTo>
                    <a:pt x="10036" y="212"/>
                    <a:pt x="10255" y="1172"/>
                    <a:pt x="12000" y="3572"/>
                  </a:cubicBezTo>
                  <a:cubicBezTo>
                    <a:pt x="13745" y="5972"/>
                    <a:pt x="17018" y="9812"/>
                    <a:pt x="18982" y="12872"/>
                  </a:cubicBezTo>
                  <a:cubicBezTo>
                    <a:pt x="20945" y="15932"/>
                    <a:pt x="21600" y="18212"/>
                    <a:pt x="21600" y="19592"/>
                  </a:cubicBezTo>
                  <a:cubicBezTo>
                    <a:pt x="21600" y="20972"/>
                    <a:pt x="20945" y="21452"/>
                    <a:pt x="18327" y="21152"/>
                  </a:cubicBezTo>
                  <a:cubicBezTo>
                    <a:pt x="15709" y="20852"/>
                    <a:pt x="11127" y="19772"/>
                    <a:pt x="6545" y="186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0" name="Line"/>
            <p:cNvSpPr/>
            <p:nvPr/>
          </p:nvSpPr>
          <p:spPr>
            <a:xfrm>
              <a:off x="2005510" y="2132712"/>
              <a:ext cx="22796" cy="423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470" fill="norm" stroke="1" extrusionOk="0">
                  <a:moveTo>
                    <a:pt x="1684" y="0"/>
                  </a:moveTo>
                  <a:cubicBezTo>
                    <a:pt x="771" y="1173"/>
                    <a:pt x="-143" y="2346"/>
                    <a:pt x="2726" y="5020"/>
                  </a:cubicBezTo>
                  <a:cubicBezTo>
                    <a:pt x="5596" y="7693"/>
                    <a:pt x="12248" y="11867"/>
                    <a:pt x="16213" y="14543"/>
                  </a:cubicBezTo>
                  <a:cubicBezTo>
                    <a:pt x="20179" y="17219"/>
                    <a:pt x="21457" y="18397"/>
                    <a:pt x="21429" y="19413"/>
                  </a:cubicBezTo>
                  <a:cubicBezTo>
                    <a:pt x="21401" y="20429"/>
                    <a:pt x="20067" y="21283"/>
                    <a:pt x="16278" y="21442"/>
                  </a:cubicBezTo>
                  <a:cubicBezTo>
                    <a:pt x="12489" y="21600"/>
                    <a:pt x="6245" y="21063"/>
                    <a:pt x="0" y="205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1" name="Line"/>
            <p:cNvSpPr/>
            <p:nvPr/>
          </p:nvSpPr>
          <p:spPr>
            <a:xfrm>
              <a:off x="1756554" y="2075726"/>
              <a:ext cx="522007" cy="455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519" fill="norm" stroke="1" extrusionOk="0">
                  <a:moveTo>
                    <a:pt x="54" y="15819"/>
                  </a:moveTo>
                  <a:cubicBezTo>
                    <a:pt x="-33" y="15319"/>
                    <a:pt x="-120" y="14819"/>
                    <a:pt x="707" y="13619"/>
                  </a:cubicBezTo>
                  <a:cubicBezTo>
                    <a:pt x="1535" y="12419"/>
                    <a:pt x="3277" y="10519"/>
                    <a:pt x="5193" y="8519"/>
                  </a:cubicBezTo>
                  <a:cubicBezTo>
                    <a:pt x="7109" y="6519"/>
                    <a:pt x="9199" y="4419"/>
                    <a:pt x="10549" y="3069"/>
                  </a:cubicBezTo>
                  <a:cubicBezTo>
                    <a:pt x="11899" y="1719"/>
                    <a:pt x="12509" y="1119"/>
                    <a:pt x="13075" y="669"/>
                  </a:cubicBezTo>
                  <a:cubicBezTo>
                    <a:pt x="13641" y="219"/>
                    <a:pt x="14164" y="-81"/>
                    <a:pt x="14556" y="19"/>
                  </a:cubicBezTo>
                  <a:cubicBezTo>
                    <a:pt x="14948" y="119"/>
                    <a:pt x="15209" y="619"/>
                    <a:pt x="15383" y="2569"/>
                  </a:cubicBezTo>
                  <a:cubicBezTo>
                    <a:pt x="15557" y="4519"/>
                    <a:pt x="15645" y="7919"/>
                    <a:pt x="15732" y="10719"/>
                  </a:cubicBezTo>
                  <a:cubicBezTo>
                    <a:pt x="15819" y="13519"/>
                    <a:pt x="15906" y="15719"/>
                    <a:pt x="15949" y="16519"/>
                  </a:cubicBezTo>
                  <a:cubicBezTo>
                    <a:pt x="15993" y="17319"/>
                    <a:pt x="15993" y="16719"/>
                    <a:pt x="16080" y="16119"/>
                  </a:cubicBezTo>
                  <a:cubicBezTo>
                    <a:pt x="16167" y="15519"/>
                    <a:pt x="16341" y="14919"/>
                    <a:pt x="16646" y="14669"/>
                  </a:cubicBezTo>
                  <a:cubicBezTo>
                    <a:pt x="16951" y="14419"/>
                    <a:pt x="17386" y="14519"/>
                    <a:pt x="17909" y="15169"/>
                  </a:cubicBezTo>
                  <a:cubicBezTo>
                    <a:pt x="18432" y="15819"/>
                    <a:pt x="19041" y="17019"/>
                    <a:pt x="19651" y="18169"/>
                  </a:cubicBezTo>
                  <a:cubicBezTo>
                    <a:pt x="20261" y="19319"/>
                    <a:pt x="20870" y="20419"/>
                    <a:pt x="21480" y="21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2" name="Line"/>
            <p:cNvSpPr/>
            <p:nvPr/>
          </p:nvSpPr>
          <p:spPr>
            <a:xfrm>
              <a:off x="2310310" y="2349449"/>
              <a:ext cx="146051" cy="138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9" fill="norm" stroke="1" extrusionOk="0">
                  <a:moveTo>
                    <a:pt x="0" y="7161"/>
                  </a:moveTo>
                  <a:cubicBezTo>
                    <a:pt x="1565" y="7474"/>
                    <a:pt x="3130" y="7787"/>
                    <a:pt x="4539" y="7318"/>
                  </a:cubicBezTo>
                  <a:cubicBezTo>
                    <a:pt x="5948" y="6848"/>
                    <a:pt x="7200" y="5596"/>
                    <a:pt x="7983" y="4031"/>
                  </a:cubicBezTo>
                  <a:cubicBezTo>
                    <a:pt x="8765" y="2465"/>
                    <a:pt x="9078" y="587"/>
                    <a:pt x="8452" y="118"/>
                  </a:cubicBezTo>
                  <a:cubicBezTo>
                    <a:pt x="7826" y="-352"/>
                    <a:pt x="6261" y="587"/>
                    <a:pt x="4696" y="2935"/>
                  </a:cubicBezTo>
                  <a:cubicBezTo>
                    <a:pt x="3130" y="5283"/>
                    <a:pt x="1565" y="9039"/>
                    <a:pt x="783" y="12013"/>
                  </a:cubicBezTo>
                  <a:cubicBezTo>
                    <a:pt x="0" y="14987"/>
                    <a:pt x="0" y="17178"/>
                    <a:pt x="1878" y="18744"/>
                  </a:cubicBezTo>
                  <a:cubicBezTo>
                    <a:pt x="3757" y="20309"/>
                    <a:pt x="7513" y="21248"/>
                    <a:pt x="11113" y="19839"/>
                  </a:cubicBezTo>
                  <a:cubicBezTo>
                    <a:pt x="14713" y="18431"/>
                    <a:pt x="18157" y="14674"/>
                    <a:pt x="21600" y="109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3" name="Line"/>
            <p:cNvSpPr/>
            <p:nvPr/>
          </p:nvSpPr>
          <p:spPr>
            <a:xfrm>
              <a:off x="2469060" y="2347068"/>
              <a:ext cx="95251" cy="181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0" y="0"/>
                  </a:moveTo>
                  <a:cubicBezTo>
                    <a:pt x="3840" y="3516"/>
                    <a:pt x="7680" y="7033"/>
                    <a:pt x="10080" y="10172"/>
                  </a:cubicBezTo>
                  <a:cubicBezTo>
                    <a:pt x="12480" y="13312"/>
                    <a:pt x="13440" y="16074"/>
                    <a:pt x="13680" y="18084"/>
                  </a:cubicBezTo>
                  <a:cubicBezTo>
                    <a:pt x="13920" y="20093"/>
                    <a:pt x="13440" y="21349"/>
                    <a:pt x="12480" y="21474"/>
                  </a:cubicBezTo>
                  <a:cubicBezTo>
                    <a:pt x="11520" y="21600"/>
                    <a:pt x="10080" y="20595"/>
                    <a:pt x="9120" y="17833"/>
                  </a:cubicBezTo>
                  <a:cubicBezTo>
                    <a:pt x="8160" y="15070"/>
                    <a:pt x="7680" y="10549"/>
                    <a:pt x="9840" y="7409"/>
                  </a:cubicBezTo>
                  <a:cubicBezTo>
                    <a:pt x="12000" y="4270"/>
                    <a:pt x="16800" y="2512"/>
                    <a:pt x="21600" y="7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4" name="Line"/>
            <p:cNvSpPr/>
            <p:nvPr/>
          </p:nvSpPr>
          <p:spPr>
            <a:xfrm>
              <a:off x="2589710" y="2292920"/>
              <a:ext cx="247651" cy="199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56" fill="norm" stroke="1" extrusionOk="0">
                  <a:moveTo>
                    <a:pt x="0" y="6960"/>
                  </a:moveTo>
                  <a:cubicBezTo>
                    <a:pt x="923" y="7401"/>
                    <a:pt x="1846" y="7842"/>
                    <a:pt x="3046" y="7291"/>
                  </a:cubicBezTo>
                  <a:cubicBezTo>
                    <a:pt x="4246" y="6740"/>
                    <a:pt x="5723" y="5197"/>
                    <a:pt x="6554" y="3654"/>
                  </a:cubicBezTo>
                  <a:cubicBezTo>
                    <a:pt x="7385" y="2111"/>
                    <a:pt x="7569" y="569"/>
                    <a:pt x="7200" y="128"/>
                  </a:cubicBezTo>
                  <a:cubicBezTo>
                    <a:pt x="6831" y="-313"/>
                    <a:pt x="5908" y="348"/>
                    <a:pt x="4615" y="2663"/>
                  </a:cubicBezTo>
                  <a:cubicBezTo>
                    <a:pt x="3323" y="4977"/>
                    <a:pt x="1662" y="8944"/>
                    <a:pt x="831" y="12030"/>
                  </a:cubicBezTo>
                  <a:cubicBezTo>
                    <a:pt x="0" y="15116"/>
                    <a:pt x="0" y="17320"/>
                    <a:pt x="462" y="18863"/>
                  </a:cubicBezTo>
                  <a:cubicBezTo>
                    <a:pt x="923" y="20405"/>
                    <a:pt x="1846" y="21287"/>
                    <a:pt x="5446" y="20405"/>
                  </a:cubicBezTo>
                  <a:cubicBezTo>
                    <a:pt x="9046" y="19524"/>
                    <a:pt x="15323" y="16879"/>
                    <a:pt x="21600" y="142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5" name="Line"/>
            <p:cNvSpPr/>
            <p:nvPr/>
          </p:nvSpPr>
          <p:spPr>
            <a:xfrm>
              <a:off x="3408860" y="2334368"/>
              <a:ext cx="31751" cy="196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760" y="6039"/>
                    <a:pt x="11520" y="12077"/>
                    <a:pt x="15120" y="15677"/>
                  </a:cubicBezTo>
                  <a:cubicBezTo>
                    <a:pt x="18720" y="19277"/>
                    <a:pt x="20160" y="2043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6" name="Line"/>
            <p:cNvSpPr/>
            <p:nvPr/>
          </p:nvSpPr>
          <p:spPr>
            <a:xfrm>
              <a:off x="3399833" y="2258653"/>
              <a:ext cx="21728" cy="37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0202" fill="norm" stroke="1" extrusionOk="0">
                  <a:moveTo>
                    <a:pt x="2484" y="20202"/>
                  </a:moveTo>
                  <a:cubicBezTo>
                    <a:pt x="521" y="11107"/>
                    <a:pt x="-1443" y="2013"/>
                    <a:pt x="1502" y="307"/>
                  </a:cubicBezTo>
                  <a:cubicBezTo>
                    <a:pt x="4448" y="-1398"/>
                    <a:pt x="12302" y="4286"/>
                    <a:pt x="20157" y="99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7" name="Line"/>
            <p:cNvSpPr/>
            <p:nvPr/>
          </p:nvSpPr>
          <p:spPr>
            <a:xfrm>
              <a:off x="3565379" y="2248554"/>
              <a:ext cx="144682" cy="238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5" h="21328" fill="norm" stroke="1" extrusionOk="0">
                  <a:moveTo>
                    <a:pt x="11273" y="4839"/>
                  </a:moveTo>
                  <a:cubicBezTo>
                    <a:pt x="11881" y="3892"/>
                    <a:pt x="12490" y="2945"/>
                    <a:pt x="12338" y="1997"/>
                  </a:cubicBezTo>
                  <a:cubicBezTo>
                    <a:pt x="12185" y="1050"/>
                    <a:pt x="11273" y="102"/>
                    <a:pt x="8991" y="8"/>
                  </a:cubicBezTo>
                  <a:cubicBezTo>
                    <a:pt x="6709" y="-87"/>
                    <a:pt x="3059" y="671"/>
                    <a:pt x="1233" y="2092"/>
                  </a:cubicBezTo>
                  <a:cubicBezTo>
                    <a:pt x="-592" y="3513"/>
                    <a:pt x="-592" y="5597"/>
                    <a:pt x="2602" y="8155"/>
                  </a:cubicBezTo>
                  <a:cubicBezTo>
                    <a:pt x="5797" y="10713"/>
                    <a:pt x="12185" y="13745"/>
                    <a:pt x="15836" y="15639"/>
                  </a:cubicBezTo>
                  <a:cubicBezTo>
                    <a:pt x="19487" y="17534"/>
                    <a:pt x="20400" y="18292"/>
                    <a:pt x="20704" y="19145"/>
                  </a:cubicBezTo>
                  <a:cubicBezTo>
                    <a:pt x="21008" y="19997"/>
                    <a:pt x="20704" y="20945"/>
                    <a:pt x="17357" y="21229"/>
                  </a:cubicBezTo>
                  <a:cubicBezTo>
                    <a:pt x="14011" y="21513"/>
                    <a:pt x="7622" y="21134"/>
                    <a:pt x="1233" y="207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8" name="Line"/>
            <p:cNvSpPr/>
            <p:nvPr/>
          </p:nvSpPr>
          <p:spPr>
            <a:xfrm>
              <a:off x="4558210" y="2448668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9" name="Line"/>
            <p:cNvSpPr/>
            <p:nvPr/>
          </p:nvSpPr>
          <p:spPr>
            <a:xfrm>
              <a:off x="4464181" y="2324845"/>
              <a:ext cx="227380" cy="167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0645" fill="norm" stroke="1" extrusionOk="0">
                  <a:moveTo>
                    <a:pt x="12485" y="5855"/>
                  </a:moveTo>
                  <a:cubicBezTo>
                    <a:pt x="11085" y="3773"/>
                    <a:pt x="9685" y="1691"/>
                    <a:pt x="8385" y="650"/>
                  </a:cubicBezTo>
                  <a:cubicBezTo>
                    <a:pt x="7085" y="-391"/>
                    <a:pt x="5885" y="-391"/>
                    <a:pt x="4485" y="2211"/>
                  </a:cubicBezTo>
                  <a:cubicBezTo>
                    <a:pt x="3085" y="4814"/>
                    <a:pt x="1485" y="10019"/>
                    <a:pt x="685" y="13272"/>
                  </a:cubicBezTo>
                  <a:cubicBezTo>
                    <a:pt x="-115" y="16525"/>
                    <a:pt x="-115" y="17826"/>
                    <a:pt x="185" y="18997"/>
                  </a:cubicBezTo>
                  <a:cubicBezTo>
                    <a:pt x="485" y="20168"/>
                    <a:pt x="1085" y="21209"/>
                    <a:pt x="2685" y="20298"/>
                  </a:cubicBezTo>
                  <a:cubicBezTo>
                    <a:pt x="4285" y="19387"/>
                    <a:pt x="6885" y="16525"/>
                    <a:pt x="8385" y="14313"/>
                  </a:cubicBezTo>
                  <a:cubicBezTo>
                    <a:pt x="9885" y="12101"/>
                    <a:pt x="10285" y="10539"/>
                    <a:pt x="10685" y="10539"/>
                  </a:cubicBezTo>
                  <a:cubicBezTo>
                    <a:pt x="11085" y="10539"/>
                    <a:pt x="11485" y="12101"/>
                    <a:pt x="12585" y="14052"/>
                  </a:cubicBezTo>
                  <a:cubicBezTo>
                    <a:pt x="13685" y="16004"/>
                    <a:pt x="15485" y="18346"/>
                    <a:pt x="17085" y="19387"/>
                  </a:cubicBezTo>
                  <a:cubicBezTo>
                    <a:pt x="18685" y="20428"/>
                    <a:pt x="20085" y="20168"/>
                    <a:pt x="21485" y="199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0" name="Line"/>
            <p:cNvSpPr/>
            <p:nvPr/>
          </p:nvSpPr>
          <p:spPr>
            <a:xfrm>
              <a:off x="5675810" y="1959718"/>
              <a:ext cx="6351" cy="374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4149"/>
                    <a:pt x="14400" y="8298"/>
                    <a:pt x="18000" y="11898"/>
                  </a:cubicBezTo>
                  <a:cubicBezTo>
                    <a:pt x="21600" y="15498"/>
                    <a:pt x="21600" y="1854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1" name="Line"/>
            <p:cNvSpPr/>
            <p:nvPr/>
          </p:nvSpPr>
          <p:spPr>
            <a:xfrm>
              <a:off x="5504360" y="2318180"/>
              <a:ext cx="527051" cy="66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15" fill="norm" stroke="1" extrusionOk="0">
                  <a:moveTo>
                    <a:pt x="0" y="20715"/>
                  </a:moveTo>
                  <a:cubicBezTo>
                    <a:pt x="2776" y="17442"/>
                    <a:pt x="5552" y="14170"/>
                    <a:pt x="8718" y="10242"/>
                  </a:cubicBezTo>
                  <a:cubicBezTo>
                    <a:pt x="11884" y="6315"/>
                    <a:pt x="15441" y="1733"/>
                    <a:pt x="17653" y="424"/>
                  </a:cubicBezTo>
                  <a:cubicBezTo>
                    <a:pt x="19865" y="-885"/>
                    <a:pt x="20733" y="1079"/>
                    <a:pt x="21600" y="30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2" name="Line"/>
            <p:cNvSpPr/>
            <p:nvPr/>
          </p:nvSpPr>
          <p:spPr>
            <a:xfrm>
              <a:off x="5498010" y="2575668"/>
              <a:ext cx="15694" cy="24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0" y="0"/>
                  </a:moveTo>
                  <a:cubicBezTo>
                    <a:pt x="8100" y="5495"/>
                    <a:pt x="16200" y="10989"/>
                    <a:pt x="18900" y="14589"/>
                  </a:cubicBezTo>
                  <a:cubicBezTo>
                    <a:pt x="21600" y="18189"/>
                    <a:pt x="18900" y="19895"/>
                    <a:pt x="162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3" name="Line"/>
            <p:cNvSpPr/>
            <p:nvPr/>
          </p:nvSpPr>
          <p:spPr>
            <a:xfrm>
              <a:off x="5635123" y="2634705"/>
              <a:ext cx="90543" cy="114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9" h="20583" fill="norm" stroke="1" extrusionOk="0">
                  <a:moveTo>
                    <a:pt x="12382" y="3073"/>
                  </a:moveTo>
                  <a:cubicBezTo>
                    <a:pt x="9927" y="2315"/>
                    <a:pt x="7473" y="1557"/>
                    <a:pt x="5509" y="1936"/>
                  </a:cubicBezTo>
                  <a:cubicBezTo>
                    <a:pt x="3545" y="2315"/>
                    <a:pt x="2073" y="3830"/>
                    <a:pt x="1091" y="5725"/>
                  </a:cubicBezTo>
                  <a:cubicBezTo>
                    <a:pt x="109" y="7620"/>
                    <a:pt x="-382" y="9894"/>
                    <a:pt x="354" y="12736"/>
                  </a:cubicBezTo>
                  <a:cubicBezTo>
                    <a:pt x="1091" y="15578"/>
                    <a:pt x="3054" y="18988"/>
                    <a:pt x="6245" y="20125"/>
                  </a:cubicBezTo>
                  <a:cubicBezTo>
                    <a:pt x="9436" y="21262"/>
                    <a:pt x="13854" y="20125"/>
                    <a:pt x="16800" y="18420"/>
                  </a:cubicBezTo>
                  <a:cubicBezTo>
                    <a:pt x="19745" y="16715"/>
                    <a:pt x="21218" y="14441"/>
                    <a:pt x="20973" y="11220"/>
                  </a:cubicBezTo>
                  <a:cubicBezTo>
                    <a:pt x="20727" y="7999"/>
                    <a:pt x="18763" y="3830"/>
                    <a:pt x="15818" y="1746"/>
                  </a:cubicBezTo>
                  <a:cubicBezTo>
                    <a:pt x="12873" y="-338"/>
                    <a:pt x="8945" y="-338"/>
                    <a:pt x="7963" y="609"/>
                  </a:cubicBezTo>
                  <a:cubicBezTo>
                    <a:pt x="6982" y="1557"/>
                    <a:pt x="8945" y="3451"/>
                    <a:pt x="10909" y="53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4" name="Line"/>
            <p:cNvSpPr/>
            <p:nvPr/>
          </p:nvSpPr>
          <p:spPr>
            <a:xfrm>
              <a:off x="5796989" y="2595321"/>
              <a:ext cx="137284" cy="185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9" h="20380" fill="norm" stroke="1" extrusionOk="0">
                  <a:moveTo>
                    <a:pt x="8624" y="3418"/>
                  </a:moveTo>
                  <a:cubicBezTo>
                    <a:pt x="8946" y="2025"/>
                    <a:pt x="9269" y="631"/>
                    <a:pt x="8624" y="167"/>
                  </a:cubicBezTo>
                  <a:cubicBezTo>
                    <a:pt x="7979" y="-298"/>
                    <a:pt x="6367" y="167"/>
                    <a:pt x="4594" y="2141"/>
                  </a:cubicBezTo>
                  <a:cubicBezTo>
                    <a:pt x="2821" y="4115"/>
                    <a:pt x="887" y="7599"/>
                    <a:pt x="242" y="10734"/>
                  </a:cubicBezTo>
                  <a:cubicBezTo>
                    <a:pt x="-403" y="13870"/>
                    <a:pt x="242" y="16657"/>
                    <a:pt x="2176" y="18515"/>
                  </a:cubicBezTo>
                  <a:cubicBezTo>
                    <a:pt x="4110" y="20373"/>
                    <a:pt x="7334" y="21302"/>
                    <a:pt x="10719" y="19096"/>
                  </a:cubicBezTo>
                  <a:cubicBezTo>
                    <a:pt x="14104" y="16889"/>
                    <a:pt x="17651" y="11547"/>
                    <a:pt x="19424" y="8179"/>
                  </a:cubicBezTo>
                  <a:cubicBezTo>
                    <a:pt x="21197" y="4812"/>
                    <a:pt x="21197" y="3418"/>
                    <a:pt x="20391" y="2721"/>
                  </a:cubicBezTo>
                  <a:cubicBezTo>
                    <a:pt x="19585" y="2025"/>
                    <a:pt x="17973" y="2025"/>
                    <a:pt x="16361" y="20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5" name="Line"/>
            <p:cNvSpPr/>
            <p:nvPr/>
          </p:nvSpPr>
          <p:spPr>
            <a:xfrm>
              <a:off x="6003852" y="2600505"/>
              <a:ext cx="144143" cy="160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3" h="20936" fill="norm" stroke="1" extrusionOk="0">
                  <a:moveTo>
                    <a:pt x="12348" y="905"/>
                  </a:moveTo>
                  <a:cubicBezTo>
                    <a:pt x="10806" y="351"/>
                    <a:pt x="9263" y="-203"/>
                    <a:pt x="7874" y="74"/>
                  </a:cubicBezTo>
                  <a:cubicBezTo>
                    <a:pt x="6486" y="351"/>
                    <a:pt x="5251" y="1459"/>
                    <a:pt x="3863" y="4366"/>
                  </a:cubicBezTo>
                  <a:cubicBezTo>
                    <a:pt x="2474" y="7274"/>
                    <a:pt x="931" y="11982"/>
                    <a:pt x="314" y="15028"/>
                  </a:cubicBezTo>
                  <a:cubicBezTo>
                    <a:pt x="-303" y="18074"/>
                    <a:pt x="6" y="19459"/>
                    <a:pt x="1086" y="20289"/>
                  </a:cubicBezTo>
                  <a:cubicBezTo>
                    <a:pt x="2166" y="21120"/>
                    <a:pt x="4017" y="21397"/>
                    <a:pt x="7411" y="19597"/>
                  </a:cubicBezTo>
                  <a:cubicBezTo>
                    <a:pt x="10806" y="17797"/>
                    <a:pt x="15743" y="13920"/>
                    <a:pt x="18366" y="11151"/>
                  </a:cubicBezTo>
                  <a:cubicBezTo>
                    <a:pt x="20988" y="8382"/>
                    <a:pt x="21297" y="6720"/>
                    <a:pt x="20834" y="5474"/>
                  </a:cubicBezTo>
                  <a:cubicBezTo>
                    <a:pt x="20371" y="4228"/>
                    <a:pt x="19137" y="3397"/>
                    <a:pt x="16823" y="2982"/>
                  </a:cubicBezTo>
                  <a:cubicBezTo>
                    <a:pt x="14508" y="2566"/>
                    <a:pt x="11114" y="2566"/>
                    <a:pt x="7720" y="25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6" name="Line"/>
            <p:cNvSpPr/>
            <p:nvPr/>
          </p:nvSpPr>
          <p:spPr>
            <a:xfrm>
              <a:off x="6792320" y="2276023"/>
              <a:ext cx="153491" cy="298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21041" fill="norm" stroke="1" extrusionOk="0">
                  <a:moveTo>
                    <a:pt x="21166" y="531"/>
                  </a:moveTo>
                  <a:cubicBezTo>
                    <a:pt x="17663" y="84"/>
                    <a:pt x="14161" y="-363"/>
                    <a:pt x="10950" y="456"/>
                  </a:cubicBezTo>
                  <a:cubicBezTo>
                    <a:pt x="7739" y="1276"/>
                    <a:pt x="4820" y="3361"/>
                    <a:pt x="2777" y="6415"/>
                  </a:cubicBezTo>
                  <a:cubicBezTo>
                    <a:pt x="734" y="9469"/>
                    <a:pt x="-434" y="13491"/>
                    <a:pt x="150" y="16321"/>
                  </a:cubicBezTo>
                  <a:cubicBezTo>
                    <a:pt x="734" y="19151"/>
                    <a:pt x="3069" y="20790"/>
                    <a:pt x="6717" y="21014"/>
                  </a:cubicBezTo>
                  <a:cubicBezTo>
                    <a:pt x="10366" y="21237"/>
                    <a:pt x="15328" y="20045"/>
                    <a:pt x="20290" y="188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7" name="Line"/>
            <p:cNvSpPr/>
            <p:nvPr/>
          </p:nvSpPr>
          <p:spPr>
            <a:xfrm>
              <a:off x="7031275" y="2186201"/>
              <a:ext cx="143136" cy="389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600" fill="norm" stroke="1" extrusionOk="0">
                  <a:moveTo>
                    <a:pt x="1468" y="1174"/>
                  </a:moveTo>
                  <a:cubicBezTo>
                    <a:pt x="1468" y="587"/>
                    <a:pt x="1468" y="0"/>
                    <a:pt x="1468" y="0"/>
                  </a:cubicBezTo>
                  <a:cubicBezTo>
                    <a:pt x="1468" y="0"/>
                    <a:pt x="1468" y="587"/>
                    <a:pt x="1468" y="3346"/>
                  </a:cubicBezTo>
                  <a:cubicBezTo>
                    <a:pt x="1468" y="6104"/>
                    <a:pt x="1468" y="11035"/>
                    <a:pt x="1468" y="14146"/>
                  </a:cubicBezTo>
                  <a:cubicBezTo>
                    <a:pt x="1468" y="17257"/>
                    <a:pt x="1468" y="18548"/>
                    <a:pt x="1151" y="19487"/>
                  </a:cubicBezTo>
                  <a:cubicBezTo>
                    <a:pt x="833" y="20426"/>
                    <a:pt x="198" y="21013"/>
                    <a:pt x="39" y="20954"/>
                  </a:cubicBezTo>
                  <a:cubicBezTo>
                    <a:pt x="-120" y="20896"/>
                    <a:pt x="198" y="20191"/>
                    <a:pt x="1151" y="19076"/>
                  </a:cubicBezTo>
                  <a:cubicBezTo>
                    <a:pt x="2104" y="17961"/>
                    <a:pt x="3692" y="16435"/>
                    <a:pt x="5280" y="15496"/>
                  </a:cubicBezTo>
                  <a:cubicBezTo>
                    <a:pt x="6868" y="14557"/>
                    <a:pt x="8456" y="14204"/>
                    <a:pt x="9886" y="14322"/>
                  </a:cubicBezTo>
                  <a:cubicBezTo>
                    <a:pt x="11315" y="14439"/>
                    <a:pt x="12586" y="15026"/>
                    <a:pt x="14492" y="16317"/>
                  </a:cubicBezTo>
                  <a:cubicBezTo>
                    <a:pt x="16398" y="17609"/>
                    <a:pt x="18939" y="19604"/>
                    <a:pt x="2148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8" name="Line"/>
            <p:cNvSpPr/>
            <p:nvPr/>
          </p:nvSpPr>
          <p:spPr>
            <a:xfrm>
              <a:off x="7195197" y="2389798"/>
              <a:ext cx="150664" cy="179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302" fill="norm" stroke="1" extrusionOk="0">
                  <a:moveTo>
                    <a:pt x="15054" y="9246"/>
                  </a:moveTo>
                  <a:cubicBezTo>
                    <a:pt x="15054" y="7237"/>
                    <a:pt x="15054" y="5228"/>
                    <a:pt x="14604" y="3595"/>
                  </a:cubicBezTo>
                  <a:cubicBezTo>
                    <a:pt x="14154" y="1962"/>
                    <a:pt x="13254" y="707"/>
                    <a:pt x="12054" y="204"/>
                  </a:cubicBezTo>
                  <a:cubicBezTo>
                    <a:pt x="10854" y="-298"/>
                    <a:pt x="9354" y="-47"/>
                    <a:pt x="7254" y="2967"/>
                  </a:cubicBezTo>
                  <a:cubicBezTo>
                    <a:pt x="5154" y="5981"/>
                    <a:pt x="2454" y="11758"/>
                    <a:pt x="1104" y="15274"/>
                  </a:cubicBezTo>
                  <a:cubicBezTo>
                    <a:pt x="-246" y="18790"/>
                    <a:pt x="-246" y="20046"/>
                    <a:pt x="504" y="20674"/>
                  </a:cubicBezTo>
                  <a:cubicBezTo>
                    <a:pt x="1254" y="21302"/>
                    <a:pt x="2754" y="21302"/>
                    <a:pt x="4704" y="20046"/>
                  </a:cubicBezTo>
                  <a:cubicBezTo>
                    <a:pt x="6654" y="18790"/>
                    <a:pt x="9054" y="16279"/>
                    <a:pt x="11004" y="14521"/>
                  </a:cubicBezTo>
                  <a:cubicBezTo>
                    <a:pt x="12954" y="12762"/>
                    <a:pt x="14454" y="11758"/>
                    <a:pt x="15354" y="11883"/>
                  </a:cubicBezTo>
                  <a:cubicBezTo>
                    <a:pt x="16254" y="12009"/>
                    <a:pt x="16554" y="13265"/>
                    <a:pt x="17454" y="15023"/>
                  </a:cubicBezTo>
                  <a:cubicBezTo>
                    <a:pt x="18354" y="16781"/>
                    <a:pt x="19854" y="19042"/>
                    <a:pt x="21354" y="213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9" name="Line"/>
            <p:cNvSpPr/>
            <p:nvPr/>
          </p:nvSpPr>
          <p:spPr>
            <a:xfrm>
              <a:off x="7390310" y="2398413"/>
              <a:ext cx="120651" cy="164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6" fill="norm" stroke="1" extrusionOk="0">
                  <a:moveTo>
                    <a:pt x="0" y="8132"/>
                  </a:moveTo>
                  <a:cubicBezTo>
                    <a:pt x="758" y="10866"/>
                    <a:pt x="1516" y="13600"/>
                    <a:pt x="1895" y="16061"/>
                  </a:cubicBezTo>
                  <a:cubicBezTo>
                    <a:pt x="2274" y="18522"/>
                    <a:pt x="2274" y="20709"/>
                    <a:pt x="2653" y="20983"/>
                  </a:cubicBezTo>
                  <a:cubicBezTo>
                    <a:pt x="3032" y="21256"/>
                    <a:pt x="3789" y="19615"/>
                    <a:pt x="4926" y="16471"/>
                  </a:cubicBezTo>
                  <a:cubicBezTo>
                    <a:pt x="6063" y="13327"/>
                    <a:pt x="7579" y="8679"/>
                    <a:pt x="8905" y="5534"/>
                  </a:cubicBezTo>
                  <a:cubicBezTo>
                    <a:pt x="10232" y="2390"/>
                    <a:pt x="11368" y="750"/>
                    <a:pt x="12884" y="203"/>
                  </a:cubicBezTo>
                  <a:cubicBezTo>
                    <a:pt x="14400" y="-344"/>
                    <a:pt x="16295" y="203"/>
                    <a:pt x="17432" y="1980"/>
                  </a:cubicBezTo>
                  <a:cubicBezTo>
                    <a:pt x="18568" y="3757"/>
                    <a:pt x="18947" y="6765"/>
                    <a:pt x="19516" y="10183"/>
                  </a:cubicBezTo>
                  <a:cubicBezTo>
                    <a:pt x="20084" y="13600"/>
                    <a:pt x="20842" y="17428"/>
                    <a:pt x="21600" y="212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0" name="Line"/>
            <p:cNvSpPr/>
            <p:nvPr/>
          </p:nvSpPr>
          <p:spPr>
            <a:xfrm>
              <a:off x="7604269" y="2360716"/>
              <a:ext cx="294042" cy="186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0962" fill="norm" stroke="1" extrusionOk="0">
                  <a:moveTo>
                    <a:pt x="2919" y="7015"/>
                  </a:moveTo>
                  <a:cubicBezTo>
                    <a:pt x="3382" y="5353"/>
                    <a:pt x="3844" y="3692"/>
                    <a:pt x="3767" y="3336"/>
                  </a:cubicBezTo>
                  <a:cubicBezTo>
                    <a:pt x="3690" y="2980"/>
                    <a:pt x="3073" y="3929"/>
                    <a:pt x="2302" y="6421"/>
                  </a:cubicBezTo>
                  <a:cubicBezTo>
                    <a:pt x="1530" y="8914"/>
                    <a:pt x="604" y="12949"/>
                    <a:pt x="219" y="15560"/>
                  </a:cubicBezTo>
                  <a:cubicBezTo>
                    <a:pt x="-167" y="18171"/>
                    <a:pt x="-13" y="19358"/>
                    <a:pt x="450" y="20189"/>
                  </a:cubicBezTo>
                  <a:cubicBezTo>
                    <a:pt x="913" y="21019"/>
                    <a:pt x="1684" y="21494"/>
                    <a:pt x="3613" y="19951"/>
                  </a:cubicBezTo>
                  <a:cubicBezTo>
                    <a:pt x="5542" y="18408"/>
                    <a:pt x="8627" y="14848"/>
                    <a:pt x="10633" y="11525"/>
                  </a:cubicBezTo>
                  <a:cubicBezTo>
                    <a:pt x="12639" y="8202"/>
                    <a:pt x="13564" y="5116"/>
                    <a:pt x="13796" y="3098"/>
                  </a:cubicBezTo>
                  <a:cubicBezTo>
                    <a:pt x="14027" y="1081"/>
                    <a:pt x="13564" y="131"/>
                    <a:pt x="12870" y="13"/>
                  </a:cubicBezTo>
                  <a:cubicBezTo>
                    <a:pt x="12176" y="-106"/>
                    <a:pt x="11250" y="606"/>
                    <a:pt x="10324" y="3217"/>
                  </a:cubicBezTo>
                  <a:cubicBezTo>
                    <a:pt x="9399" y="5828"/>
                    <a:pt x="8473" y="10338"/>
                    <a:pt x="8242" y="13068"/>
                  </a:cubicBezTo>
                  <a:cubicBezTo>
                    <a:pt x="8010" y="15797"/>
                    <a:pt x="8473" y="16747"/>
                    <a:pt x="10787" y="16628"/>
                  </a:cubicBezTo>
                  <a:cubicBezTo>
                    <a:pt x="13102" y="16509"/>
                    <a:pt x="17267" y="15323"/>
                    <a:pt x="21433" y="141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1" name="Line"/>
            <p:cNvSpPr/>
            <p:nvPr/>
          </p:nvSpPr>
          <p:spPr>
            <a:xfrm>
              <a:off x="8256106" y="2078541"/>
              <a:ext cx="397855" cy="661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431" fill="norm" stroke="1" extrusionOk="0">
                  <a:moveTo>
                    <a:pt x="9138" y="10551"/>
                  </a:moveTo>
                  <a:cubicBezTo>
                    <a:pt x="9367" y="10002"/>
                    <a:pt x="9595" y="9453"/>
                    <a:pt x="9424" y="9145"/>
                  </a:cubicBezTo>
                  <a:cubicBezTo>
                    <a:pt x="9252" y="8836"/>
                    <a:pt x="8681" y="8768"/>
                    <a:pt x="7424" y="9042"/>
                  </a:cubicBezTo>
                  <a:cubicBezTo>
                    <a:pt x="6167" y="9316"/>
                    <a:pt x="4224" y="9933"/>
                    <a:pt x="2852" y="10585"/>
                  </a:cubicBezTo>
                  <a:cubicBezTo>
                    <a:pt x="1481" y="11236"/>
                    <a:pt x="681" y="11922"/>
                    <a:pt x="281" y="12436"/>
                  </a:cubicBezTo>
                  <a:cubicBezTo>
                    <a:pt x="-119" y="12951"/>
                    <a:pt x="-119" y="13293"/>
                    <a:pt x="452" y="13465"/>
                  </a:cubicBezTo>
                  <a:cubicBezTo>
                    <a:pt x="1024" y="13636"/>
                    <a:pt x="2167" y="13636"/>
                    <a:pt x="3824" y="12985"/>
                  </a:cubicBezTo>
                  <a:cubicBezTo>
                    <a:pt x="5481" y="12333"/>
                    <a:pt x="7652" y="11031"/>
                    <a:pt x="8852" y="9522"/>
                  </a:cubicBezTo>
                  <a:cubicBezTo>
                    <a:pt x="10052" y="8013"/>
                    <a:pt x="10281" y="6299"/>
                    <a:pt x="10852" y="4928"/>
                  </a:cubicBezTo>
                  <a:cubicBezTo>
                    <a:pt x="11424" y="3556"/>
                    <a:pt x="12338" y="2528"/>
                    <a:pt x="13310" y="1773"/>
                  </a:cubicBezTo>
                  <a:cubicBezTo>
                    <a:pt x="14281" y="1019"/>
                    <a:pt x="15310" y="539"/>
                    <a:pt x="16167" y="265"/>
                  </a:cubicBezTo>
                  <a:cubicBezTo>
                    <a:pt x="17024" y="-9"/>
                    <a:pt x="17710" y="-78"/>
                    <a:pt x="18110" y="93"/>
                  </a:cubicBezTo>
                  <a:cubicBezTo>
                    <a:pt x="18510" y="265"/>
                    <a:pt x="18624" y="676"/>
                    <a:pt x="17995" y="1842"/>
                  </a:cubicBezTo>
                  <a:cubicBezTo>
                    <a:pt x="17367" y="3008"/>
                    <a:pt x="15995" y="4928"/>
                    <a:pt x="14452" y="7088"/>
                  </a:cubicBezTo>
                  <a:cubicBezTo>
                    <a:pt x="12910" y="9248"/>
                    <a:pt x="11195" y="11648"/>
                    <a:pt x="9938" y="13911"/>
                  </a:cubicBezTo>
                  <a:cubicBezTo>
                    <a:pt x="8681" y="16173"/>
                    <a:pt x="7881" y="18299"/>
                    <a:pt x="7595" y="19568"/>
                  </a:cubicBezTo>
                  <a:cubicBezTo>
                    <a:pt x="7310" y="20836"/>
                    <a:pt x="7538" y="21248"/>
                    <a:pt x="7938" y="21385"/>
                  </a:cubicBezTo>
                  <a:cubicBezTo>
                    <a:pt x="8338" y="21522"/>
                    <a:pt x="8910" y="21385"/>
                    <a:pt x="9824" y="20528"/>
                  </a:cubicBezTo>
                  <a:cubicBezTo>
                    <a:pt x="10738" y="19671"/>
                    <a:pt x="11995" y="18093"/>
                    <a:pt x="12738" y="16791"/>
                  </a:cubicBezTo>
                  <a:cubicBezTo>
                    <a:pt x="13481" y="15488"/>
                    <a:pt x="13710" y="14459"/>
                    <a:pt x="15081" y="13705"/>
                  </a:cubicBezTo>
                  <a:cubicBezTo>
                    <a:pt x="16452" y="12951"/>
                    <a:pt x="18967" y="12471"/>
                    <a:pt x="21481" y="119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2" name="Line"/>
            <p:cNvSpPr/>
            <p:nvPr/>
          </p:nvSpPr>
          <p:spPr>
            <a:xfrm>
              <a:off x="9043142" y="2023750"/>
              <a:ext cx="639519" cy="563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360" fill="norm" stroke="1" extrusionOk="0">
                  <a:moveTo>
                    <a:pt x="6333" y="11543"/>
                  </a:moveTo>
                  <a:cubicBezTo>
                    <a:pt x="6191" y="11061"/>
                    <a:pt x="6049" y="10580"/>
                    <a:pt x="5729" y="10339"/>
                  </a:cubicBezTo>
                  <a:cubicBezTo>
                    <a:pt x="5409" y="10098"/>
                    <a:pt x="4912" y="10098"/>
                    <a:pt x="4201" y="10580"/>
                  </a:cubicBezTo>
                  <a:cubicBezTo>
                    <a:pt x="3491" y="11061"/>
                    <a:pt x="2567" y="12025"/>
                    <a:pt x="1750" y="13631"/>
                  </a:cubicBezTo>
                  <a:cubicBezTo>
                    <a:pt x="933" y="15237"/>
                    <a:pt x="222" y="17485"/>
                    <a:pt x="45" y="18930"/>
                  </a:cubicBezTo>
                  <a:cubicBezTo>
                    <a:pt x="-133" y="20376"/>
                    <a:pt x="222" y="21018"/>
                    <a:pt x="968" y="21259"/>
                  </a:cubicBezTo>
                  <a:cubicBezTo>
                    <a:pt x="1714" y="21500"/>
                    <a:pt x="2851" y="21339"/>
                    <a:pt x="4201" y="20496"/>
                  </a:cubicBezTo>
                  <a:cubicBezTo>
                    <a:pt x="5551" y="19653"/>
                    <a:pt x="7114" y="18128"/>
                    <a:pt x="8109" y="16923"/>
                  </a:cubicBezTo>
                  <a:cubicBezTo>
                    <a:pt x="9104" y="15719"/>
                    <a:pt x="9530" y="14835"/>
                    <a:pt x="9779" y="14153"/>
                  </a:cubicBezTo>
                  <a:cubicBezTo>
                    <a:pt x="10028" y="13470"/>
                    <a:pt x="10099" y="12988"/>
                    <a:pt x="9992" y="12627"/>
                  </a:cubicBezTo>
                  <a:cubicBezTo>
                    <a:pt x="9885" y="12266"/>
                    <a:pt x="9601" y="12025"/>
                    <a:pt x="9104" y="12186"/>
                  </a:cubicBezTo>
                  <a:cubicBezTo>
                    <a:pt x="8606" y="12346"/>
                    <a:pt x="7896" y="12908"/>
                    <a:pt x="7399" y="13671"/>
                  </a:cubicBezTo>
                  <a:cubicBezTo>
                    <a:pt x="6901" y="14434"/>
                    <a:pt x="6617" y="15397"/>
                    <a:pt x="6510" y="16080"/>
                  </a:cubicBezTo>
                  <a:cubicBezTo>
                    <a:pt x="6404" y="16762"/>
                    <a:pt x="6475" y="17164"/>
                    <a:pt x="6759" y="17405"/>
                  </a:cubicBezTo>
                  <a:cubicBezTo>
                    <a:pt x="7043" y="17646"/>
                    <a:pt x="7541" y="17726"/>
                    <a:pt x="7967" y="17646"/>
                  </a:cubicBezTo>
                  <a:cubicBezTo>
                    <a:pt x="8393" y="17565"/>
                    <a:pt x="8749" y="17325"/>
                    <a:pt x="9104" y="17164"/>
                  </a:cubicBezTo>
                  <a:cubicBezTo>
                    <a:pt x="9459" y="17003"/>
                    <a:pt x="9814" y="16923"/>
                    <a:pt x="10134" y="17003"/>
                  </a:cubicBezTo>
                  <a:cubicBezTo>
                    <a:pt x="10454" y="17084"/>
                    <a:pt x="10738" y="17325"/>
                    <a:pt x="11058" y="17325"/>
                  </a:cubicBezTo>
                  <a:cubicBezTo>
                    <a:pt x="11378" y="17325"/>
                    <a:pt x="11733" y="17084"/>
                    <a:pt x="12266" y="16241"/>
                  </a:cubicBezTo>
                  <a:cubicBezTo>
                    <a:pt x="12799" y="15397"/>
                    <a:pt x="13509" y="13952"/>
                    <a:pt x="14326" y="11623"/>
                  </a:cubicBezTo>
                  <a:cubicBezTo>
                    <a:pt x="15143" y="9295"/>
                    <a:pt x="16067" y="6083"/>
                    <a:pt x="16600" y="4236"/>
                  </a:cubicBezTo>
                  <a:cubicBezTo>
                    <a:pt x="17133" y="2389"/>
                    <a:pt x="17275" y="1907"/>
                    <a:pt x="17381" y="1345"/>
                  </a:cubicBezTo>
                  <a:cubicBezTo>
                    <a:pt x="17488" y="783"/>
                    <a:pt x="17559" y="141"/>
                    <a:pt x="17524" y="20"/>
                  </a:cubicBezTo>
                  <a:cubicBezTo>
                    <a:pt x="17488" y="-100"/>
                    <a:pt x="17346" y="301"/>
                    <a:pt x="17133" y="1867"/>
                  </a:cubicBezTo>
                  <a:cubicBezTo>
                    <a:pt x="16920" y="3433"/>
                    <a:pt x="16635" y="6163"/>
                    <a:pt x="16529" y="8572"/>
                  </a:cubicBezTo>
                  <a:cubicBezTo>
                    <a:pt x="16422" y="10981"/>
                    <a:pt x="16493" y="13069"/>
                    <a:pt x="16600" y="14313"/>
                  </a:cubicBezTo>
                  <a:cubicBezTo>
                    <a:pt x="16706" y="15558"/>
                    <a:pt x="16849" y="15959"/>
                    <a:pt x="17097" y="16241"/>
                  </a:cubicBezTo>
                  <a:cubicBezTo>
                    <a:pt x="17346" y="16522"/>
                    <a:pt x="17701" y="16682"/>
                    <a:pt x="17950" y="16562"/>
                  </a:cubicBezTo>
                  <a:cubicBezTo>
                    <a:pt x="18199" y="16441"/>
                    <a:pt x="18341" y="16040"/>
                    <a:pt x="18163" y="15116"/>
                  </a:cubicBezTo>
                  <a:cubicBezTo>
                    <a:pt x="17985" y="14193"/>
                    <a:pt x="17488" y="12748"/>
                    <a:pt x="17062" y="11904"/>
                  </a:cubicBezTo>
                  <a:cubicBezTo>
                    <a:pt x="16635" y="11061"/>
                    <a:pt x="16280" y="10820"/>
                    <a:pt x="15783" y="10660"/>
                  </a:cubicBezTo>
                  <a:cubicBezTo>
                    <a:pt x="15285" y="10499"/>
                    <a:pt x="14646" y="10419"/>
                    <a:pt x="14681" y="10379"/>
                  </a:cubicBezTo>
                  <a:cubicBezTo>
                    <a:pt x="14717" y="10339"/>
                    <a:pt x="15428" y="10339"/>
                    <a:pt x="16671" y="10258"/>
                  </a:cubicBezTo>
                  <a:cubicBezTo>
                    <a:pt x="17914" y="10178"/>
                    <a:pt x="19691" y="10017"/>
                    <a:pt x="21467" y="98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3" name="Line"/>
            <p:cNvSpPr/>
            <p:nvPr/>
          </p:nvSpPr>
          <p:spPr>
            <a:xfrm>
              <a:off x="9660098" y="2014751"/>
              <a:ext cx="301963" cy="396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203" fill="norm" stroke="1" extrusionOk="0">
                  <a:moveTo>
                    <a:pt x="9249" y="12327"/>
                  </a:moveTo>
                  <a:cubicBezTo>
                    <a:pt x="7449" y="12214"/>
                    <a:pt x="5649" y="12101"/>
                    <a:pt x="4074" y="12836"/>
                  </a:cubicBezTo>
                  <a:cubicBezTo>
                    <a:pt x="2499" y="13571"/>
                    <a:pt x="1149" y="15154"/>
                    <a:pt x="474" y="16568"/>
                  </a:cubicBezTo>
                  <a:cubicBezTo>
                    <a:pt x="-201" y="17981"/>
                    <a:pt x="-201" y="19225"/>
                    <a:pt x="774" y="20130"/>
                  </a:cubicBezTo>
                  <a:cubicBezTo>
                    <a:pt x="1749" y="21035"/>
                    <a:pt x="3699" y="21600"/>
                    <a:pt x="5799" y="20865"/>
                  </a:cubicBezTo>
                  <a:cubicBezTo>
                    <a:pt x="7899" y="20130"/>
                    <a:pt x="10149" y="18094"/>
                    <a:pt x="11874" y="15154"/>
                  </a:cubicBezTo>
                  <a:cubicBezTo>
                    <a:pt x="13599" y="12214"/>
                    <a:pt x="14799" y="8369"/>
                    <a:pt x="15399" y="5881"/>
                  </a:cubicBezTo>
                  <a:cubicBezTo>
                    <a:pt x="15999" y="3393"/>
                    <a:pt x="15999" y="2262"/>
                    <a:pt x="15924" y="1414"/>
                  </a:cubicBezTo>
                  <a:cubicBezTo>
                    <a:pt x="15849" y="565"/>
                    <a:pt x="15699" y="0"/>
                    <a:pt x="15474" y="0"/>
                  </a:cubicBezTo>
                  <a:cubicBezTo>
                    <a:pt x="15249" y="0"/>
                    <a:pt x="14949" y="565"/>
                    <a:pt x="14499" y="2884"/>
                  </a:cubicBezTo>
                  <a:cubicBezTo>
                    <a:pt x="14049" y="5202"/>
                    <a:pt x="13449" y="9273"/>
                    <a:pt x="13149" y="11987"/>
                  </a:cubicBezTo>
                  <a:cubicBezTo>
                    <a:pt x="12849" y="14702"/>
                    <a:pt x="12849" y="16059"/>
                    <a:pt x="12849" y="17133"/>
                  </a:cubicBezTo>
                  <a:cubicBezTo>
                    <a:pt x="12849" y="18207"/>
                    <a:pt x="12849" y="18999"/>
                    <a:pt x="12999" y="19055"/>
                  </a:cubicBezTo>
                  <a:cubicBezTo>
                    <a:pt x="13149" y="19112"/>
                    <a:pt x="13449" y="18434"/>
                    <a:pt x="14199" y="17359"/>
                  </a:cubicBezTo>
                  <a:cubicBezTo>
                    <a:pt x="14949" y="16285"/>
                    <a:pt x="16149" y="14815"/>
                    <a:pt x="17124" y="14023"/>
                  </a:cubicBezTo>
                  <a:cubicBezTo>
                    <a:pt x="18099" y="13231"/>
                    <a:pt x="18849" y="13118"/>
                    <a:pt x="19374" y="13345"/>
                  </a:cubicBezTo>
                  <a:cubicBezTo>
                    <a:pt x="19899" y="13571"/>
                    <a:pt x="20199" y="14136"/>
                    <a:pt x="20349" y="15041"/>
                  </a:cubicBezTo>
                  <a:cubicBezTo>
                    <a:pt x="20499" y="15946"/>
                    <a:pt x="20499" y="17190"/>
                    <a:pt x="20649" y="18038"/>
                  </a:cubicBezTo>
                  <a:cubicBezTo>
                    <a:pt x="20799" y="18886"/>
                    <a:pt x="21099" y="19338"/>
                    <a:pt x="21399" y="197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4" name="Line"/>
            <p:cNvSpPr/>
            <p:nvPr/>
          </p:nvSpPr>
          <p:spPr>
            <a:xfrm>
              <a:off x="10012860" y="2188318"/>
              <a:ext cx="38101" cy="178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7" fill="norm" stroke="1" extrusionOk="0">
                  <a:moveTo>
                    <a:pt x="0" y="17534"/>
                  </a:moveTo>
                  <a:cubicBezTo>
                    <a:pt x="2400" y="19313"/>
                    <a:pt x="4800" y="21092"/>
                    <a:pt x="5400" y="21346"/>
                  </a:cubicBezTo>
                  <a:cubicBezTo>
                    <a:pt x="6000" y="21600"/>
                    <a:pt x="4800" y="20329"/>
                    <a:pt x="3600" y="17026"/>
                  </a:cubicBezTo>
                  <a:cubicBezTo>
                    <a:pt x="2400" y="13722"/>
                    <a:pt x="1200" y="8386"/>
                    <a:pt x="2400" y="5209"/>
                  </a:cubicBezTo>
                  <a:cubicBezTo>
                    <a:pt x="3600" y="2033"/>
                    <a:pt x="7200" y="1016"/>
                    <a:pt x="10800" y="508"/>
                  </a:cubicBezTo>
                  <a:cubicBezTo>
                    <a:pt x="14400" y="0"/>
                    <a:pt x="180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5" name="Line"/>
            <p:cNvSpPr/>
            <p:nvPr/>
          </p:nvSpPr>
          <p:spPr>
            <a:xfrm>
              <a:off x="10110227" y="2211673"/>
              <a:ext cx="276689" cy="468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340" fill="norm" stroke="1" extrusionOk="0">
                  <a:moveTo>
                    <a:pt x="824" y="2118"/>
                  </a:moveTo>
                  <a:cubicBezTo>
                    <a:pt x="660" y="3564"/>
                    <a:pt x="495" y="5011"/>
                    <a:pt x="330" y="5975"/>
                  </a:cubicBezTo>
                  <a:cubicBezTo>
                    <a:pt x="165" y="6939"/>
                    <a:pt x="0" y="7421"/>
                    <a:pt x="0" y="7421"/>
                  </a:cubicBezTo>
                  <a:cubicBezTo>
                    <a:pt x="0" y="7421"/>
                    <a:pt x="165" y="6939"/>
                    <a:pt x="824" y="6023"/>
                  </a:cubicBezTo>
                  <a:cubicBezTo>
                    <a:pt x="1484" y="5107"/>
                    <a:pt x="2638" y="3757"/>
                    <a:pt x="3545" y="2937"/>
                  </a:cubicBezTo>
                  <a:cubicBezTo>
                    <a:pt x="4452" y="2118"/>
                    <a:pt x="5111" y="1829"/>
                    <a:pt x="5689" y="1877"/>
                  </a:cubicBezTo>
                  <a:cubicBezTo>
                    <a:pt x="6266" y="1925"/>
                    <a:pt x="6760" y="2311"/>
                    <a:pt x="7337" y="3130"/>
                  </a:cubicBezTo>
                  <a:cubicBezTo>
                    <a:pt x="7915" y="3950"/>
                    <a:pt x="8574" y="5204"/>
                    <a:pt x="9234" y="5975"/>
                  </a:cubicBezTo>
                  <a:cubicBezTo>
                    <a:pt x="9893" y="6746"/>
                    <a:pt x="10553" y="7036"/>
                    <a:pt x="11872" y="6795"/>
                  </a:cubicBezTo>
                  <a:cubicBezTo>
                    <a:pt x="13191" y="6554"/>
                    <a:pt x="15169" y="5782"/>
                    <a:pt x="16653" y="4770"/>
                  </a:cubicBezTo>
                  <a:cubicBezTo>
                    <a:pt x="18137" y="3757"/>
                    <a:pt x="19127" y="2504"/>
                    <a:pt x="19621" y="1636"/>
                  </a:cubicBezTo>
                  <a:cubicBezTo>
                    <a:pt x="20116" y="768"/>
                    <a:pt x="20116" y="286"/>
                    <a:pt x="19704" y="93"/>
                  </a:cubicBezTo>
                  <a:cubicBezTo>
                    <a:pt x="19292" y="-100"/>
                    <a:pt x="18467" y="-4"/>
                    <a:pt x="17643" y="479"/>
                  </a:cubicBezTo>
                  <a:cubicBezTo>
                    <a:pt x="16818" y="961"/>
                    <a:pt x="15994" y="1829"/>
                    <a:pt x="15582" y="2504"/>
                  </a:cubicBezTo>
                  <a:cubicBezTo>
                    <a:pt x="15169" y="3179"/>
                    <a:pt x="15169" y="3661"/>
                    <a:pt x="15499" y="4046"/>
                  </a:cubicBezTo>
                  <a:cubicBezTo>
                    <a:pt x="15829" y="4432"/>
                    <a:pt x="16489" y="4721"/>
                    <a:pt x="17560" y="4818"/>
                  </a:cubicBezTo>
                  <a:cubicBezTo>
                    <a:pt x="18632" y="4914"/>
                    <a:pt x="20116" y="4818"/>
                    <a:pt x="20858" y="5107"/>
                  </a:cubicBezTo>
                  <a:cubicBezTo>
                    <a:pt x="21600" y="5396"/>
                    <a:pt x="21600" y="6071"/>
                    <a:pt x="21518" y="7952"/>
                  </a:cubicBezTo>
                  <a:cubicBezTo>
                    <a:pt x="21435" y="9832"/>
                    <a:pt x="21270" y="12918"/>
                    <a:pt x="21105" y="15280"/>
                  </a:cubicBezTo>
                  <a:cubicBezTo>
                    <a:pt x="20940" y="17643"/>
                    <a:pt x="20776" y="19282"/>
                    <a:pt x="20363" y="20246"/>
                  </a:cubicBezTo>
                  <a:cubicBezTo>
                    <a:pt x="19951" y="21211"/>
                    <a:pt x="19292" y="21500"/>
                    <a:pt x="17725" y="21259"/>
                  </a:cubicBezTo>
                  <a:cubicBezTo>
                    <a:pt x="16159" y="21018"/>
                    <a:pt x="13685" y="20246"/>
                    <a:pt x="11212" y="194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6" name="Line"/>
            <p:cNvSpPr/>
            <p:nvPr/>
          </p:nvSpPr>
          <p:spPr>
            <a:xfrm>
              <a:off x="10846593" y="2054968"/>
              <a:ext cx="487068" cy="36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600" fill="norm" stroke="1" extrusionOk="0">
                  <a:moveTo>
                    <a:pt x="6088" y="0"/>
                  </a:moveTo>
                  <a:cubicBezTo>
                    <a:pt x="5434" y="1614"/>
                    <a:pt x="4779" y="3228"/>
                    <a:pt x="4359" y="5897"/>
                  </a:cubicBezTo>
                  <a:cubicBezTo>
                    <a:pt x="3938" y="8566"/>
                    <a:pt x="3751" y="12290"/>
                    <a:pt x="3751" y="14772"/>
                  </a:cubicBezTo>
                  <a:cubicBezTo>
                    <a:pt x="3751" y="17255"/>
                    <a:pt x="3938" y="18497"/>
                    <a:pt x="4218" y="19428"/>
                  </a:cubicBezTo>
                  <a:cubicBezTo>
                    <a:pt x="4499" y="20359"/>
                    <a:pt x="4873" y="20979"/>
                    <a:pt x="5013" y="20917"/>
                  </a:cubicBezTo>
                  <a:cubicBezTo>
                    <a:pt x="5153" y="20855"/>
                    <a:pt x="5060" y="20110"/>
                    <a:pt x="4546" y="18807"/>
                  </a:cubicBezTo>
                  <a:cubicBezTo>
                    <a:pt x="4031" y="17503"/>
                    <a:pt x="3096" y="15641"/>
                    <a:pt x="2442" y="14524"/>
                  </a:cubicBezTo>
                  <a:cubicBezTo>
                    <a:pt x="1787" y="13407"/>
                    <a:pt x="1413" y="13034"/>
                    <a:pt x="946" y="12662"/>
                  </a:cubicBezTo>
                  <a:cubicBezTo>
                    <a:pt x="478" y="12290"/>
                    <a:pt x="-83" y="11917"/>
                    <a:pt x="11" y="11359"/>
                  </a:cubicBezTo>
                  <a:cubicBezTo>
                    <a:pt x="104" y="10800"/>
                    <a:pt x="852" y="10055"/>
                    <a:pt x="2208" y="8317"/>
                  </a:cubicBezTo>
                  <a:cubicBezTo>
                    <a:pt x="3564" y="6579"/>
                    <a:pt x="5527" y="3848"/>
                    <a:pt x="6743" y="2234"/>
                  </a:cubicBezTo>
                  <a:cubicBezTo>
                    <a:pt x="7959" y="621"/>
                    <a:pt x="8426" y="124"/>
                    <a:pt x="8707" y="248"/>
                  </a:cubicBezTo>
                  <a:cubicBezTo>
                    <a:pt x="8987" y="372"/>
                    <a:pt x="9081" y="1117"/>
                    <a:pt x="9034" y="3414"/>
                  </a:cubicBezTo>
                  <a:cubicBezTo>
                    <a:pt x="8987" y="5710"/>
                    <a:pt x="8800" y="9559"/>
                    <a:pt x="8613" y="12103"/>
                  </a:cubicBezTo>
                  <a:cubicBezTo>
                    <a:pt x="8426" y="14648"/>
                    <a:pt x="8239" y="15890"/>
                    <a:pt x="8099" y="16883"/>
                  </a:cubicBezTo>
                  <a:cubicBezTo>
                    <a:pt x="7959" y="17876"/>
                    <a:pt x="7865" y="18621"/>
                    <a:pt x="7818" y="18683"/>
                  </a:cubicBezTo>
                  <a:cubicBezTo>
                    <a:pt x="7772" y="18745"/>
                    <a:pt x="7772" y="18124"/>
                    <a:pt x="7912" y="17441"/>
                  </a:cubicBezTo>
                  <a:cubicBezTo>
                    <a:pt x="8052" y="16759"/>
                    <a:pt x="8333" y="16014"/>
                    <a:pt x="8660" y="15455"/>
                  </a:cubicBezTo>
                  <a:cubicBezTo>
                    <a:pt x="8987" y="14897"/>
                    <a:pt x="9361" y="14524"/>
                    <a:pt x="9688" y="14772"/>
                  </a:cubicBezTo>
                  <a:cubicBezTo>
                    <a:pt x="10016" y="15021"/>
                    <a:pt x="10296" y="15890"/>
                    <a:pt x="10764" y="16883"/>
                  </a:cubicBezTo>
                  <a:cubicBezTo>
                    <a:pt x="11231" y="17876"/>
                    <a:pt x="11886" y="18993"/>
                    <a:pt x="12774" y="19490"/>
                  </a:cubicBezTo>
                  <a:cubicBezTo>
                    <a:pt x="13662" y="19986"/>
                    <a:pt x="14785" y="19862"/>
                    <a:pt x="15766" y="18931"/>
                  </a:cubicBezTo>
                  <a:cubicBezTo>
                    <a:pt x="16748" y="18000"/>
                    <a:pt x="17590" y="16262"/>
                    <a:pt x="18011" y="15083"/>
                  </a:cubicBezTo>
                  <a:cubicBezTo>
                    <a:pt x="18431" y="13903"/>
                    <a:pt x="18431" y="13283"/>
                    <a:pt x="18151" y="13221"/>
                  </a:cubicBezTo>
                  <a:cubicBezTo>
                    <a:pt x="17870" y="13159"/>
                    <a:pt x="17309" y="13655"/>
                    <a:pt x="16748" y="14586"/>
                  </a:cubicBezTo>
                  <a:cubicBezTo>
                    <a:pt x="16187" y="15517"/>
                    <a:pt x="15626" y="16883"/>
                    <a:pt x="15346" y="18000"/>
                  </a:cubicBezTo>
                  <a:cubicBezTo>
                    <a:pt x="15065" y="19117"/>
                    <a:pt x="15065" y="19986"/>
                    <a:pt x="16140" y="20545"/>
                  </a:cubicBezTo>
                  <a:cubicBezTo>
                    <a:pt x="17216" y="21103"/>
                    <a:pt x="19366" y="21352"/>
                    <a:pt x="2151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7" name="Line"/>
            <p:cNvSpPr/>
            <p:nvPr/>
          </p:nvSpPr>
          <p:spPr>
            <a:xfrm>
              <a:off x="11537868" y="2025910"/>
              <a:ext cx="125523" cy="410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276" fill="norm" stroke="1" extrusionOk="0">
                  <a:moveTo>
                    <a:pt x="16029" y="17295"/>
                  </a:moveTo>
                  <a:cubicBezTo>
                    <a:pt x="15669" y="16417"/>
                    <a:pt x="15309" y="15540"/>
                    <a:pt x="14229" y="15047"/>
                  </a:cubicBezTo>
                  <a:cubicBezTo>
                    <a:pt x="13149" y="14553"/>
                    <a:pt x="11349" y="14444"/>
                    <a:pt x="9369" y="14882"/>
                  </a:cubicBezTo>
                  <a:cubicBezTo>
                    <a:pt x="7389" y="15321"/>
                    <a:pt x="5229" y="16308"/>
                    <a:pt x="3609" y="17130"/>
                  </a:cubicBezTo>
                  <a:cubicBezTo>
                    <a:pt x="1989" y="17952"/>
                    <a:pt x="909" y="18610"/>
                    <a:pt x="369" y="19268"/>
                  </a:cubicBezTo>
                  <a:cubicBezTo>
                    <a:pt x="-171" y="19926"/>
                    <a:pt x="-171" y="20584"/>
                    <a:pt x="729" y="20968"/>
                  </a:cubicBezTo>
                  <a:cubicBezTo>
                    <a:pt x="1629" y="21351"/>
                    <a:pt x="3429" y="21461"/>
                    <a:pt x="5769" y="20803"/>
                  </a:cubicBezTo>
                  <a:cubicBezTo>
                    <a:pt x="8109" y="20145"/>
                    <a:pt x="10989" y="18720"/>
                    <a:pt x="13509" y="16143"/>
                  </a:cubicBezTo>
                  <a:cubicBezTo>
                    <a:pt x="16029" y="13567"/>
                    <a:pt x="18189" y="9839"/>
                    <a:pt x="19449" y="7152"/>
                  </a:cubicBezTo>
                  <a:cubicBezTo>
                    <a:pt x="20709" y="4466"/>
                    <a:pt x="21069" y="2821"/>
                    <a:pt x="21249" y="1670"/>
                  </a:cubicBezTo>
                  <a:cubicBezTo>
                    <a:pt x="21429" y="519"/>
                    <a:pt x="21429" y="-139"/>
                    <a:pt x="20709" y="25"/>
                  </a:cubicBezTo>
                  <a:cubicBezTo>
                    <a:pt x="19989" y="190"/>
                    <a:pt x="18549" y="1177"/>
                    <a:pt x="17289" y="3534"/>
                  </a:cubicBezTo>
                  <a:cubicBezTo>
                    <a:pt x="16029" y="5891"/>
                    <a:pt x="14949" y="9619"/>
                    <a:pt x="15129" y="12415"/>
                  </a:cubicBezTo>
                  <a:cubicBezTo>
                    <a:pt x="15309" y="15211"/>
                    <a:pt x="16749" y="17075"/>
                    <a:pt x="18189" y="189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8" name="Line"/>
            <p:cNvSpPr/>
            <p:nvPr/>
          </p:nvSpPr>
          <p:spPr>
            <a:xfrm>
              <a:off x="11695610" y="2340718"/>
              <a:ext cx="63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9" name="Line"/>
            <p:cNvSpPr/>
            <p:nvPr/>
          </p:nvSpPr>
          <p:spPr>
            <a:xfrm>
              <a:off x="11727360" y="2188318"/>
              <a:ext cx="317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0" name="Line"/>
            <p:cNvSpPr/>
            <p:nvPr/>
          </p:nvSpPr>
          <p:spPr>
            <a:xfrm>
              <a:off x="11771281" y="2206145"/>
              <a:ext cx="89430" cy="209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1361" fill="norm" stroke="1" extrusionOk="0">
                  <a:moveTo>
                    <a:pt x="21223" y="773"/>
                  </a:moveTo>
                  <a:cubicBezTo>
                    <a:pt x="15697" y="341"/>
                    <a:pt x="10172" y="-91"/>
                    <a:pt x="6404" y="17"/>
                  </a:cubicBezTo>
                  <a:cubicBezTo>
                    <a:pt x="2637" y="125"/>
                    <a:pt x="628" y="773"/>
                    <a:pt x="125" y="2177"/>
                  </a:cubicBezTo>
                  <a:cubicBezTo>
                    <a:pt x="-377" y="3581"/>
                    <a:pt x="628" y="5741"/>
                    <a:pt x="3139" y="8549"/>
                  </a:cubicBezTo>
                  <a:cubicBezTo>
                    <a:pt x="5651" y="11357"/>
                    <a:pt x="9670" y="14813"/>
                    <a:pt x="11930" y="17081"/>
                  </a:cubicBezTo>
                  <a:cubicBezTo>
                    <a:pt x="14190" y="19349"/>
                    <a:pt x="14693" y="20429"/>
                    <a:pt x="13688" y="20969"/>
                  </a:cubicBezTo>
                  <a:cubicBezTo>
                    <a:pt x="12683" y="21509"/>
                    <a:pt x="10172" y="21509"/>
                    <a:pt x="8414" y="20861"/>
                  </a:cubicBezTo>
                  <a:cubicBezTo>
                    <a:pt x="6656" y="20213"/>
                    <a:pt x="5651" y="18917"/>
                    <a:pt x="4646" y="176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1" name="Line"/>
            <p:cNvSpPr/>
            <p:nvPr/>
          </p:nvSpPr>
          <p:spPr>
            <a:xfrm>
              <a:off x="11879760" y="2241500"/>
              <a:ext cx="95251" cy="181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1" fill="norm" stroke="1" extrusionOk="0">
                  <a:moveTo>
                    <a:pt x="0" y="8659"/>
                  </a:moveTo>
                  <a:cubicBezTo>
                    <a:pt x="2400" y="8907"/>
                    <a:pt x="4800" y="9155"/>
                    <a:pt x="7920" y="8411"/>
                  </a:cubicBezTo>
                  <a:cubicBezTo>
                    <a:pt x="11040" y="7666"/>
                    <a:pt x="14880" y="5928"/>
                    <a:pt x="16800" y="4314"/>
                  </a:cubicBezTo>
                  <a:cubicBezTo>
                    <a:pt x="18720" y="2700"/>
                    <a:pt x="18720" y="1211"/>
                    <a:pt x="17280" y="466"/>
                  </a:cubicBezTo>
                  <a:cubicBezTo>
                    <a:pt x="15840" y="-279"/>
                    <a:pt x="12960" y="-279"/>
                    <a:pt x="9840" y="1583"/>
                  </a:cubicBezTo>
                  <a:cubicBezTo>
                    <a:pt x="6720" y="3445"/>
                    <a:pt x="3360" y="7169"/>
                    <a:pt x="2640" y="10521"/>
                  </a:cubicBezTo>
                  <a:cubicBezTo>
                    <a:pt x="1920" y="13873"/>
                    <a:pt x="3840" y="16852"/>
                    <a:pt x="7440" y="18590"/>
                  </a:cubicBezTo>
                  <a:cubicBezTo>
                    <a:pt x="11040" y="20328"/>
                    <a:pt x="16320" y="20824"/>
                    <a:pt x="21600" y="213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2" name="Line"/>
            <p:cNvSpPr/>
            <p:nvPr/>
          </p:nvSpPr>
          <p:spPr>
            <a:xfrm>
              <a:off x="11963161" y="2284510"/>
              <a:ext cx="170600" cy="119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431" fill="norm" stroke="1" extrusionOk="0">
                  <a:moveTo>
                    <a:pt x="12693" y="3242"/>
                  </a:moveTo>
                  <a:cubicBezTo>
                    <a:pt x="11893" y="1726"/>
                    <a:pt x="11093" y="210"/>
                    <a:pt x="9226" y="20"/>
                  </a:cubicBezTo>
                  <a:cubicBezTo>
                    <a:pt x="7360" y="-169"/>
                    <a:pt x="4426" y="968"/>
                    <a:pt x="2693" y="2484"/>
                  </a:cubicBezTo>
                  <a:cubicBezTo>
                    <a:pt x="960" y="3999"/>
                    <a:pt x="426" y="5894"/>
                    <a:pt x="160" y="7789"/>
                  </a:cubicBezTo>
                  <a:cubicBezTo>
                    <a:pt x="-107" y="9684"/>
                    <a:pt x="-107" y="11578"/>
                    <a:pt x="693" y="12905"/>
                  </a:cubicBezTo>
                  <a:cubicBezTo>
                    <a:pt x="1493" y="14231"/>
                    <a:pt x="3093" y="14989"/>
                    <a:pt x="5226" y="14420"/>
                  </a:cubicBezTo>
                  <a:cubicBezTo>
                    <a:pt x="7360" y="13852"/>
                    <a:pt x="10026" y="11957"/>
                    <a:pt x="11360" y="11957"/>
                  </a:cubicBezTo>
                  <a:cubicBezTo>
                    <a:pt x="12693" y="11957"/>
                    <a:pt x="12693" y="13852"/>
                    <a:pt x="13093" y="15557"/>
                  </a:cubicBezTo>
                  <a:cubicBezTo>
                    <a:pt x="13493" y="17263"/>
                    <a:pt x="14293" y="18778"/>
                    <a:pt x="15760" y="19726"/>
                  </a:cubicBezTo>
                  <a:cubicBezTo>
                    <a:pt x="17226" y="20673"/>
                    <a:pt x="19360" y="21052"/>
                    <a:pt x="21493" y="214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3" name="Line"/>
            <p:cNvSpPr/>
            <p:nvPr/>
          </p:nvSpPr>
          <p:spPr>
            <a:xfrm>
              <a:off x="12141556" y="2281561"/>
              <a:ext cx="55705" cy="141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3" h="21266" fill="norm" stroke="1" extrusionOk="0">
                  <a:moveTo>
                    <a:pt x="21053" y="4113"/>
                  </a:moveTo>
                  <a:cubicBezTo>
                    <a:pt x="18653" y="2842"/>
                    <a:pt x="16253" y="1572"/>
                    <a:pt x="12653" y="778"/>
                  </a:cubicBezTo>
                  <a:cubicBezTo>
                    <a:pt x="9053" y="-16"/>
                    <a:pt x="4253" y="-334"/>
                    <a:pt x="1853" y="460"/>
                  </a:cubicBezTo>
                  <a:cubicBezTo>
                    <a:pt x="-547" y="1254"/>
                    <a:pt x="-547" y="3160"/>
                    <a:pt x="1453" y="5542"/>
                  </a:cubicBezTo>
                  <a:cubicBezTo>
                    <a:pt x="3453" y="7925"/>
                    <a:pt x="7453" y="10784"/>
                    <a:pt x="10653" y="13166"/>
                  </a:cubicBezTo>
                  <a:cubicBezTo>
                    <a:pt x="13853" y="15548"/>
                    <a:pt x="16253" y="17454"/>
                    <a:pt x="15053" y="18725"/>
                  </a:cubicBezTo>
                  <a:cubicBezTo>
                    <a:pt x="13853" y="19995"/>
                    <a:pt x="9053" y="20631"/>
                    <a:pt x="4253" y="212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4" name="Line"/>
            <p:cNvSpPr/>
            <p:nvPr/>
          </p:nvSpPr>
          <p:spPr>
            <a:xfrm>
              <a:off x="12213876" y="2266769"/>
              <a:ext cx="142135" cy="177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1" h="21121" fill="norm" stroke="1" extrusionOk="0">
                  <a:moveTo>
                    <a:pt x="4058" y="11035"/>
                  </a:moveTo>
                  <a:cubicBezTo>
                    <a:pt x="7144" y="8775"/>
                    <a:pt x="10230" y="6514"/>
                    <a:pt x="12081" y="4631"/>
                  </a:cubicBezTo>
                  <a:cubicBezTo>
                    <a:pt x="13932" y="2747"/>
                    <a:pt x="14550" y="1240"/>
                    <a:pt x="14087" y="486"/>
                  </a:cubicBezTo>
                  <a:cubicBezTo>
                    <a:pt x="13624" y="-267"/>
                    <a:pt x="12081" y="-267"/>
                    <a:pt x="9612" y="1366"/>
                  </a:cubicBezTo>
                  <a:cubicBezTo>
                    <a:pt x="7144" y="2998"/>
                    <a:pt x="3750" y="6263"/>
                    <a:pt x="1744" y="9277"/>
                  </a:cubicBezTo>
                  <a:cubicBezTo>
                    <a:pt x="-262" y="12291"/>
                    <a:pt x="-879" y="15054"/>
                    <a:pt x="1744" y="17063"/>
                  </a:cubicBezTo>
                  <a:cubicBezTo>
                    <a:pt x="4367" y="19073"/>
                    <a:pt x="10230" y="20328"/>
                    <a:pt x="13932" y="20831"/>
                  </a:cubicBezTo>
                  <a:cubicBezTo>
                    <a:pt x="17635" y="21333"/>
                    <a:pt x="19178" y="21082"/>
                    <a:pt x="20721" y="208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5" name="Line"/>
            <p:cNvSpPr/>
            <p:nvPr/>
          </p:nvSpPr>
          <p:spPr>
            <a:xfrm>
              <a:off x="416297" y="3224612"/>
              <a:ext cx="344614" cy="351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0970" fill="norm" stroke="1" extrusionOk="0">
                  <a:moveTo>
                    <a:pt x="9589" y="305"/>
                  </a:moveTo>
                  <a:cubicBezTo>
                    <a:pt x="8667" y="52"/>
                    <a:pt x="7745" y="-201"/>
                    <a:pt x="6494" y="241"/>
                  </a:cubicBezTo>
                  <a:cubicBezTo>
                    <a:pt x="5243" y="684"/>
                    <a:pt x="3663" y="1820"/>
                    <a:pt x="2411" y="4094"/>
                  </a:cubicBezTo>
                  <a:cubicBezTo>
                    <a:pt x="1160" y="6368"/>
                    <a:pt x="238" y="9778"/>
                    <a:pt x="41" y="12620"/>
                  </a:cubicBezTo>
                  <a:cubicBezTo>
                    <a:pt x="-157" y="15462"/>
                    <a:pt x="370" y="17736"/>
                    <a:pt x="1489" y="19189"/>
                  </a:cubicBezTo>
                  <a:cubicBezTo>
                    <a:pt x="2609" y="20641"/>
                    <a:pt x="4321" y="21273"/>
                    <a:pt x="6363" y="20831"/>
                  </a:cubicBezTo>
                  <a:cubicBezTo>
                    <a:pt x="8404" y="20389"/>
                    <a:pt x="10775" y="18873"/>
                    <a:pt x="12750" y="16599"/>
                  </a:cubicBezTo>
                  <a:cubicBezTo>
                    <a:pt x="14726" y="14326"/>
                    <a:pt x="16306" y="11294"/>
                    <a:pt x="16702" y="8515"/>
                  </a:cubicBezTo>
                  <a:cubicBezTo>
                    <a:pt x="17097" y="5736"/>
                    <a:pt x="16306" y="3210"/>
                    <a:pt x="14858" y="1694"/>
                  </a:cubicBezTo>
                  <a:cubicBezTo>
                    <a:pt x="13409" y="178"/>
                    <a:pt x="11302" y="-327"/>
                    <a:pt x="9128" y="305"/>
                  </a:cubicBezTo>
                  <a:cubicBezTo>
                    <a:pt x="6955" y="936"/>
                    <a:pt x="4716" y="2705"/>
                    <a:pt x="3465" y="4789"/>
                  </a:cubicBezTo>
                  <a:cubicBezTo>
                    <a:pt x="2214" y="6873"/>
                    <a:pt x="1950" y="9273"/>
                    <a:pt x="2806" y="11294"/>
                  </a:cubicBezTo>
                  <a:cubicBezTo>
                    <a:pt x="3663" y="13315"/>
                    <a:pt x="5638" y="14957"/>
                    <a:pt x="8931" y="15841"/>
                  </a:cubicBezTo>
                  <a:cubicBezTo>
                    <a:pt x="12223" y="16726"/>
                    <a:pt x="16833" y="16852"/>
                    <a:pt x="21443" y="169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6" name="Line"/>
            <p:cNvSpPr/>
            <p:nvPr/>
          </p:nvSpPr>
          <p:spPr>
            <a:xfrm>
              <a:off x="722810" y="3197968"/>
              <a:ext cx="163790" cy="488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3" h="21600" fill="norm" stroke="1" extrusionOk="0">
                  <a:moveTo>
                    <a:pt x="10530" y="0"/>
                  </a:moveTo>
                  <a:cubicBezTo>
                    <a:pt x="14040" y="1496"/>
                    <a:pt x="17550" y="2992"/>
                    <a:pt x="19440" y="5049"/>
                  </a:cubicBezTo>
                  <a:cubicBezTo>
                    <a:pt x="21330" y="7106"/>
                    <a:pt x="21600" y="9725"/>
                    <a:pt x="18900" y="12436"/>
                  </a:cubicBezTo>
                  <a:cubicBezTo>
                    <a:pt x="16200" y="15148"/>
                    <a:pt x="10530" y="17953"/>
                    <a:pt x="6885" y="19496"/>
                  </a:cubicBezTo>
                  <a:cubicBezTo>
                    <a:pt x="3240" y="21039"/>
                    <a:pt x="1620" y="2131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7" name="Line"/>
            <p:cNvSpPr/>
            <p:nvPr/>
          </p:nvSpPr>
          <p:spPr>
            <a:xfrm>
              <a:off x="227439" y="3270906"/>
              <a:ext cx="190572" cy="428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1" h="21551" fill="norm" stroke="1" extrusionOk="0">
                  <a:moveTo>
                    <a:pt x="11853" y="1121"/>
                  </a:moveTo>
                  <a:cubicBezTo>
                    <a:pt x="12085" y="589"/>
                    <a:pt x="12317" y="57"/>
                    <a:pt x="11737" y="4"/>
                  </a:cubicBezTo>
                  <a:cubicBezTo>
                    <a:pt x="11156" y="-49"/>
                    <a:pt x="9763" y="377"/>
                    <a:pt x="7440" y="1866"/>
                  </a:cubicBezTo>
                  <a:cubicBezTo>
                    <a:pt x="5117" y="3356"/>
                    <a:pt x="1866" y="5910"/>
                    <a:pt x="588" y="8570"/>
                  </a:cubicBezTo>
                  <a:cubicBezTo>
                    <a:pt x="-689" y="11230"/>
                    <a:pt x="8" y="13996"/>
                    <a:pt x="3724" y="16178"/>
                  </a:cubicBezTo>
                  <a:cubicBezTo>
                    <a:pt x="7440" y="18359"/>
                    <a:pt x="14176" y="19955"/>
                    <a:pt x="20911" y="215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8" name="Line"/>
            <p:cNvSpPr/>
            <p:nvPr/>
          </p:nvSpPr>
          <p:spPr>
            <a:xfrm>
              <a:off x="1451841" y="3203392"/>
              <a:ext cx="134055" cy="754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7" h="21506" fill="norm" stroke="1" extrusionOk="0">
                  <a:moveTo>
                    <a:pt x="5097" y="7267"/>
                  </a:moveTo>
                  <a:cubicBezTo>
                    <a:pt x="4443" y="9198"/>
                    <a:pt x="3788" y="11128"/>
                    <a:pt x="3952" y="13210"/>
                  </a:cubicBezTo>
                  <a:cubicBezTo>
                    <a:pt x="4116" y="15291"/>
                    <a:pt x="5097" y="17524"/>
                    <a:pt x="5752" y="18791"/>
                  </a:cubicBezTo>
                  <a:cubicBezTo>
                    <a:pt x="6406" y="20058"/>
                    <a:pt x="6734" y="20360"/>
                    <a:pt x="6897" y="20722"/>
                  </a:cubicBezTo>
                  <a:cubicBezTo>
                    <a:pt x="7061" y="21084"/>
                    <a:pt x="7061" y="21506"/>
                    <a:pt x="7061" y="21506"/>
                  </a:cubicBezTo>
                  <a:cubicBezTo>
                    <a:pt x="7061" y="21506"/>
                    <a:pt x="7061" y="21084"/>
                    <a:pt x="6243" y="19786"/>
                  </a:cubicBezTo>
                  <a:cubicBezTo>
                    <a:pt x="5425" y="18489"/>
                    <a:pt x="3788" y="16317"/>
                    <a:pt x="2479" y="14175"/>
                  </a:cubicBezTo>
                  <a:cubicBezTo>
                    <a:pt x="1170" y="12033"/>
                    <a:pt x="188" y="9922"/>
                    <a:pt x="25" y="7991"/>
                  </a:cubicBezTo>
                  <a:cubicBezTo>
                    <a:pt x="-139" y="6060"/>
                    <a:pt x="516" y="4310"/>
                    <a:pt x="1661" y="3013"/>
                  </a:cubicBezTo>
                  <a:cubicBezTo>
                    <a:pt x="2806" y="1716"/>
                    <a:pt x="4443" y="871"/>
                    <a:pt x="6079" y="419"/>
                  </a:cubicBezTo>
                  <a:cubicBezTo>
                    <a:pt x="7716" y="-34"/>
                    <a:pt x="9352" y="-94"/>
                    <a:pt x="11806" y="117"/>
                  </a:cubicBezTo>
                  <a:cubicBezTo>
                    <a:pt x="14261" y="328"/>
                    <a:pt x="17534" y="811"/>
                    <a:pt x="19334" y="1957"/>
                  </a:cubicBezTo>
                  <a:cubicBezTo>
                    <a:pt x="21134" y="3104"/>
                    <a:pt x="21461" y="4914"/>
                    <a:pt x="18679" y="6362"/>
                  </a:cubicBezTo>
                  <a:cubicBezTo>
                    <a:pt x="15897" y="7810"/>
                    <a:pt x="10006" y="8896"/>
                    <a:pt x="4116" y="99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9" name="Line"/>
            <p:cNvSpPr/>
            <p:nvPr/>
          </p:nvSpPr>
          <p:spPr>
            <a:xfrm>
              <a:off x="1643560" y="3553568"/>
              <a:ext cx="177801" cy="346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6" fill="norm" stroke="1" extrusionOk="0">
                  <a:moveTo>
                    <a:pt x="0" y="0"/>
                  </a:moveTo>
                  <a:cubicBezTo>
                    <a:pt x="3857" y="2618"/>
                    <a:pt x="7714" y="5236"/>
                    <a:pt x="10286" y="8182"/>
                  </a:cubicBezTo>
                  <a:cubicBezTo>
                    <a:pt x="12857" y="11127"/>
                    <a:pt x="14143" y="14400"/>
                    <a:pt x="14014" y="16691"/>
                  </a:cubicBezTo>
                  <a:cubicBezTo>
                    <a:pt x="13886" y="18982"/>
                    <a:pt x="12343" y="20291"/>
                    <a:pt x="10929" y="20945"/>
                  </a:cubicBezTo>
                  <a:cubicBezTo>
                    <a:pt x="9514" y="21600"/>
                    <a:pt x="8229" y="21600"/>
                    <a:pt x="6814" y="20945"/>
                  </a:cubicBezTo>
                  <a:cubicBezTo>
                    <a:pt x="5400" y="20291"/>
                    <a:pt x="3857" y="18982"/>
                    <a:pt x="3729" y="16495"/>
                  </a:cubicBezTo>
                  <a:cubicBezTo>
                    <a:pt x="3600" y="14007"/>
                    <a:pt x="4886" y="10342"/>
                    <a:pt x="8100" y="7462"/>
                  </a:cubicBezTo>
                  <a:cubicBezTo>
                    <a:pt x="11314" y="4582"/>
                    <a:pt x="16457" y="2487"/>
                    <a:pt x="21600" y="3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0" name="Line"/>
            <p:cNvSpPr/>
            <p:nvPr/>
          </p:nvSpPr>
          <p:spPr>
            <a:xfrm>
              <a:off x="2057260" y="3261902"/>
              <a:ext cx="221301" cy="640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514" fill="norm" stroke="1" extrusionOk="0">
                  <a:moveTo>
                    <a:pt x="12868" y="1264"/>
                  </a:moveTo>
                  <a:cubicBezTo>
                    <a:pt x="12868" y="909"/>
                    <a:pt x="12868" y="553"/>
                    <a:pt x="12354" y="305"/>
                  </a:cubicBezTo>
                  <a:cubicBezTo>
                    <a:pt x="11839" y="56"/>
                    <a:pt x="10811" y="-86"/>
                    <a:pt x="9988" y="56"/>
                  </a:cubicBezTo>
                  <a:cubicBezTo>
                    <a:pt x="9165" y="198"/>
                    <a:pt x="8548" y="625"/>
                    <a:pt x="7211" y="1939"/>
                  </a:cubicBezTo>
                  <a:cubicBezTo>
                    <a:pt x="5874" y="3253"/>
                    <a:pt x="3817" y="5456"/>
                    <a:pt x="2377" y="7659"/>
                  </a:cubicBezTo>
                  <a:cubicBezTo>
                    <a:pt x="937" y="9861"/>
                    <a:pt x="114" y="12064"/>
                    <a:pt x="11" y="13982"/>
                  </a:cubicBezTo>
                  <a:cubicBezTo>
                    <a:pt x="-92" y="15901"/>
                    <a:pt x="525" y="17535"/>
                    <a:pt x="3508" y="18743"/>
                  </a:cubicBezTo>
                  <a:cubicBezTo>
                    <a:pt x="6491" y="19951"/>
                    <a:pt x="11839" y="20732"/>
                    <a:pt x="15234" y="21123"/>
                  </a:cubicBezTo>
                  <a:cubicBezTo>
                    <a:pt x="18628" y="21514"/>
                    <a:pt x="20068" y="21514"/>
                    <a:pt x="21508" y="21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1" name="Line"/>
            <p:cNvSpPr/>
            <p:nvPr/>
          </p:nvSpPr>
          <p:spPr>
            <a:xfrm>
              <a:off x="2412809" y="3389623"/>
              <a:ext cx="180562" cy="506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9" h="21461" fill="norm" stroke="1" extrusionOk="0">
                  <a:moveTo>
                    <a:pt x="1385" y="5329"/>
                  </a:moveTo>
                  <a:cubicBezTo>
                    <a:pt x="1633" y="8017"/>
                    <a:pt x="1881" y="10706"/>
                    <a:pt x="2502" y="13171"/>
                  </a:cubicBezTo>
                  <a:cubicBezTo>
                    <a:pt x="3123" y="15636"/>
                    <a:pt x="4116" y="17876"/>
                    <a:pt x="4736" y="19266"/>
                  </a:cubicBezTo>
                  <a:cubicBezTo>
                    <a:pt x="5357" y="20655"/>
                    <a:pt x="5605" y="21192"/>
                    <a:pt x="5605" y="21148"/>
                  </a:cubicBezTo>
                  <a:cubicBezTo>
                    <a:pt x="5605" y="21103"/>
                    <a:pt x="5357" y="20475"/>
                    <a:pt x="4364" y="18369"/>
                  </a:cubicBezTo>
                  <a:cubicBezTo>
                    <a:pt x="3371" y="16263"/>
                    <a:pt x="1633" y="12678"/>
                    <a:pt x="764" y="9720"/>
                  </a:cubicBezTo>
                  <a:cubicBezTo>
                    <a:pt x="-105" y="6763"/>
                    <a:pt x="-105" y="4432"/>
                    <a:pt x="143" y="2998"/>
                  </a:cubicBezTo>
                  <a:cubicBezTo>
                    <a:pt x="392" y="1564"/>
                    <a:pt x="888" y="1027"/>
                    <a:pt x="1757" y="668"/>
                  </a:cubicBezTo>
                  <a:cubicBezTo>
                    <a:pt x="2626" y="310"/>
                    <a:pt x="3867" y="130"/>
                    <a:pt x="5109" y="41"/>
                  </a:cubicBezTo>
                  <a:cubicBezTo>
                    <a:pt x="6350" y="-49"/>
                    <a:pt x="7592" y="-49"/>
                    <a:pt x="9826" y="668"/>
                  </a:cubicBezTo>
                  <a:cubicBezTo>
                    <a:pt x="12061" y="1385"/>
                    <a:pt x="15288" y="2819"/>
                    <a:pt x="17647" y="5060"/>
                  </a:cubicBezTo>
                  <a:cubicBezTo>
                    <a:pt x="20005" y="7300"/>
                    <a:pt x="21495" y="10348"/>
                    <a:pt x="21123" y="13036"/>
                  </a:cubicBezTo>
                  <a:cubicBezTo>
                    <a:pt x="20750" y="15725"/>
                    <a:pt x="18516" y="18056"/>
                    <a:pt x="16157" y="19445"/>
                  </a:cubicBezTo>
                  <a:cubicBezTo>
                    <a:pt x="13798" y="20834"/>
                    <a:pt x="11316" y="21282"/>
                    <a:pt x="9454" y="21417"/>
                  </a:cubicBezTo>
                  <a:cubicBezTo>
                    <a:pt x="7592" y="21551"/>
                    <a:pt x="6350" y="21372"/>
                    <a:pt x="5729" y="20968"/>
                  </a:cubicBezTo>
                  <a:cubicBezTo>
                    <a:pt x="5109" y="20565"/>
                    <a:pt x="5109" y="19938"/>
                    <a:pt x="5481" y="19400"/>
                  </a:cubicBezTo>
                  <a:cubicBezTo>
                    <a:pt x="5854" y="18862"/>
                    <a:pt x="6598" y="18414"/>
                    <a:pt x="7343" y="179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2" name="Line"/>
            <p:cNvSpPr/>
            <p:nvPr/>
          </p:nvSpPr>
          <p:spPr>
            <a:xfrm>
              <a:off x="2811960" y="3198964"/>
              <a:ext cx="19051" cy="816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8" fill="norm" stroke="1" extrusionOk="0">
                  <a:moveTo>
                    <a:pt x="14400" y="642"/>
                  </a:moveTo>
                  <a:cubicBezTo>
                    <a:pt x="9600" y="308"/>
                    <a:pt x="4800" y="-26"/>
                    <a:pt x="2400" y="2"/>
                  </a:cubicBezTo>
                  <a:cubicBezTo>
                    <a:pt x="0" y="30"/>
                    <a:pt x="0" y="419"/>
                    <a:pt x="0" y="1755"/>
                  </a:cubicBezTo>
                  <a:cubicBezTo>
                    <a:pt x="0" y="3092"/>
                    <a:pt x="0" y="5374"/>
                    <a:pt x="0" y="7684"/>
                  </a:cubicBezTo>
                  <a:cubicBezTo>
                    <a:pt x="0" y="9995"/>
                    <a:pt x="0" y="12333"/>
                    <a:pt x="2400" y="14448"/>
                  </a:cubicBezTo>
                  <a:cubicBezTo>
                    <a:pt x="4800" y="16564"/>
                    <a:pt x="9600" y="18456"/>
                    <a:pt x="12000" y="19653"/>
                  </a:cubicBezTo>
                  <a:cubicBezTo>
                    <a:pt x="14400" y="20850"/>
                    <a:pt x="14400" y="21351"/>
                    <a:pt x="14400" y="21463"/>
                  </a:cubicBezTo>
                  <a:cubicBezTo>
                    <a:pt x="14400" y="21574"/>
                    <a:pt x="14400" y="21296"/>
                    <a:pt x="15600" y="21017"/>
                  </a:cubicBezTo>
                  <a:cubicBezTo>
                    <a:pt x="16800" y="20739"/>
                    <a:pt x="19200" y="20461"/>
                    <a:pt x="21600" y="201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3" name="Line"/>
            <p:cNvSpPr/>
            <p:nvPr/>
          </p:nvSpPr>
          <p:spPr>
            <a:xfrm>
              <a:off x="3008810" y="3617068"/>
              <a:ext cx="30480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50" y="17673"/>
                    <a:pt x="5100" y="13745"/>
                    <a:pt x="8175" y="10145"/>
                  </a:cubicBezTo>
                  <a:cubicBezTo>
                    <a:pt x="11250" y="6545"/>
                    <a:pt x="14850" y="3273"/>
                    <a:pt x="17175" y="1636"/>
                  </a:cubicBezTo>
                  <a:cubicBezTo>
                    <a:pt x="19500" y="0"/>
                    <a:pt x="2055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4" name="Line"/>
            <p:cNvSpPr/>
            <p:nvPr/>
          </p:nvSpPr>
          <p:spPr>
            <a:xfrm>
              <a:off x="3135810" y="3496418"/>
              <a:ext cx="82551" cy="34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23" y="4320"/>
                    <a:pt x="6646" y="8640"/>
                    <a:pt x="9138" y="11978"/>
                  </a:cubicBezTo>
                  <a:cubicBezTo>
                    <a:pt x="11631" y="15316"/>
                    <a:pt x="13292" y="17673"/>
                    <a:pt x="15231" y="19113"/>
                  </a:cubicBezTo>
                  <a:cubicBezTo>
                    <a:pt x="17169" y="20553"/>
                    <a:pt x="19385" y="2107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5" name="Line"/>
            <p:cNvSpPr/>
            <p:nvPr/>
          </p:nvSpPr>
          <p:spPr>
            <a:xfrm>
              <a:off x="3383460" y="3267818"/>
              <a:ext cx="182427" cy="674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519" fill="norm" stroke="1" extrusionOk="0">
                  <a:moveTo>
                    <a:pt x="0" y="0"/>
                  </a:moveTo>
                  <a:cubicBezTo>
                    <a:pt x="3228" y="1215"/>
                    <a:pt x="6455" y="2430"/>
                    <a:pt x="9559" y="4219"/>
                  </a:cubicBezTo>
                  <a:cubicBezTo>
                    <a:pt x="12662" y="6008"/>
                    <a:pt x="15641" y="8370"/>
                    <a:pt x="17752" y="10496"/>
                  </a:cubicBezTo>
                  <a:cubicBezTo>
                    <a:pt x="19862" y="12622"/>
                    <a:pt x="21103" y="14512"/>
                    <a:pt x="21352" y="16234"/>
                  </a:cubicBezTo>
                  <a:cubicBezTo>
                    <a:pt x="21600" y="17955"/>
                    <a:pt x="20855" y="19508"/>
                    <a:pt x="18869" y="20419"/>
                  </a:cubicBezTo>
                  <a:cubicBezTo>
                    <a:pt x="16883" y="21330"/>
                    <a:pt x="13655" y="21600"/>
                    <a:pt x="11297" y="21499"/>
                  </a:cubicBezTo>
                  <a:cubicBezTo>
                    <a:pt x="8938" y="21397"/>
                    <a:pt x="7448" y="20925"/>
                    <a:pt x="5959" y="204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6" name="Line"/>
            <p:cNvSpPr/>
            <p:nvPr/>
          </p:nvSpPr>
          <p:spPr>
            <a:xfrm>
              <a:off x="3993060" y="3623418"/>
              <a:ext cx="2349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7" name="Line"/>
            <p:cNvSpPr/>
            <p:nvPr/>
          </p:nvSpPr>
          <p:spPr>
            <a:xfrm>
              <a:off x="4062910" y="3794868"/>
              <a:ext cx="1778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8" name="Line"/>
            <p:cNvSpPr/>
            <p:nvPr/>
          </p:nvSpPr>
          <p:spPr>
            <a:xfrm>
              <a:off x="2297610" y="4005864"/>
              <a:ext cx="219388" cy="36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0780" fill="norm" stroke="1" extrusionOk="0">
                  <a:moveTo>
                    <a:pt x="0" y="20780"/>
                  </a:moveTo>
                  <a:cubicBezTo>
                    <a:pt x="5966" y="13580"/>
                    <a:pt x="11931" y="6380"/>
                    <a:pt x="15634" y="2780"/>
                  </a:cubicBezTo>
                  <a:cubicBezTo>
                    <a:pt x="19337" y="-820"/>
                    <a:pt x="20777" y="-820"/>
                    <a:pt x="21189" y="2180"/>
                  </a:cubicBezTo>
                  <a:cubicBezTo>
                    <a:pt x="21600" y="5180"/>
                    <a:pt x="20983" y="11180"/>
                    <a:pt x="20366" y="14780"/>
                  </a:cubicBezTo>
                  <a:cubicBezTo>
                    <a:pt x="19749" y="18380"/>
                    <a:pt x="19131" y="19580"/>
                    <a:pt x="18514" y="207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9" name="Line"/>
            <p:cNvSpPr/>
            <p:nvPr/>
          </p:nvSpPr>
          <p:spPr>
            <a:xfrm>
              <a:off x="2291260" y="4029818"/>
              <a:ext cx="31750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76" y="16560"/>
                    <a:pt x="8352" y="11520"/>
                    <a:pt x="11952" y="7920"/>
                  </a:cubicBezTo>
                  <a:cubicBezTo>
                    <a:pt x="15552" y="4320"/>
                    <a:pt x="18576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0" name="Line"/>
            <p:cNvSpPr/>
            <p:nvPr/>
          </p:nvSpPr>
          <p:spPr>
            <a:xfrm>
              <a:off x="3002460" y="3976901"/>
              <a:ext cx="165101" cy="8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15" y="10800"/>
                    <a:pt x="11631" y="0"/>
                    <a:pt x="15231" y="0"/>
                  </a:cubicBezTo>
                  <a:cubicBezTo>
                    <a:pt x="18831" y="0"/>
                    <a:pt x="20215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1" name="Line"/>
            <p:cNvSpPr/>
            <p:nvPr/>
          </p:nvSpPr>
          <p:spPr>
            <a:xfrm>
              <a:off x="3097710" y="4010768"/>
              <a:ext cx="2095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64" y="18514"/>
                    <a:pt x="3927" y="15429"/>
                    <a:pt x="7527" y="11829"/>
                  </a:cubicBezTo>
                  <a:cubicBezTo>
                    <a:pt x="11127" y="8229"/>
                    <a:pt x="16364" y="41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2" name="Line"/>
            <p:cNvSpPr/>
            <p:nvPr/>
          </p:nvSpPr>
          <p:spPr>
            <a:xfrm>
              <a:off x="4818560" y="3351883"/>
              <a:ext cx="127001" cy="537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9" fill="norm" stroke="1" extrusionOk="0">
                  <a:moveTo>
                    <a:pt x="9720" y="6292"/>
                  </a:moveTo>
                  <a:cubicBezTo>
                    <a:pt x="8640" y="7308"/>
                    <a:pt x="7560" y="8325"/>
                    <a:pt x="7380" y="10231"/>
                  </a:cubicBezTo>
                  <a:cubicBezTo>
                    <a:pt x="7200" y="12137"/>
                    <a:pt x="7920" y="14932"/>
                    <a:pt x="8460" y="16795"/>
                  </a:cubicBezTo>
                  <a:cubicBezTo>
                    <a:pt x="9000" y="18659"/>
                    <a:pt x="9360" y="19591"/>
                    <a:pt x="9360" y="20311"/>
                  </a:cubicBezTo>
                  <a:cubicBezTo>
                    <a:pt x="9360" y="21031"/>
                    <a:pt x="9000" y="21539"/>
                    <a:pt x="8460" y="21497"/>
                  </a:cubicBezTo>
                  <a:cubicBezTo>
                    <a:pt x="7920" y="21454"/>
                    <a:pt x="7200" y="20861"/>
                    <a:pt x="6300" y="19210"/>
                  </a:cubicBezTo>
                  <a:cubicBezTo>
                    <a:pt x="5400" y="17558"/>
                    <a:pt x="4320" y="14847"/>
                    <a:pt x="3780" y="12433"/>
                  </a:cubicBezTo>
                  <a:cubicBezTo>
                    <a:pt x="3240" y="10019"/>
                    <a:pt x="3240" y="7901"/>
                    <a:pt x="3960" y="5995"/>
                  </a:cubicBezTo>
                  <a:cubicBezTo>
                    <a:pt x="4680" y="4090"/>
                    <a:pt x="6120" y="2395"/>
                    <a:pt x="7560" y="1421"/>
                  </a:cubicBezTo>
                  <a:cubicBezTo>
                    <a:pt x="9000" y="447"/>
                    <a:pt x="10440" y="193"/>
                    <a:pt x="12060" y="66"/>
                  </a:cubicBezTo>
                  <a:cubicBezTo>
                    <a:pt x="13680" y="-61"/>
                    <a:pt x="15480" y="-61"/>
                    <a:pt x="17460" y="574"/>
                  </a:cubicBezTo>
                  <a:cubicBezTo>
                    <a:pt x="19440" y="1210"/>
                    <a:pt x="21600" y="2480"/>
                    <a:pt x="21600" y="3835"/>
                  </a:cubicBezTo>
                  <a:cubicBezTo>
                    <a:pt x="21600" y="5191"/>
                    <a:pt x="19440" y="6631"/>
                    <a:pt x="15480" y="7944"/>
                  </a:cubicBezTo>
                  <a:cubicBezTo>
                    <a:pt x="11520" y="9257"/>
                    <a:pt x="5760" y="10443"/>
                    <a:pt x="0" y="116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3" name="Line"/>
            <p:cNvSpPr/>
            <p:nvPr/>
          </p:nvSpPr>
          <p:spPr>
            <a:xfrm>
              <a:off x="4945560" y="3629768"/>
              <a:ext cx="184151" cy="272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0" fill="norm" stroke="1" extrusionOk="0">
                  <a:moveTo>
                    <a:pt x="0" y="6978"/>
                  </a:moveTo>
                  <a:cubicBezTo>
                    <a:pt x="0" y="5982"/>
                    <a:pt x="0" y="4985"/>
                    <a:pt x="745" y="4652"/>
                  </a:cubicBezTo>
                  <a:cubicBezTo>
                    <a:pt x="1490" y="4320"/>
                    <a:pt x="2979" y="4652"/>
                    <a:pt x="5214" y="6065"/>
                  </a:cubicBezTo>
                  <a:cubicBezTo>
                    <a:pt x="7448" y="7477"/>
                    <a:pt x="10428" y="9969"/>
                    <a:pt x="12041" y="12378"/>
                  </a:cubicBezTo>
                  <a:cubicBezTo>
                    <a:pt x="13655" y="14788"/>
                    <a:pt x="13903" y="17114"/>
                    <a:pt x="13531" y="18692"/>
                  </a:cubicBezTo>
                  <a:cubicBezTo>
                    <a:pt x="13159" y="20271"/>
                    <a:pt x="12166" y="21102"/>
                    <a:pt x="11048" y="21351"/>
                  </a:cubicBezTo>
                  <a:cubicBezTo>
                    <a:pt x="9931" y="21600"/>
                    <a:pt x="8690" y="21268"/>
                    <a:pt x="7945" y="18858"/>
                  </a:cubicBezTo>
                  <a:cubicBezTo>
                    <a:pt x="7200" y="16449"/>
                    <a:pt x="6952" y="11963"/>
                    <a:pt x="9310" y="8474"/>
                  </a:cubicBezTo>
                  <a:cubicBezTo>
                    <a:pt x="11669" y="4985"/>
                    <a:pt x="16634" y="249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4" name="Line"/>
            <p:cNvSpPr/>
            <p:nvPr/>
          </p:nvSpPr>
          <p:spPr>
            <a:xfrm>
              <a:off x="5330606" y="3402616"/>
              <a:ext cx="173755" cy="424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9" h="21526" fill="norm" stroke="1" extrusionOk="0">
                  <a:moveTo>
                    <a:pt x="21109" y="893"/>
                  </a:moveTo>
                  <a:cubicBezTo>
                    <a:pt x="20080" y="571"/>
                    <a:pt x="19052" y="248"/>
                    <a:pt x="17895" y="87"/>
                  </a:cubicBezTo>
                  <a:cubicBezTo>
                    <a:pt x="16738" y="-74"/>
                    <a:pt x="15452" y="-74"/>
                    <a:pt x="13395" y="625"/>
                  </a:cubicBezTo>
                  <a:cubicBezTo>
                    <a:pt x="11338" y="1323"/>
                    <a:pt x="8509" y="2720"/>
                    <a:pt x="5938" y="5245"/>
                  </a:cubicBezTo>
                  <a:cubicBezTo>
                    <a:pt x="3366" y="7771"/>
                    <a:pt x="1052" y="11425"/>
                    <a:pt x="280" y="14165"/>
                  </a:cubicBezTo>
                  <a:cubicBezTo>
                    <a:pt x="-491" y="16905"/>
                    <a:pt x="280" y="18732"/>
                    <a:pt x="3238" y="19807"/>
                  </a:cubicBezTo>
                  <a:cubicBezTo>
                    <a:pt x="6195" y="20881"/>
                    <a:pt x="11338" y="21204"/>
                    <a:pt x="16480" y="215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5" name="Line"/>
            <p:cNvSpPr/>
            <p:nvPr/>
          </p:nvSpPr>
          <p:spPr>
            <a:xfrm>
              <a:off x="5529760" y="3610718"/>
              <a:ext cx="26670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29" y="17100"/>
                    <a:pt x="6857" y="12600"/>
                    <a:pt x="10457" y="9000"/>
                  </a:cubicBezTo>
                  <a:cubicBezTo>
                    <a:pt x="14057" y="5400"/>
                    <a:pt x="17829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6" name="Line"/>
            <p:cNvSpPr/>
            <p:nvPr/>
          </p:nvSpPr>
          <p:spPr>
            <a:xfrm>
              <a:off x="5644060" y="3553568"/>
              <a:ext cx="76201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6200"/>
                    <a:pt x="9600" y="12400"/>
                    <a:pt x="13200" y="16000"/>
                  </a:cubicBezTo>
                  <a:cubicBezTo>
                    <a:pt x="16800" y="19600"/>
                    <a:pt x="19200" y="20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7" name="Line"/>
            <p:cNvSpPr/>
            <p:nvPr/>
          </p:nvSpPr>
          <p:spPr>
            <a:xfrm>
              <a:off x="5950977" y="3305918"/>
              <a:ext cx="23284" cy="52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2" fill="norm" stroke="1" extrusionOk="0">
                  <a:moveTo>
                    <a:pt x="3927" y="0"/>
                  </a:moveTo>
                  <a:cubicBezTo>
                    <a:pt x="1964" y="3184"/>
                    <a:pt x="0" y="6368"/>
                    <a:pt x="0" y="9595"/>
                  </a:cubicBezTo>
                  <a:cubicBezTo>
                    <a:pt x="0" y="12822"/>
                    <a:pt x="1964" y="16092"/>
                    <a:pt x="2945" y="18158"/>
                  </a:cubicBezTo>
                  <a:cubicBezTo>
                    <a:pt x="3927" y="20223"/>
                    <a:pt x="3927" y="21084"/>
                    <a:pt x="6873" y="21342"/>
                  </a:cubicBezTo>
                  <a:cubicBezTo>
                    <a:pt x="9818" y="21600"/>
                    <a:pt x="15709" y="21256"/>
                    <a:pt x="21600" y="209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8" name="Line"/>
            <p:cNvSpPr/>
            <p:nvPr/>
          </p:nvSpPr>
          <p:spPr>
            <a:xfrm>
              <a:off x="6132447" y="3458318"/>
              <a:ext cx="19614" cy="31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3086"/>
                    <a:pt x="-1585" y="6171"/>
                    <a:pt x="575" y="9771"/>
                  </a:cubicBezTo>
                  <a:cubicBezTo>
                    <a:pt x="2735" y="13371"/>
                    <a:pt x="11375" y="17486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9" name="Line"/>
            <p:cNvSpPr/>
            <p:nvPr/>
          </p:nvSpPr>
          <p:spPr>
            <a:xfrm>
              <a:off x="6126097" y="3358672"/>
              <a:ext cx="173058" cy="395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4" h="21335" fill="norm" stroke="1" extrusionOk="0">
                  <a:moveTo>
                    <a:pt x="840" y="5380"/>
                  </a:moveTo>
                  <a:cubicBezTo>
                    <a:pt x="325" y="4123"/>
                    <a:pt x="-189" y="2865"/>
                    <a:pt x="68" y="1951"/>
                  </a:cubicBezTo>
                  <a:cubicBezTo>
                    <a:pt x="325" y="1037"/>
                    <a:pt x="1354" y="465"/>
                    <a:pt x="2768" y="180"/>
                  </a:cubicBezTo>
                  <a:cubicBezTo>
                    <a:pt x="4182" y="-106"/>
                    <a:pt x="5982" y="-106"/>
                    <a:pt x="8297" y="580"/>
                  </a:cubicBezTo>
                  <a:cubicBezTo>
                    <a:pt x="10611" y="1265"/>
                    <a:pt x="13440" y="2637"/>
                    <a:pt x="15882" y="4980"/>
                  </a:cubicBezTo>
                  <a:cubicBezTo>
                    <a:pt x="18325" y="7323"/>
                    <a:pt x="20382" y="10637"/>
                    <a:pt x="20897" y="13208"/>
                  </a:cubicBezTo>
                  <a:cubicBezTo>
                    <a:pt x="21411" y="15780"/>
                    <a:pt x="20382" y="17608"/>
                    <a:pt x="17425" y="18923"/>
                  </a:cubicBezTo>
                  <a:cubicBezTo>
                    <a:pt x="14468" y="20237"/>
                    <a:pt x="9582" y="21037"/>
                    <a:pt x="6368" y="21265"/>
                  </a:cubicBezTo>
                  <a:cubicBezTo>
                    <a:pt x="3154" y="21494"/>
                    <a:pt x="1611" y="21151"/>
                    <a:pt x="1611" y="20294"/>
                  </a:cubicBezTo>
                  <a:cubicBezTo>
                    <a:pt x="1611" y="19437"/>
                    <a:pt x="3154" y="18065"/>
                    <a:pt x="4697" y="166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0" name="Line"/>
            <p:cNvSpPr/>
            <p:nvPr/>
          </p:nvSpPr>
          <p:spPr>
            <a:xfrm>
              <a:off x="6348910" y="3277780"/>
              <a:ext cx="173528" cy="491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3" h="21534" fill="norm" stroke="1" extrusionOk="0">
                  <a:moveTo>
                    <a:pt x="2287" y="676"/>
                  </a:moveTo>
                  <a:cubicBezTo>
                    <a:pt x="3304" y="398"/>
                    <a:pt x="4320" y="119"/>
                    <a:pt x="5464" y="27"/>
                  </a:cubicBezTo>
                  <a:cubicBezTo>
                    <a:pt x="6607" y="-66"/>
                    <a:pt x="7878" y="27"/>
                    <a:pt x="10165" y="1139"/>
                  </a:cubicBezTo>
                  <a:cubicBezTo>
                    <a:pt x="12452" y="2252"/>
                    <a:pt x="15755" y="4384"/>
                    <a:pt x="18042" y="6979"/>
                  </a:cubicBezTo>
                  <a:cubicBezTo>
                    <a:pt x="20329" y="9575"/>
                    <a:pt x="21600" y="12634"/>
                    <a:pt x="20329" y="14952"/>
                  </a:cubicBezTo>
                  <a:cubicBezTo>
                    <a:pt x="19059" y="17270"/>
                    <a:pt x="15247" y="18846"/>
                    <a:pt x="11435" y="19819"/>
                  </a:cubicBezTo>
                  <a:cubicBezTo>
                    <a:pt x="7624" y="20792"/>
                    <a:pt x="3812" y="21163"/>
                    <a:pt x="0" y="215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1" name="Line"/>
            <p:cNvSpPr/>
            <p:nvPr/>
          </p:nvSpPr>
          <p:spPr>
            <a:xfrm>
              <a:off x="6729910" y="3661518"/>
              <a:ext cx="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2" name="Line"/>
            <p:cNvSpPr/>
            <p:nvPr/>
          </p:nvSpPr>
          <p:spPr>
            <a:xfrm>
              <a:off x="6983910" y="3290867"/>
              <a:ext cx="124593" cy="492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475" fill="norm" stroke="1" extrusionOk="0">
                  <a:moveTo>
                    <a:pt x="4320" y="5918"/>
                  </a:moveTo>
                  <a:cubicBezTo>
                    <a:pt x="4320" y="9518"/>
                    <a:pt x="4320" y="13118"/>
                    <a:pt x="4500" y="15518"/>
                  </a:cubicBezTo>
                  <a:cubicBezTo>
                    <a:pt x="4680" y="17918"/>
                    <a:pt x="5040" y="19118"/>
                    <a:pt x="5040" y="19995"/>
                  </a:cubicBezTo>
                  <a:cubicBezTo>
                    <a:pt x="5040" y="20872"/>
                    <a:pt x="4680" y="21426"/>
                    <a:pt x="4140" y="21472"/>
                  </a:cubicBezTo>
                  <a:cubicBezTo>
                    <a:pt x="3600" y="21518"/>
                    <a:pt x="2880" y="21056"/>
                    <a:pt x="1980" y="19164"/>
                  </a:cubicBezTo>
                  <a:cubicBezTo>
                    <a:pt x="1080" y="17272"/>
                    <a:pt x="0" y="13949"/>
                    <a:pt x="180" y="10995"/>
                  </a:cubicBezTo>
                  <a:cubicBezTo>
                    <a:pt x="360" y="8041"/>
                    <a:pt x="1800" y="5456"/>
                    <a:pt x="3060" y="3841"/>
                  </a:cubicBezTo>
                  <a:cubicBezTo>
                    <a:pt x="4320" y="2226"/>
                    <a:pt x="5400" y="1580"/>
                    <a:pt x="6660" y="1072"/>
                  </a:cubicBezTo>
                  <a:cubicBezTo>
                    <a:pt x="7920" y="564"/>
                    <a:pt x="9360" y="195"/>
                    <a:pt x="10980" y="56"/>
                  </a:cubicBezTo>
                  <a:cubicBezTo>
                    <a:pt x="12600" y="-82"/>
                    <a:pt x="14400" y="10"/>
                    <a:pt x="16380" y="610"/>
                  </a:cubicBezTo>
                  <a:cubicBezTo>
                    <a:pt x="18360" y="1210"/>
                    <a:pt x="20520" y="2318"/>
                    <a:pt x="21060" y="3610"/>
                  </a:cubicBezTo>
                  <a:cubicBezTo>
                    <a:pt x="21600" y="4903"/>
                    <a:pt x="20520" y="6380"/>
                    <a:pt x="16740" y="7626"/>
                  </a:cubicBezTo>
                  <a:cubicBezTo>
                    <a:pt x="12960" y="8872"/>
                    <a:pt x="6480" y="9887"/>
                    <a:pt x="0" y="109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3" name="Line"/>
            <p:cNvSpPr/>
            <p:nvPr/>
          </p:nvSpPr>
          <p:spPr>
            <a:xfrm>
              <a:off x="7104560" y="3496418"/>
              <a:ext cx="165101" cy="268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5" fill="norm" stroke="1" extrusionOk="0">
                  <a:moveTo>
                    <a:pt x="0" y="9619"/>
                  </a:moveTo>
                  <a:cubicBezTo>
                    <a:pt x="1385" y="9619"/>
                    <a:pt x="2769" y="9619"/>
                    <a:pt x="4569" y="11053"/>
                  </a:cubicBezTo>
                  <a:cubicBezTo>
                    <a:pt x="6369" y="12487"/>
                    <a:pt x="8585" y="15356"/>
                    <a:pt x="9554" y="17297"/>
                  </a:cubicBezTo>
                  <a:cubicBezTo>
                    <a:pt x="10523" y="19237"/>
                    <a:pt x="10246" y="20250"/>
                    <a:pt x="9415" y="20841"/>
                  </a:cubicBezTo>
                  <a:cubicBezTo>
                    <a:pt x="8585" y="21431"/>
                    <a:pt x="7200" y="21600"/>
                    <a:pt x="6369" y="21262"/>
                  </a:cubicBezTo>
                  <a:cubicBezTo>
                    <a:pt x="5538" y="20925"/>
                    <a:pt x="5262" y="20081"/>
                    <a:pt x="5677" y="17466"/>
                  </a:cubicBezTo>
                  <a:cubicBezTo>
                    <a:pt x="6092" y="14850"/>
                    <a:pt x="7200" y="10462"/>
                    <a:pt x="9969" y="7256"/>
                  </a:cubicBezTo>
                  <a:cubicBezTo>
                    <a:pt x="12738" y="4050"/>
                    <a:pt x="17169" y="202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4" name="Line"/>
            <p:cNvSpPr/>
            <p:nvPr/>
          </p:nvSpPr>
          <p:spPr>
            <a:xfrm>
              <a:off x="7408009" y="3330778"/>
              <a:ext cx="109302" cy="395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5" h="21461" fill="norm" stroke="1" extrusionOk="0">
                  <a:moveTo>
                    <a:pt x="21045" y="2442"/>
                  </a:moveTo>
                  <a:cubicBezTo>
                    <a:pt x="20230" y="1752"/>
                    <a:pt x="19415" y="1063"/>
                    <a:pt x="17785" y="603"/>
                  </a:cubicBezTo>
                  <a:cubicBezTo>
                    <a:pt x="16154" y="144"/>
                    <a:pt x="13709" y="-86"/>
                    <a:pt x="11875" y="29"/>
                  </a:cubicBezTo>
                  <a:cubicBezTo>
                    <a:pt x="10041" y="144"/>
                    <a:pt x="8819" y="603"/>
                    <a:pt x="6781" y="2671"/>
                  </a:cubicBezTo>
                  <a:cubicBezTo>
                    <a:pt x="4743" y="4740"/>
                    <a:pt x="1890" y="8416"/>
                    <a:pt x="668" y="11576"/>
                  </a:cubicBezTo>
                  <a:cubicBezTo>
                    <a:pt x="-555" y="14735"/>
                    <a:pt x="-147" y="17378"/>
                    <a:pt x="2298" y="19044"/>
                  </a:cubicBezTo>
                  <a:cubicBezTo>
                    <a:pt x="4743" y="20710"/>
                    <a:pt x="9226" y="21399"/>
                    <a:pt x="12690" y="21457"/>
                  </a:cubicBezTo>
                  <a:cubicBezTo>
                    <a:pt x="16154" y="21514"/>
                    <a:pt x="18600" y="20940"/>
                    <a:pt x="21045" y="203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5" name="Line"/>
            <p:cNvSpPr/>
            <p:nvPr/>
          </p:nvSpPr>
          <p:spPr>
            <a:xfrm>
              <a:off x="7641317" y="3432918"/>
              <a:ext cx="15694" cy="279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4582"/>
                    <a:pt x="-1582" y="9164"/>
                    <a:pt x="1118" y="12764"/>
                  </a:cubicBezTo>
                  <a:cubicBezTo>
                    <a:pt x="3818" y="16364"/>
                    <a:pt x="11918" y="18982"/>
                    <a:pt x="200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6" name="Line"/>
            <p:cNvSpPr/>
            <p:nvPr/>
          </p:nvSpPr>
          <p:spPr>
            <a:xfrm>
              <a:off x="7637960" y="3365764"/>
              <a:ext cx="116743" cy="346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172" fill="norm" stroke="1" extrusionOk="0">
                  <a:moveTo>
                    <a:pt x="0" y="5656"/>
                  </a:moveTo>
                  <a:cubicBezTo>
                    <a:pt x="1543" y="3845"/>
                    <a:pt x="3086" y="2034"/>
                    <a:pt x="4821" y="999"/>
                  </a:cubicBezTo>
                  <a:cubicBezTo>
                    <a:pt x="6557" y="-35"/>
                    <a:pt x="8486" y="-294"/>
                    <a:pt x="10800" y="353"/>
                  </a:cubicBezTo>
                  <a:cubicBezTo>
                    <a:pt x="13114" y="999"/>
                    <a:pt x="15814" y="2552"/>
                    <a:pt x="17936" y="5268"/>
                  </a:cubicBezTo>
                  <a:cubicBezTo>
                    <a:pt x="20057" y="7984"/>
                    <a:pt x="21600" y="11864"/>
                    <a:pt x="21214" y="14645"/>
                  </a:cubicBezTo>
                  <a:cubicBezTo>
                    <a:pt x="20829" y="17426"/>
                    <a:pt x="18514" y="19107"/>
                    <a:pt x="15236" y="20077"/>
                  </a:cubicBezTo>
                  <a:cubicBezTo>
                    <a:pt x="11957" y="21047"/>
                    <a:pt x="7714" y="21306"/>
                    <a:pt x="5014" y="21112"/>
                  </a:cubicBezTo>
                  <a:cubicBezTo>
                    <a:pt x="2314" y="20918"/>
                    <a:pt x="1157" y="20271"/>
                    <a:pt x="964" y="19431"/>
                  </a:cubicBezTo>
                  <a:cubicBezTo>
                    <a:pt x="771" y="18590"/>
                    <a:pt x="1543" y="17555"/>
                    <a:pt x="2314" y="165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7" name="Line"/>
            <p:cNvSpPr/>
            <p:nvPr/>
          </p:nvSpPr>
          <p:spPr>
            <a:xfrm>
              <a:off x="7872910" y="3305918"/>
              <a:ext cx="130229" cy="469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fill="norm" stroke="1" extrusionOk="0">
                  <a:moveTo>
                    <a:pt x="5226" y="0"/>
                  </a:moveTo>
                  <a:cubicBezTo>
                    <a:pt x="6968" y="0"/>
                    <a:pt x="8710" y="0"/>
                    <a:pt x="10452" y="681"/>
                  </a:cubicBezTo>
                  <a:cubicBezTo>
                    <a:pt x="12194" y="1362"/>
                    <a:pt x="13935" y="2724"/>
                    <a:pt x="16200" y="5205"/>
                  </a:cubicBezTo>
                  <a:cubicBezTo>
                    <a:pt x="18465" y="7686"/>
                    <a:pt x="21252" y="11286"/>
                    <a:pt x="21426" y="14059"/>
                  </a:cubicBezTo>
                  <a:cubicBezTo>
                    <a:pt x="21600" y="16832"/>
                    <a:pt x="19161" y="18778"/>
                    <a:pt x="15155" y="19897"/>
                  </a:cubicBezTo>
                  <a:cubicBezTo>
                    <a:pt x="11148" y="21016"/>
                    <a:pt x="5574" y="2130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8" name="Line"/>
            <p:cNvSpPr/>
            <p:nvPr/>
          </p:nvSpPr>
          <p:spPr>
            <a:xfrm>
              <a:off x="4602660" y="3985368"/>
              <a:ext cx="5124451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1" y="21343"/>
                    <a:pt x="642" y="21086"/>
                    <a:pt x="972" y="20957"/>
                  </a:cubicBezTo>
                  <a:cubicBezTo>
                    <a:pt x="1303" y="20829"/>
                    <a:pt x="1642" y="20829"/>
                    <a:pt x="1963" y="20571"/>
                  </a:cubicBezTo>
                  <a:cubicBezTo>
                    <a:pt x="2284" y="20314"/>
                    <a:pt x="2587" y="19800"/>
                    <a:pt x="2895" y="19029"/>
                  </a:cubicBezTo>
                  <a:cubicBezTo>
                    <a:pt x="3203" y="18257"/>
                    <a:pt x="3515" y="17229"/>
                    <a:pt x="3845" y="16329"/>
                  </a:cubicBezTo>
                  <a:cubicBezTo>
                    <a:pt x="4175" y="15429"/>
                    <a:pt x="4523" y="14657"/>
                    <a:pt x="4889" y="13886"/>
                  </a:cubicBezTo>
                  <a:cubicBezTo>
                    <a:pt x="5255" y="13114"/>
                    <a:pt x="5639" y="12343"/>
                    <a:pt x="5978" y="11700"/>
                  </a:cubicBezTo>
                  <a:cubicBezTo>
                    <a:pt x="6317" y="11057"/>
                    <a:pt x="6611" y="10543"/>
                    <a:pt x="6914" y="10029"/>
                  </a:cubicBezTo>
                  <a:cubicBezTo>
                    <a:pt x="7218" y="9514"/>
                    <a:pt x="7530" y="9000"/>
                    <a:pt x="7909" y="8486"/>
                  </a:cubicBezTo>
                  <a:cubicBezTo>
                    <a:pt x="8288" y="7971"/>
                    <a:pt x="8735" y="7457"/>
                    <a:pt x="9132" y="6943"/>
                  </a:cubicBezTo>
                  <a:cubicBezTo>
                    <a:pt x="9529" y="6429"/>
                    <a:pt x="9877" y="5914"/>
                    <a:pt x="10229" y="5400"/>
                  </a:cubicBezTo>
                  <a:cubicBezTo>
                    <a:pt x="10581" y="4886"/>
                    <a:pt x="10938" y="4371"/>
                    <a:pt x="11300" y="3857"/>
                  </a:cubicBezTo>
                  <a:cubicBezTo>
                    <a:pt x="11661" y="3343"/>
                    <a:pt x="12027" y="2829"/>
                    <a:pt x="12406" y="2314"/>
                  </a:cubicBezTo>
                  <a:cubicBezTo>
                    <a:pt x="12785" y="1800"/>
                    <a:pt x="13178" y="1286"/>
                    <a:pt x="13570" y="900"/>
                  </a:cubicBezTo>
                  <a:cubicBezTo>
                    <a:pt x="13963" y="514"/>
                    <a:pt x="14355" y="257"/>
                    <a:pt x="14686" y="129"/>
                  </a:cubicBezTo>
                  <a:cubicBezTo>
                    <a:pt x="15016" y="0"/>
                    <a:pt x="15283" y="0"/>
                    <a:pt x="15551" y="0"/>
                  </a:cubicBezTo>
                  <a:cubicBezTo>
                    <a:pt x="15819" y="0"/>
                    <a:pt x="16086" y="0"/>
                    <a:pt x="16354" y="129"/>
                  </a:cubicBezTo>
                  <a:cubicBezTo>
                    <a:pt x="16622" y="257"/>
                    <a:pt x="16889" y="514"/>
                    <a:pt x="17219" y="900"/>
                  </a:cubicBezTo>
                  <a:cubicBezTo>
                    <a:pt x="17549" y="1286"/>
                    <a:pt x="17942" y="1800"/>
                    <a:pt x="18312" y="2057"/>
                  </a:cubicBezTo>
                  <a:cubicBezTo>
                    <a:pt x="18683" y="2314"/>
                    <a:pt x="19030" y="2314"/>
                    <a:pt x="19383" y="2314"/>
                  </a:cubicBezTo>
                  <a:cubicBezTo>
                    <a:pt x="19735" y="2314"/>
                    <a:pt x="20092" y="2314"/>
                    <a:pt x="20462" y="2186"/>
                  </a:cubicBezTo>
                  <a:cubicBezTo>
                    <a:pt x="20833" y="2057"/>
                    <a:pt x="21216" y="1800"/>
                    <a:pt x="21600" y="15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9" name="Line"/>
            <p:cNvSpPr/>
            <p:nvPr/>
          </p:nvSpPr>
          <p:spPr>
            <a:xfrm>
              <a:off x="5377360" y="4349713"/>
              <a:ext cx="97503" cy="271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0655" fill="norm" stroke="1" extrusionOk="0">
                  <a:moveTo>
                    <a:pt x="0" y="13358"/>
                  </a:moveTo>
                  <a:cubicBezTo>
                    <a:pt x="460" y="17388"/>
                    <a:pt x="919" y="21418"/>
                    <a:pt x="2068" y="20531"/>
                  </a:cubicBezTo>
                  <a:cubicBezTo>
                    <a:pt x="3217" y="19645"/>
                    <a:pt x="5055" y="13842"/>
                    <a:pt x="7353" y="9731"/>
                  </a:cubicBezTo>
                  <a:cubicBezTo>
                    <a:pt x="9651" y="5621"/>
                    <a:pt x="12409" y="3203"/>
                    <a:pt x="14706" y="1752"/>
                  </a:cubicBezTo>
                  <a:cubicBezTo>
                    <a:pt x="17004" y="302"/>
                    <a:pt x="18843" y="-182"/>
                    <a:pt x="19991" y="60"/>
                  </a:cubicBezTo>
                  <a:cubicBezTo>
                    <a:pt x="21140" y="302"/>
                    <a:pt x="21600" y="1269"/>
                    <a:pt x="20681" y="2961"/>
                  </a:cubicBezTo>
                  <a:cubicBezTo>
                    <a:pt x="19762" y="4654"/>
                    <a:pt x="17464" y="7072"/>
                    <a:pt x="13787" y="8603"/>
                  </a:cubicBezTo>
                  <a:cubicBezTo>
                    <a:pt x="10111" y="10134"/>
                    <a:pt x="5055" y="10779"/>
                    <a:pt x="0" y="11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0" name="Line"/>
            <p:cNvSpPr/>
            <p:nvPr/>
          </p:nvSpPr>
          <p:spPr>
            <a:xfrm>
              <a:off x="5371010" y="4550518"/>
              <a:ext cx="31751" cy="2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fill="norm" stroke="1" extrusionOk="0">
                  <a:moveTo>
                    <a:pt x="0" y="0"/>
                  </a:moveTo>
                  <a:cubicBezTo>
                    <a:pt x="1440" y="5122"/>
                    <a:pt x="2880" y="10243"/>
                    <a:pt x="4320" y="13361"/>
                  </a:cubicBezTo>
                  <a:cubicBezTo>
                    <a:pt x="5760" y="16478"/>
                    <a:pt x="7200" y="17592"/>
                    <a:pt x="7920" y="18705"/>
                  </a:cubicBezTo>
                  <a:cubicBezTo>
                    <a:pt x="8640" y="19819"/>
                    <a:pt x="8640" y="20932"/>
                    <a:pt x="10800" y="21266"/>
                  </a:cubicBezTo>
                  <a:cubicBezTo>
                    <a:pt x="12960" y="21600"/>
                    <a:pt x="17280" y="21155"/>
                    <a:pt x="21600" y="207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1" name="Line"/>
            <p:cNvSpPr/>
            <p:nvPr/>
          </p:nvSpPr>
          <p:spPr>
            <a:xfrm>
              <a:off x="5459910" y="4556868"/>
              <a:ext cx="177801" cy="207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290"/>
                  </a:moveTo>
                  <a:cubicBezTo>
                    <a:pt x="514" y="4188"/>
                    <a:pt x="1029" y="3086"/>
                    <a:pt x="2186" y="2865"/>
                  </a:cubicBezTo>
                  <a:cubicBezTo>
                    <a:pt x="3343" y="2645"/>
                    <a:pt x="5143" y="3306"/>
                    <a:pt x="7071" y="5731"/>
                  </a:cubicBezTo>
                  <a:cubicBezTo>
                    <a:pt x="9000" y="8155"/>
                    <a:pt x="11057" y="12343"/>
                    <a:pt x="12086" y="14988"/>
                  </a:cubicBezTo>
                  <a:cubicBezTo>
                    <a:pt x="13114" y="17633"/>
                    <a:pt x="13114" y="18735"/>
                    <a:pt x="12600" y="19727"/>
                  </a:cubicBezTo>
                  <a:cubicBezTo>
                    <a:pt x="12086" y="20718"/>
                    <a:pt x="11057" y="21600"/>
                    <a:pt x="10157" y="21600"/>
                  </a:cubicBezTo>
                  <a:cubicBezTo>
                    <a:pt x="9257" y="21600"/>
                    <a:pt x="8486" y="20718"/>
                    <a:pt x="8357" y="18073"/>
                  </a:cubicBezTo>
                  <a:cubicBezTo>
                    <a:pt x="8229" y="15429"/>
                    <a:pt x="8743" y="11020"/>
                    <a:pt x="11057" y="7714"/>
                  </a:cubicBezTo>
                  <a:cubicBezTo>
                    <a:pt x="13371" y="4408"/>
                    <a:pt x="17486" y="220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2" name="Line"/>
            <p:cNvSpPr/>
            <p:nvPr/>
          </p:nvSpPr>
          <p:spPr>
            <a:xfrm>
              <a:off x="5849703" y="4391768"/>
              <a:ext cx="111858" cy="35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8" h="21600" fill="norm" stroke="1" extrusionOk="0">
                  <a:moveTo>
                    <a:pt x="21138" y="0"/>
                  </a:moveTo>
                  <a:cubicBezTo>
                    <a:pt x="19138" y="0"/>
                    <a:pt x="17138" y="0"/>
                    <a:pt x="14738" y="707"/>
                  </a:cubicBezTo>
                  <a:cubicBezTo>
                    <a:pt x="12338" y="1414"/>
                    <a:pt x="9538" y="2829"/>
                    <a:pt x="6938" y="5464"/>
                  </a:cubicBezTo>
                  <a:cubicBezTo>
                    <a:pt x="4338" y="8100"/>
                    <a:pt x="1938" y="11957"/>
                    <a:pt x="738" y="14529"/>
                  </a:cubicBezTo>
                  <a:cubicBezTo>
                    <a:pt x="-462" y="17100"/>
                    <a:pt x="-462" y="18386"/>
                    <a:pt x="2738" y="19350"/>
                  </a:cubicBezTo>
                  <a:cubicBezTo>
                    <a:pt x="5938" y="20314"/>
                    <a:pt x="12338" y="20957"/>
                    <a:pt x="1873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3" name="Line"/>
            <p:cNvSpPr/>
            <p:nvPr/>
          </p:nvSpPr>
          <p:spPr>
            <a:xfrm>
              <a:off x="6012360" y="4525118"/>
              <a:ext cx="2349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4" name="Line"/>
            <p:cNvSpPr/>
            <p:nvPr/>
          </p:nvSpPr>
          <p:spPr>
            <a:xfrm>
              <a:off x="6101260" y="4480668"/>
              <a:ext cx="50801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4235"/>
                    <a:pt x="3600" y="8471"/>
                    <a:pt x="5400" y="11965"/>
                  </a:cubicBezTo>
                  <a:cubicBezTo>
                    <a:pt x="7200" y="15459"/>
                    <a:pt x="9000" y="18212"/>
                    <a:pt x="11700" y="19694"/>
                  </a:cubicBezTo>
                  <a:cubicBezTo>
                    <a:pt x="14400" y="21176"/>
                    <a:pt x="18000" y="2138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5" name="Line"/>
            <p:cNvSpPr/>
            <p:nvPr/>
          </p:nvSpPr>
          <p:spPr>
            <a:xfrm>
              <a:off x="6311753" y="4277468"/>
              <a:ext cx="37158" cy="533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6" h="21600" fill="norm" stroke="1" extrusionOk="0">
                  <a:moveTo>
                    <a:pt x="10266" y="0"/>
                  </a:moveTo>
                  <a:cubicBezTo>
                    <a:pt x="5466" y="1629"/>
                    <a:pt x="666" y="3257"/>
                    <a:pt x="66" y="5700"/>
                  </a:cubicBezTo>
                  <a:cubicBezTo>
                    <a:pt x="-534" y="8143"/>
                    <a:pt x="3066" y="11400"/>
                    <a:pt x="7266" y="14186"/>
                  </a:cubicBezTo>
                  <a:cubicBezTo>
                    <a:pt x="11466" y="16971"/>
                    <a:pt x="16266" y="19286"/>
                    <a:pt x="2106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6" name="Line"/>
            <p:cNvSpPr/>
            <p:nvPr/>
          </p:nvSpPr>
          <p:spPr>
            <a:xfrm>
              <a:off x="6444160" y="4442568"/>
              <a:ext cx="12701" cy="277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4" fill="norm" stroke="1" extrusionOk="0">
                  <a:moveTo>
                    <a:pt x="21600" y="0"/>
                  </a:moveTo>
                  <a:cubicBezTo>
                    <a:pt x="14400" y="5073"/>
                    <a:pt x="7200" y="10145"/>
                    <a:pt x="5400" y="13418"/>
                  </a:cubicBezTo>
                  <a:cubicBezTo>
                    <a:pt x="3600" y="16691"/>
                    <a:pt x="7200" y="18164"/>
                    <a:pt x="9000" y="19391"/>
                  </a:cubicBezTo>
                  <a:cubicBezTo>
                    <a:pt x="10800" y="20618"/>
                    <a:pt x="10800" y="21600"/>
                    <a:pt x="9000" y="21436"/>
                  </a:cubicBezTo>
                  <a:cubicBezTo>
                    <a:pt x="7200" y="21273"/>
                    <a:pt x="3600" y="19964"/>
                    <a:pt x="0" y="186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7" name="Line"/>
            <p:cNvSpPr/>
            <p:nvPr/>
          </p:nvSpPr>
          <p:spPr>
            <a:xfrm>
              <a:off x="6431460" y="4417168"/>
              <a:ext cx="150020" cy="339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415" fill="norm" stroke="1" extrusionOk="0">
                  <a:moveTo>
                    <a:pt x="0" y="6400"/>
                  </a:moveTo>
                  <a:cubicBezTo>
                    <a:pt x="0" y="4800"/>
                    <a:pt x="0" y="3200"/>
                    <a:pt x="750" y="2000"/>
                  </a:cubicBezTo>
                  <a:cubicBezTo>
                    <a:pt x="1500" y="800"/>
                    <a:pt x="3000" y="0"/>
                    <a:pt x="5250" y="0"/>
                  </a:cubicBezTo>
                  <a:cubicBezTo>
                    <a:pt x="7500" y="0"/>
                    <a:pt x="10500" y="800"/>
                    <a:pt x="13350" y="2800"/>
                  </a:cubicBezTo>
                  <a:cubicBezTo>
                    <a:pt x="16200" y="4800"/>
                    <a:pt x="18900" y="8000"/>
                    <a:pt x="20250" y="10733"/>
                  </a:cubicBezTo>
                  <a:cubicBezTo>
                    <a:pt x="21600" y="13467"/>
                    <a:pt x="21600" y="15733"/>
                    <a:pt x="20250" y="17467"/>
                  </a:cubicBezTo>
                  <a:cubicBezTo>
                    <a:pt x="18900" y="19200"/>
                    <a:pt x="16200" y="20400"/>
                    <a:pt x="13650" y="21000"/>
                  </a:cubicBezTo>
                  <a:cubicBezTo>
                    <a:pt x="11100" y="21600"/>
                    <a:pt x="8700" y="21600"/>
                    <a:pt x="7050" y="20667"/>
                  </a:cubicBezTo>
                  <a:cubicBezTo>
                    <a:pt x="5400" y="19733"/>
                    <a:pt x="4500" y="17867"/>
                    <a:pt x="3600" y="16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8" name="Line"/>
            <p:cNvSpPr/>
            <p:nvPr/>
          </p:nvSpPr>
          <p:spPr>
            <a:xfrm>
              <a:off x="6660060" y="4302868"/>
              <a:ext cx="85792" cy="444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5" h="21600" fill="norm" stroke="1" extrusionOk="0">
                  <a:moveTo>
                    <a:pt x="6171" y="0"/>
                  </a:moveTo>
                  <a:cubicBezTo>
                    <a:pt x="11314" y="2571"/>
                    <a:pt x="16457" y="5143"/>
                    <a:pt x="19029" y="8023"/>
                  </a:cubicBezTo>
                  <a:cubicBezTo>
                    <a:pt x="21600" y="10903"/>
                    <a:pt x="21600" y="14091"/>
                    <a:pt x="18000" y="16406"/>
                  </a:cubicBezTo>
                  <a:cubicBezTo>
                    <a:pt x="14400" y="18720"/>
                    <a:pt x="7200" y="201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9" name="Line"/>
            <p:cNvSpPr/>
            <p:nvPr/>
          </p:nvSpPr>
          <p:spPr>
            <a:xfrm>
              <a:off x="6895010" y="4645768"/>
              <a:ext cx="1" cy="1270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0" name="Line"/>
            <p:cNvSpPr/>
            <p:nvPr/>
          </p:nvSpPr>
          <p:spPr>
            <a:xfrm>
              <a:off x="7110910" y="4327817"/>
              <a:ext cx="137444" cy="443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6" h="21257" fill="norm" stroke="1" extrusionOk="0">
                  <a:moveTo>
                    <a:pt x="4765" y="8844"/>
                  </a:moveTo>
                  <a:cubicBezTo>
                    <a:pt x="4447" y="11177"/>
                    <a:pt x="4129" y="13509"/>
                    <a:pt x="3971" y="15233"/>
                  </a:cubicBezTo>
                  <a:cubicBezTo>
                    <a:pt x="3812" y="16957"/>
                    <a:pt x="3812" y="18073"/>
                    <a:pt x="3971" y="19087"/>
                  </a:cubicBezTo>
                  <a:cubicBezTo>
                    <a:pt x="4129" y="20101"/>
                    <a:pt x="4447" y="21013"/>
                    <a:pt x="4606" y="21216"/>
                  </a:cubicBezTo>
                  <a:cubicBezTo>
                    <a:pt x="4765" y="21419"/>
                    <a:pt x="4765" y="20912"/>
                    <a:pt x="4924" y="18934"/>
                  </a:cubicBezTo>
                  <a:cubicBezTo>
                    <a:pt x="5082" y="16957"/>
                    <a:pt x="5400" y="13509"/>
                    <a:pt x="6035" y="10518"/>
                  </a:cubicBezTo>
                  <a:cubicBezTo>
                    <a:pt x="6671" y="7526"/>
                    <a:pt x="7624" y="4991"/>
                    <a:pt x="8735" y="3267"/>
                  </a:cubicBezTo>
                  <a:cubicBezTo>
                    <a:pt x="9847" y="1543"/>
                    <a:pt x="11118" y="630"/>
                    <a:pt x="12547" y="225"/>
                  </a:cubicBezTo>
                  <a:cubicBezTo>
                    <a:pt x="13976" y="-181"/>
                    <a:pt x="15565" y="-80"/>
                    <a:pt x="17471" y="884"/>
                  </a:cubicBezTo>
                  <a:cubicBezTo>
                    <a:pt x="19376" y="1847"/>
                    <a:pt x="21600" y="3673"/>
                    <a:pt x="20171" y="5346"/>
                  </a:cubicBezTo>
                  <a:cubicBezTo>
                    <a:pt x="18741" y="7019"/>
                    <a:pt x="13659" y="8540"/>
                    <a:pt x="9688" y="9402"/>
                  </a:cubicBezTo>
                  <a:cubicBezTo>
                    <a:pt x="5718" y="10264"/>
                    <a:pt x="2859" y="10467"/>
                    <a:pt x="0" y="106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1" name="Line"/>
            <p:cNvSpPr/>
            <p:nvPr/>
          </p:nvSpPr>
          <p:spPr>
            <a:xfrm>
              <a:off x="7295060" y="4549538"/>
              <a:ext cx="228601" cy="197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3" fill="norm" stroke="1" extrusionOk="0">
                  <a:moveTo>
                    <a:pt x="0" y="2804"/>
                  </a:moveTo>
                  <a:cubicBezTo>
                    <a:pt x="600" y="1904"/>
                    <a:pt x="1200" y="1004"/>
                    <a:pt x="2000" y="441"/>
                  </a:cubicBezTo>
                  <a:cubicBezTo>
                    <a:pt x="2800" y="-121"/>
                    <a:pt x="3800" y="-346"/>
                    <a:pt x="5400" y="1004"/>
                  </a:cubicBezTo>
                  <a:cubicBezTo>
                    <a:pt x="7000" y="2354"/>
                    <a:pt x="9200" y="5279"/>
                    <a:pt x="10500" y="8204"/>
                  </a:cubicBezTo>
                  <a:cubicBezTo>
                    <a:pt x="11800" y="11129"/>
                    <a:pt x="12200" y="14054"/>
                    <a:pt x="12300" y="16079"/>
                  </a:cubicBezTo>
                  <a:cubicBezTo>
                    <a:pt x="12400" y="18104"/>
                    <a:pt x="12200" y="19229"/>
                    <a:pt x="11600" y="20016"/>
                  </a:cubicBezTo>
                  <a:cubicBezTo>
                    <a:pt x="11000" y="20804"/>
                    <a:pt x="10000" y="21254"/>
                    <a:pt x="9300" y="20804"/>
                  </a:cubicBezTo>
                  <a:cubicBezTo>
                    <a:pt x="8600" y="20354"/>
                    <a:pt x="8200" y="19004"/>
                    <a:pt x="8300" y="16867"/>
                  </a:cubicBezTo>
                  <a:cubicBezTo>
                    <a:pt x="8400" y="14729"/>
                    <a:pt x="9000" y="11804"/>
                    <a:pt x="11300" y="8991"/>
                  </a:cubicBezTo>
                  <a:cubicBezTo>
                    <a:pt x="13600" y="6179"/>
                    <a:pt x="17600" y="3479"/>
                    <a:pt x="21600" y="7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2" name="Line"/>
            <p:cNvSpPr/>
            <p:nvPr/>
          </p:nvSpPr>
          <p:spPr>
            <a:xfrm>
              <a:off x="7688856" y="4394678"/>
              <a:ext cx="101505" cy="289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6" h="21231" fill="norm" stroke="1" extrusionOk="0">
                  <a:moveTo>
                    <a:pt x="16828" y="4914"/>
                  </a:moveTo>
                  <a:cubicBezTo>
                    <a:pt x="16828" y="4137"/>
                    <a:pt x="16828" y="3360"/>
                    <a:pt x="16828" y="2584"/>
                  </a:cubicBezTo>
                  <a:cubicBezTo>
                    <a:pt x="16828" y="1807"/>
                    <a:pt x="16828" y="1030"/>
                    <a:pt x="15748" y="486"/>
                  </a:cubicBezTo>
                  <a:cubicBezTo>
                    <a:pt x="14668" y="-58"/>
                    <a:pt x="12508" y="-369"/>
                    <a:pt x="9700" y="796"/>
                  </a:cubicBezTo>
                  <a:cubicBezTo>
                    <a:pt x="6892" y="1962"/>
                    <a:pt x="3436" y="4604"/>
                    <a:pt x="1492" y="7478"/>
                  </a:cubicBezTo>
                  <a:cubicBezTo>
                    <a:pt x="-452" y="10353"/>
                    <a:pt x="-884" y="13461"/>
                    <a:pt x="2572" y="15792"/>
                  </a:cubicBezTo>
                  <a:cubicBezTo>
                    <a:pt x="6028" y="18123"/>
                    <a:pt x="13372" y="19677"/>
                    <a:pt x="20716" y="212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3" name="Line"/>
            <p:cNvSpPr/>
            <p:nvPr/>
          </p:nvSpPr>
          <p:spPr>
            <a:xfrm>
              <a:off x="7860744" y="4351415"/>
              <a:ext cx="131630" cy="318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8" h="21363" fill="norm" stroke="1" extrusionOk="0">
                  <a:moveTo>
                    <a:pt x="10040" y="6120"/>
                  </a:moveTo>
                  <a:cubicBezTo>
                    <a:pt x="8015" y="10099"/>
                    <a:pt x="5990" y="14078"/>
                    <a:pt x="4640" y="16067"/>
                  </a:cubicBezTo>
                  <a:cubicBezTo>
                    <a:pt x="3290" y="18056"/>
                    <a:pt x="2615" y="18056"/>
                    <a:pt x="2109" y="15925"/>
                  </a:cubicBezTo>
                  <a:cubicBezTo>
                    <a:pt x="1603" y="13793"/>
                    <a:pt x="1265" y="9530"/>
                    <a:pt x="1265" y="6830"/>
                  </a:cubicBezTo>
                  <a:cubicBezTo>
                    <a:pt x="1265" y="4130"/>
                    <a:pt x="1603" y="2993"/>
                    <a:pt x="2278" y="2141"/>
                  </a:cubicBezTo>
                  <a:cubicBezTo>
                    <a:pt x="2953" y="1288"/>
                    <a:pt x="3965" y="720"/>
                    <a:pt x="5315" y="364"/>
                  </a:cubicBezTo>
                  <a:cubicBezTo>
                    <a:pt x="6665" y="9"/>
                    <a:pt x="8352" y="-133"/>
                    <a:pt x="9871" y="151"/>
                  </a:cubicBezTo>
                  <a:cubicBezTo>
                    <a:pt x="11390" y="435"/>
                    <a:pt x="12740" y="1146"/>
                    <a:pt x="14934" y="3064"/>
                  </a:cubicBezTo>
                  <a:cubicBezTo>
                    <a:pt x="17127" y="4983"/>
                    <a:pt x="20165" y="8109"/>
                    <a:pt x="20840" y="10880"/>
                  </a:cubicBezTo>
                  <a:cubicBezTo>
                    <a:pt x="21515" y="13651"/>
                    <a:pt x="19828" y="16067"/>
                    <a:pt x="16959" y="17772"/>
                  </a:cubicBezTo>
                  <a:cubicBezTo>
                    <a:pt x="14090" y="19478"/>
                    <a:pt x="10040" y="20472"/>
                    <a:pt x="7003" y="20970"/>
                  </a:cubicBezTo>
                  <a:cubicBezTo>
                    <a:pt x="3965" y="21467"/>
                    <a:pt x="1940" y="21467"/>
                    <a:pt x="928" y="21112"/>
                  </a:cubicBezTo>
                  <a:cubicBezTo>
                    <a:pt x="-85" y="20756"/>
                    <a:pt x="-85" y="20046"/>
                    <a:pt x="84" y="19549"/>
                  </a:cubicBezTo>
                  <a:cubicBezTo>
                    <a:pt x="253" y="19051"/>
                    <a:pt x="590" y="18767"/>
                    <a:pt x="928" y="184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4" name="Line"/>
            <p:cNvSpPr/>
            <p:nvPr/>
          </p:nvSpPr>
          <p:spPr>
            <a:xfrm>
              <a:off x="7993560" y="4328268"/>
              <a:ext cx="129416" cy="43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5" h="21600" fill="norm" stroke="1" extrusionOk="0">
                  <a:moveTo>
                    <a:pt x="9112" y="0"/>
                  </a:moveTo>
                  <a:cubicBezTo>
                    <a:pt x="13838" y="3026"/>
                    <a:pt x="18563" y="6052"/>
                    <a:pt x="20081" y="8922"/>
                  </a:cubicBezTo>
                  <a:cubicBezTo>
                    <a:pt x="21600" y="11791"/>
                    <a:pt x="19912" y="14504"/>
                    <a:pt x="16031" y="16591"/>
                  </a:cubicBezTo>
                  <a:cubicBezTo>
                    <a:pt x="12150" y="18678"/>
                    <a:pt x="6075" y="2013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5" name="Line"/>
            <p:cNvSpPr/>
            <p:nvPr/>
          </p:nvSpPr>
          <p:spPr>
            <a:xfrm>
              <a:off x="8384313" y="4531468"/>
              <a:ext cx="212498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0" h="21600" fill="norm" stroke="1" extrusionOk="0">
                  <a:moveTo>
                    <a:pt x="2201" y="21600"/>
                  </a:moveTo>
                  <a:cubicBezTo>
                    <a:pt x="931" y="20571"/>
                    <a:pt x="-340" y="19543"/>
                    <a:pt x="84" y="19029"/>
                  </a:cubicBezTo>
                  <a:cubicBezTo>
                    <a:pt x="507" y="18514"/>
                    <a:pt x="2625" y="18514"/>
                    <a:pt x="5589" y="16971"/>
                  </a:cubicBezTo>
                  <a:cubicBezTo>
                    <a:pt x="8554" y="15429"/>
                    <a:pt x="12366" y="12343"/>
                    <a:pt x="15119" y="9257"/>
                  </a:cubicBezTo>
                  <a:cubicBezTo>
                    <a:pt x="17872" y="6171"/>
                    <a:pt x="19566" y="3086"/>
                    <a:pt x="2126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6" name="Line"/>
            <p:cNvSpPr/>
            <p:nvPr/>
          </p:nvSpPr>
          <p:spPr>
            <a:xfrm>
              <a:off x="8469810" y="4459501"/>
              <a:ext cx="63501" cy="211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"/>
                  </a:moveTo>
                  <a:cubicBezTo>
                    <a:pt x="1440" y="1080"/>
                    <a:pt x="2880" y="0"/>
                    <a:pt x="4320" y="0"/>
                  </a:cubicBezTo>
                  <a:cubicBezTo>
                    <a:pt x="5760" y="0"/>
                    <a:pt x="7200" y="1080"/>
                    <a:pt x="8280" y="3564"/>
                  </a:cubicBezTo>
                  <a:cubicBezTo>
                    <a:pt x="9360" y="6048"/>
                    <a:pt x="10080" y="9936"/>
                    <a:pt x="12240" y="13176"/>
                  </a:cubicBezTo>
                  <a:cubicBezTo>
                    <a:pt x="14400" y="16416"/>
                    <a:pt x="18000" y="1900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7" name="Line"/>
            <p:cNvSpPr/>
            <p:nvPr/>
          </p:nvSpPr>
          <p:spPr>
            <a:xfrm>
              <a:off x="8752883" y="4295978"/>
              <a:ext cx="106908" cy="417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4" h="21422" fill="norm" stroke="1" extrusionOk="0">
                  <a:moveTo>
                    <a:pt x="515" y="8820"/>
                  </a:moveTo>
                  <a:cubicBezTo>
                    <a:pt x="923" y="12401"/>
                    <a:pt x="1330" y="15983"/>
                    <a:pt x="1534" y="18208"/>
                  </a:cubicBezTo>
                  <a:cubicBezTo>
                    <a:pt x="1738" y="20434"/>
                    <a:pt x="1738" y="21302"/>
                    <a:pt x="1534" y="21410"/>
                  </a:cubicBezTo>
                  <a:cubicBezTo>
                    <a:pt x="1330" y="21519"/>
                    <a:pt x="923" y="20868"/>
                    <a:pt x="515" y="18751"/>
                  </a:cubicBezTo>
                  <a:cubicBezTo>
                    <a:pt x="108" y="16635"/>
                    <a:pt x="-300" y="13053"/>
                    <a:pt x="311" y="10068"/>
                  </a:cubicBezTo>
                  <a:cubicBezTo>
                    <a:pt x="923" y="7083"/>
                    <a:pt x="2553" y="4695"/>
                    <a:pt x="4183" y="3175"/>
                  </a:cubicBezTo>
                  <a:cubicBezTo>
                    <a:pt x="5813" y="1656"/>
                    <a:pt x="7443" y="1004"/>
                    <a:pt x="9277" y="570"/>
                  </a:cubicBezTo>
                  <a:cubicBezTo>
                    <a:pt x="11111" y="136"/>
                    <a:pt x="13149" y="-81"/>
                    <a:pt x="14779" y="28"/>
                  </a:cubicBezTo>
                  <a:cubicBezTo>
                    <a:pt x="16409" y="136"/>
                    <a:pt x="17632" y="570"/>
                    <a:pt x="18855" y="1873"/>
                  </a:cubicBezTo>
                  <a:cubicBezTo>
                    <a:pt x="20077" y="3175"/>
                    <a:pt x="21300" y="5346"/>
                    <a:pt x="20077" y="7083"/>
                  </a:cubicBezTo>
                  <a:cubicBezTo>
                    <a:pt x="18855" y="8820"/>
                    <a:pt x="15187" y="10122"/>
                    <a:pt x="12130" y="10828"/>
                  </a:cubicBezTo>
                  <a:cubicBezTo>
                    <a:pt x="9074" y="11533"/>
                    <a:pt x="6628" y="11642"/>
                    <a:pt x="4183" y="117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8" name="Line"/>
            <p:cNvSpPr/>
            <p:nvPr/>
          </p:nvSpPr>
          <p:spPr>
            <a:xfrm>
              <a:off x="8844460" y="4480668"/>
              <a:ext cx="177801" cy="178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2" fill="norm" stroke="1" extrusionOk="0">
                  <a:moveTo>
                    <a:pt x="0" y="3812"/>
                  </a:moveTo>
                  <a:cubicBezTo>
                    <a:pt x="1286" y="3049"/>
                    <a:pt x="2571" y="2287"/>
                    <a:pt x="4886" y="3431"/>
                  </a:cubicBezTo>
                  <a:cubicBezTo>
                    <a:pt x="7200" y="4574"/>
                    <a:pt x="10543" y="7624"/>
                    <a:pt x="12471" y="10419"/>
                  </a:cubicBezTo>
                  <a:cubicBezTo>
                    <a:pt x="14400" y="13214"/>
                    <a:pt x="14914" y="15755"/>
                    <a:pt x="15043" y="17788"/>
                  </a:cubicBezTo>
                  <a:cubicBezTo>
                    <a:pt x="15171" y="19821"/>
                    <a:pt x="14914" y="21346"/>
                    <a:pt x="14143" y="21473"/>
                  </a:cubicBezTo>
                  <a:cubicBezTo>
                    <a:pt x="13371" y="21600"/>
                    <a:pt x="12086" y="20329"/>
                    <a:pt x="11443" y="17788"/>
                  </a:cubicBezTo>
                  <a:cubicBezTo>
                    <a:pt x="10800" y="15247"/>
                    <a:pt x="10800" y="11435"/>
                    <a:pt x="12600" y="8259"/>
                  </a:cubicBezTo>
                  <a:cubicBezTo>
                    <a:pt x="14400" y="5082"/>
                    <a:pt x="18000" y="254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9" name="Line"/>
            <p:cNvSpPr/>
            <p:nvPr/>
          </p:nvSpPr>
          <p:spPr>
            <a:xfrm>
              <a:off x="9122928" y="4319715"/>
              <a:ext cx="115233" cy="352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8" h="21257" fill="norm" stroke="1" extrusionOk="0">
                  <a:moveTo>
                    <a:pt x="20998" y="2050"/>
                  </a:moveTo>
                  <a:cubicBezTo>
                    <a:pt x="20227" y="1411"/>
                    <a:pt x="19455" y="772"/>
                    <a:pt x="17719" y="388"/>
                  </a:cubicBezTo>
                  <a:cubicBezTo>
                    <a:pt x="15984" y="5"/>
                    <a:pt x="13284" y="-123"/>
                    <a:pt x="11162" y="133"/>
                  </a:cubicBezTo>
                  <a:cubicBezTo>
                    <a:pt x="9041" y="388"/>
                    <a:pt x="7498" y="1027"/>
                    <a:pt x="5762" y="3200"/>
                  </a:cubicBezTo>
                  <a:cubicBezTo>
                    <a:pt x="4027" y="5373"/>
                    <a:pt x="2098" y="9079"/>
                    <a:pt x="941" y="11891"/>
                  </a:cubicBezTo>
                  <a:cubicBezTo>
                    <a:pt x="-216" y="14703"/>
                    <a:pt x="-602" y="16620"/>
                    <a:pt x="1519" y="18154"/>
                  </a:cubicBezTo>
                  <a:cubicBezTo>
                    <a:pt x="3641" y="19688"/>
                    <a:pt x="8269" y="20838"/>
                    <a:pt x="11162" y="21157"/>
                  </a:cubicBezTo>
                  <a:cubicBezTo>
                    <a:pt x="14055" y="21477"/>
                    <a:pt x="15212" y="20966"/>
                    <a:pt x="16369" y="20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0" name="Line"/>
            <p:cNvSpPr/>
            <p:nvPr/>
          </p:nvSpPr>
          <p:spPr>
            <a:xfrm>
              <a:off x="9269910" y="4506068"/>
              <a:ext cx="2032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7486"/>
                    <a:pt x="7200" y="13371"/>
                    <a:pt x="10800" y="9771"/>
                  </a:cubicBezTo>
                  <a:cubicBezTo>
                    <a:pt x="14400" y="6171"/>
                    <a:pt x="18000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1" name="Line"/>
            <p:cNvSpPr/>
            <p:nvPr/>
          </p:nvSpPr>
          <p:spPr>
            <a:xfrm>
              <a:off x="9365160" y="4429868"/>
              <a:ext cx="44451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2" name="Line"/>
            <p:cNvSpPr/>
            <p:nvPr/>
          </p:nvSpPr>
          <p:spPr>
            <a:xfrm>
              <a:off x="9549310" y="4233018"/>
              <a:ext cx="6351" cy="592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5" fill="norm" stroke="1" extrusionOk="0">
                  <a:moveTo>
                    <a:pt x="21600" y="0"/>
                  </a:moveTo>
                  <a:cubicBezTo>
                    <a:pt x="21600" y="2998"/>
                    <a:pt x="21600" y="5996"/>
                    <a:pt x="18000" y="8917"/>
                  </a:cubicBezTo>
                  <a:cubicBezTo>
                    <a:pt x="14400" y="11838"/>
                    <a:pt x="7200" y="14682"/>
                    <a:pt x="3600" y="16604"/>
                  </a:cubicBezTo>
                  <a:cubicBezTo>
                    <a:pt x="0" y="18525"/>
                    <a:pt x="0" y="19525"/>
                    <a:pt x="0" y="20216"/>
                  </a:cubicBezTo>
                  <a:cubicBezTo>
                    <a:pt x="0" y="20908"/>
                    <a:pt x="0" y="21293"/>
                    <a:pt x="3600" y="21446"/>
                  </a:cubicBezTo>
                  <a:cubicBezTo>
                    <a:pt x="7200" y="21600"/>
                    <a:pt x="14400" y="21523"/>
                    <a:pt x="21600" y="21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3" name="Line"/>
            <p:cNvSpPr/>
            <p:nvPr/>
          </p:nvSpPr>
          <p:spPr>
            <a:xfrm>
              <a:off x="9714410" y="4372718"/>
              <a:ext cx="25038" cy="224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600" fill="norm" stroke="1" extrusionOk="0">
                  <a:moveTo>
                    <a:pt x="16200" y="0"/>
                  </a:moveTo>
                  <a:cubicBezTo>
                    <a:pt x="18000" y="5502"/>
                    <a:pt x="19800" y="11004"/>
                    <a:pt x="20700" y="14264"/>
                  </a:cubicBezTo>
                  <a:cubicBezTo>
                    <a:pt x="21600" y="17525"/>
                    <a:pt x="21600" y="18543"/>
                    <a:pt x="19800" y="19562"/>
                  </a:cubicBezTo>
                  <a:cubicBezTo>
                    <a:pt x="18000" y="20581"/>
                    <a:pt x="14400" y="21600"/>
                    <a:pt x="10800" y="21600"/>
                  </a:cubicBezTo>
                  <a:cubicBezTo>
                    <a:pt x="7200" y="21600"/>
                    <a:pt x="3600" y="20581"/>
                    <a:pt x="0" y="195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4" name="Line"/>
            <p:cNvSpPr/>
            <p:nvPr/>
          </p:nvSpPr>
          <p:spPr>
            <a:xfrm>
              <a:off x="9711733" y="4302868"/>
              <a:ext cx="193178" cy="319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600" fill="norm" stroke="1" extrusionOk="0">
                  <a:moveTo>
                    <a:pt x="297" y="17595"/>
                  </a:moveTo>
                  <a:cubicBezTo>
                    <a:pt x="62" y="16879"/>
                    <a:pt x="-173" y="16164"/>
                    <a:pt x="179" y="15592"/>
                  </a:cubicBezTo>
                  <a:cubicBezTo>
                    <a:pt x="531" y="15020"/>
                    <a:pt x="1470" y="14591"/>
                    <a:pt x="4053" y="13375"/>
                  </a:cubicBezTo>
                  <a:cubicBezTo>
                    <a:pt x="6636" y="12159"/>
                    <a:pt x="10862" y="10156"/>
                    <a:pt x="13797" y="8082"/>
                  </a:cubicBezTo>
                  <a:cubicBezTo>
                    <a:pt x="16731" y="6008"/>
                    <a:pt x="18375" y="3862"/>
                    <a:pt x="19314" y="2360"/>
                  </a:cubicBezTo>
                  <a:cubicBezTo>
                    <a:pt x="20253" y="858"/>
                    <a:pt x="20488" y="0"/>
                    <a:pt x="20488" y="0"/>
                  </a:cubicBezTo>
                  <a:cubicBezTo>
                    <a:pt x="20488" y="0"/>
                    <a:pt x="20253" y="858"/>
                    <a:pt x="20018" y="3362"/>
                  </a:cubicBezTo>
                  <a:cubicBezTo>
                    <a:pt x="19784" y="5865"/>
                    <a:pt x="19549" y="10013"/>
                    <a:pt x="19549" y="13089"/>
                  </a:cubicBezTo>
                  <a:cubicBezTo>
                    <a:pt x="19549" y="16164"/>
                    <a:pt x="19784" y="18167"/>
                    <a:pt x="19901" y="19526"/>
                  </a:cubicBezTo>
                  <a:cubicBezTo>
                    <a:pt x="20018" y="20885"/>
                    <a:pt x="20018" y="21600"/>
                    <a:pt x="20253" y="21600"/>
                  </a:cubicBezTo>
                  <a:cubicBezTo>
                    <a:pt x="20488" y="21600"/>
                    <a:pt x="20957" y="20885"/>
                    <a:pt x="21427" y="201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5" name="Line"/>
            <p:cNvSpPr/>
            <p:nvPr/>
          </p:nvSpPr>
          <p:spPr>
            <a:xfrm>
              <a:off x="9949360" y="4283818"/>
              <a:ext cx="77512" cy="36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1" h="21600" fill="norm" stroke="1" extrusionOk="0">
                  <a:moveTo>
                    <a:pt x="0" y="0"/>
                  </a:moveTo>
                  <a:cubicBezTo>
                    <a:pt x="3323" y="0"/>
                    <a:pt x="6646" y="0"/>
                    <a:pt x="9692" y="869"/>
                  </a:cubicBezTo>
                  <a:cubicBezTo>
                    <a:pt x="12738" y="1738"/>
                    <a:pt x="15508" y="3476"/>
                    <a:pt x="17723" y="5648"/>
                  </a:cubicBezTo>
                  <a:cubicBezTo>
                    <a:pt x="19938" y="7821"/>
                    <a:pt x="21600" y="10428"/>
                    <a:pt x="18831" y="13159"/>
                  </a:cubicBezTo>
                  <a:cubicBezTo>
                    <a:pt x="16062" y="15890"/>
                    <a:pt x="8862" y="18745"/>
                    <a:pt x="166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6" name="Line"/>
            <p:cNvSpPr/>
            <p:nvPr/>
          </p:nvSpPr>
          <p:spPr>
            <a:xfrm>
              <a:off x="10089060" y="4588618"/>
              <a:ext cx="63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7" name="Line"/>
            <p:cNvSpPr/>
            <p:nvPr/>
          </p:nvSpPr>
          <p:spPr>
            <a:xfrm>
              <a:off x="10384060" y="4217005"/>
              <a:ext cx="78706" cy="313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6" h="21058" fill="norm" stroke="1" extrusionOk="0">
                  <a:moveTo>
                    <a:pt x="4337" y="10880"/>
                  </a:moveTo>
                  <a:cubicBezTo>
                    <a:pt x="3201" y="16138"/>
                    <a:pt x="2064" y="21396"/>
                    <a:pt x="1211" y="21041"/>
                  </a:cubicBezTo>
                  <a:cubicBezTo>
                    <a:pt x="358" y="20685"/>
                    <a:pt x="-210" y="14717"/>
                    <a:pt x="74" y="10667"/>
                  </a:cubicBezTo>
                  <a:cubicBezTo>
                    <a:pt x="358" y="6617"/>
                    <a:pt x="1495" y="4485"/>
                    <a:pt x="4337" y="2922"/>
                  </a:cubicBezTo>
                  <a:cubicBezTo>
                    <a:pt x="7179" y="1359"/>
                    <a:pt x="11727" y="364"/>
                    <a:pt x="15137" y="80"/>
                  </a:cubicBezTo>
                  <a:cubicBezTo>
                    <a:pt x="18548" y="-204"/>
                    <a:pt x="20822" y="222"/>
                    <a:pt x="21106" y="2070"/>
                  </a:cubicBezTo>
                  <a:cubicBezTo>
                    <a:pt x="21390" y="3917"/>
                    <a:pt x="19685" y="7185"/>
                    <a:pt x="15990" y="9388"/>
                  </a:cubicBezTo>
                  <a:cubicBezTo>
                    <a:pt x="12295" y="11591"/>
                    <a:pt x="6611" y="12728"/>
                    <a:pt x="927" y="138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8" name="Line"/>
            <p:cNvSpPr/>
            <p:nvPr/>
          </p:nvSpPr>
          <p:spPr>
            <a:xfrm>
              <a:off x="10463710" y="4360018"/>
              <a:ext cx="158751" cy="211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128"/>
                  </a:moveTo>
                  <a:cubicBezTo>
                    <a:pt x="1440" y="7344"/>
                    <a:pt x="2880" y="7560"/>
                    <a:pt x="4752" y="9612"/>
                  </a:cubicBezTo>
                  <a:cubicBezTo>
                    <a:pt x="6624" y="11664"/>
                    <a:pt x="8928" y="15552"/>
                    <a:pt x="10080" y="18036"/>
                  </a:cubicBezTo>
                  <a:cubicBezTo>
                    <a:pt x="11232" y="20520"/>
                    <a:pt x="11232" y="21600"/>
                    <a:pt x="10944" y="21600"/>
                  </a:cubicBezTo>
                  <a:cubicBezTo>
                    <a:pt x="10656" y="21600"/>
                    <a:pt x="10080" y="20520"/>
                    <a:pt x="10080" y="17604"/>
                  </a:cubicBezTo>
                  <a:cubicBezTo>
                    <a:pt x="10080" y="14688"/>
                    <a:pt x="10656" y="9936"/>
                    <a:pt x="12672" y="6696"/>
                  </a:cubicBezTo>
                  <a:cubicBezTo>
                    <a:pt x="14688" y="3456"/>
                    <a:pt x="18144" y="172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9" name="Line"/>
            <p:cNvSpPr/>
            <p:nvPr/>
          </p:nvSpPr>
          <p:spPr>
            <a:xfrm>
              <a:off x="10721671" y="4245718"/>
              <a:ext cx="123040" cy="322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1" h="21377" fill="norm" stroke="1" extrusionOk="0">
                  <a:moveTo>
                    <a:pt x="21281" y="842"/>
                  </a:moveTo>
                  <a:cubicBezTo>
                    <a:pt x="19817" y="421"/>
                    <a:pt x="18352" y="0"/>
                    <a:pt x="16705" y="0"/>
                  </a:cubicBezTo>
                  <a:cubicBezTo>
                    <a:pt x="15057" y="0"/>
                    <a:pt x="13227" y="421"/>
                    <a:pt x="10481" y="2455"/>
                  </a:cubicBezTo>
                  <a:cubicBezTo>
                    <a:pt x="7735" y="4488"/>
                    <a:pt x="4074" y="8135"/>
                    <a:pt x="2061" y="11010"/>
                  </a:cubicBezTo>
                  <a:cubicBezTo>
                    <a:pt x="47" y="13886"/>
                    <a:pt x="-319" y="15990"/>
                    <a:pt x="230" y="17673"/>
                  </a:cubicBezTo>
                  <a:cubicBezTo>
                    <a:pt x="779" y="19356"/>
                    <a:pt x="2244" y="20618"/>
                    <a:pt x="4806" y="21109"/>
                  </a:cubicBezTo>
                  <a:cubicBezTo>
                    <a:pt x="7369" y="21600"/>
                    <a:pt x="11030" y="21319"/>
                    <a:pt x="14691" y="210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0" name="Line"/>
            <p:cNvSpPr/>
            <p:nvPr/>
          </p:nvSpPr>
          <p:spPr>
            <a:xfrm>
              <a:off x="10914560" y="4264768"/>
              <a:ext cx="50801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650"/>
                    <a:pt x="7200" y="9300"/>
                    <a:pt x="3600" y="12900"/>
                  </a:cubicBezTo>
                  <a:cubicBezTo>
                    <a:pt x="0" y="16500"/>
                    <a:pt x="0" y="190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1" name="Line"/>
            <p:cNvSpPr/>
            <p:nvPr/>
          </p:nvSpPr>
          <p:spPr>
            <a:xfrm>
              <a:off x="10914560" y="4297072"/>
              <a:ext cx="196851" cy="247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9" fill="norm" stroke="1" extrusionOk="0">
                  <a:moveTo>
                    <a:pt x="0" y="14110"/>
                  </a:moveTo>
                  <a:cubicBezTo>
                    <a:pt x="3716" y="12839"/>
                    <a:pt x="7432" y="11569"/>
                    <a:pt x="10335" y="9391"/>
                  </a:cubicBezTo>
                  <a:cubicBezTo>
                    <a:pt x="13239" y="7213"/>
                    <a:pt x="15329" y="4127"/>
                    <a:pt x="16723" y="2221"/>
                  </a:cubicBezTo>
                  <a:cubicBezTo>
                    <a:pt x="18116" y="315"/>
                    <a:pt x="18813" y="-411"/>
                    <a:pt x="18929" y="224"/>
                  </a:cubicBezTo>
                  <a:cubicBezTo>
                    <a:pt x="19045" y="860"/>
                    <a:pt x="18581" y="2856"/>
                    <a:pt x="18232" y="5851"/>
                  </a:cubicBezTo>
                  <a:cubicBezTo>
                    <a:pt x="17884" y="8846"/>
                    <a:pt x="17652" y="12839"/>
                    <a:pt x="18232" y="15562"/>
                  </a:cubicBezTo>
                  <a:cubicBezTo>
                    <a:pt x="18813" y="18285"/>
                    <a:pt x="20206" y="19737"/>
                    <a:pt x="21600" y="211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2" name="Line"/>
            <p:cNvSpPr/>
            <p:nvPr/>
          </p:nvSpPr>
          <p:spPr>
            <a:xfrm>
              <a:off x="11168560" y="4175868"/>
              <a:ext cx="94499" cy="450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7" h="21600" fill="norm" stroke="1" extrusionOk="0">
                  <a:moveTo>
                    <a:pt x="11030" y="0"/>
                  </a:moveTo>
                  <a:cubicBezTo>
                    <a:pt x="13328" y="203"/>
                    <a:pt x="15626" y="406"/>
                    <a:pt x="17694" y="2130"/>
                  </a:cubicBezTo>
                  <a:cubicBezTo>
                    <a:pt x="19762" y="3854"/>
                    <a:pt x="21600" y="7099"/>
                    <a:pt x="19762" y="10394"/>
                  </a:cubicBezTo>
                  <a:cubicBezTo>
                    <a:pt x="17923" y="13690"/>
                    <a:pt x="12409" y="17037"/>
                    <a:pt x="8502" y="18913"/>
                  </a:cubicBezTo>
                  <a:cubicBezTo>
                    <a:pt x="4596" y="20789"/>
                    <a:pt x="2298" y="2119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3" name="Line"/>
            <p:cNvSpPr/>
            <p:nvPr/>
          </p:nvSpPr>
          <p:spPr>
            <a:xfrm>
              <a:off x="3857729" y="3099934"/>
              <a:ext cx="151874" cy="366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4" h="21392" fill="norm" stroke="1" extrusionOk="0">
                  <a:moveTo>
                    <a:pt x="7278" y="11271"/>
                  </a:moveTo>
                  <a:cubicBezTo>
                    <a:pt x="8446" y="13246"/>
                    <a:pt x="9613" y="15221"/>
                    <a:pt x="10489" y="16702"/>
                  </a:cubicBezTo>
                  <a:cubicBezTo>
                    <a:pt x="11365" y="18183"/>
                    <a:pt x="11948" y="19170"/>
                    <a:pt x="12240" y="19973"/>
                  </a:cubicBezTo>
                  <a:cubicBezTo>
                    <a:pt x="12532" y="20775"/>
                    <a:pt x="12532" y="21392"/>
                    <a:pt x="12094" y="21392"/>
                  </a:cubicBezTo>
                  <a:cubicBezTo>
                    <a:pt x="11657" y="21392"/>
                    <a:pt x="10781" y="20775"/>
                    <a:pt x="8738" y="18430"/>
                  </a:cubicBezTo>
                  <a:cubicBezTo>
                    <a:pt x="6694" y="16085"/>
                    <a:pt x="3484" y="12011"/>
                    <a:pt x="1732" y="9049"/>
                  </a:cubicBezTo>
                  <a:cubicBezTo>
                    <a:pt x="-19" y="6087"/>
                    <a:pt x="-311" y="4235"/>
                    <a:pt x="273" y="2816"/>
                  </a:cubicBezTo>
                  <a:cubicBezTo>
                    <a:pt x="857" y="1397"/>
                    <a:pt x="2316" y="409"/>
                    <a:pt x="3921" y="101"/>
                  </a:cubicBezTo>
                  <a:cubicBezTo>
                    <a:pt x="5527" y="-208"/>
                    <a:pt x="7278" y="162"/>
                    <a:pt x="8592" y="1643"/>
                  </a:cubicBezTo>
                  <a:cubicBezTo>
                    <a:pt x="9905" y="3125"/>
                    <a:pt x="10781" y="5717"/>
                    <a:pt x="10927" y="7321"/>
                  </a:cubicBezTo>
                  <a:cubicBezTo>
                    <a:pt x="11073" y="8926"/>
                    <a:pt x="10489" y="9543"/>
                    <a:pt x="9759" y="10098"/>
                  </a:cubicBezTo>
                  <a:cubicBezTo>
                    <a:pt x="9030" y="10654"/>
                    <a:pt x="8154" y="11147"/>
                    <a:pt x="8592" y="11333"/>
                  </a:cubicBezTo>
                  <a:cubicBezTo>
                    <a:pt x="9030" y="11518"/>
                    <a:pt x="10781" y="11394"/>
                    <a:pt x="13116" y="11765"/>
                  </a:cubicBezTo>
                  <a:cubicBezTo>
                    <a:pt x="15451" y="12135"/>
                    <a:pt x="18370" y="12999"/>
                    <a:pt x="19830" y="13925"/>
                  </a:cubicBezTo>
                  <a:cubicBezTo>
                    <a:pt x="21289" y="14850"/>
                    <a:pt x="21289" y="15838"/>
                    <a:pt x="19975" y="16702"/>
                  </a:cubicBezTo>
                  <a:cubicBezTo>
                    <a:pt x="18662" y="17566"/>
                    <a:pt x="16035" y="18306"/>
                    <a:pt x="13992" y="18738"/>
                  </a:cubicBezTo>
                  <a:cubicBezTo>
                    <a:pt x="11948" y="19170"/>
                    <a:pt x="10489" y="19294"/>
                    <a:pt x="9905" y="19109"/>
                  </a:cubicBezTo>
                  <a:cubicBezTo>
                    <a:pt x="9321" y="18923"/>
                    <a:pt x="9613" y="18430"/>
                    <a:pt x="9905" y="179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4" name="Line"/>
            <p:cNvSpPr/>
            <p:nvPr/>
          </p:nvSpPr>
          <p:spPr>
            <a:xfrm>
              <a:off x="4044501" y="3261203"/>
              <a:ext cx="246621" cy="230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192" fill="norm" stroke="1" extrusionOk="0">
                  <a:moveTo>
                    <a:pt x="7084" y="4111"/>
                  </a:moveTo>
                  <a:cubicBezTo>
                    <a:pt x="6352" y="3333"/>
                    <a:pt x="5620" y="2554"/>
                    <a:pt x="4613" y="1971"/>
                  </a:cubicBezTo>
                  <a:cubicBezTo>
                    <a:pt x="3606" y="1387"/>
                    <a:pt x="2325" y="998"/>
                    <a:pt x="1501" y="1387"/>
                  </a:cubicBezTo>
                  <a:cubicBezTo>
                    <a:pt x="677" y="1776"/>
                    <a:pt x="311" y="2944"/>
                    <a:pt x="128" y="4500"/>
                  </a:cubicBezTo>
                  <a:cubicBezTo>
                    <a:pt x="-55" y="6057"/>
                    <a:pt x="-55" y="8003"/>
                    <a:pt x="220" y="9462"/>
                  </a:cubicBezTo>
                  <a:cubicBezTo>
                    <a:pt x="494" y="10922"/>
                    <a:pt x="1043" y="11895"/>
                    <a:pt x="1776" y="12284"/>
                  </a:cubicBezTo>
                  <a:cubicBezTo>
                    <a:pt x="2508" y="12673"/>
                    <a:pt x="3423" y="12479"/>
                    <a:pt x="4064" y="11408"/>
                  </a:cubicBezTo>
                  <a:cubicBezTo>
                    <a:pt x="4704" y="10338"/>
                    <a:pt x="5070" y="8392"/>
                    <a:pt x="5253" y="6641"/>
                  </a:cubicBezTo>
                  <a:cubicBezTo>
                    <a:pt x="5437" y="4889"/>
                    <a:pt x="5437" y="3333"/>
                    <a:pt x="5620" y="3235"/>
                  </a:cubicBezTo>
                  <a:cubicBezTo>
                    <a:pt x="5803" y="3138"/>
                    <a:pt x="6169" y="4500"/>
                    <a:pt x="6626" y="5668"/>
                  </a:cubicBezTo>
                  <a:cubicBezTo>
                    <a:pt x="7084" y="6835"/>
                    <a:pt x="7633" y="7808"/>
                    <a:pt x="8274" y="8684"/>
                  </a:cubicBezTo>
                  <a:cubicBezTo>
                    <a:pt x="8914" y="9560"/>
                    <a:pt x="9647" y="10338"/>
                    <a:pt x="10196" y="10241"/>
                  </a:cubicBezTo>
                  <a:cubicBezTo>
                    <a:pt x="10745" y="10144"/>
                    <a:pt x="11111" y="9171"/>
                    <a:pt x="11386" y="8100"/>
                  </a:cubicBezTo>
                  <a:cubicBezTo>
                    <a:pt x="11660" y="7030"/>
                    <a:pt x="11843" y="5862"/>
                    <a:pt x="12026" y="4792"/>
                  </a:cubicBezTo>
                  <a:cubicBezTo>
                    <a:pt x="12209" y="3722"/>
                    <a:pt x="12392" y="2749"/>
                    <a:pt x="12576" y="2749"/>
                  </a:cubicBezTo>
                  <a:cubicBezTo>
                    <a:pt x="12759" y="2749"/>
                    <a:pt x="12942" y="3722"/>
                    <a:pt x="13308" y="4598"/>
                  </a:cubicBezTo>
                  <a:cubicBezTo>
                    <a:pt x="13674" y="5473"/>
                    <a:pt x="14223" y="6252"/>
                    <a:pt x="14955" y="6446"/>
                  </a:cubicBezTo>
                  <a:cubicBezTo>
                    <a:pt x="15687" y="6641"/>
                    <a:pt x="16603" y="6252"/>
                    <a:pt x="17243" y="5571"/>
                  </a:cubicBezTo>
                  <a:cubicBezTo>
                    <a:pt x="17884" y="4889"/>
                    <a:pt x="18250" y="3916"/>
                    <a:pt x="18525" y="2749"/>
                  </a:cubicBezTo>
                  <a:cubicBezTo>
                    <a:pt x="18799" y="1581"/>
                    <a:pt x="18982" y="219"/>
                    <a:pt x="19074" y="25"/>
                  </a:cubicBezTo>
                  <a:cubicBezTo>
                    <a:pt x="19165" y="-170"/>
                    <a:pt x="19165" y="803"/>
                    <a:pt x="19440" y="2944"/>
                  </a:cubicBezTo>
                  <a:cubicBezTo>
                    <a:pt x="19714" y="5084"/>
                    <a:pt x="20264" y="8392"/>
                    <a:pt x="20721" y="11019"/>
                  </a:cubicBezTo>
                  <a:cubicBezTo>
                    <a:pt x="21179" y="13646"/>
                    <a:pt x="21545" y="15592"/>
                    <a:pt x="21179" y="17246"/>
                  </a:cubicBezTo>
                  <a:cubicBezTo>
                    <a:pt x="20813" y="18900"/>
                    <a:pt x="19714" y="20262"/>
                    <a:pt x="18708" y="20846"/>
                  </a:cubicBezTo>
                  <a:cubicBezTo>
                    <a:pt x="17701" y="21430"/>
                    <a:pt x="16786" y="21235"/>
                    <a:pt x="16145" y="20554"/>
                  </a:cubicBezTo>
                  <a:cubicBezTo>
                    <a:pt x="15504" y="19873"/>
                    <a:pt x="15138" y="18706"/>
                    <a:pt x="15230" y="17149"/>
                  </a:cubicBezTo>
                  <a:cubicBezTo>
                    <a:pt x="15321" y="15592"/>
                    <a:pt x="15870" y="13646"/>
                    <a:pt x="16420" y="11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5" name="Line"/>
            <p:cNvSpPr/>
            <p:nvPr/>
          </p:nvSpPr>
          <p:spPr>
            <a:xfrm>
              <a:off x="4304210" y="3107330"/>
              <a:ext cx="235353" cy="224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027" fill="norm" stroke="1" extrusionOk="0">
                  <a:moveTo>
                    <a:pt x="0" y="17997"/>
                  </a:moveTo>
                  <a:cubicBezTo>
                    <a:pt x="1529" y="16610"/>
                    <a:pt x="3058" y="15223"/>
                    <a:pt x="4110" y="13836"/>
                  </a:cubicBezTo>
                  <a:cubicBezTo>
                    <a:pt x="5161" y="12449"/>
                    <a:pt x="5735" y="11061"/>
                    <a:pt x="5926" y="9872"/>
                  </a:cubicBezTo>
                  <a:cubicBezTo>
                    <a:pt x="6117" y="8683"/>
                    <a:pt x="5926" y="7693"/>
                    <a:pt x="5448" y="7494"/>
                  </a:cubicBezTo>
                  <a:cubicBezTo>
                    <a:pt x="4970" y="7296"/>
                    <a:pt x="4205" y="7891"/>
                    <a:pt x="3536" y="9377"/>
                  </a:cubicBezTo>
                  <a:cubicBezTo>
                    <a:pt x="2867" y="10863"/>
                    <a:pt x="2294" y="13241"/>
                    <a:pt x="2389" y="15322"/>
                  </a:cubicBezTo>
                  <a:cubicBezTo>
                    <a:pt x="2485" y="17403"/>
                    <a:pt x="3250" y="19186"/>
                    <a:pt x="4110" y="20177"/>
                  </a:cubicBezTo>
                  <a:cubicBezTo>
                    <a:pt x="4970" y="21168"/>
                    <a:pt x="5926" y="21366"/>
                    <a:pt x="7168" y="20375"/>
                  </a:cubicBezTo>
                  <a:cubicBezTo>
                    <a:pt x="8411" y="19384"/>
                    <a:pt x="9940" y="17205"/>
                    <a:pt x="11373" y="14133"/>
                  </a:cubicBezTo>
                  <a:cubicBezTo>
                    <a:pt x="12807" y="11061"/>
                    <a:pt x="14145" y="7098"/>
                    <a:pt x="14910" y="4423"/>
                  </a:cubicBezTo>
                  <a:cubicBezTo>
                    <a:pt x="15674" y="1748"/>
                    <a:pt x="15865" y="360"/>
                    <a:pt x="15674" y="63"/>
                  </a:cubicBezTo>
                  <a:cubicBezTo>
                    <a:pt x="15483" y="-234"/>
                    <a:pt x="14910" y="559"/>
                    <a:pt x="14527" y="1450"/>
                  </a:cubicBezTo>
                  <a:cubicBezTo>
                    <a:pt x="14145" y="2342"/>
                    <a:pt x="13954" y="3333"/>
                    <a:pt x="14336" y="4720"/>
                  </a:cubicBezTo>
                  <a:cubicBezTo>
                    <a:pt x="14719" y="6107"/>
                    <a:pt x="15674" y="7891"/>
                    <a:pt x="16917" y="9575"/>
                  </a:cubicBezTo>
                  <a:cubicBezTo>
                    <a:pt x="18159" y="11260"/>
                    <a:pt x="19688" y="12845"/>
                    <a:pt x="20549" y="14133"/>
                  </a:cubicBezTo>
                  <a:cubicBezTo>
                    <a:pt x="21409" y="15421"/>
                    <a:pt x="21600" y="16412"/>
                    <a:pt x="20453" y="17403"/>
                  </a:cubicBezTo>
                  <a:cubicBezTo>
                    <a:pt x="19306" y="18394"/>
                    <a:pt x="16821" y="19384"/>
                    <a:pt x="14336" y="203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3136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514966" y="2941073"/>
              <a:ext cx="2140284" cy="1101445"/>
            </a:xfrm>
            <a:prstGeom prst="rect">
              <a:avLst/>
            </a:prstGeom>
            <a:effectLst/>
          </p:spPr>
        </p:pic>
        <p:pic>
          <p:nvPicPr>
            <p:cNvPr id="3138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552110" y="2908742"/>
              <a:ext cx="117294" cy="253138"/>
            </a:xfrm>
            <a:prstGeom prst="rect">
              <a:avLst/>
            </a:prstGeom>
            <a:effectLst/>
          </p:spPr>
        </p:pic>
        <p:pic>
          <p:nvPicPr>
            <p:cNvPr id="3140" name="Line Line" descr="Line 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698160" y="2988418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3142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770920" y="2828560"/>
              <a:ext cx="168541" cy="274159"/>
            </a:xfrm>
            <a:prstGeom prst="rect">
              <a:avLst/>
            </a:prstGeom>
            <a:effectLst/>
          </p:spPr>
        </p:pic>
        <p:pic>
          <p:nvPicPr>
            <p:cNvPr id="3144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946818" y="2796834"/>
              <a:ext cx="176793" cy="337635"/>
            </a:xfrm>
            <a:prstGeom prst="rect">
              <a:avLst/>
            </a:prstGeom>
            <a:effectLst/>
          </p:spPr>
        </p:pic>
        <p:pic>
          <p:nvPicPr>
            <p:cNvPr id="3146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4976180" y="4070828"/>
              <a:ext cx="1958514" cy="929814"/>
            </a:xfrm>
            <a:prstGeom prst="rect">
              <a:avLst/>
            </a:prstGeom>
            <a:effectLst/>
          </p:spPr>
        </p:pic>
        <p:pic>
          <p:nvPicPr>
            <p:cNvPr id="3148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207910" y="5091729"/>
              <a:ext cx="153701" cy="226631"/>
            </a:xfrm>
            <a:prstGeom prst="rect">
              <a:avLst/>
            </a:prstGeom>
            <a:effectLst/>
          </p:spPr>
        </p:pic>
        <p:pic>
          <p:nvPicPr>
            <p:cNvPr id="3150" name="Line Line" descr="Line 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444160" y="5198218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3152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512863" y="5048499"/>
              <a:ext cx="178948" cy="340220"/>
            </a:xfrm>
            <a:prstGeom prst="rect">
              <a:avLst/>
            </a:prstGeom>
            <a:effectLst/>
          </p:spPr>
        </p:pic>
        <p:pic>
          <p:nvPicPr>
            <p:cNvPr id="3154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6743980" y="5053303"/>
              <a:ext cx="182781" cy="329066"/>
            </a:xfrm>
            <a:prstGeom prst="rect">
              <a:avLst/>
            </a:prstGeom>
            <a:effectLst/>
          </p:spPr>
        </p:pic>
        <p:pic>
          <p:nvPicPr>
            <p:cNvPr id="3156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8525751" y="4053101"/>
              <a:ext cx="1609877" cy="862818"/>
            </a:xfrm>
            <a:prstGeom prst="rect">
              <a:avLst/>
            </a:prstGeom>
            <a:effectLst/>
          </p:spPr>
        </p:pic>
        <p:pic>
          <p:nvPicPr>
            <p:cNvPr id="3158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9245521" y="5005791"/>
              <a:ext cx="161204" cy="265539"/>
            </a:xfrm>
            <a:prstGeom prst="rect">
              <a:avLst/>
            </a:prstGeom>
            <a:effectLst/>
          </p:spPr>
        </p:pic>
        <p:pic>
          <p:nvPicPr>
            <p:cNvPr id="3160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9450795" y="5161819"/>
              <a:ext cx="60416" cy="61800"/>
            </a:xfrm>
            <a:prstGeom prst="rect">
              <a:avLst/>
            </a:prstGeom>
            <a:effectLst/>
          </p:spPr>
        </p:pic>
        <p:pic>
          <p:nvPicPr>
            <p:cNvPr id="3162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9579167" y="5052215"/>
              <a:ext cx="154294" cy="175127"/>
            </a:xfrm>
            <a:prstGeom prst="rect">
              <a:avLst/>
            </a:prstGeom>
            <a:effectLst/>
          </p:spPr>
        </p:pic>
        <p:pic>
          <p:nvPicPr>
            <p:cNvPr id="3164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9860930" y="5031986"/>
              <a:ext cx="62305" cy="229733"/>
            </a:xfrm>
            <a:prstGeom prst="rect">
              <a:avLst/>
            </a:prstGeom>
            <a:effectLst/>
          </p:spPr>
        </p:pic>
        <p:pic>
          <p:nvPicPr>
            <p:cNvPr id="3166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6803666" y="3197968"/>
              <a:ext cx="84995" cy="579303"/>
            </a:xfrm>
            <a:prstGeom prst="rect">
              <a:avLst/>
            </a:prstGeom>
            <a:effectLst/>
          </p:spPr>
        </p:pic>
        <p:pic>
          <p:nvPicPr>
            <p:cNvPr id="3168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6774360" y="3138436"/>
              <a:ext cx="1543051" cy="767839"/>
            </a:xfrm>
            <a:prstGeom prst="rect">
              <a:avLst/>
            </a:prstGeom>
            <a:effectLst/>
          </p:spPr>
        </p:pic>
        <p:pic>
          <p:nvPicPr>
            <p:cNvPr id="3170" name="Line Line" descr="Line Lin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8412660" y="3426568"/>
              <a:ext cx="196851" cy="69851"/>
            </a:xfrm>
            <a:prstGeom prst="rect">
              <a:avLst/>
            </a:prstGeom>
            <a:effectLst/>
          </p:spPr>
        </p:pic>
        <p:pic>
          <p:nvPicPr>
            <p:cNvPr id="3172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8419010" y="3515468"/>
              <a:ext cx="241301" cy="103283"/>
            </a:xfrm>
            <a:prstGeom prst="rect">
              <a:avLst/>
            </a:prstGeom>
            <a:effectLst/>
          </p:spPr>
        </p:pic>
        <p:pic>
          <p:nvPicPr>
            <p:cNvPr id="3174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9060360" y="3153518"/>
              <a:ext cx="50801" cy="215901"/>
            </a:xfrm>
            <a:prstGeom prst="rect">
              <a:avLst/>
            </a:prstGeom>
            <a:effectLst/>
          </p:spPr>
        </p:pic>
        <p:pic>
          <p:nvPicPr>
            <p:cNvPr id="3176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8927496" y="3433860"/>
              <a:ext cx="450365" cy="80882"/>
            </a:xfrm>
            <a:prstGeom prst="rect">
              <a:avLst/>
            </a:prstGeom>
            <a:effectLst/>
          </p:spPr>
        </p:pic>
        <p:pic>
          <p:nvPicPr>
            <p:cNvPr id="3178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9016415" y="3585318"/>
              <a:ext cx="69346" cy="184151"/>
            </a:xfrm>
            <a:prstGeom prst="rect">
              <a:avLst/>
            </a:prstGeom>
            <a:effectLst/>
          </p:spPr>
        </p:pic>
        <p:pic>
          <p:nvPicPr>
            <p:cNvPr id="3180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9131268" y="3600933"/>
              <a:ext cx="136526" cy="150570"/>
            </a:xfrm>
            <a:prstGeom prst="rect">
              <a:avLst/>
            </a:prstGeom>
            <a:effectLst/>
          </p:spPr>
        </p:pic>
        <p:pic>
          <p:nvPicPr>
            <p:cNvPr id="3182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9296756" y="3617083"/>
              <a:ext cx="122115" cy="137862"/>
            </a:xfrm>
            <a:prstGeom prst="rect">
              <a:avLst/>
            </a:prstGeom>
            <a:effectLst/>
          </p:spPr>
        </p:pic>
        <p:pic>
          <p:nvPicPr>
            <p:cNvPr id="3184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9451624" y="3604368"/>
              <a:ext cx="151750" cy="150611"/>
            </a:xfrm>
            <a:prstGeom prst="rect">
              <a:avLst/>
            </a:prstGeom>
            <a:effectLst/>
          </p:spPr>
        </p:pic>
        <p:pic>
          <p:nvPicPr>
            <p:cNvPr id="3186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7022373" y="4150953"/>
              <a:ext cx="75838" cy="635099"/>
            </a:xfrm>
            <a:prstGeom prst="rect">
              <a:avLst/>
            </a:prstGeom>
            <a:effectLst/>
          </p:spPr>
        </p:pic>
        <p:pic>
          <p:nvPicPr>
            <p:cNvPr id="3188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6969093" y="4087473"/>
              <a:ext cx="1343685" cy="850898"/>
            </a:xfrm>
            <a:prstGeom prst="rect">
              <a:avLst/>
            </a:prstGeom>
            <a:effectLst/>
          </p:spPr>
        </p:pic>
        <p:pic>
          <p:nvPicPr>
            <p:cNvPr id="3190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7784010" y="4943088"/>
              <a:ext cx="60608" cy="236081"/>
            </a:xfrm>
            <a:prstGeom prst="rect">
              <a:avLst/>
            </a:prstGeom>
            <a:effectLst/>
          </p:spPr>
        </p:pic>
        <p:pic>
          <p:nvPicPr>
            <p:cNvPr id="3192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7650660" y="5102968"/>
              <a:ext cx="349251" cy="95251"/>
            </a:xfrm>
            <a:prstGeom prst="rect">
              <a:avLst/>
            </a:prstGeom>
            <a:effectLst/>
          </p:spPr>
        </p:pic>
        <p:pic>
          <p:nvPicPr>
            <p:cNvPr id="3194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7759605" y="5229968"/>
              <a:ext cx="81556" cy="203201"/>
            </a:xfrm>
            <a:prstGeom prst="rect">
              <a:avLst/>
            </a:prstGeom>
            <a:effectLst/>
          </p:spPr>
        </p:pic>
        <p:pic>
          <p:nvPicPr>
            <p:cNvPr id="3196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7853839" y="5261718"/>
              <a:ext cx="154313" cy="129518"/>
            </a:xfrm>
            <a:prstGeom prst="rect">
              <a:avLst/>
            </a:prstGeom>
            <a:effectLst/>
          </p:spPr>
        </p:pic>
        <p:pic>
          <p:nvPicPr>
            <p:cNvPr id="3198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8008619" y="5255368"/>
              <a:ext cx="154275" cy="131234"/>
            </a:xfrm>
            <a:prstGeom prst="rect">
              <a:avLst/>
            </a:prstGeom>
            <a:effectLst/>
          </p:spPr>
        </p:pic>
        <p:pic>
          <p:nvPicPr>
            <p:cNvPr id="3200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8170274" y="5210918"/>
              <a:ext cx="168722" cy="178307"/>
            </a:xfrm>
            <a:prstGeom prst="rect">
              <a:avLst/>
            </a:prstGeom>
            <a:effectLst/>
          </p:spPr>
        </p:pic>
        <p:pic>
          <p:nvPicPr>
            <p:cNvPr id="3202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10274122" y="3902818"/>
              <a:ext cx="75289" cy="721546"/>
            </a:xfrm>
            <a:prstGeom prst="rect">
              <a:avLst/>
            </a:prstGeom>
            <a:effectLst/>
          </p:spPr>
        </p:pic>
        <p:pic>
          <p:nvPicPr>
            <p:cNvPr id="3204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10304960" y="3950167"/>
              <a:ext cx="1381915" cy="905076"/>
            </a:xfrm>
            <a:prstGeom prst="rect">
              <a:avLst/>
            </a:prstGeom>
            <a:effectLst/>
          </p:spPr>
        </p:pic>
        <p:pic>
          <p:nvPicPr>
            <p:cNvPr id="3206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11290390" y="4919760"/>
              <a:ext cx="162832" cy="278459"/>
            </a:xfrm>
            <a:prstGeom prst="rect">
              <a:avLst/>
            </a:prstGeom>
            <a:effectLst/>
          </p:spPr>
        </p:pic>
        <p:pic>
          <p:nvPicPr>
            <p:cNvPr id="3208" name="Line Shape" descr="Line Shap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11462777" y="4956918"/>
              <a:ext cx="131234" cy="171451"/>
            </a:xfrm>
            <a:prstGeom prst="rect">
              <a:avLst/>
            </a:prstGeom>
            <a:effectLst/>
          </p:spPr>
        </p:pic>
        <p:pic>
          <p:nvPicPr>
            <p:cNvPr id="3210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11635910" y="4927092"/>
              <a:ext cx="131492" cy="283827"/>
            </a:xfrm>
            <a:prstGeom prst="rect">
              <a:avLst/>
            </a:prstGeom>
            <a:effectLst/>
          </p:spPr>
        </p:pic>
        <p:pic>
          <p:nvPicPr>
            <p:cNvPr id="3212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11543210" y="5001368"/>
              <a:ext cx="57151" cy="215901"/>
            </a:xfrm>
            <a:prstGeom prst="rect">
              <a:avLst/>
            </a:prstGeom>
            <a:effectLst/>
          </p:spPr>
        </p:pic>
        <p:pic>
          <p:nvPicPr>
            <p:cNvPr id="3214" name="Line Shape" descr="Line Shap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11213010" y="5270184"/>
              <a:ext cx="698501" cy="99485"/>
            </a:xfrm>
            <a:prstGeom prst="rect">
              <a:avLst/>
            </a:prstGeom>
            <a:effectLst/>
          </p:spPr>
        </p:pic>
        <p:pic>
          <p:nvPicPr>
            <p:cNvPr id="3216" name="Line Shape" descr="Line Shap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11282860" y="5477618"/>
              <a:ext cx="82551" cy="234951"/>
            </a:xfrm>
            <a:prstGeom prst="rect">
              <a:avLst/>
            </a:prstGeom>
            <a:effectLst/>
          </p:spPr>
        </p:pic>
        <p:pic>
          <p:nvPicPr>
            <p:cNvPr id="3218" name="Line Shape" descr="Line Shap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11398888" y="5515718"/>
              <a:ext cx="169723" cy="142051"/>
            </a:xfrm>
            <a:prstGeom prst="rect">
              <a:avLst/>
            </a:prstGeom>
            <a:effectLst/>
          </p:spPr>
        </p:pic>
        <p:pic>
          <p:nvPicPr>
            <p:cNvPr id="3220" name="Shape Shape" descr="Shape Shap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11566885" y="5516662"/>
              <a:ext cx="180735" cy="155120"/>
            </a:xfrm>
            <a:prstGeom prst="rect">
              <a:avLst/>
            </a:prstGeom>
            <a:effectLst/>
          </p:spPr>
        </p:pic>
        <p:pic>
          <p:nvPicPr>
            <p:cNvPr id="3222" name="Line Shape" descr="Line Shap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11751501" y="5509368"/>
              <a:ext cx="202159" cy="187667"/>
            </a:xfrm>
            <a:prstGeom prst="rect">
              <a:avLst/>
            </a:prstGeom>
            <a:effectLst/>
          </p:spPr>
        </p:pic>
        <p:pic>
          <p:nvPicPr>
            <p:cNvPr id="3224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8819060" y="3585318"/>
              <a:ext cx="857251" cy="323851"/>
            </a:xfrm>
            <a:prstGeom prst="rect">
              <a:avLst/>
            </a:prstGeom>
            <a:effectLst/>
          </p:spPr>
        </p:pic>
        <p:pic>
          <p:nvPicPr>
            <p:cNvPr id="3226" name="Line Shape" descr="Line Shap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7701460" y="5147418"/>
              <a:ext cx="685801" cy="406401"/>
            </a:xfrm>
            <a:prstGeom prst="rect">
              <a:avLst/>
            </a:prstGeom>
            <a:effectLst/>
          </p:spPr>
        </p:pic>
        <p:pic>
          <p:nvPicPr>
            <p:cNvPr id="3228" name="Line Shape" descr="Line Shape"/>
            <p:cNvPicPr>
              <a:picLocks noChangeAspect="0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11130460" y="5503018"/>
              <a:ext cx="793751" cy="368301"/>
            </a:xfrm>
            <a:prstGeom prst="rect">
              <a:avLst/>
            </a:prstGeom>
            <a:effectLst/>
          </p:spPr>
        </p:pic>
        <p:pic>
          <p:nvPicPr>
            <p:cNvPr id="3230" name="Line Line" descr="Line Line"/>
            <p:cNvPicPr>
              <a:picLocks noChangeAspect="0"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2767510" y="5649068"/>
              <a:ext cx="228601" cy="76201"/>
            </a:xfrm>
            <a:prstGeom prst="rect">
              <a:avLst/>
            </a:prstGeom>
            <a:effectLst/>
          </p:spPr>
        </p:pic>
        <p:pic>
          <p:nvPicPr>
            <p:cNvPr id="3232" name="Line Shape" descr="Line Shape"/>
            <p:cNvPicPr>
              <a:picLocks noChangeAspect="0"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2729410" y="5826868"/>
              <a:ext cx="247651" cy="82551"/>
            </a:xfrm>
            <a:prstGeom prst="rect">
              <a:avLst/>
            </a:prstGeom>
            <a:effectLst/>
          </p:spPr>
        </p:pic>
        <p:pic>
          <p:nvPicPr>
            <p:cNvPr id="3234" name="Line Shape" descr="Line Shape"/>
            <p:cNvPicPr>
              <a:picLocks noChangeAspect="0"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3777160" y="5242668"/>
              <a:ext cx="158751" cy="321949"/>
            </a:xfrm>
            <a:prstGeom prst="rect">
              <a:avLst/>
            </a:prstGeom>
            <a:effectLst/>
          </p:spPr>
        </p:pic>
        <p:pic>
          <p:nvPicPr>
            <p:cNvPr id="3236" name="Line Line" descr="Line 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980360" y="5426818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3238" name="Line Shape" descr="Line Shape"/>
            <p:cNvPicPr>
              <a:picLocks noChangeAspect="0"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4085046" y="5206694"/>
              <a:ext cx="148135" cy="416975"/>
            </a:xfrm>
            <a:prstGeom prst="rect">
              <a:avLst/>
            </a:prstGeom>
            <a:effectLst/>
          </p:spPr>
        </p:pic>
        <p:pic>
          <p:nvPicPr>
            <p:cNvPr id="3240" name="Line Shape" descr="Line Shape"/>
            <p:cNvPicPr>
              <a:picLocks noChangeAspect="0"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4321734" y="5247886"/>
              <a:ext cx="150127" cy="363083"/>
            </a:xfrm>
            <a:prstGeom prst="rect">
              <a:avLst/>
            </a:prstGeom>
            <a:effectLst/>
          </p:spPr>
        </p:pic>
        <p:pic>
          <p:nvPicPr>
            <p:cNvPr id="3242" name="Line Shape" descr="Line Shape"/>
            <p:cNvPicPr>
              <a:picLocks noChangeAspect="0"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3612060" y="5611393"/>
              <a:ext cx="1749181" cy="177376"/>
            </a:xfrm>
            <a:prstGeom prst="rect">
              <a:avLst/>
            </a:prstGeom>
            <a:effectLst/>
          </p:spPr>
        </p:pic>
        <p:pic>
          <p:nvPicPr>
            <p:cNvPr id="3244" name="Line Shape" descr="Line Shape"/>
            <p:cNvPicPr>
              <a:picLocks noChangeAspect="0"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3738526" y="5953208"/>
              <a:ext cx="152500" cy="282487"/>
            </a:xfrm>
            <a:prstGeom prst="rect">
              <a:avLst/>
            </a:prstGeom>
            <a:effectLst/>
          </p:spPr>
        </p:pic>
        <p:pic>
          <p:nvPicPr>
            <p:cNvPr id="3246" name="Line Line" descr="Line Lin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948610" y="6087218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3248" name="Line Shape" descr="Line Shape"/>
            <p:cNvPicPr>
              <a:picLocks noChangeAspect="0"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4052134" y="5894385"/>
              <a:ext cx="169527" cy="357934"/>
            </a:xfrm>
            <a:prstGeom prst="rect">
              <a:avLst/>
            </a:prstGeom>
            <a:effectLst/>
          </p:spPr>
        </p:pic>
        <p:pic>
          <p:nvPicPr>
            <p:cNvPr id="3250" name="Line Shape" descr="Line Shape"/>
            <p:cNvPicPr>
              <a:picLocks noChangeAspect="0"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4244150" y="5942110"/>
              <a:ext cx="144776" cy="297509"/>
            </a:xfrm>
            <a:prstGeom prst="rect">
              <a:avLst/>
            </a:prstGeom>
            <a:effectLst/>
          </p:spPr>
        </p:pic>
        <p:pic>
          <p:nvPicPr>
            <p:cNvPr id="3252" name="Line Shape" descr="Line Shape"/>
            <p:cNvPicPr>
              <a:picLocks noChangeAspect="0"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4507410" y="6017368"/>
              <a:ext cx="247651" cy="88901"/>
            </a:xfrm>
            <a:prstGeom prst="rect">
              <a:avLst/>
            </a:prstGeom>
            <a:effectLst/>
          </p:spPr>
        </p:pic>
        <p:pic>
          <p:nvPicPr>
            <p:cNvPr id="3254" name="Line Shape" descr="Line Shape"/>
            <p:cNvPicPr>
              <a:picLocks noChangeAspect="0"/>
            </p:cNvPicPr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4621710" y="5941168"/>
              <a:ext cx="50801" cy="279401"/>
            </a:xfrm>
            <a:prstGeom prst="rect">
              <a:avLst/>
            </a:prstGeom>
            <a:effectLst/>
          </p:spPr>
        </p:pic>
        <p:pic>
          <p:nvPicPr>
            <p:cNvPr id="3256" name="Line Shape" descr="Line Shape"/>
            <p:cNvPicPr>
              <a:picLocks noChangeAspect="0"/>
            </p:cNvPicPr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4883003" y="5840512"/>
              <a:ext cx="151458" cy="354657"/>
            </a:xfrm>
            <a:prstGeom prst="rect">
              <a:avLst/>
            </a:prstGeom>
            <a:effectLst/>
          </p:spPr>
        </p:pic>
        <p:pic>
          <p:nvPicPr>
            <p:cNvPr id="3258" name="Line Line" descr="Line Line"/>
            <p:cNvPicPr>
              <a:picLocks noChangeAspect="0"/>
            </p:cNvPicPr>
            <p:nvPr/>
          </p:nvPicPr>
          <p:blipFill>
            <a:blip r:embed="rId60">
              <a:extLst/>
            </a:blip>
            <a:stretch>
              <a:fillRect/>
            </a:stretch>
          </p:blipFill>
          <p:spPr>
            <a:xfrm>
              <a:off x="5085260" y="6061818"/>
              <a:ext cx="50801" cy="76201"/>
            </a:xfrm>
            <a:prstGeom prst="rect">
              <a:avLst/>
            </a:prstGeom>
            <a:effectLst/>
          </p:spPr>
        </p:pic>
        <p:pic>
          <p:nvPicPr>
            <p:cNvPr id="3260" name="Line Shape" descr="Line Shape"/>
            <p:cNvPicPr>
              <a:picLocks noChangeAspect="0"/>
            </p:cNvPicPr>
            <p:nvPr/>
          </p:nvPicPr>
          <p:blipFill>
            <a:blip r:embed="rId61">
              <a:extLst/>
            </a:blip>
            <a:stretch>
              <a:fillRect/>
            </a:stretch>
          </p:blipFill>
          <p:spPr>
            <a:xfrm>
              <a:off x="5155904" y="5880039"/>
              <a:ext cx="151607" cy="289730"/>
            </a:xfrm>
            <a:prstGeom prst="rect">
              <a:avLst/>
            </a:prstGeom>
            <a:effectLst/>
          </p:spPr>
        </p:pic>
        <p:pic>
          <p:nvPicPr>
            <p:cNvPr id="3262" name="Line Shape" descr="Line Shape"/>
            <p:cNvPicPr>
              <a:picLocks noChangeAspect="0"/>
            </p:cNvPicPr>
            <p:nvPr/>
          </p:nvPicPr>
          <p:blipFill>
            <a:blip r:embed="rId62">
              <a:extLst/>
            </a:blip>
            <a:stretch>
              <a:fillRect/>
            </a:stretch>
          </p:blipFill>
          <p:spPr>
            <a:xfrm>
              <a:off x="5349443" y="5861554"/>
              <a:ext cx="148568" cy="365365"/>
            </a:xfrm>
            <a:prstGeom prst="rect">
              <a:avLst/>
            </a:prstGeom>
            <a:effectLst/>
          </p:spPr>
        </p:pic>
        <p:pic>
          <p:nvPicPr>
            <p:cNvPr id="3264" name="Line Shape" descr="Line Shape"/>
            <p:cNvPicPr>
              <a:picLocks noChangeAspect="0"/>
            </p:cNvPicPr>
            <p:nvPr/>
          </p:nvPicPr>
          <p:blipFill>
            <a:blip r:embed="rId63">
              <a:extLst/>
            </a:blip>
            <a:stretch>
              <a:fillRect/>
            </a:stretch>
          </p:blipFill>
          <p:spPr>
            <a:xfrm>
              <a:off x="5969560" y="5748551"/>
              <a:ext cx="267728" cy="131099"/>
            </a:xfrm>
            <a:prstGeom prst="rect">
              <a:avLst/>
            </a:prstGeom>
            <a:effectLst/>
          </p:spPr>
        </p:pic>
        <p:pic>
          <p:nvPicPr>
            <p:cNvPr id="3266" name="Line Shape" descr="Line Shape"/>
            <p:cNvPicPr>
              <a:picLocks noChangeAspect="0"/>
            </p:cNvPicPr>
            <p:nvPr/>
          </p:nvPicPr>
          <p:blipFill>
            <a:blip r:embed="rId64">
              <a:extLst/>
            </a:blip>
            <a:stretch>
              <a:fillRect/>
            </a:stretch>
          </p:blipFill>
          <p:spPr>
            <a:xfrm>
              <a:off x="5966029" y="5934818"/>
              <a:ext cx="293982" cy="148303"/>
            </a:xfrm>
            <a:prstGeom prst="rect">
              <a:avLst/>
            </a:prstGeom>
            <a:effectLst/>
          </p:spPr>
        </p:pic>
        <p:pic>
          <p:nvPicPr>
            <p:cNvPr id="3268" name="Line Shape" descr="Line Shape"/>
            <p:cNvPicPr>
              <a:picLocks noChangeAspect="0"/>
            </p:cNvPicPr>
            <p:nvPr/>
          </p:nvPicPr>
          <p:blipFill>
            <a:blip r:embed="rId65">
              <a:extLst/>
            </a:blip>
            <a:stretch>
              <a:fillRect/>
            </a:stretch>
          </p:blipFill>
          <p:spPr>
            <a:xfrm>
              <a:off x="6736260" y="5598268"/>
              <a:ext cx="50801" cy="273051"/>
            </a:xfrm>
            <a:prstGeom prst="rect">
              <a:avLst/>
            </a:prstGeom>
            <a:effectLst/>
          </p:spPr>
        </p:pic>
        <p:pic>
          <p:nvPicPr>
            <p:cNvPr id="3270" name="Line Shape" descr="Line Shape"/>
            <p:cNvPicPr>
              <a:picLocks noChangeAspect="0"/>
            </p:cNvPicPr>
            <p:nvPr/>
          </p:nvPicPr>
          <p:blipFill>
            <a:blip r:embed="rId66">
              <a:extLst/>
            </a:blip>
            <a:stretch>
              <a:fillRect/>
            </a:stretch>
          </p:blipFill>
          <p:spPr>
            <a:xfrm>
              <a:off x="6488610" y="5903068"/>
              <a:ext cx="831851" cy="101601"/>
            </a:xfrm>
            <a:prstGeom prst="rect">
              <a:avLst/>
            </a:prstGeom>
            <a:effectLst/>
          </p:spPr>
        </p:pic>
        <p:pic>
          <p:nvPicPr>
            <p:cNvPr id="3272" name="Line Shape" descr="Line Shape"/>
            <p:cNvPicPr>
              <a:picLocks noChangeAspect="0"/>
            </p:cNvPicPr>
            <p:nvPr/>
          </p:nvPicPr>
          <p:blipFill>
            <a:blip r:embed="rId67">
              <a:extLst/>
            </a:blip>
            <a:stretch>
              <a:fillRect/>
            </a:stretch>
          </p:blipFill>
          <p:spPr>
            <a:xfrm>
              <a:off x="6526710" y="6112618"/>
              <a:ext cx="63501" cy="260351"/>
            </a:xfrm>
            <a:prstGeom prst="rect">
              <a:avLst/>
            </a:prstGeom>
            <a:effectLst/>
          </p:spPr>
        </p:pic>
        <p:pic>
          <p:nvPicPr>
            <p:cNvPr id="3274" name="Line Line" descr="Line Line"/>
            <p:cNvPicPr>
              <a:picLocks noChangeAspect="0"/>
            </p:cNvPicPr>
            <p:nvPr/>
          </p:nvPicPr>
          <p:blipFill>
            <a:blip r:embed="rId68">
              <a:extLst/>
            </a:blip>
            <a:stretch>
              <a:fillRect/>
            </a:stretch>
          </p:blipFill>
          <p:spPr>
            <a:xfrm>
              <a:off x="6634660" y="6214218"/>
              <a:ext cx="254001" cy="76201"/>
            </a:xfrm>
            <a:prstGeom prst="rect">
              <a:avLst/>
            </a:prstGeom>
            <a:effectLst/>
          </p:spPr>
        </p:pic>
        <p:pic>
          <p:nvPicPr>
            <p:cNvPr id="3276" name="Line Shape" descr="Line Shape"/>
            <p:cNvPicPr>
              <a:picLocks noChangeAspect="0"/>
            </p:cNvPicPr>
            <p:nvPr/>
          </p:nvPicPr>
          <p:blipFill>
            <a:blip r:embed="rId69">
              <a:extLst/>
            </a:blip>
            <a:stretch>
              <a:fillRect/>
            </a:stretch>
          </p:blipFill>
          <p:spPr>
            <a:xfrm>
              <a:off x="6761660" y="6157068"/>
              <a:ext cx="76201" cy="196851"/>
            </a:xfrm>
            <a:prstGeom prst="rect">
              <a:avLst/>
            </a:prstGeom>
            <a:effectLst/>
          </p:spPr>
        </p:pic>
        <p:pic>
          <p:nvPicPr>
            <p:cNvPr id="3278" name="Line Shape" descr="Line Shape"/>
            <p:cNvPicPr>
              <a:picLocks noChangeAspect="0"/>
            </p:cNvPicPr>
            <p:nvPr/>
          </p:nvPicPr>
          <p:blipFill>
            <a:blip r:embed="rId70">
              <a:extLst/>
            </a:blip>
            <a:stretch>
              <a:fillRect/>
            </a:stretch>
          </p:blipFill>
          <p:spPr>
            <a:xfrm>
              <a:off x="6971210" y="6138018"/>
              <a:ext cx="69851" cy="196851"/>
            </a:xfrm>
            <a:prstGeom prst="rect">
              <a:avLst/>
            </a:prstGeom>
            <a:effectLst/>
          </p:spPr>
        </p:pic>
        <p:pic>
          <p:nvPicPr>
            <p:cNvPr id="3280" name="Line Shape" descr="Line Shape"/>
            <p:cNvPicPr>
              <a:picLocks noChangeAspect="0"/>
            </p:cNvPicPr>
            <p:nvPr/>
          </p:nvPicPr>
          <p:blipFill>
            <a:blip r:embed="rId71">
              <a:extLst/>
            </a:blip>
            <a:stretch>
              <a:fillRect/>
            </a:stretch>
          </p:blipFill>
          <p:spPr>
            <a:xfrm>
              <a:off x="7044971" y="6157068"/>
              <a:ext cx="151913" cy="190844"/>
            </a:xfrm>
            <a:prstGeom prst="rect">
              <a:avLst/>
            </a:prstGeom>
            <a:effectLst/>
          </p:spPr>
        </p:pic>
        <p:pic>
          <p:nvPicPr>
            <p:cNvPr id="3282" name="Line Shape" descr="Line Shape"/>
            <p:cNvPicPr>
              <a:picLocks noChangeAspect="0"/>
            </p:cNvPicPr>
            <p:nvPr/>
          </p:nvPicPr>
          <p:blipFill>
            <a:blip r:embed="rId72">
              <a:extLst/>
            </a:blip>
            <a:stretch>
              <a:fillRect/>
            </a:stretch>
          </p:blipFill>
          <p:spPr>
            <a:xfrm>
              <a:off x="7631610" y="5901845"/>
              <a:ext cx="190501" cy="52024"/>
            </a:xfrm>
            <a:prstGeom prst="rect">
              <a:avLst/>
            </a:prstGeom>
            <a:effectLst/>
          </p:spPr>
        </p:pic>
        <p:pic>
          <p:nvPicPr>
            <p:cNvPr id="3284" name="Line Shape" descr="Line Shape"/>
            <p:cNvPicPr>
              <a:picLocks noChangeAspect="0"/>
            </p:cNvPicPr>
            <p:nvPr/>
          </p:nvPicPr>
          <p:blipFill>
            <a:blip r:embed="rId73">
              <a:extLst/>
            </a:blip>
            <a:stretch>
              <a:fillRect/>
            </a:stretch>
          </p:blipFill>
          <p:spPr>
            <a:xfrm>
              <a:off x="7616793" y="5991968"/>
              <a:ext cx="287868" cy="69345"/>
            </a:xfrm>
            <a:prstGeom prst="rect">
              <a:avLst/>
            </a:prstGeom>
            <a:effectLst/>
          </p:spPr>
        </p:pic>
        <p:pic>
          <p:nvPicPr>
            <p:cNvPr id="3286" name="Line Shape" descr="Line Shape"/>
            <p:cNvPicPr>
              <a:picLocks noChangeAspect="0"/>
            </p:cNvPicPr>
            <p:nvPr/>
          </p:nvPicPr>
          <p:blipFill>
            <a:blip r:embed="rId74">
              <a:extLst/>
            </a:blip>
            <a:stretch>
              <a:fillRect/>
            </a:stretch>
          </p:blipFill>
          <p:spPr>
            <a:xfrm>
              <a:off x="8298360" y="5744318"/>
              <a:ext cx="76201" cy="266701"/>
            </a:xfrm>
            <a:prstGeom prst="rect">
              <a:avLst/>
            </a:prstGeom>
            <a:effectLst/>
          </p:spPr>
        </p:pic>
        <p:pic>
          <p:nvPicPr>
            <p:cNvPr id="3288" name="Line Shape" descr="Line Shape"/>
            <p:cNvPicPr>
              <a:picLocks noChangeAspect="0"/>
            </p:cNvPicPr>
            <p:nvPr/>
          </p:nvPicPr>
          <p:blipFill>
            <a:blip r:embed="rId75">
              <a:extLst/>
            </a:blip>
            <a:stretch>
              <a:fillRect/>
            </a:stretch>
          </p:blipFill>
          <p:spPr>
            <a:xfrm>
              <a:off x="8133260" y="5998788"/>
              <a:ext cx="342901" cy="94781"/>
            </a:xfrm>
            <a:prstGeom prst="rect">
              <a:avLst/>
            </a:prstGeom>
            <a:effectLst/>
          </p:spPr>
        </p:pic>
        <p:pic>
          <p:nvPicPr>
            <p:cNvPr id="3290" name="Line Line" descr="Line Line"/>
            <p:cNvPicPr>
              <a:picLocks noChangeAspect="0"/>
            </p:cNvPicPr>
            <p:nvPr/>
          </p:nvPicPr>
          <p:blipFill>
            <a:blip r:embed="rId76">
              <a:extLst/>
            </a:blip>
            <a:stretch>
              <a:fillRect/>
            </a:stretch>
          </p:blipFill>
          <p:spPr>
            <a:xfrm>
              <a:off x="8165010" y="6157068"/>
              <a:ext cx="38101" cy="184151"/>
            </a:xfrm>
            <a:prstGeom prst="rect">
              <a:avLst/>
            </a:prstGeom>
            <a:effectLst/>
          </p:spPr>
        </p:pic>
        <p:pic>
          <p:nvPicPr>
            <p:cNvPr id="3292" name="Line Line" descr="Line Line"/>
            <p:cNvPicPr>
              <a:picLocks noChangeAspect="0"/>
            </p:cNvPicPr>
            <p:nvPr/>
          </p:nvPicPr>
          <p:blipFill>
            <a:blip r:embed="rId77">
              <a:extLst/>
            </a:blip>
            <a:stretch>
              <a:fillRect/>
            </a:stretch>
          </p:blipFill>
          <p:spPr>
            <a:xfrm>
              <a:off x="8253910" y="6150718"/>
              <a:ext cx="57151" cy="190501"/>
            </a:xfrm>
            <a:prstGeom prst="rect">
              <a:avLst/>
            </a:prstGeom>
            <a:effectLst/>
          </p:spPr>
        </p:pic>
        <p:pic>
          <p:nvPicPr>
            <p:cNvPr id="3294" name="Line Shape" descr="Line Shape"/>
            <p:cNvPicPr>
              <a:picLocks noChangeAspect="0"/>
            </p:cNvPicPr>
            <p:nvPr/>
          </p:nvPicPr>
          <p:blipFill>
            <a:blip r:embed="rId78">
              <a:extLst/>
            </a:blip>
            <a:stretch>
              <a:fillRect/>
            </a:stretch>
          </p:blipFill>
          <p:spPr>
            <a:xfrm>
              <a:off x="7874645" y="5579778"/>
              <a:ext cx="888397" cy="893063"/>
            </a:xfrm>
            <a:prstGeom prst="rect">
              <a:avLst/>
            </a:prstGeom>
            <a:effectLst/>
          </p:spPr>
        </p:pic>
        <p:sp>
          <p:nvSpPr>
            <p:cNvPr id="3296" name="Line"/>
            <p:cNvSpPr/>
            <p:nvPr/>
          </p:nvSpPr>
          <p:spPr>
            <a:xfrm>
              <a:off x="4990010" y="1718418"/>
              <a:ext cx="1448792" cy="1264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543" fill="norm" stroke="1" extrusionOk="0">
                  <a:moveTo>
                    <a:pt x="13563" y="1515"/>
                  </a:moveTo>
                  <a:cubicBezTo>
                    <a:pt x="13280" y="1082"/>
                    <a:pt x="12997" y="649"/>
                    <a:pt x="12574" y="379"/>
                  </a:cubicBezTo>
                  <a:cubicBezTo>
                    <a:pt x="12150" y="108"/>
                    <a:pt x="11585" y="0"/>
                    <a:pt x="11035" y="0"/>
                  </a:cubicBezTo>
                  <a:cubicBezTo>
                    <a:pt x="10486" y="0"/>
                    <a:pt x="9952" y="108"/>
                    <a:pt x="9277" y="379"/>
                  </a:cubicBezTo>
                  <a:cubicBezTo>
                    <a:pt x="8602" y="649"/>
                    <a:pt x="7786" y="1082"/>
                    <a:pt x="7032" y="1605"/>
                  </a:cubicBezTo>
                  <a:cubicBezTo>
                    <a:pt x="6279" y="2128"/>
                    <a:pt x="5588" y="2741"/>
                    <a:pt x="4960" y="3516"/>
                  </a:cubicBezTo>
                  <a:cubicBezTo>
                    <a:pt x="4332" y="4291"/>
                    <a:pt x="3767" y="5229"/>
                    <a:pt x="3296" y="6094"/>
                  </a:cubicBezTo>
                  <a:cubicBezTo>
                    <a:pt x="2825" y="6960"/>
                    <a:pt x="2449" y="7753"/>
                    <a:pt x="2166" y="8781"/>
                  </a:cubicBezTo>
                  <a:cubicBezTo>
                    <a:pt x="1884" y="9808"/>
                    <a:pt x="1695" y="11070"/>
                    <a:pt x="1664" y="12206"/>
                  </a:cubicBezTo>
                  <a:cubicBezTo>
                    <a:pt x="1632" y="13342"/>
                    <a:pt x="1758" y="14352"/>
                    <a:pt x="1962" y="15289"/>
                  </a:cubicBezTo>
                  <a:cubicBezTo>
                    <a:pt x="2166" y="16227"/>
                    <a:pt x="2449" y="17092"/>
                    <a:pt x="2841" y="17814"/>
                  </a:cubicBezTo>
                  <a:cubicBezTo>
                    <a:pt x="3234" y="18535"/>
                    <a:pt x="3736" y="19112"/>
                    <a:pt x="4395" y="19563"/>
                  </a:cubicBezTo>
                  <a:cubicBezTo>
                    <a:pt x="5054" y="20013"/>
                    <a:pt x="5871" y="20338"/>
                    <a:pt x="6734" y="20500"/>
                  </a:cubicBezTo>
                  <a:cubicBezTo>
                    <a:pt x="7597" y="20662"/>
                    <a:pt x="8508" y="20662"/>
                    <a:pt x="9387" y="20590"/>
                  </a:cubicBezTo>
                  <a:cubicBezTo>
                    <a:pt x="10266" y="20518"/>
                    <a:pt x="11114" y="20374"/>
                    <a:pt x="11977" y="20158"/>
                  </a:cubicBezTo>
                  <a:cubicBezTo>
                    <a:pt x="12840" y="19941"/>
                    <a:pt x="13720" y="19653"/>
                    <a:pt x="14646" y="19238"/>
                  </a:cubicBezTo>
                  <a:cubicBezTo>
                    <a:pt x="15572" y="18823"/>
                    <a:pt x="16545" y="18282"/>
                    <a:pt x="17314" y="17687"/>
                  </a:cubicBezTo>
                  <a:cubicBezTo>
                    <a:pt x="18084" y="17092"/>
                    <a:pt x="18649" y="16443"/>
                    <a:pt x="19120" y="15650"/>
                  </a:cubicBezTo>
                  <a:cubicBezTo>
                    <a:pt x="19590" y="14857"/>
                    <a:pt x="19967" y="13919"/>
                    <a:pt x="20203" y="12910"/>
                  </a:cubicBezTo>
                  <a:cubicBezTo>
                    <a:pt x="20438" y="11900"/>
                    <a:pt x="20532" y="10818"/>
                    <a:pt x="20454" y="9754"/>
                  </a:cubicBezTo>
                  <a:cubicBezTo>
                    <a:pt x="20375" y="8690"/>
                    <a:pt x="20124" y="7645"/>
                    <a:pt x="19810" y="6743"/>
                  </a:cubicBezTo>
                  <a:cubicBezTo>
                    <a:pt x="19496" y="5842"/>
                    <a:pt x="19120" y="5084"/>
                    <a:pt x="18633" y="4363"/>
                  </a:cubicBezTo>
                  <a:cubicBezTo>
                    <a:pt x="18146" y="3642"/>
                    <a:pt x="17550" y="2957"/>
                    <a:pt x="16922" y="2416"/>
                  </a:cubicBezTo>
                  <a:cubicBezTo>
                    <a:pt x="16294" y="1875"/>
                    <a:pt x="15635" y="1478"/>
                    <a:pt x="15022" y="1172"/>
                  </a:cubicBezTo>
                  <a:cubicBezTo>
                    <a:pt x="14410" y="865"/>
                    <a:pt x="13845" y="649"/>
                    <a:pt x="13076" y="487"/>
                  </a:cubicBezTo>
                  <a:cubicBezTo>
                    <a:pt x="12307" y="325"/>
                    <a:pt x="11334" y="216"/>
                    <a:pt x="10423" y="234"/>
                  </a:cubicBezTo>
                  <a:cubicBezTo>
                    <a:pt x="9513" y="252"/>
                    <a:pt x="8665" y="397"/>
                    <a:pt x="7911" y="685"/>
                  </a:cubicBezTo>
                  <a:cubicBezTo>
                    <a:pt x="7158" y="974"/>
                    <a:pt x="6499" y="1406"/>
                    <a:pt x="5902" y="1875"/>
                  </a:cubicBezTo>
                  <a:cubicBezTo>
                    <a:pt x="5306" y="2344"/>
                    <a:pt x="4772" y="2849"/>
                    <a:pt x="4285" y="3534"/>
                  </a:cubicBezTo>
                  <a:cubicBezTo>
                    <a:pt x="3799" y="4219"/>
                    <a:pt x="3359" y="5084"/>
                    <a:pt x="2920" y="6094"/>
                  </a:cubicBezTo>
                  <a:cubicBezTo>
                    <a:pt x="2480" y="7104"/>
                    <a:pt x="2040" y="8258"/>
                    <a:pt x="1742" y="9322"/>
                  </a:cubicBezTo>
                  <a:cubicBezTo>
                    <a:pt x="1444" y="10385"/>
                    <a:pt x="1287" y="11359"/>
                    <a:pt x="1209" y="12459"/>
                  </a:cubicBezTo>
                  <a:cubicBezTo>
                    <a:pt x="1130" y="13559"/>
                    <a:pt x="1130" y="14785"/>
                    <a:pt x="1240" y="15776"/>
                  </a:cubicBezTo>
                  <a:cubicBezTo>
                    <a:pt x="1350" y="16768"/>
                    <a:pt x="1570" y="17525"/>
                    <a:pt x="2040" y="18228"/>
                  </a:cubicBezTo>
                  <a:cubicBezTo>
                    <a:pt x="2511" y="18932"/>
                    <a:pt x="3234" y="19581"/>
                    <a:pt x="4050" y="20085"/>
                  </a:cubicBezTo>
                  <a:cubicBezTo>
                    <a:pt x="4866" y="20590"/>
                    <a:pt x="5777" y="20951"/>
                    <a:pt x="6671" y="21149"/>
                  </a:cubicBezTo>
                  <a:cubicBezTo>
                    <a:pt x="7566" y="21348"/>
                    <a:pt x="8445" y="21384"/>
                    <a:pt x="9199" y="21312"/>
                  </a:cubicBezTo>
                  <a:cubicBezTo>
                    <a:pt x="9952" y="21239"/>
                    <a:pt x="10580" y="21059"/>
                    <a:pt x="11239" y="20879"/>
                  </a:cubicBezTo>
                  <a:cubicBezTo>
                    <a:pt x="11899" y="20698"/>
                    <a:pt x="12589" y="20518"/>
                    <a:pt x="13453" y="20176"/>
                  </a:cubicBezTo>
                  <a:cubicBezTo>
                    <a:pt x="14316" y="19833"/>
                    <a:pt x="15352" y="19328"/>
                    <a:pt x="16215" y="18787"/>
                  </a:cubicBezTo>
                  <a:cubicBezTo>
                    <a:pt x="17079" y="18246"/>
                    <a:pt x="17770" y="17669"/>
                    <a:pt x="18382" y="16912"/>
                  </a:cubicBezTo>
                  <a:cubicBezTo>
                    <a:pt x="18994" y="16155"/>
                    <a:pt x="19528" y="15217"/>
                    <a:pt x="19936" y="14298"/>
                  </a:cubicBezTo>
                  <a:cubicBezTo>
                    <a:pt x="20344" y="13378"/>
                    <a:pt x="20627" y="12477"/>
                    <a:pt x="20768" y="11431"/>
                  </a:cubicBezTo>
                  <a:cubicBezTo>
                    <a:pt x="20909" y="10385"/>
                    <a:pt x="20909" y="9195"/>
                    <a:pt x="20846" y="8132"/>
                  </a:cubicBezTo>
                  <a:cubicBezTo>
                    <a:pt x="20784" y="7068"/>
                    <a:pt x="20658" y="6130"/>
                    <a:pt x="20313" y="5247"/>
                  </a:cubicBezTo>
                  <a:cubicBezTo>
                    <a:pt x="19967" y="4363"/>
                    <a:pt x="19402" y="3534"/>
                    <a:pt x="18727" y="2831"/>
                  </a:cubicBezTo>
                  <a:cubicBezTo>
                    <a:pt x="18052" y="2128"/>
                    <a:pt x="17267" y="1551"/>
                    <a:pt x="16404" y="1118"/>
                  </a:cubicBezTo>
                  <a:cubicBezTo>
                    <a:pt x="15540" y="685"/>
                    <a:pt x="14599" y="397"/>
                    <a:pt x="13578" y="325"/>
                  </a:cubicBezTo>
                  <a:cubicBezTo>
                    <a:pt x="12558" y="252"/>
                    <a:pt x="11459" y="397"/>
                    <a:pt x="10470" y="667"/>
                  </a:cubicBezTo>
                  <a:cubicBezTo>
                    <a:pt x="9481" y="938"/>
                    <a:pt x="8602" y="1334"/>
                    <a:pt x="7707" y="1839"/>
                  </a:cubicBezTo>
                  <a:cubicBezTo>
                    <a:pt x="6813" y="2344"/>
                    <a:pt x="5902" y="2957"/>
                    <a:pt x="5102" y="3660"/>
                  </a:cubicBezTo>
                  <a:cubicBezTo>
                    <a:pt x="4301" y="4363"/>
                    <a:pt x="3610" y="5157"/>
                    <a:pt x="3014" y="6022"/>
                  </a:cubicBezTo>
                  <a:cubicBezTo>
                    <a:pt x="2417" y="6887"/>
                    <a:pt x="1915" y="7825"/>
                    <a:pt x="1491" y="8907"/>
                  </a:cubicBezTo>
                  <a:cubicBezTo>
                    <a:pt x="1067" y="9989"/>
                    <a:pt x="722" y="11215"/>
                    <a:pt x="502" y="12206"/>
                  </a:cubicBezTo>
                  <a:cubicBezTo>
                    <a:pt x="282" y="13198"/>
                    <a:pt x="188" y="13955"/>
                    <a:pt x="235" y="14676"/>
                  </a:cubicBezTo>
                  <a:cubicBezTo>
                    <a:pt x="282" y="15398"/>
                    <a:pt x="471" y="16083"/>
                    <a:pt x="785" y="16732"/>
                  </a:cubicBezTo>
                  <a:cubicBezTo>
                    <a:pt x="1099" y="17381"/>
                    <a:pt x="1538" y="17994"/>
                    <a:pt x="2213" y="18553"/>
                  </a:cubicBezTo>
                  <a:cubicBezTo>
                    <a:pt x="2888" y="19112"/>
                    <a:pt x="3799" y="19617"/>
                    <a:pt x="4615" y="19959"/>
                  </a:cubicBezTo>
                  <a:cubicBezTo>
                    <a:pt x="5431" y="20302"/>
                    <a:pt x="6153" y="20482"/>
                    <a:pt x="6970" y="20590"/>
                  </a:cubicBezTo>
                  <a:cubicBezTo>
                    <a:pt x="7786" y="20698"/>
                    <a:pt x="8696" y="20735"/>
                    <a:pt x="9591" y="20644"/>
                  </a:cubicBezTo>
                  <a:cubicBezTo>
                    <a:pt x="10486" y="20554"/>
                    <a:pt x="11365" y="20338"/>
                    <a:pt x="12197" y="20067"/>
                  </a:cubicBezTo>
                  <a:cubicBezTo>
                    <a:pt x="13029" y="19797"/>
                    <a:pt x="13814" y="19472"/>
                    <a:pt x="14646" y="19040"/>
                  </a:cubicBezTo>
                  <a:cubicBezTo>
                    <a:pt x="15478" y="18607"/>
                    <a:pt x="16357" y="18066"/>
                    <a:pt x="17079" y="17525"/>
                  </a:cubicBezTo>
                  <a:cubicBezTo>
                    <a:pt x="17801" y="16984"/>
                    <a:pt x="18366" y="16443"/>
                    <a:pt x="18931" y="15650"/>
                  </a:cubicBezTo>
                  <a:cubicBezTo>
                    <a:pt x="19496" y="14857"/>
                    <a:pt x="20061" y="13811"/>
                    <a:pt x="20485" y="12747"/>
                  </a:cubicBezTo>
                  <a:cubicBezTo>
                    <a:pt x="20909" y="11683"/>
                    <a:pt x="21192" y="10602"/>
                    <a:pt x="21349" y="9592"/>
                  </a:cubicBezTo>
                  <a:cubicBezTo>
                    <a:pt x="21506" y="8582"/>
                    <a:pt x="21537" y="7645"/>
                    <a:pt x="21411" y="6779"/>
                  </a:cubicBezTo>
                  <a:cubicBezTo>
                    <a:pt x="21286" y="5914"/>
                    <a:pt x="21003" y="5121"/>
                    <a:pt x="20517" y="4309"/>
                  </a:cubicBezTo>
                  <a:cubicBezTo>
                    <a:pt x="20030" y="3498"/>
                    <a:pt x="19339" y="2668"/>
                    <a:pt x="18492" y="2164"/>
                  </a:cubicBezTo>
                  <a:cubicBezTo>
                    <a:pt x="17644" y="1659"/>
                    <a:pt x="16639" y="1478"/>
                    <a:pt x="15635" y="1388"/>
                  </a:cubicBezTo>
                  <a:cubicBezTo>
                    <a:pt x="14630" y="1298"/>
                    <a:pt x="13625" y="1298"/>
                    <a:pt x="12684" y="1388"/>
                  </a:cubicBezTo>
                  <a:cubicBezTo>
                    <a:pt x="11742" y="1478"/>
                    <a:pt x="10863" y="1659"/>
                    <a:pt x="9968" y="1947"/>
                  </a:cubicBezTo>
                  <a:cubicBezTo>
                    <a:pt x="9073" y="2236"/>
                    <a:pt x="8163" y="2632"/>
                    <a:pt x="7284" y="3101"/>
                  </a:cubicBezTo>
                  <a:cubicBezTo>
                    <a:pt x="6404" y="3570"/>
                    <a:pt x="5557" y="4111"/>
                    <a:pt x="4788" y="4760"/>
                  </a:cubicBezTo>
                  <a:cubicBezTo>
                    <a:pt x="4018" y="5409"/>
                    <a:pt x="3328" y="6166"/>
                    <a:pt x="2684" y="6978"/>
                  </a:cubicBezTo>
                  <a:cubicBezTo>
                    <a:pt x="2040" y="7789"/>
                    <a:pt x="1444" y="8654"/>
                    <a:pt x="1004" y="9538"/>
                  </a:cubicBezTo>
                  <a:cubicBezTo>
                    <a:pt x="565" y="10421"/>
                    <a:pt x="282" y="11323"/>
                    <a:pt x="125" y="12188"/>
                  </a:cubicBezTo>
                  <a:cubicBezTo>
                    <a:pt x="-32" y="13054"/>
                    <a:pt x="-63" y="13883"/>
                    <a:pt x="157" y="14785"/>
                  </a:cubicBezTo>
                  <a:cubicBezTo>
                    <a:pt x="377" y="15686"/>
                    <a:pt x="847" y="16660"/>
                    <a:pt x="1413" y="17489"/>
                  </a:cubicBezTo>
                  <a:cubicBezTo>
                    <a:pt x="1978" y="18319"/>
                    <a:pt x="2637" y="19004"/>
                    <a:pt x="3390" y="19509"/>
                  </a:cubicBezTo>
                  <a:cubicBezTo>
                    <a:pt x="4144" y="20013"/>
                    <a:pt x="4992" y="20338"/>
                    <a:pt x="5918" y="20644"/>
                  </a:cubicBezTo>
                  <a:cubicBezTo>
                    <a:pt x="6844" y="20951"/>
                    <a:pt x="7849" y="21239"/>
                    <a:pt x="8853" y="21402"/>
                  </a:cubicBezTo>
                  <a:cubicBezTo>
                    <a:pt x="9858" y="21564"/>
                    <a:pt x="10863" y="21600"/>
                    <a:pt x="11773" y="21438"/>
                  </a:cubicBezTo>
                  <a:cubicBezTo>
                    <a:pt x="12684" y="21275"/>
                    <a:pt x="13500" y="20915"/>
                    <a:pt x="14363" y="20410"/>
                  </a:cubicBezTo>
                  <a:cubicBezTo>
                    <a:pt x="15227" y="19905"/>
                    <a:pt x="16137" y="19256"/>
                    <a:pt x="16953" y="18463"/>
                  </a:cubicBezTo>
                  <a:cubicBezTo>
                    <a:pt x="17770" y="17669"/>
                    <a:pt x="18492" y="16732"/>
                    <a:pt x="19135" y="15704"/>
                  </a:cubicBezTo>
                  <a:cubicBezTo>
                    <a:pt x="19779" y="14676"/>
                    <a:pt x="20344" y="13559"/>
                    <a:pt x="20736" y="12441"/>
                  </a:cubicBezTo>
                  <a:cubicBezTo>
                    <a:pt x="21129" y="11323"/>
                    <a:pt x="21349" y="10205"/>
                    <a:pt x="21396" y="9015"/>
                  </a:cubicBezTo>
                  <a:cubicBezTo>
                    <a:pt x="21443" y="7825"/>
                    <a:pt x="21317" y="6563"/>
                    <a:pt x="20893" y="5517"/>
                  </a:cubicBezTo>
                  <a:cubicBezTo>
                    <a:pt x="20470" y="4471"/>
                    <a:pt x="19747" y="3642"/>
                    <a:pt x="18837" y="3065"/>
                  </a:cubicBezTo>
                  <a:cubicBezTo>
                    <a:pt x="17927" y="2488"/>
                    <a:pt x="16828" y="2164"/>
                    <a:pt x="15619" y="1911"/>
                  </a:cubicBezTo>
                  <a:cubicBezTo>
                    <a:pt x="14410" y="1659"/>
                    <a:pt x="13092" y="1478"/>
                    <a:pt x="12228" y="1370"/>
                  </a:cubicBezTo>
                  <a:cubicBezTo>
                    <a:pt x="11365" y="1262"/>
                    <a:pt x="10957" y="1226"/>
                    <a:pt x="10549" y="11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3340" name="Drawing"/>
          <p:cNvGrpSpPr/>
          <p:nvPr/>
        </p:nvGrpSpPr>
        <p:grpSpPr>
          <a:xfrm>
            <a:off x="7846659" y="1244963"/>
            <a:ext cx="4941816" cy="2239071"/>
            <a:chOff x="-19049" y="-19049"/>
            <a:chExt cx="4941815" cy="2239070"/>
          </a:xfrm>
        </p:grpSpPr>
        <p:sp>
          <p:nvSpPr>
            <p:cNvPr id="3298" name="Line"/>
            <p:cNvSpPr/>
            <p:nvPr/>
          </p:nvSpPr>
          <p:spPr>
            <a:xfrm>
              <a:off x="775117" y="312523"/>
              <a:ext cx="133051" cy="587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8" h="21414" fill="norm" stroke="1" extrusionOk="0">
                  <a:moveTo>
                    <a:pt x="9211" y="6186"/>
                  </a:moveTo>
                  <a:cubicBezTo>
                    <a:pt x="9211" y="8191"/>
                    <a:pt x="9211" y="10197"/>
                    <a:pt x="9377" y="12473"/>
                  </a:cubicBezTo>
                  <a:cubicBezTo>
                    <a:pt x="9543" y="14748"/>
                    <a:pt x="9876" y="17294"/>
                    <a:pt x="10042" y="18914"/>
                  </a:cubicBezTo>
                  <a:cubicBezTo>
                    <a:pt x="10208" y="20534"/>
                    <a:pt x="10208" y="21228"/>
                    <a:pt x="9709" y="21383"/>
                  </a:cubicBezTo>
                  <a:cubicBezTo>
                    <a:pt x="9211" y="21537"/>
                    <a:pt x="8214" y="21151"/>
                    <a:pt x="6386" y="19531"/>
                  </a:cubicBezTo>
                  <a:cubicBezTo>
                    <a:pt x="4559" y="17911"/>
                    <a:pt x="1900" y="15057"/>
                    <a:pt x="737" y="12203"/>
                  </a:cubicBezTo>
                  <a:cubicBezTo>
                    <a:pt x="-426" y="9348"/>
                    <a:pt x="-94" y="6494"/>
                    <a:pt x="903" y="4643"/>
                  </a:cubicBezTo>
                  <a:cubicBezTo>
                    <a:pt x="1900" y="2791"/>
                    <a:pt x="3562" y="1943"/>
                    <a:pt x="5223" y="1326"/>
                  </a:cubicBezTo>
                  <a:cubicBezTo>
                    <a:pt x="6885" y="708"/>
                    <a:pt x="8546" y="323"/>
                    <a:pt x="10208" y="130"/>
                  </a:cubicBezTo>
                  <a:cubicBezTo>
                    <a:pt x="11869" y="-63"/>
                    <a:pt x="13531" y="-63"/>
                    <a:pt x="15359" y="284"/>
                  </a:cubicBezTo>
                  <a:cubicBezTo>
                    <a:pt x="17186" y="631"/>
                    <a:pt x="19180" y="1326"/>
                    <a:pt x="20177" y="2637"/>
                  </a:cubicBezTo>
                  <a:cubicBezTo>
                    <a:pt x="21174" y="3948"/>
                    <a:pt x="21174" y="5877"/>
                    <a:pt x="19845" y="7304"/>
                  </a:cubicBezTo>
                  <a:cubicBezTo>
                    <a:pt x="18516" y="8731"/>
                    <a:pt x="15857" y="9657"/>
                    <a:pt x="13199" y="10081"/>
                  </a:cubicBezTo>
                  <a:cubicBezTo>
                    <a:pt x="10540" y="10506"/>
                    <a:pt x="7882" y="10428"/>
                    <a:pt x="7217" y="10236"/>
                  </a:cubicBezTo>
                  <a:cubicBezTo>
                    <a:pt x="6552" y="10043"/>
                    <a:pt x="7882" y="9734"/>
                    <a:pt x="9211" y="94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9" name="Line"/>
            <p:cNvSpPr/>
            <p:nvPr/>
          </p:nvSpPr>
          <p:spPr>
            <a:xfrm>
              <a:off x="922690" y="596536"/>
              <a:ext cx="196851" cy="220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fill="norm" stroke="1" extrusionOk="0">
                  <a:moveTo>
                    <a:pt x="0" y="4320"/>
                  </a:moveTo>
                  <a:cubicBezTo>
                    <a:pt x="929" y="3703"/>
                    <a:pt x="1858" y="3086"/>
                    <a:pt x="2903" y="3086"/>
                  </a:cubicBezTo>
                  <a:cubicBezTo>
                    <a:pt x="3948" y="3086"/>
                    <a:pt x="5110" y="3703"/>
                    <a:pt x="7084" y="6377"/>
                  </a:cubicBezTo>
                  <a:cubicBezTo>
                    <a:pt x="9058" y="9051"/>
                    <a:pt x="11845" y="13783"/>
                    <a:pt x="13006" y="16663"/>
                  </a:cubicBezTo>
                  <a:cubicBezTo>
                    <a:pt x="14168" y="19543"/>
                    <a:pt x="13703" y="20571"/>
                    <a:pt x="12774" y="21086"/>
                  </a:cubicBezTo>
                  <a:cubicBezTo>
                    <a:pt x="11845" y="21600"/>
                    <a:pt x="10452" y="21600"/>
                    <a:pt x="9174" y="20674"/>
                  </a:cubicBezTo>
                  <a:cubicBezTo>
                    <a:pt x="7897" y="19749"/>
                    <a:pt x="6735" y="17897"/>
                    <a:pt x="6503" y="15531"/>
                  </a:cubicBezTo>
                  <a:cubicBezTo>
                    <a:pt x="6271" y="13166"/>
                    <a:pt x="6968" y="10286"/>
                    <a:pt x="9639" y="7611"/>
                  </a:cubicBezTo>
                  <a:cubicBezTo>
                    <a:pt x="12310" y="4937"/>
                    <a:pt x="16955" y="246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0" name="Line"/>
            <p:cNvSpPr/>
            <p:nvPr/>
          </p:nvSpPr>
          <p:spPr>
            <a:xfrm>
              <a:off x="1223501" y="420752"/>
              <a:ext cx="118290" cy="401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7" h="21341" fill="norm" stroke="1" extrusionOk="0">
                  <a:moveTo>
                    <a:pt x="21177" y="1580"/>
                  </a:moveTo>
                  <a:cubicBezTo>
                    <a:pt x="20419" y="1018"/>
                    <a:pt x="19661" y="455"/>
                    <a:pt x="18335" y="174"/>
                  </a:cubicBezTo>
                  <a:cubicBezTo>
                    <a:pt x="17009" y="-107"/>
                    <a:pt x="15114" y="-107"/>
                    <a:pt x="12840" y="624"/>
                  </a:cubicBezTo>
                  <a:cubicBezTo>
                    <a:pt x="10566" y="1355"/>
                    <a:pt x="7914" y="2818"/>
                    <a:pt x="5451" y="5237"/>
                  </a:cubicBezTo>
                  <a:cubicBezTo>
                    <a:pt x="2988" y="7655"/>
                    <a:pt x="714" y="11031"/>
                    <a:pt x="145" y="13562"/>
                  </a:cubicBezTo>
                  <a:cubicBezTo>
                    <a:pt x="-423" y="16093"/>
                    <a:pt x="714" y="17781"/>
                    <a:pt x="2798" y="19018"/>
                  </a:cubicBezTo>
                  <a:cubicBezTo>
                    <a:pt x="4882" y="20255"/>
                    <a:pt x="7914" y="21043"/>
                    <a:pt x="11135" y="21268"/>
                  </a:cubicBezTo>
                  <a:cubicBezTo>
                    <a:pt x="14356" y="21493"/>
                    <a:pt x="17766" y="21156"/>
                    <a:pt x="21177" y="20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1" name="Line"/>
            <p:cNvSpPr/>
            <p:nvPr/>
          </p:nvSpPr>
          <p:spPr>
            <a:xfrm>
              <a:off x="1411640" y="609236"/>
              <a:ext cx="2730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49" y="18514"/>
                    <a:pt x="6698" y="15429"/>
                    <a:pt x="10298" y="11829"/>
                  </a:cubicBezTo>
                  <a:cubicBezTo>
                    <a:pt x="13898" y="8229"/>
                    <a:pt x="17749" y="41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2" name="Line"/>
            <p:cNvSpPr/>
            <p:nvPr/>
          </p:nvSpPr>
          <p:spPr>
            <a:xfrm>
              <a:off x="1538640" y="558436"/>
              <a:ext cx="50801" cy="184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0" fill="norm" stroke="1" extrusionOk="0">
                  <a:moveTo>
                    <a:pt x="0" y="0"/>
                  </a:moveTo>
                  <a:cubicBezTo>
                    <a:pt x="1800" y="5155"/>
                    <a:pt x="3600" y="10309"/>
                    <a:pt x="4500" y="13500"/>
                  </a:cubicBezTo>
                  <a:cubicBezTo>
                    <a:pt x="5400" y="16691"/>
                    <a:pt x="5400" y="17918"/>
                    <a:pt x="6750" y="19023"/>
                  </a:cubicBezTo>
                  <a:cubicBezTo>
                    <a:pt x="8100" y="20127"/>
                    <a:pt x="10800" y="21109"/>
                    <a:pt x="13500" y="21355"/>
                  </a:cubicBezTo>
                  <a:cubicBezTo>
                    <a:pt x="16200" y="21600"/>
                    <a:pt x="18900" y="21109"/>
                    <a:pt x="21600" y="206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3" name="Line"/>
            <p:cNvSpPr/>
            <p:nvPr/>
          </p:nvSpPr>
          <p:spPr>
            <a:xfrm>
              <a:off x="1805340" y="298086"/>
              <a:ext cx="50801" cy="635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7" fill="norm" stroke="1" extrusionOk="0">
                  <a:moveTo>
                    <a:pt x="0" y="0"/>
                  </a:moveTo>
                  <a:cubicBezTo>
                    <a:pt x="3600" y="1794"/>
                    <a:pt x="7200" y="3588"/>
                    <a:pt x="8550" y="5884"/>
                  </a:cubicBezTo>
                  <a:cubicBezTo>
                    <a:pt x="9900" y="8181"/>
                    <a:pt x="9000" y="10979"/>
                    <a:pt x="9000" y="13491"/>
                  </a:cubicBezTo>
                  <a:cubicBezTo>
                    <a:pt x="9000" y="16003"/>
                    <a:pt x="9900" y="18227"/>
                    <a:pt x="11250" y="19591"/>
                  </a:cubicBezTo>
                  <a:cubicBezTo>
                    <a:pt x="12600" y="20954"/>
                    <a:pt x="14400" y="21456"/>
                    <a:pt x="16200" y="21528"/>
                  </a:cubicBezTo>
                  <a:cubicBezTo>
                    <a:pt x="18000" y="21600"/>
                    <a:pt x="19800" y="21241"/>
                    <a:pt x="21600" y="208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4" name="Line"/>
            <p:cNvSpPr/>
            <p:nvPr/>
          </p:nvSpPr>
          <p:spPr>
            <a:xfrm>
              <a:off x="2008540" y="533036"/>
              <a:ext cx="25401" cy="25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400"/>
                    <a:pt x="7200" y="10800"/>
                    <a:pt x="10800" y="14400"/>
                  </a:cubicBezTo>
                  <a:cubicBezTo>
                    <a:pt x="14400" y="18000"/>
                    <a:pt x="18000" y="19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5" name="Line"/>
            <p:cNvSpPr/>
            <p:nvPr/>
          </p:nvSpPr>
          <p:spPr>
            <a:xfrm>
              <a:off x="1983140" y="470740"/>
              <a:ext cx="166334" cy="324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5" h="21230" fill="norm" stroke="1" extrusionOk="0">
                  <a:moveTo>
                    <a:pt x="0" y="8229"/>
                  </a:moveTo>
                  <a:cubicBezTo>
                    <a:pt x="267" y="5875"/>
                    <a:pt x="533" y="3521"/>
                    <a:pt x="2000" y="1998"/>
                  </a:cubicBezTo>
                  <a:cubicBezTo>
                    <a:pt x="3467" y="475"/>
                    <a:pt x="6133" y="-217"/>
                    <a:pt x="9333" y="60"/>
                  </a:cubicBezTo>
                  <a:cubicBezTo>
                    <a:pt x="12533" y="337"/>
                    <a:pt x="16267" y="1583"/>
                    <a:pt x="18533" y="4283"/>
                  </a:cubicBezTo>
                  <a:cubicBezTo>
                    <a:pt x="20800" y="6983"/>
                    <a:pt x="21600" y="11137"/>
                    <a:pt x="20400" y="14183"/>
                  </a:cubicBezTo>
                  <a:cubicBezTo>
                    <a:pt x="19200" y="17229"/>
                    <a:pt x="16000" y="19168"/>
                    <a:pt x="13733" y="20206"/>
                  </a:cubicBezTo>
                  <a:cubicBezTo>
                    <a:pt x="11467" y="21245"/>
                    <a:pt x="10133" y="21383"/>
                    <a:pt x="9600" y="21106"/>
                  </a:cubicBezTo>
                  <a:cubicBezTo>
                    <a:pt x="9067" y="20829"/>
                    <a:pt x="9333" y="20137"/>
                    <a:pt x="9600" y="19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6" name="Line"/>
            <p:cNvSpPr/>
            <p:nvPr/>
          </p:nvSpPr>
          <p:spPr>
            <a:xfrm>
              <a:off x="2249840" y="374286"/>
              <a:ext cx="111214" cy="400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600" fill="norm" stroke="1" extrusionOk="0">
                  <a:moveTo>
                    <a:pt x="0" y="0"/>
                  </a:moveTo>
                  <a:cubicBezTo>
                    <a:pt x="6113" y="2057"/>
                    <a:pt x="12226" y="4114"/>
                    <a:pt x="16098" y="6857"/>
                  </a:cubicBezTo>
                  <a:cubicBezTo>
                    <a:pt x="19970" y="9600"/>
                    <a:pt x="21600" y="13029"/>
                    <a:pt x="21396" y="15371"/>
                  </a:cubicBezTo>
                  <a:cubicBezTo>
                    <a:pt x="21192" y="17714"/>
                    <a:pt x="19155" y="18971"/>
                    <a:pt x="16302" y="19829"/>
                  </a:cubicBezTo>
                  <a:cubicBezTo>
                    <a:pt x="13449" y="20686"/>
                    <a:pt x="9781" y="21143"/>
                    <a:pt x="611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7" name="Line"/>
            <p:cNvSpPr/>
            <p:nvPr/>
          </p:nvSpPr>
          <p:spPr>
            <a:xfrm>
              <a:off x="2643540" y="595973"/>
              <a:ext cx="133351" cy="19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3771" y="2735"/>
                    <a:pt x="7543" y="-1585"/>
                    <a:pt x="11143" y="575"/>
                  </a:cubicBezTo>
                  <a:cubicBezTo>
                    <a:pt x="14743" y="2735"/>
                    <a:pt x="18171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8" name="Line"/>
            <p:cNvSpPr/>
            <p:nvPr/>
          </p:nvSpPr>
          <p:spPr>
            <a:xfrm>
              <a:off x="2605440" y="767986"/>
              <a:ext cx="234951" cy="21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17673"/>
                  </a:moveTo>
                  <a:cubicBezTo>
                    <a:pt x="3308" y="19636"/>
                    <a:pt x="6616" y="21600"/>
                    <a:pt x="10216" y="18655"/>
                  </a:cubicBezTo>
                  <a:cubicBezTo>
                    <a:pt x="13816" y="15709"/>
                    <a:pt x="17708" y="78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9" name="Line"/>
            <p:cNvSpPr/>
            <p:nvPr/>
          </p:nvSpPr>
          <p:spPr>
            <a:xfrm>
              <a:off x="3078869" y="540382"/>
              <a:ext cx="148364" cy="247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8" h="21065" fill="norm" stroke="1" extrusionOk="0">
                  <a:moveTo>
                    <a:pt x="18400" y="4235"/>
                  </a:moveTo>
                  <a:cubicBezTo>
                    <a:pt x="17800" y="3155"/>
                    <a:pt x="17200" y="2075"/>
                    <a:pt x="16000" y="1535"/>
                  </a:cubicBezTo>
                  <a:cubicBezTo>
                    <a:pt x="14800" y="995"/>
                    <a:pt x="13000" y="995"/>
                    <a:pt x="10300" y="2615"/>
                  </a:cubicBezTo>
                  <a:cubicBezTo>
                    <a:pt x="7600" y="4235"/>
                    <a:pt x="4000" y="7475"/>
                    <a:pt x="2050" y="10625"/>
                  </a:cubicBezTo>
                  <a:cubicBezTo>
                    <a:pt x="100" y="13775"/>
                    <a:pt x="-200" y="16835"/>
                    <a:pt x="100" y="18725"/>
                  </a:cubicBezTo>
                  <a:cubicBezTo>
                    <a:pt x="400" y="20615"/>
                    <a:pt x="1300" y="21335"/>
                    <a:pt x="4450" y="20975"/>
                  </a:cubicBezTo>
                  <a:cubicBezTo>
                    <a:pt x="7600" y="20615"/>
                    <a:pt x="13000" y="19175"/>
                    <a:pt x="16450" y="16115"/>
                  </a:cubicBezTo>
                  <a:cubicBezTo>
                    <a:pt x="19900" y="13055"/>
                    <a:pt x="21400" y="8375"/>
                    <a:pt x="20950" y="5315"/>
                  </a:cubicBezTo>
                  <a:cubicBezTo>
                    <a:pt x="20500" y="2255"/>
                    <a:pt x="18100" y="815"/>
                    <a:pt x="16150" y="275"/>
                  </a:cubicBezTo>
                  <a:cubicBezTo>
                    <a:pt x="14200" y="-265"/>
                    <a:pt x="12700" y="95"/>
                    <a:pt x="11200" y="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0" name="Line"/>
            <p:cNvSpPr/>
            <p:nvPr/>
          </p:nvSpPr>
          <p:spPr>
            <a:xfrm>
              <a:off x="3392840" y="660036"/>
              <a:ext cx="63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1" name="Line"/>
            <p:cNvSpPr/>
            <p:nvPr/>
          </p:nvSpPr>
          <p:spPr>
            <a:xfrm>
              <a:off x="3511609" y="511515"/>
              <a:ext cx="154282" cy="281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307" fill="norm" stroke="1" extrusionOk="0">
                  <a:moveTo>
                    <a:pt x="21276" y="5467"/>
                  </a:moveTo>
                  <a:cubicBezTo>
                    <a:pt x="19233" y="3867"/>
                    <a:pt x="17190" y="2267"/>
                    <a:pt x="14417" y="1227"/>
                  </a:cubicBezTo>
                  <a:cubicBezTo>
                    <a:pt x="11644" y="187"/>
                    <a:pt x="8141" y="-293"/>
                    <a:pt x="5514" y="187"/>
                  </a:cubicBezTo>
                  <a:cubicBezTo>
                    <a:pt x="2887" y="667"/>
                    <a:pt x="1135" y="2107"/>
                    <a:pt x="406" y="3227"/>
                  </a:cubicBezTo>
                  <a:cubicBezTo>
                    <a:pt x="-324" y="4347"/>
                    <a:pt x="-32" y="5147"/>
                    <a:pt x="990" y="5547"/>
                  </a:cubicBezTo>
                  <a:cubicBezTo>
                    <a:pt x="2011" y="5947"/>
                    <a:pt x="3762" y="5947"/>
                    <a:pt x="5368" y="5867"/>
                  </a:cubicBezTo>
                  <a:cubicBezTo>
                    <a:pt x="6973" y="5787"/>
                    <a:pt x="8433" y="5627"/>
                    <a:pt x="10184" y="5227"/>
                  </a:cubicBezTo>
                  <a:cubicBezTo>
                    <a:pt x="11935" y="4827"/>
                    <a:pt x="13979" y="4187"/>
                    <a:pt x="15000" y="4427"/>
                  </a:cubicBezTo>
                  <a:cubicBezTo>
                    <a:pt x="16022" y="4667"/>
                    <a:pt x="16022" y="5787"/>
                    <a:pt x="16168" y="8347"/>
                  </a:cubicBezTo>
                  <a:cubicBezTo>
                    <a:pt x="16314" y="10907"/>
                    <a:pt x="16606" y="14907"/>
                    <a:pt x="16898" y="17307"/>
                  </a:cubicBezTo>
                  <a:cubicBezTo>
                    <a:pt x="17190" y="19707"/>
                    <a:pt x="17481" y="20507"/>
                    <a:pt x="17773" y="213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2" name="Line"/>
            <p:cNvSpPr/>
            <p:nvPr/>
          </p:nvSpPr>
          <p:spPr>
            <a:xfrm>
              <a:off x="3800185" y="509085"/>
              <a:ext cx="119706" cy="354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512" fill="norm" stroke="1" extrusionOk="0">
                  <a:moveTo>
                    <a:pt x="13473" y="4926"/>
                  </a:moveTo>
                  <a:cubicBezTo>
                    <a:pt x="13473" y="3641"/>
                    <a:pt x="13473" y="2355"/>
                    <a:pt x="12715" y="1519"/>
                  </a:cubicBezTo>
                  <a:cubicBezTo>
                    <a:pt x="11957" y="683"/>
                    <a:pt x="10442" y="298"/>
                    <a:pt x="8736" y="105"/>
                  </a:cubicBezTo>
                  <a:cubicBezTo>
                    <a:pt x="7031" y="-88"/>
                    <a:pt x="5136" y="-88"/>
                    <a:pt x="3431" y="748"/>
                  </a:cubicBezTo>
                  <a:cubicBezTo>
                    <a:pt x="1726" y="1583"/>
                    <a:pt x="210" y="3255"/>
                    <a:pt x="20" y="4348"/>
                  </a:cubicBezTo>
                  <a:cubicBezTo>
                    <a:pt x="-169" y="5441"/>
                    <a:pt x="968" y="5955"/>
                    <a:pt x="3431" y="6083"/>
                  </a:cubicBezTo>
                  <a:cubicBezTo>
                    <a:pt x="5894" y="6212"/>
                    <a:pt x="9684" y="5955"/>
                    <a:pt x="12715" y="5505"/>
                  </a:cubicBezTo>
                  <a:cubicBezTo>
                    <a:pt x="15747" y="5055"/>
                    <a:pt x="18020" y="4412"/>
                    <a:pt x="18968" y="4541"/>
                  </a:cubicBezTo>
                  <a:cubicBezTo>
                    <a:pt x="19915" y="4669"/>
                    <a:pt x="19536" y="5569"/>
                    <a:pt x="19157" y="7883"/>
                  </a:cubicBezTo>
                  <a:cubicBezTo>
                    <a:pt x="18778" y="10198"/>
                    <a:pt x="18399" y="13926"/>
                    <a:pt x="18778" y="16433"/>
                  </a:cubicBezTo>
                  <a:cubicBezTo>
                    <a:pt x="19157" y="18941"/>
                    <a:pt x="20294" y="20226"/>
                    <a:pt x="21431" y="215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3" name="Line"/>
            <p:cNvSpPr/>
            <p:nvPr/>
          </p:nvSpPr>
          <p:spPr>
            <a:xfrm>
              <a:off x="777552" y="1233060"/>
              <a:ext cx="111023" cy="570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1" h="21473" fill="norm" stroke="1" extrusionOk="0">
                  <a:moveTo>
                    <a:pt x="4628" y="8312"/>
                  </a:moveTo>
                  <a:cubicBezTo>
                    <a:pt x="3828" y="11102"/>
                    <a:pt x="3028" y="13891"/>
                    <a:pt x="2828" y="15964"/>
                  </a:cubicBezTo>
                  <a:cubicBezTo>
                    <a:pt x="2628" y="18036"/>
                    <a:pt x="3028" y="19391"/>
                    <a:pt x="3428" y="20268"/>
                  </a:cubicBezTo>
                  <a:cubicBezTo>
                    <a:pt x="3828" y="21144"/>
                    <a:pt x="4228" y="21543"/>
                    <a:pt x="4228" y="21463"/>
                  </a:cubicBezTo>
                  <a:cubicBezTo>
                    <a:pt x="4228" y="21384"/>
                    <a:pt x="3828" y="20826"/>
                    <a:pt x="3028" y="19032"/>
                  </a:cubicBezTo>
                  <a:cubicBezTo>
                    <a:pt x="2228" y="17239"/>
                    <a:pt x="1028" y="14210"/>
                    <a:pt x="428" y="11420"/>
                  </a:cubicBezTo>
                  <a:cubicBezTo>
                    <a:pt x="-172" y="8631"/>
                    <a:pt x="-172" y="6080"/>
                    <a:pt x="628" y="4367"/>
                  </a:cubicBezTo>
                  <a:cubicBezTo>
                    <a:pt x="1428" y="2653"/>
                    <a:pt x="3028" y="1776"/>
                    <a:pt x="4428" y="1178"/>
                  </a:cubicBezTo>
                  <a:cubicBezTo>
                    <a:pt x="5828" y="581"/>
                    <a:pt x="7028" y="262"/>
                    <a:pt x="8828" y="102"/>
                  </a:cubicBezTo>
                  <a:cubicBezTo>
                    <a:pt x="10628" y="-57"/>
                    <a:pt x="13028" y="-57"/>
                    <a:pt x="15428" y="302"/>
                  </a:cubicBezTo>
                  <a:cubicBezTo>
                    <a:pt x="17828" y="660"/>
                    <a:pt x="20228" y="1378"/>
                    <a:pt x="20828" y="2294"/>
                  </a:cubicBezTo>
                  <a:cubicBezTo>
                    <a:pt x="21428" y="3211"/>
                    <a:pt x="20228" y="4327"/>
                    <a:pt x="17828" y="5204"/>
                  </a:cubicBezTo>
                  <a:cubicBezTo>
                    <a:pt x="15428" y="6080"/>
                    <a:pt x="11828" y="6718"/>
                    <a:pt x="8828" y="7196"/>
                  </a:cubicBezTo>
                  <a:cubicBezTo>
                    <a:pt x="5828" y="7674"/>
                    <a:pt x="3428" y="7993"/>
                    <a:pt x="2628" y="8352"/>
                  </a:cubicBezTo>
                  <a:cubicBezTo>
                    <a:pt x="1828" y="8711"/>
                    <a:pt x="2628" y="9109"/>
                    <a:pt x="3428" y="95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4" name="Line"/>
            <p:cNvSpPr/>
            <p:nvPr/>
          </p:nvSpPr>
          <p:spPr>
            <a:xfrm>
              <a:off x="890940" y="1515454"/>
              <a:ext cx="196851" cy="258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5" fill="norm" stroke="1" extrusionOk="0">
                  <a:moveTo>
                    <a:pt x="0" y="2241"/>
                  </a:moveTo>
                  <a:cubicBezTo>
                    <a:pt x="929" y="1370"/>
                    <a:pt x="1858" y="499"/>
                    <a:pt x="2903" y="150"/>
                  </a:cubicBezTo>
                  <a:cubicBezTo>
                    <a:pt x="3948" y="-198"/>
                    <a:pt x="5110" y="-24"/>
                    <a:pt x="7084" y="1544"/>
                  </a:cubicBezTo>
                  <a:cubicBezTo>
                    <a:pt x="9058" y="3112"/>
                    <a:pt x="11845" y="6073"/>
                    <a:pt x="13587" y="9121"/>
                  </a:cubicBezTo>
                  <a:cubicBezTo>
                    <a:pt x="15329" y="12170"/>
                    <a:pt x="16026" y="15305"/>
                    <a:pt x="16026" y="17308"/>
                  </a:cubicBezTo>
                  <a:cubicBezTo>
                    <a:pt x="16026" y="19312"/>
                    <a:pt x="15329" y="20183"/>
                    <a:pt x="14284" y="20705"/>
                  </a:cubicBezTo>
                  <a:cubicBezTo>
                    <a:pt x="13239" y="21228"/>
                    <a:pt x="11845" y="21402"/>
                    <a:pt x="10916" y="21054"/>
                  </a:cubicBezTo>
                  <a:cubicBezTo>
                    <a:pt x="9987" y="20705"/>
                    <a:pt x="9523" y="19834"/>
                    <a:pt x="9987" y="17134"/>
                  </a:cubicBezTo>
                  <a:cubicBezTo>
                    <a:pt x="10452" y="14434"/>
                    <a:pt x="11845" y="9905"/>
                    <a:pt x="13935" y="6770"/>
                  </a:cubicBezTo>
                  <a:cubicBezTo>
                    <a:pt x="16026" y="3634"/>
                    <a:pt x="18813" y="1892"/>
                    <a:pt x="21600" y="1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5" name="Line"/>
            <p:cNvSpPr/>
            <p:nvPr/>
          </p:nvSpPr>
          <p:spPr>
            <a:xfrm>
              <a:off x="1299517" y="1292920"/>
              <a:ext cx="150224" cy="447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451" fill="norm" stroke="1" extrusionOk="0">
                  <a:moveTo>
                    <a:pt x="21291" y="406"/>
                  </a:moveTo>
                  <a:cubicBezTo>
                    <a:pt x="19791" y="203"/>
                    <a:pt x="18291" y="0"/>
                    <a:pt x="16641" y="0"/>
                  </a:cubicBezTo>
                  <a:cubicBezTo>
                    <a:pt x="14991" y="0"/>
                    <a:pt x="13191" y="203"/>
                    <a:pt x="11091" y="1166"/>
                  </a:cubicBezTo>
                  <a:cubicBezTo>
                    <a:pt x="8991" y="2130"/>
                    <a:pt x="6591" y="3854"/>
                    <a:pt x="4641" y="6490"/>
                  </a:cubicBezTo>
                  <a:cubicBezTo>
                    <a:pt x="2691" y="9127"/>
                    <a:pt x="1191" y="12676"/>
                    <a:pt x="441" y="15008"/>
                  </a:cubicBezTo>
                  <a:cubicBezTo>
                    <a:pt x="-309" y="17341"/>
                    <a:pt x="-309" y="18456"/>
                    <a:pt x="2091" y="19420"/>
                  </a:cubicBezTo>
                  <a:cubicBezTo>
                    <a:pt x="4491" y="20383"/>
                    <a:pt x="9291" y="21194"/>
                    <a:pt x="12741" y="21397"/>
                  </a:cubicBezTo>
                  <a:cubicBezTo>
                    <a:pt x="16191" y="21600"/>
                    <a:pt x="18291" y="21194"/>
                    <a:pt x="20391" y="207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6" name="Line"/>
            <p:cNvSpPr/>
            <p:nvPr/>
          </p:nvSpPr>
          <p:spPr>
            <a:xfrm>
              <a:off x="1500540" y="1574436"/>
              <a:ext cx="2540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4400"/>
                    <a:pt x="10800" y="7200"/>
                    <a:pt x="14400" y="3600"/>
                  </a:cubicBezTo>
                  <a:cubicBezTo>
                    <a:pt x="18000" y="0"/>
                    <a:pt x="198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7" name="Line"/>
            <p:cNvSpPr/>
            <p:nvPr/>
          </p:nvSpPr>
          <p:spPr>
            <a:xfrm>
              <a:off x="1977153" y="1206136"/>
              <a:ext cx="44088" cy="672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568" fill="norm" stroke="1" extrusionOk="0">
                  <a:moveTo>
                    <a:pt x="5995" y="0"/>
                  </a:moveTo>
                  <a:cubicBezTo>
                    <a:pt x="3938" y="2174"/>
                    <a:pt x="1881" y="4347"/>
                    <a:pt x="853" y="6623"/>
                  </a:cubicBezTo>
                  <a:cubicBezTo>
                    <a:pt x="-176" y="8898"/>
                    <a:pt x="-176" y="11275"/>
                    <a:pt x="338" y="13449"/>
                  </a:cubicBezTo>
                  <a:cubicBezTo>
                    <a:pt x="853" y="15623"/>
                    <a:pt x="1881" y="17592"/>
                    <a:pt x="2910" y="18747"/>
                  </a:cubicBezTo>
                  <a:cubicBezTo>
                    <a:pt x="3938" y="19902"/>
                    <a:pt x="4967" y="20242"/>
                    <a:pt x="6510" y="20649"/>
                  </a:cubicBezTo>
                  <a:cubicBezTo>
                    <a:pt x="8053" y="21057"/>
                    <a:pt x="10110" y="21532"/>
                    <a:pt x="12681" y="21566"/>
                  </a:cubicBezTo>
                  <a:cubicBezTo>
                    <a:pt x="15253" y="21600"/>
                    <a:pt x="18338" y="21192"/>
                    <a:pt x="21424" y="207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8" name="Line"/>
            <p:cNvSpPr/>
            <p:nvPr/>
          </p:nvSpPr>
          <p:spPr>
            <a:xfrm>
              <a:off x="2218090" y="1333136"/>
              <a:ext cx="25401" cy="333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8" fill="norm" stroke="1" extrusionOk="0">
                  <a:moveTo>
                    <a:pt x="21600" y="0"/>
                  </a:moveTo>
                  <a:cubicBezTo>
                    <a:pt x="19800" y="4755"/>
                    <a:pt x="18000" y="9509"/>
                    <a:pt x="17100" y="12634"/>
                  </a:cubicBezTo>
                  <a:cubicBezTo>
                    <a:pt x="16200" y="15758"/>
                    <a:pt x="16200" y="17253"/>
                    <a:pt x="16200" y="18611"/>
                  </a:cubicBezTo>
                  <a:cubicBezTo>
                    <a:pt x="16200" y="19970"/>
                    <a:pt x="16200" y="21192"/>
                    <a:pt x="13500" y="21396"/>
                  </a:cubicBezTo>
                  <a:cubicBezTo>
                    <a:pt x="10800" y="21600"/>
                    <a:pt x="5400" y="20785"/>
                    <a:pt x="0" y="199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9" name="Line"/>
            <p:cNvSpPr/>
            <p:nvPr/>
          </p:nvSpPr>
          <p:spPr>
            <a:xfrm>
              <a:off x="2205390" y="1340727"/>
              <a:ext cx="254001" cy="354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7" fill="norm" stroke="1" extrusionOk="0">
                  <a:moveTo>
                    <a:pt x="0" y="14879"/>
                  </a:moveTo>
                  <a:cubicBezTo>
                    <a:pt x="0" y="14240"/>
                    <a:pt x="0" y="13601"/>
                    <a:pt x="540" y="13217"/>
                  </a:cubicBezTo>
                  <a:cubicBezTo>
                    <a:pt x="1080" y="12834"/>
                    <a:pt x="2160" y="12706"/>
                    <a:pt x="4050" y="12131"/>
                  </a:cubicBezTo>
                  <a:cubicBezTo>
                    <a:pt x="5940" y="11556"/>
                    <a:pt x="8640" y="10533"/>
                    <a:pt x="11160" y="8872"/>
                  </a:cubicBezTo>
                  <a:cubicBezTo>
                    <a:pt x="13680" y="7210"/>
                    <a:pt x="16020" y="4909"/>
                    <a:pt x="17370" y="3184"/>
                  </a:cubicBezTo>
                  <a:cubicBezTo>
                    <a:pt x="18720" y="1459"/>
                    <a:pt x="19080" y="308"/>
                    <a:pt x="19080" y="53"/>
                  </a:cubicBezTo>
                  <a:cubicBezTo>
                    <a:pt x="19080" y="-203"/>
                    <a:pt x="18720" y="436"/>
                    <a:pt x="18450" y="2673"/>
                  </a:cubicBezTo>
                  <a:cubicBezTo>
                    <a:pt x="18180" y="4909"/>
                    <a:pt x="18000" y="8744"/>
                    <a:pt x="18540" y="12131"/>
                  </a:cubicBezTo>
                  <a:cubicBezTo>
                    <a:pt x="19080" y="15518"/>
                    <a:pt x="20340" y="18457"/>
                    <a:pt x="21600" y="213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0" name="Line"/>
            <p:cNvSpPr/>
            <p:nvPr/>
          </p:nvSpPr>
          <p:spPr>
            <a:xfrm>
              <a:off x="2484790" y="1237886"/>
              <a:ext cx="127518" cy="482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8" h="21600" fill="norm" stroke="1" extrusionOk="0">
                  <a:moveTo>
                    <a:pt x="7316" y="0"/>
                  </a:moveTo>
                  <a:cubicBezTo>
                    <a:pt x="11148" y="2558"/>
                    <a:pt x="14981" y="5116"/>
                    <a:pt x="17594" y="8005"/>
                  </a:cubicBezTo>
                  <a:cubicBezTo>
                    <a:pt x="20206" y="10895"/>
                    <a:pt x="21600" y="14116"/>
                    <a:pt x="20729" y="16437"/>
                  </a:cubicBezTo>
                  <a:cubicBezTo>
                    <a:pt x="19858" y="18758"/>
                    <a:pt x="16723" y="20179"/>
                    <a:pt x="12890" y="20889"/>
                  </a:cubicBezTo>
                  <a:cubicBezTo>
                    <a:pt x="9058" y="21600"/>
                    <a:pt x="4529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1" name="Line"/>
            <p:cNvSpPr/>
            <p:nvPr/>
          </p:nvSpPr>
          <p:spPr>
            <a:xfrm>
              <a:off x="2865790" y="1472836"/>
              <a:ext cx="1778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2" name="Line"/>
            <p:cNvSpPr/>
            <p:nvPr/>
          </p:nvSpPr>
          <p:spPr>
            <a:xfrm>
              <a:off x="2846740" y="1663336"/>
              <a:ext cx="1587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3" name="Line"/>
            <p:cNvSpPr/>
            <p:nvPr/>
          </p:nvSpPr>
          <p:spPr>
            <a:xfrm>
              <a:off x="3349914" y="1372179"/>
              <a:ext cx="189918" cy="286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9" h="21529" fill="norm" stroke="1" extrusionOk="0">
                  <a:moveTo>
                    <a:pt x="10285" y="3264"/>
                  </a:moveTo>
                  <a:cubicBezTo>
                    <a:pt x="9820" y="2153"/>
                    <a:pt x="9356" y="1041"/>
                    <a:pt x="8659" y="723"/>
                  </a:cubicBezTo>
                  <a:cubicBezTo>
                    <a:pt x="7962" y="405"/>
                    <a:pt x="7033" y="882"/>
                    <a:pt x="5523" y="3423"/>
                  </a:cubicBezTo>
                  <a:cubicBezTo>
                    <a:pt x="4014" y="5964"/>
                    <a:pt x="1923" y="10570"/>
                    <a:pt x="878" y="13667"/>
                  </a:cubicBezTo>
                  <a:cubicBezTo>
                    <a:pt x="-167" y="16764"/>
                    <a:pt x="-167" y="18353"/>
                    <a:pt x="298" y="19544"/>
                  </a:cubicBezTo>
                  <a:cubicBezTo>
                    <a:pt x="762" y="20735"/>
                    <a:pt x="1691" y="21529"/>
                    <a:pt x="3898" y="21529"/>
                  </a:cubicBezTo>
                  <a:cubicBezTo>
                    <a:pt x="6104" y="21529"/>
                    <a:pt x="9588" y="20735"/>
                    <a:pt x="12839" y="18511"/>
                  </a:cubicBezTo>
                  <a:cubicBezTo>
                    <a:pt x="16091" y="16288"/>
                    <a:pt x="19110" y="12635"/>
                    <a:pt x="20272" y="9538"/>
                  </a:cubicBezTo>
                  <a:cubicBezTo>
                    <a:pt x="21433" y="6441"/>
                    <a:pt x="20736" y="3900"/>
                    <a:pt x="18878" y="2311"/>
                  </a:cubicBezTo>
                  <a:cubicBezTo>
                    <a:pt x="17020" y="723"/>
                    <a:pt x="14001" y="88"/>
                    <a:pt x="12027" y="8"/>
                  </a:cubicBezTo>
                  <a:cubicBezTo>
                    <a:pt x="10052" y="-71"/>
                    <a:pt x="9123" y="405"/>
                    <a:pt x="8891" y="961"/>
                  </a:cubicBezTo>
                  <a:cubicBezTo>
                    <a:pt x="8659" y="1517"/>
                    <a:pt x="9123" y="2153"/>
                    <a:pt x="9588" y="27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4" name="Line"/>
            <p:cNvSpPr/>
            <p:nvPr/>
          </p:nvSpPr>
          <p:spPr>
            <a:xfrm>
              <a:off x="3684940" y="1517286"/>
              <a:ext cx="254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5" name="Line"/>
            <p:cNvSpPr/>
            <p:nvPr/>
          </p:nvSpPr>
          <p:spPr>
            <a:xfrm>
              <a:off x="3899154" y="1351103"/>
              <a:ext cx="129902" cy="437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1" h="21445" fill="norm" stroke="1" extrusionOk="0">
                  <a:moveTo>
                    <a:pt x="19817" y="1922"/>
                  </a:moveTo>
                  <a:cubicBezTo>
                    <a:pt x="18445" y="1299"/>
                    <a:pt x="17074" y="676"/>
                    <a:pt x="14674" y="312"/>
                  </a:cubicBezTo>
                  <a:cubicBezTo>
                    <a:pt x="12274" y="-51"/>
                    <a:pt x="8845" y="-155"/>
                    <a:pt x="6102" y="312"/>
                  </a:cubicBezTo>
                  <a:cubicBezTo>
                    <a:pt x="3359" y="780"/>
                    <a:pt x="1302" y="1818"/>
                    <a:pt x="445" y="2857"/>
                  </a:cubicBezTo>
                  <a:cubicBezTo>
                    <a:pt x="-412" y="3895"/>
                    <a:pt x="-69" y="4933"/>
                    <a:pt x="1817" y="5608"/>
                  </a:cubicBezTo>
                  <a:cubicBezTo>
                    <a:pt x="3702" y="6283"/>
                    <a:pt x="7131" y="6595"/>
                    <a:pt x="10388" y="6024"/>
                  </a:cubicBezTo>
                  <a:cubicBezTo>
                    <a:pt x="13645" y="5453"/>
                    <a:pt x="16731" y="3999"/>
                    <a:pt x="18617" y="2960"/>
                  </a:cubicBezTo>
                  <a:cubicBezTo>
                    <a:pt x="20502" y="1922"/>
                    <a:pt x="21188" y="1299"/>
                    <a:pt x="21017" y="2130"/>
                  </a:cubicBezTo>
                  <a:cubicBezTo>
                    <a:pt x="20845" y="2960"/>
                    <a:pt x="19817" y="5245"/>
                    <a:pt x="19302" y="8464"/>
                  </a:cubicBezTo>
                  <a:cubicBezTo>
                    <a:pt x="18788" y="11683"/>
                    <a:pt x="18788" y="15837"/>
                    <a:pt x="18788" y="18278"/>
                  </a:cubicBezTo>
                  <a:cubicBezTo>
                    <a:pt x="18788" y="20718"/>
                    <a:pt x="18788" y="21445"/>
                    <a:pt x="19131" y="21445"/>
                  </a:cubicBezTo>
                  <a:cubicBezTo>
                    <a:pt x="19474" y="21445"/>
                    <a:pt x="20159" y="20718"/>
                    <a:pt x="20845" y="199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6" name="Line"/>
            <p:cNvSpPr/>
            <p:nvPr/>
          </p:nvSpPr>
          <p:spPr>
            <a:xfrm>
              <a:off x="4179094" y="1342172"/>
              <a:ext cx="153547" cy="422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4" h="21464" fill="norm" stroke="1" extrusionOk="0">
                  <a:moveTo>
                    <a:pt x="20298" y="4055"/>
                  </a:moveTo>
                  <a:cubicBezTo>
                    <a:pt x="18839" y="3088"/>
                    <a:pt x="17379" y="2121"/>
                    <a:pt x="15044" y="1315"/>
                  </a:cubicBezTo>
                  <a:cubicBezTo>
                    <a:pt x="12709" y="509"/>
                    <a:pt x="9498" y="-136"/>
                    <a:pt x="6725" y="25"/>
                  </a:cubicBezTo>
                  <a:cubicBezTo>
                    <a:pt x="3952" y="186"/>
                    <a:pt x="1617" y="1154"/>
                    <a:pt x="596" y="2336"/>
                  </a:cubicBezTo>
                  <a:cubicBezTo>
                    <a:pt x="-426" y="3518"/>
                    <a:pt x="-134" y="4915"/>
                    <a:pt x="1471" y="5613"/>
                  </a:cubicBezTo>
                  <a:cubicBezTo>
                    <a:pt x="3077" y="6312"/>
                    <a:pt x="5996" y="6312"/>
                    <a:pt x="8769" y="5882"/>
                  </a:cubicBezTo>
                  <a:cubicBezTo>
                    <a:pt x="11542" y="5452"/>
                    <a:pt x="14169" y="4592"/>
                    <a:pt x="16212" y="3948"/>
                  </a:cubicBezTo>
                  <a:cubicBezTo>
                    <a:pt x="18255" y="3303"/>
                    <a:pt x="19715" y="2873"/>
                    <a:pt x="20444" y="2927"/>
                  </a:cubicBezTo>
                  <a:cubicBezTo>
                    <a:pt x="21174" y="2980"/>
                    <a:pt x="21174" y="3518"/>
                    <a:pt x="21174" y="5936"/>
                  </a:cubicBezTo>
                  <a:cubicBezTo>
                    <a:pt x="21174" y="8354"/>
                    <a:pt x="21174" y="12652"/>
                    <a:pt x="20882" y="15554"/>
                  </a:cubicBezTo>
                  <a:cubicBezTo>
                    <a:pt x="20590" y="18455"/>
                    <a:pt x="20006" y="19960"/>
                    <a:pt x="19423" y="214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7" name="Line"/>
            <p:cNvSpPr/>
            <p:nvPr/>
          </p:nvSpPr>
          <p:spPr>
            <a:xfrm>
              <a:off x="1906940" y="908328"/>
              <a:ext cx="384214" cy="94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335" fill="norm" stroke="1" extrusionOk="0">
                  <a:moveTo>
                    <a:pt x="0" y="15695"/>
                  </a:moveTo>
                  <a:cubicBezTo>
                    <a:pt x="3442" y="11375"/>
                    <a:pt x="6884" y="7055"/>
                    <a:pt x="10088" y="4415"/>
                  </a:cubicBezTo>
                  <a:cubicBezTo>
                    <a:pt x="13292" y="1775"/>
                    <a:pt x="16259" y="815"/>
                    <a:pt x="18336" y="335"/>
                  </a:cubicBezTo>
                  <a:cubicBezTo>
                    <a:pt x="20413" y="-145"/>
                    <a:pt x="21600" y="-145"/>
                    <a:pt x="21541" y="575"/>
                  </a:cubicBezTo>
                  <a:cubicBezTo>
                    <a:pt x="21481" y="1295"/>
                    <a:pt x="20176" y="2735"/>
                    <a:pt x="17802" y="4415"/>
                  </a:cubicBezTo>
                  <a:cubicBezTo>
                    <a:pt x="15429" y="6095"/>
                    <a:pt x="11987" y="8015"/>
                    <a:pt x="9851" y="9215"/>
                  </a:cubicBezTo>
                  <a:cubicBezTo>
                    <a:pt x="7714" y="10415"/>
                    <a:pt x="6884" y="10895"/>
                    <a:pt x="6053" y="11615"/>
                  </a:cubicBezTo>
                  <a:cubicBezTo>
                    <a:pt x="5222" y="12335"/>
                    <a:pt x="4391" y="13295"/>
                    <a:pt x="4391" y="13775"/>
                  </a:cubicBezTo>
                  <a:cubicBezTo>
                    <a:pt x="4391" y="14255"/>
                    <a:pt x="5222" y="14255"/>
                    <a:pt x="7596" y="12815"/>
                  </a:cubicBezTo>
                  <a:cubicBezTo>
                    <a:pt x="9969" y="11375"/>
                    <a:pt x="13886" y="8495"/>
                    <a:pt x="16141" y="6815"/>
                  </a:cubicBezTo>
                  <a:cubicBezTo>
                    <a:pt x="18396" y="5135"/>
                    <a:pt x="18989" y="4655"/>
                    <a:pt x="19108" y="5375"/>
                  </a:cubicBezTo>
                  <a:cubicBezTo>
                    <a:pt x="19226" y="6095"/>
                    <a:pt x="18870" y="8015"/>
                    <a:pt x="16971" y="10415"/>
                  </a:cubicBezTo>
                  <a:cubicBezTo>
                    <a:pt x="15073" y="12815"/>
                    <a:pt x="11631" y="15695"/>
                    <a:pt x="9376" y="17615"/>
                  </a:cubicBezTo>
                  <a:cubicBezTo>
                    <a:pt x="7121" y="19535"/>
                    <a:pt x="6053" y="20495"/>
                    <a:pt x="5222" y="20975"/>
                  </a:cubicBezTo>
                  <a:cubicBezTo>
                    <a:pt x="4391" y="21455"/>
                    <a:pt x="3798" y="21455"/>
                    <a:pt x="3976" y="20975"/>
                  </a:cubicBezTo>
                  <a:cubicBezTo>
                    <a:pt x="4154" y="20495"/>
                    <a:pt x="5103" y="19535"/>
                    <a:pt x="7774" y="17135"/>
                  </a:cubicBezTo>
                  <a:cubicBezTo>
                    <a:pt x="10444" y="14735"/>
                    <a:pt x="14835" y="10895"/>
                    <a:pt x="19226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8" name="Line"/>
            <p:cNvSpPr/>
            <p:nvPr/>
          </p:nvSpPr>
          <p:spPr>
            <a:xfrm>
              <a:off x="3100740" y="914462"/>
              <a:ext cx="876301" cy="97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8" fill="norm" stroke="1" extrusionOk="0">
                  <a:moveTo>
                    <a:pt x="0" y="13695"/>
                  </a:moveTo>
                  <a:cubicBezTo>
                    <a:pt x="1878" y="11857"/>
                    <a:pt x="3757" y="10019"/>
                    <a:pt x="5687" y="8180"/>
                  </a:cubicBezTo>
                  <a:cubicBezTo>
                    <a:pt x="7617" y="6342"/>
                    <a:pt x="9600" y="4504"/>
                    <a:pt x="11504" y="3355"/>
                  </a:cubicBezTo>
                  <a:cubicBezTo>
                    <a:pt x="13409" y="2206"/>
                    <a:pt x="15235" y="1746"/>
                    <a:pt x="16304" y="1287"/>
                  </a:cubicBezTo>
                  <a:cubicBezTo>
                    <a:pt x="17374" y="827"/>
                    <a:pt x="17687" y="368"/>
                    <a:pt x="17687" y="138"/>
                  </a:cubicBezTo>
                  <a:cubicBezTo>
                    <a:pt x="17687" y="-92"/>
                    <a:pt x="17374" y="-92"/>
                    <a:pt x="16330" y="597"/>
                  </a:cubicBezTo>
                  <a:cubicBezTo>
                    <a:pt x="15287" y="1287"/>
                    <a:pt x="13513" y="2665"/>
                    <a:pt x="11870" y="3814"/>
                  </a:cubicBezTo>
                  <a:cubicBezTo>
                    <a:pt x="10226" y="4963"/>
                    <a:pt x="8713" y="5882"/>
                    <a:pt x="7357" y="7491"/>
                  </a:cubicBezTo>
                  <a:cubicBezTo>
                    <a:pt x="6000" y="9099"/>
                    <a:pt x="4800" y="11397"/>
                    <a:pt x="3965" y="13236"/>
                  </a:cubicBezTo>
                  <a:cubicBezTo>
                    <a:pt x="3130" y="15074"/>
                    <a:pt x="2661" y="16453"/>
                    <a:pt x="2583" y="17372"/>
                  </a:cubicBezTo>
                  <a:cubicBezTo>
                    <a:pt x="2504" y="18291"/>
                    <a:pt x="2817" y="18751"/>
                    <a:pt x="3861" y="17831"/>
                  </a:cubicBezTo>
                  <a:cubicBezTo>
                    <a:pt x="4904" y="16912"/>
                    <a:pt x="6678" y="14614"/>
                    <a:pt x="8478" y="12546"/>
                  </a:cubicBezTo>
                  <a:cubicBezTo>
                    <a:pt x="10278" y="10478"/>
                    <a:pt x="12104" y="8640"/>
                    <a:pt x="13226" y="7721"/>
                  </a:cubicBezTo>
                  <a:cubicBezTo>
                    <a:pt x="14348" y="6802"/>
                    <a:pt x="14765" y="6802"/>
                    <a:pt x="15183" y="7031"/>
                  </a:cubicBezTo>
                  <a:cubicBezTo>
                    <a:pt x="15600" y="7261"/>
                    <a:pt x="16017" y="7721"/>
                    <a:pt x="16122" y="8640"/>
                  </a:cubicBezTo>
                  <a:cubicBezTo>
                    <a:pt x="16226" y="9559"/>
                    <a:pt x="16017" y="10938"/>
                    <a:pt x="15026" y="12776"/>
                  </a:cubicBezTo>
                  <a:cubicBezTo>
                    <a:pt x="14035" y="14614"/>
                    <a:pt x="12261" y="16912"/>
                    <a:pt x="10983" y="18291"/>
                  </a:cubicBezTo>
                  <a:cubicBezTo>
                    <a:pt x="9704" y="19670"/>
                    <a:pt x="8922" y="20129"/>
                    <a:pt x="8296" y="20589"/>
                  </a:cubicBezTo>
                  <a:cubicBezTo>
                    <a:pt x="7670" y="21048"/>
                    <a:pt x="7200" y="21508"/>
                    <a:pt x="7148" y="21048"/>
                  </a:cubicBezTo>
                  <a:cubicBezTo>
                    <a:pt x="7096" y="20589"/>
                    <a:pt x="7461" y="19210"/>
                    <a:pt x="8635" y="16912"/>
                  </a:cubicBezTo>
                  <a:cubicBezTo>
                    <a:pt x="9809" y="14614"/>
                    <a:pt x="11791" y="11397"/>
                    <a:pt x="13878" y="9099"/>
                  </a:cubicBezTo>
                  <a:cubicBezTo>
                    <a:pt x="15965" y="6802"/>
                    <a:pt x="18157" y="5423"/>
                    <a:pt x="19461" y="4734"/>
                  </a:cubicBezTo>
                  <a:cubicBezTo>
                    <a:pt x="20765" y="4044"/>
                    <a:pt x="21183" y="4044"/>
                    <a:pt x="21600" y="40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3329" name="Line Shape" descr="Line Shape"/>
            <p:cNvPicPr>
              <a:picLocks noChangeAspect="0"/>
            </p:cNvPicPr>
            <p:nvPr/>
          </p:nvPicPr>
          <p:blipFill>
            <a:blip r:embed="rId79">
              <a:extLst/>
            </a:blip>
            <a:stretch>
              <a:fillRect/>
            </a:stretch>
          </p:blipFill>
          <p:spPr>
            <a:xfrm>
              <a:off x="63324" y="-18884"/>
              <a:ext cx="4859442" cy="2202451"/>
            </a:xfrm>
            <a:prstGeom prst="rect">
              <a:avLst/>
            </a:prstGeom>
            <a:effectLst/>
          </p:spPr>
        </p:pic>
        <p:pic>
          <p:nvPicPr>
            <p:cNvPr id="3331" name="Line Shape" descr="Line Shape"/>
            <p:cNvPicPr>
              <a:picLocks noChangeAspect="0"/>
            </p:cNvPicPr>
            <p:nvPr/>
          </p:nvPicPr>
          <p:blipFill>
            <a:blip r:embed="rId80">
              <a:extLst/>
            </a:blip>
            <a:stretch>
              <a:fillRect/>
            </a:stretch>
          </p:blipFill>
          <p:spPr>
            <a:xfrm>
              <a:off x="-19051" y="-19050"/>
              <a:ext cx="4934748" cy="2239071"/>
            </a:xfrm>
            <a:prstGeom prst="rect">
              <a:avLst/>
            </a:prstGeom>
            <a:effectLst/>
          </p:spPr>
        </p:pic>
        <p:sp>
          <p:nvSpPr>
            <p:cNvPr id="3333" name="Line"/>
            <p:cNvSpPr/>
            <p:nvPr/>
          </p:nvSpPr>
          <p:spPr>
            <a:xfrm>
              <a:off x="346124" y="191081"/>
              <a:ext cx="2224999" cy="936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578" fill="norm" stroke="1" extrusionOk="0">
                  <a:moveTo>
                    <a:pt x="9201" y="1441"/>
                  </a:moveTo>
                  <a:cubicBezTo>
                    <a:pt x="8812" y="1099"/>
                    <a:pt x="8423" y="758"/>
                    <a:pt x="7942" y="490"/>
                  </a:cubicBezTo>
                  <a:cubicBezTo>
                    <a:pt x="7460" y="222"/>
                    <a:pt x="6887" y="27"/>
                    <a:pt x="6334" y="2"/>
                  </a:cubicBezTo>
                  <a:cubicBezTo>
                    <a:pt x="5782" y="-22"/>
                    <a:pt x="5249" y="124"/>
                    <a:pt x="4727" y="441"/>
                  </a:cubicBezTo>
                  <a:cubicBezTo>
                    <a:pt x="4205" y="758"/>
                    <a:pt x="3693" y="1246"/>
                    <a:pt x="3202" y="1953"/>
                  </a:cubicBezTo>
                  <a:cubicBezTo>
                    <a:pt x="2711" y="2660"/>
                    <a:pt x="2240" y="3586"/>
                    <a:pt x="1779" y="4732"/>
                  </a:cubicBezTo>
                  <a:cubicBezTo>
                    <a:pt x="1318" y="5878"/>
                    <a:pt x="868" y="7243"/>
                    <a:pt x="561" y="8413"/>
                  </a:cubicBezTo>
                  <a:cubicBezTo>
                    <a:pt x="254" y="9583"/>
                    <a:pt x="90" y="10559"/>
                    <a:pt x="28" y="11583"/>
                  </a:cubicBezTo>
                  <a:cubicBezTo>
                    <a:pt x="-33" y="12606"/>
                    <a:pt x="8" y="13679"/>
                    <a:pt x="121" y="14630"/>
                  </a:cubicBezTo>
                  <a:cubicBezTo>
                    <a:pt x="233" y="15581"/>
                    <a:pt x="417" y="16410"/>
                    <a:pt x="684" y="17117"/>
                  </a:cubicBezTo>
                  <a:cubicBezTo>
                    <a:pt x="950" y="17824"/>
                    <a:pt x="1298" y="18409"/>
                    <a:pt x="1718" y="18921"/>
                  </a:cubicBezTo>
                  <a:cubicBezTo>
                    <a:pt x="2137" y="19433"/>
                    <a:pt x="2629" y="19871"/>
                    <a:pt x="3212" y="20213"/>
                  </a:cubicBezTo>
                  <a:cubicBezTo>
                    <a:pt x="3796" y="20554"/>
                    <a:pt x="4471" y="20798"/>
                    <a:pt x="5085" y="20969"/>
                  </a:cubicBezTo>
                  <a:cubicBezTo>
                    <a:pt x="5700" y="21139"/>
                    <a:pt x="6252" y="21237"/>
                    <a:pt x="6938" y="21285"/>
                  </a:cubicBezTo>
                  <a:cubicBezTo>
                    <a:pt x="7624" y="21334"/>
                    <a:pt x="8443" y="21334"/>
                    <a:pt x="9160" y="21359"/>
                  </a:cubicBezTo>
                  <a:cubicBezTo>
                    <a:pt x="9876" y="21383"/>
                    <a:pt x="10491" y="21432"/>
                    <a:pt x="11084" y="21480"/>
                  </a:cubicBezTo>
                  <a:cubicBezTo>
                    <a:pt x="11678" y="21529"/>
                    <a:pt x="12251" y="21578"/>
                    <a:pt x="12804" y="21578"/>
                  </a:cubicBezTo>
                  <a:cubicBezTo>
                    <a:pt x="13357" y="21578"/>
                    <a:pt x="13889" y="21529"/>
                    <a:pt x="14329" y="21480"/>
                  </a:cubicBezTo>
                  <a:cubicBezTo>
                    <a:pt x="14770" y="21432"/>
                    <a:pt x="15118" y="21383"/>
                    <a:pt x="15568" y="21188"/>
                  </a:cubicBezTo>
                  <a:cubicBezTo>
                    <a:pt x="16019" y="20993"/>
                    <a:pt x="16571" y="20652"/>
                    <a:pt x="17063" y="20213"/>
                  </a:cubicBezTo>
                  <a:cubicBezTo>
                    <a:pt x="17554" y="19774"/>
                    <a:pt x="17984" y="19238"/>
                    <a:pt x="18353" y="18652"/>
                  </a:cubicBezTo>
                  <a:cubicBezTo>
                    <a:pt x="18721" y="18067"/>
                    <a:pt x="19028" y="17434"/>
                    <a:pt x="19315" y="16824"/>
                  </a:cubicBezTo>
                  <a:cubicBezTo>
                    <a:pt x="19602" y="16215"/>
                    <a:pt x="19868" y="15629"/>
                    <a:pt x="20165" y="14825"/>
                  </a:cubicBezTo>
                  <a:cubicBezTo>
                    <a:pt x="20461" y="14020"/>
                    <a:pt x="20789" y="12997"/>
                    <a:pt x="21014" y="11997"/>
                  </a:cubicBezTo>
                  <a:cubicBezTo>
                    <a:pt x="21239" y="10997"/>
                    <a:pt x="21362" y="10022"/>
                    <a:pt x="21444" y="9071"/>
                  </a:cubicBezTo>
                  <a:cubicBezTo>
                    <a:pt x="21526" y="8121"/>
                    <a:pt x="21567" y="7194"/>
                    <a:pt x="21444" y="6365"/>
                  </a:cubicBezTo>
                  <a:cubicBezTo>
                    <a:pt x="21321" y="5536"/>
                    <a:pt x="21035" y="4805"/>
                    <a:pt x="20687" y="4220"/>
                  </a:cubicBezTo>
                  <a:cubicBezTo>
                    <a:pt x="20339" y="3635"/>
                    <a:pt x="19929" y="3196"/>
                    <a:pt x="19387" y="2782"/>
                  </a:cubicBezTo>
                  <a:cubicBezTo>
                    <a:pt x="18844" y="2367"/>
                    <a:pt x="18168" y="1977"/>
                    <a:pt x="17482" y="1758"/>
                  </a:cubicBezTo>
                  <a:cubicBezTo>
                    <a:pt x="16797" y="1538"/>
                    <a:pt x="16100" y="1490"/>
                    <a:pt x="15425" y="1392"/>
                  </a:cubicBezTo>
                  <a:cubicBezTo>
                    <a:pt x="14749" y="1294"/>
                    <a:pt x="14094" y="1148"/>
                    <a:pt x="13398" y="1051"/>
                  </a:cubicBezTo>
                  <a:cubicBezTo>
                    <a:pt x="12702" y="953"/>
                    <a:pt x="11965" y="904"/>
                    <a:pt x="11269" y="880"/>
                  </a:cubicBezTo>
                  <a:cubicBezTo>
                    <a:pt x="10572" y="856"/>
                    <a:pt x="9917" y="856"/>
                    <a:pt x="9191" y="929"/>
                  </a:cubicBezTo>
                  <a:cubicBezTo>
                    <a:pt x="8464" y="1002"/>
                    <a:pt x="7665" y="1148"/>
                    <a:pt x="7010" y="1368"/>
                  </a:cubicBezTo>
                  <a:cubicBezTo>
                    <a:pt x="6355" y="1587"/>
                    <a:pt x="5843" y="1880"/>
                    <a:pt x="5331" y="21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3334" name="Line Shape" descr="Line Shape"/>
            <p:cNvPicPr>
              <a:picLocks noChangeAspect="0"/>
            </p:cNvPicPr>
            <p:nvPr/>
          </p:nvPicPr>
          <p:blipFill>
            <a:blip r:embed="rId81">
              <a:extLst/>
            </a:blip>
            <a:stretch>
              <a:fillRect/>
            </a:stretch>
          </p:blipFill>
          <p:spPr>
            <a:xfrm>
              <a:off x="2932790" y="205923"/>
              <a:ext cx="1168214" cy="992919"/>
            </a:xfrm>
            <a:prstGeom prst="rect">
              <a:avLst/>
            </a:prstGeom>
            <a:effectLst/>
          </p:spPr>
        </p:pic>
        <p:pic>
          <p:nvPicPr>
            <p:cNvPr id="3336" name="Line Shape" descr="Line Shape"/>
            <p:cNvPicPr>
              <a:picLocks noChangeAspect="0"/>
            </p:cNvPicPr>
            <p:nvPr/>
          </p:nvPicPr>
          <p:blipFill>
            <a:blip r:embed="rId82">
              <a:extLst/>
            </a:blip>
            <a:stretch>
              <a:fillRect/>
            </a:stretch>
          </p:blipFill>
          <p:spPr>
            <a:xfrm>
              <a:off x="478553" y="1169216"/>
              <a:ext cx="120288" cy="694200"/>
            </a:xfrm>
            <a:prstGeom prst="rect">
              <a:avLst/>
            </a:prstGeom>
            <a:effectLst/>
          </p:spPr>
        </p:pic>
        <p:pic>
          <p:nvPicPr>
            <p:cNvPr id="3338" name="Line Shape" descr="Line Shape"/>
            <p:cNvPicPr>
              <a:picLocks noChangeAspect="0"/>
            </p:cNvPicPr>
            <p:nvPr/>
          </p:nvPicPr>
          <p:blipFill>
            <a:blip r:embed="rId83">
              <a:extLst/>
            </a:blip>
            <a:stretch>
              <a:fillRect/>
            </a:stretch>
          </p:blipFill>
          <p:spPr>
            <a:xfrm>
              <a:off x="408340" y="1143000"/>
              <a:ext cx="4254196" cy="90133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2" name="Drawing"/>
          <p:cNvGrpSpPr/>
          <p:nvPr/>
        </p:nvGrpSpPr>
        <p:grpSpPr>
          <a:xfrm>
            <a:off x="325966" y="1758949"/>
            <a:ext cx="12729634" cy="7763189"/>
            <a:chOff x="0" y="0"/>
            <a:chExt cx="12729633" cy="7763187"/>
          </a:xfrm>
        </p:grpSpPr>
        <p:sp>
          <p:nvSpPr>
            <p:cNvPr id="3342" name="Line"/>
            <p:cNvSpPr/>
            <p:nvPr/>
          </p:nvSpPr>
          <p:spPr>
            <a:xfrm>
              <a:off x="912326" y="144920"/>
              <a:ext cx="260308" cy="470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1" h="21430" fill="norm" stroke="1" extrusionOk="0">
                  <a:moveTo>
                    <a:pt x="20733" y="2655"/>
                  </a:moveTo>
                  <a:cubicBezTo>
                    <a:pt x="20560" y="2173"/>
                    <a:pt x="20387" y="1691"/>
                    <a:pt x="19696" y="1160"/>
                  </a:cubicBezTo>
                  <a:cubicBezTo>
                    <a:pt x="19005" y="630"/>
                    <a:pt x="17795" y="51"/>
                    <a:pt x="15894" y="3"/>
                  </a:cubicBezTo>
                  <a:cubicBezTo>
                    <a:pt x="13993" y="-45"/>
                    <a:pt x="11401" y="437"/>
                    <a:pt x="8809" y="1884"/>
                  </a:cubicBezTo>
                  <a:cubicBezTo>
                    <a:pt x="6217" y="3330"/>
                    <a:pt x="3625" y="5741"/>
                    <a:pt x="1984" y="8296"/>
                  </a:cubicBezTo>
                  <a:cubicBezTo>
                    <a:pt x="342" y="10851"/>
                    <a:pt x="-349" y="13551"/>
                    <a:pt x="169" y="15721"/>
                  </a:cubicBezTo>
                  <a:cubicBezTo>
                    <a:pt x="688" y="17891"/>
                    <a:pt x="2416" y="19530"/>
                    <a:pt x="5094" y="20446"/>
                  </a:cubicBezTo>
                  <a:cubicBezTo>
                    <a:pt x="7773" y="21362"/>
                    <a:pt x="11401" y="21555"/>
                    <a:pt x="14253" y="21362"/>
                  </a:cubicBezTo>
                  <a:cubicBezTo>
                    <a:pt x="17104" y="21169"/>
                    <a:pt x="19177" y="20591"/>
                    <a:pt x="21251" y="200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3" name="Line"/>
            <p:cNvSpPr/>
            <p:nvPr/>
          </p:nvSpPr>
          <p:spPr>
            <a:xfrm>
              <a:off x="1212579" y="426911"/>
              <a:ext cx="168100" cy="210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8" h="20632" fill="norm" stroke="1" extrusionOk="0">
                  <a:moveTo>
                    <a:pt x="10703" y="480"/>
                  </a:moveTo>
                  <a:cubicBezTo>
                    <a:pt x="9402" y="64"/>
                    <a:pt x="8101" y="-351"/>
                    <a:pt x="6149" y="480"/>
                  </a:cubicBezTo>
                  <a:cubicBezTo>
                    <a:pt x="4197" y="1311"/>
                    <a:pt x="1595" y="3387"/>
                    <a:pt x="554" y="6503"/>
                  </a:cubicBezTo>
                  <a:cubicBezTo>
                    <a:pt x="-487" y="9618"/>
                    <a:pt x="33" y="13772"/>
                    <a:pt x="1335" y="16680"/>
                  </a:cubicBezTo>
                  <a:cubicBezTo>
                    <a:pt x="2636" y="19587"/>
                    <a:pt x="4718" y="21249"/>
                    <a:pt x="7971" y="20418"/>
                  </a:cubicBezTo>
                  <a:cubicBezTo>
                    <a:pt x="11224" y="19587"/>
                    <a:pt x="15648" y="16264"/>
                    <a:pt x="18120" y="13149"/>
                  </a:cubicBezTo>
                  <a:cubicBezTo>
                    <a:pt x="20593" y="10034"/>
                    <a:pt x="21113" y="7126"/>
                    <a:pt x="20332" y="4945"/>
                  </a:cubicBezTo>
                  <a:cubicBezTo>
                    <a:pt x="19552" y="2764"/>
                    <a:pt x="17470" y="1311"/>
                    <a:pt x="15778" y="687"/>
                  </a:cubicBezTo>
                  <a:cubicBezTo>
                    <a:pt x="14086" y="64"/>
                    <a:pt x="12785" y="272"/>
                    <a:pt x="12395" y="1207"/>
                  </a:cubicBezTo>
                  <a:cubicBezTo>
                    <a:pt x="12005" y="2141"/>
                    <a:pt x="12525" y="3803"/>
                    <a:pt x="13046" y="54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4" name="Line"/>
            <p:cNvSpPr/>
            <p:nvPr/>
          </p:nvSpPr>
          <p:spPr>
            <a:xfrm>
              <a:off x="1460499" y="367681"/>
              <a:ext cx="143935" cy="242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4" fill="norm" stroke="1" extrusionOk="0">
                  <a:moveTo>
                    <a:pt x="635" y="4996"/>
                  </a:moveTo>
                  <a:cubicBezTo>
                    <a:pt x="318" y="9755"/>
                    <a:pt x="0" y="14514"/>
                    <a:pt x="0" y="17351"/>
                  </a:cubicBezTo>
                  <a:cubicBezTo>
                    <a:pt x="0" y="20189"/>
                    <a:pt x="318" y="21104"/>
                    <a:pt x="476" y="20921"/>
                  </a:cubicBezTo>
                  <a:cubicBezTo>
                    <a:pt x="635" y="20738"/>
                    <a:pt x="635" y="19457"/>
                    <a:pt x="1112" y="16345"/>
                  </a:cubicBezTo>
                  <a:cubicBezTo>
                    <a:pt x="1588" y="13233"/>
                    <a:pt x="2541" y="8290"/>
                    <a:pt x="3494" y="5362"/>
                  </a:cubicBezTo>
                  <a:cubicBezTo>
                    <a:pt x="4447" y="2433"/>
                    <a:pt x="5400" y="1518"/>
                    <a:pt x="6512" y="785"/>
                  </a:cubicBezTo>
                  <a:cubicBezTo>
                    <a:pt x="7624" y="53"/>
                    <a:pt x="8894" y="-496"/>
                    <a:pt x="10959" y="694"/>
                  </a:cubicBezTo>
                  <a:cubicBezTo>
                    <a:pt x="13024" y="1884"/>
                    <a:pt x="15882" y="4812"/>
                    <a:pt x="17788" y="8382"/>
                  </a:cubicBezTo>
                  <a:cubicBezTo>
                    <a:pt x="19694" y="11951"/>
                    <a:pt x="20647" y="16162"/>
                    <a:pt x="21600" y="203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5" name="Line"/>
            <p:cNvSpPr/>
            <p:nvPr/>
          </p:nvSpPr>
          <p:spPr>
            <a:xfrm>
              <a:off x="1676400" y="104686"/>
              <a:ext cx="188384" cy="487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4" fill="norm" stroke="1" extrusionOk="0">
                  <a:moveTo>
                    <a:pt x="14319" y="13550"/>
                  </a:moveTo>
                  <a:cubicBezTo>
                    <a:pt x="13834" y="12898"/>
                    <a:pt x="13348" y="12247"/>
                    <a:pt x="12378" y="11921"/>
                  </a:cubicBezTo>
                  <a:cubicBezTo>
                    <a:pt x="11407" y="11595"/>
                    <a:pt x="9951" y="11595"/>
                    <a:pt x="7888" y="12340"/>
                  </a:cubicBezTo>
                  <a:cubicBezTo>
                    <a:pt x="5825" y="13085"/>
                    <a:pt x="3155" y="14574"/>
                    <a:pt x="1699" y="15971"/>
                  </a:cubicBezTo>
                  <a:cubicBezTo>
                    <a:pt x="243" y="17367"/>
                    <a:pt x="0" y="18671"/>
                    <a:pt x="0" y="19555"/>
                  </a:cubicBezTo>
                  <a:cubicBezTo>
                    <a:pt x="0" y="20440"/>
                    <a:pt x="243" y="20905"/>
                    <a:pt x="971" y="21185"/>
                  </a:cubicBezTo>
                  <a:cubicBezTo>
                    <a:pt x="1699" y="21464"/>
                    <a:pt x="2912" y="21557"/>
                    <a:pt x="4733" y="21138"/>
                  </a:cubicBezTo>
                  <a:cubicBezTo>
                    <a:pt x="6553" y="20719"/>
                    <a:pt x="8980" y="19788"/>
                    <a:pt x="11043" y="17833"/>
                  </a:cubicBezTo>
                  <a:cubicBezTo>
                    <a:pt x="13106" y="15878"/>
                    <a:pt x="14804" y="12898"/>
                    <a:pt x="15654" y="10385"/>
                  </a:cubicBezTo>
                  <a:cubicBezTo>
                    <a:pt x="16503" y="7871"/>
                    <a:pt x="16503" y="5823"/>
                    <a:pt x="16139" y="4286"/>
                  </a:cubicBezTo>
                  <a:cubicBezTo>
                    <a:pt x="15775" y="2750"/>
                    <a:pt x="15047" y="1726"/>
                    <a:pt x="14076" y="1028"/>
                  </a:cubicBezTo>
                  <a:cubicBezTo>
                    <a:pt x="13106" y="329"/>
                    <a:pt x="11892" y="-43"/>
                    <a:pt x="11043" y="4"/>
                  </a:cubicBezTo>
                  <a:cubicBezTo>
                    <a:pt x="10193" y="50"/>
                    <a:pt x="9708" y="516"/>
                    <a:pt x="9465" y="2424"/>
                  </a:cubicBezTo>
                  <a:cubicBezTo>
                    <a:pt x="9222" y="4333"/>
                    <a:pt x="9222" y="7685"/>
                    <a:pt x="10072" y="10524"/>
                  </a:cubicBezTo>
                  <a:cubicBezTo>
                    <a:pt x="10921" y="13364"/>
                    <a:pt x="12620" y="15691"/>
                    <a:pt x="13712" y="17135"/>
                  </a:cubicBezTo>
                  <a:cubicBezTo>
                    <a:pt x="14804" y="18578"/>
                    <a:pt x="15290" y="19136"/>
                    <a:pt x="16018" y="19602"/>
                  </a:cubicBezTo>
                  <a:cubicBezTo>
                    <a:pt x="16746" y="20067"/>
                    <a:pt x="17717" y="20440"/>
                    <a:pt x="18688" y="20486"/>
                  </a:cubicBezTo>
                  <a:cubicBezTo>
                    <a:pt x="19658" y="20533"/>
                    <a:pt x="20629" y="20254"/>
                    <a:pt x="21600" y="199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6" name="Line"/>
            <p:cNvSpPr/>
            <p:nvPr/>
          </p:nvSpPr>
          <p:spPr>
            <a:xfrm>
              <a:off x="1915583" y="406400"/>
              <a:ext cx="31751" cy="146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7" name="Line"/>
            <p:cNvSpPr/>
            <p:nvPr/>
          </p:nvSpPr>
          <p:spPr>
            <a:xfrm>
              <a:off x="1944655" y="260350"/>
              <a:ext cx="21729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484" y="21600"/>
                  </a:moveTo>
                  <a:cubicBezTo>
                    <a:pt x="521" y="16518"/>
                    <a:pt x="-1443" y="11435"/>
                    <a:pt x="1502" y="7835"/>
                  </a:cubicBezTo>
                  <a:cubicBezTo>
                    <a:pt x="4448" y="4235"/>
                    <a:pt x="12302" y="2118"/>
                    <a:pt x="2015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8" name="Line"/>
            <p:cNvSpPr/>
            <p:nvPr/>
          </p:nvSpPr>
          <p:spPr>
            <a:xfrm>
              <a:off x="2015066" y="63499"/>
              <a:ext cx="275168" cy="514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3" fill="norm" stroke="1" extrusionOk="0">
                  <a:moveTo>
                    <a:pt x="8640" y="0"/>
                  </a:moveTo>
                  <a:cubicBezTo>
                    <a:pt x="7643" y="3187"/>
                    <a:pt x="6646" y="6374"/>
                    <a:pt x="6148" y="9207"/>
                  </a:cubicBezTo>
                  <a:cubicBezTo>
                    <a:pt x="5649" y="12039"/>
                    <a:pt x="5649" y="14518"/>
                    <a:pt x="5898" y="16377"/>
                  </a:cubicBezTo>
                  <a:cubicBezTo>
                    <a:pt x="6148" y="18236"/>
                    <a:pt x="6646" y="19475"/>
                    <a:pt x="7228" y="20272"/>
                  </a:cubicBezTo>
                  <a:cubicBezTo>
                    <a:pt x="7809" y="21069"/>
                    <a:pt x="8474" y="21423"/>
                    <a:pt x="9222" y="21511"/>
                  </a:cubicBezTo>
                  <a:cubicBezTo>
                    <a:pt x="9969" y="21600"/>
                    <a:pt x="10800" y="21423"/>
                    <a:pt x="11382" y="20892"/>
                  </a:cubicBezTo>
                  <a:cubicBezTo>
                    <a:pt x="11963" y="20361"/>
                    <a:pt x="12295" y="19475"/>
                    <a:pt x="11963" y="18413"/>
                  </a:cubicBezTo>
                  <a:cubicBezTo>
                    <a:pt x="11631" y="17351"/>
                    <a:pt x="10634" y="16111"/>
                    <a:pt x="8806" y="15226"/>
                  </a:cubicBezTo>
                  <a:cubicBezTo>
                    <a:pt x="6978" y="14341"/>
                    <a:pt x="4320" y="13810"/>
                    <a:pt x="2575" y="13544"/>
                  </a:cubicBezTo>
                  <a:cubicBezTo>
                    <a:pt x="831" y="13279"/>
                    <a:pt x="0" y="13279"/>
                    <a:pt x="0" y="13190"/>
                  </a:cubicBezTo>
                  <a:cubicBezTo>
                    <a:pt x="0" y="13102"/>
                    <a:pt x="831" y="12925"/>
                    <a:pt x="3406" y="12570"/>
                  </a:cubicBezTo>
                  <a:cubicBezTo>
                    <a:pt x="5982" y="12216"/>
                    <a:pt x="10302" y="11685"/>
                    <a:pt x="12877" y="11464"/>
                  </a:cubicBezTo>
                  <a:cubicBezTo>
                    <a:pt x="15452" y="11243"/>
                    <a:pt x="16283" y="11331"/>
                    <a:pt x="16782" y="11597"/>
                  </a:cubicBezTo>
                  <a:cubicBezTo>
                    <a:pt x="17280" y="11862"/>
                    <a:pt x="17446" y="12305"/>
                    <a:pt x="17529" y="13367"/>
                  </a:cubicBezTo>
                  <a:cubicBezTo>
                    <a:pt x="17612" y="14430"/>
                    <a:pt x="17612" y="16111"/>
                    <a:pt x="17612" y="17351"/>
                  </a:cubicBezTo>
                  <a:cubicBezTo>
                    <a:pt x="17612" y="18590"/>
                    <a:pt x="17612" y="19387"/>
                    <a:pt x="17695" y="19564"/>
                  </a:cubicBezTo>
                  <a:cubicBezTo>
                    <a:pt x="17778" y="19741"/>
                    <a:pt x="17945" y="19298"/>
                    <a:pt x="18111" y="17661"/>
                  </a:cubicBezTo>
                  <a:cubicBezTo>
                    <a:pt x="18277" y="16023"/>
                    <a:pt x="18443" y="13190"/>
                    <a:pt x="18526" y="11508"/>
                  </a:cubicBezTo>
                  <a:cubicBezTo>
                    <a:pt x="18609" y="9826"/>
                    <a:pt x="18609" y="9295"/>
                    <a:pt x="18609" y="8808"/>
                  </a:cubicBezTo>
                  <a:cubicBezTo>
                    <a:pt x="18609" y="8321"/>
                    <a:pt x="18609" y="7879"/>
                    <a:pt x="19108" y="7834"/>
                  </a:cubicBezTo>
                  <a:cubicBezTo>
                    <a:pt x="19606" y="7790"/>
                    <a:pt x="20603" y="8144"/>
                    <a:pt x="21600" y="84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9" name="Line"/>
            <p:cNvSpPr/>
            <p:nvPr/>
          </p:nvSpPr>
          <p:spPr>
            <a:xfrm>
              <a:off x="2356819" y="304800"/>
              <a:ext cx="92685" cy="17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8" h="21175" fill="norm" stroke="1" extrusionOk="0">
                  <a:moveTo>
                    <a:pt x="16580" y="0"/>
                  </a:moveTo>
                  <a:cubicBezTo>
                    <a:pt x="12260" y="1543"/>
                    <a:pt x="7940" y="3086"/>
                    <a:pt x="4820" y="5786"/>
                  </a:cubicBezTo>
                  <a:cubicBezTo>
                    <a:pt x="1700" y="8486"/>
                    <a:pt x="-220" y="12343"/>
                    <a:pt x="20" y="15300"/>
                  </a:cubicBezTo>
                  <a:cubicBezTo>
                    <a:pt x="260" y="18257"/>
                    <a:pt x="2660" y="20314"/>
                    <a:pt x="6260" y="20957"/>
                  </a:cubicBezTo>
                  <a:cubicBezTo>
                    <a:pt x="9860" y="21600"/>
                    <a:pt x="14660" y="20829"/>
                    <a:pt x="17540" y="18514"/>
                  </a:cubicBezTo>
                  <a:cubicBezTo>
                    <a:pt x="20420" y="16200"/>
                    <a:pt x="21380" y="12343"/>
                    <a:pt x="20900" y="9771"/>
                  </a:cubicBezTo>
                  <a:cubicBezTo>
                    <a:pt x="20420" y="7200"/>
                    <a:pt x="18500" y="5914"/>
                    <a:pt x="16340" y="5400"/>
                  </a:cubicBezTo>
                  <a:cubicBezTo>
                    <a:pt x="14180" y="4886"/>
                    <a:pt x="11780" y="5143"/>
                    <a:pt x="9380" y="5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0" name="Line"/>
            <p:cNvSpPr/>
            <p:nvPr/>
          </p:nvSpPr>
          <p:spPr>
            <a:xfrm>
              <a:off x="2487083" y="312887"/>
              <a:ext cx="152401" cy="233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0" fill="norm" stroke="1" extrusionOk="0">
                  <a:moveTo>
                    <a:pt x="0" y="424"/>
                  </a:moveTo>
                  <a:cubicBezTo>
                    <a:pt x="900" y="4705"/>
                    <a:pt x="1800" y="8986"/>
                    <a:pt x="2250" y="12002"/>
                  </a:cubicBezTo>
                  <a:cubicBezTo>
                    <a:pt x="2700" y="15018"/>
                    <a:pt x="2700" y="16770"/>
                    <a:pt x="2400" y="17159"/>
                  </a:cubicBezTo>
                  <a:cubicBezTo>
                    <a:pt x="2100" y="17548"/>
                    <a:pt x="1500" y="16575"/>
                    <a:pt x="1200" y="14337"/>
                  </a:cubicBezTo>
                  <a:cubicBezTo>
                    <a:pt x="900" y="12099"/>
                    <a:pt x="900" y="8597"/>
                    <a:pt x="1650" y="5970"/>
                  </a:cubicBezTo>
                  <a:cubicBezTo>
                    <a:pt x="2400" y="3343"/>
                    <a:pt x="3900" y="1591"/>
                    <a:pt x="5550" y="716"/>
                  </a:cubicBezTo>
                  <a:cubicBezTo>
                    <a:pt x="7200" y="-160"/>
                    <a:pt x="9000" y="-160"/>
                    <a:pt x="10500" y="326"/>
                  </a:cubicBezTo>
                  <a:cubicBezTo>
                    <a:pt x="12000" y="813"/>
                    <a:pt x="13200" y="1786"/>
                    <a:pt x="14400" y="4997"/>
                  </a:cubicBezTo>
                  <a:cubicBezTo>
                    <a:pt x="15600" y="8208"/>
                    <a:pt x="16800" y="13656"/>
                    <a:pt x="18000" y="16770"/>
                  </a:cubicBezTo>
                  <a:cubicBezTo>
                    <a:pt x="19200" y="19883"/>
                    <a:pt x="20400" y="20662"/>
                    <a:pt x="21600" y="21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1" name="Line"/>
            <p:cNvSpPr/>
            <p:nvPr/>
          </p:nvSpPr>
          <p:spPr>
            <a:xfrm>
              <a:off x="2704306" y="48377"/>
              <a:ext cx="316178" cy="442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408" fill="norm" stroke="1" extrusionOk="0">
                  <a:moveTo>
                    <a:pt x="3798" y="18236"/>
                  </a:moveTo>
                  <a:cubicBezTo>
                    <a:pt x="3942" y="17110"/>
                    <a:pt x="4086" y="15984"/>
                    <a:pt x="4158" y="15165"/>
                  </a:cubicBezTo>
                  <a:cubicBezTo>
                    <a:pt x="4230" y="14346"/>
                    <a:pt x="4230" y="13834"/>
                    <a:pt x="3870" y="13681"/>
                  </a:cubicBezTo>
                  <a:cubicBezTo>
                    <a:pt x="3510" y="13527"/>
                    <a:pt x="2790" y="13732"/>
                    <a:pt x="2070" y="14448"/>
                  </a:cubicBezTo>
                  <a:cubicBezTo>
                    <a:pt x="1350" y="15165"/>
                    <a:pt x="630" y="16394"/>
                    <a:pt x="270" y="17264"/>
                  </a:cubicBezTo>
                  <a:cubicBezTo>
                    <a:pt x="-90" y="18134"/>
                    <a:pt x="-90" y="18646"/>
                    <a:pt x="270" y="18953"/>
                  </a:cubicBezTo>
                  <a:cubicBezTo>
                    <a:pt x="630" y="19260"/>
                    <a:pt x="1350" y="19362"/>
                    <a:pt x="1926" y="19209"/>
                  </a:cubicBezTo>
                  <a:cubicBezTo>
                    <a:pt x="2502" y="19055"/>
                    <a:pt x="2934" y="18646"/>
                    <a:pt x="3294" y="18185"/>
                  </a:cubicBezTo>
                  <a:cubicBezTo>
                    <a:pt x="3654" y="17724"/>
                    <a:pt x="3942" y="17212"/>
                    <a:pt x="4158" y="17315"/>
                  </a:cubicBezTo>
                  <a:cubicBezTo>
                    <a:pt x="4374" y="17417"/>
                    <a:pt x="4518" y="18134"/>
                    <a:pt x="5022" y="18902"/>
                  </a:cubicBezTo>
                  <a:cubicBezTo>
                    <a:pt x="5526" y="19669"/>
                    <a:pt x="6390" y="20488"/>
                    <a:pt x="7182" y="20949"/>
                  </a:cubicBezTo>
                  <a:cubicBezTo>
                    <a:pt x="7974" y="21410"/>
                    <a:pt x="8694" y="21512"/>
                    <a:pt x="9342" y="21307"/>
                  </a:cubicBezTo>
                  <a:cubicBezTo>
                    <a:pt x="9990" y="21103"/>
                    <a:pt x="10566" y="20591"/>
                    <a:pt x="11502" y="18748"/>
                  </a:cubicBezTo>
                  <a:cubicBezTo>
                    <a:pt x="12438" y="16905"/>
                    <a:pt x="13734" y="13732"/>
                    <a:pt x="14382" y="10610"/>
                  </a:cubicBezTo>
                  <a:cubicBezTo>
                    <a:pt x="15030" y="7487"/>
                    <a:pt x="15030" y="4416"/>
                    <a:pt x="14886" y="2574"/>
                  </a:cubicBezTo>
                  <a:cubicBezTo>
                    <a:pt x="14742" y="731"/>
                    <a:pt x="14454" y="117"/>
                    <a:pt x="14094" y="14"/>
                  </a:cubicBezTo>
                  <a:cubicBezTo>
                    <a:pt x="13734" y="-88"/>
                    <a:pt x="13302" y="321"/>
                    <a:pt x="12798" y="1857"/>
                  </a:cubicBezTo>
                  <a:cubicBezTo>
                    <a:pt x="12294" y="3393"/>
                    <a:pt x="11718" y="6054"/>
                    <a:pt x="12078" y="9023"/>
                  </a:cubicBezTo>
                  <a:cubicBezTo>
                    <a:pt x="12438" y="11992"/>
                    <a:pt x="13734" y="15267"/>
                    <a:pt x="15462" y="17264"/>
                  </a:cubicBezTo>
                  <a:cubicBezTo>
                    <a:pt x="17190" y="19260"/>
                    <a:pt x="19350" y="19976"/>
                    <a:pt x="21510" y="206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2" name="Line"/>
            <p:cNvSpPr/>
            <p:nvPr/>
          </p:nvSpPr>
          <p:spPr>
            <a:xfrm>
              <a:off x="3842526" y="0"/>
              <a:ext cx="9808" cy="419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3818"/>
                    <a:pt x="-1585" y="7636"/>
                    <a:pt x="575" y="11236"/>
                  </a:cubicBezTo>
                  <a:cubicBezTo>
                    <a:pt x="2735" y="14836"/>
                    <a:pt x="11375" y="18218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3" name="Line"/>
            <p:cNvSpPr/>
            <p:nvPr/>
          </p:nvSpPr>
          <p:spPr>
            <a:xfrm>
              <a:off x="3603551" y="406400"/>
              <a:ext cx="598033" cy="11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600" fill="norm" stroke="1" extrusionOk="0">
                  <a:moveTo>
                    <a:pt x="1872" y="21600"/>
                  </a:moveTo>
                  <a:cubicBezTo>
                    <a:pt x="1491" y="21600"/>
                    <a:pt x="1109" y="21600"/>
                    <a:pt x="727" y="21600"/>
                  </a:cubicBezTo>
                  <a:cubicBezTo>
                    <a:pt x="346" y="21600"/>
                    <a:pt x="-36" y="21600"/>
                    <a:pt x="2" y="21400"/>
                  </a:cubicBezTo>
                  <a:cubicBezTo>
                    <a:pt x="40" y="21200"/>
                    <a:pt x="498" y="20800"/>
                    <a:pt x="2101" y="18800"/>
                  </a:cubicBezTo>
                  <a:cubicBezTo>
                    <a:pt x="3704" y="16800"/>
                    <a:pt x="6452" y="13200"/>
                    <a:pt x="9276" y="10000"/>
                  </a:cubicBezTo>
                  <a:cubicBezTo>
                    <a:pt x="12100" y="6800"/>
                    <a:pt x="15000" y="4000"/>
                    <a:pt x="17061" y="2400"/>
                  </a:cubicBezTo>
                  <a:cubicBezTo>
                    <a:pt x="19122" y="800"/>
                    <a:pt x="20343" y="400"/>
                    <a:pt x="2156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4" name="Line"/>
            <p:cNvSpPr/>
            <p:nvPr/>
          </p:nvSpPr>
          <p:spPr>
            <a:xfrm>
              <a:off x="1020233" y="590550"/>
              <a:ext cx="3213101" cy="552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7" y="21269"/>
                    <a:pt x="854" y="20938"/>
                    <a:pt x="1302" y="20483"/>
                  </a:cubicBezTo>
                  <a:cubicBezTo>
                    <a:pt x="1750" y="20028"/>
                    <a:pt x="2220" y="19448"/>
                    <a:pt x="2675" y="18869"/>
                  </a:cubicBezTo>
                  <a:cubicBezTo>
                    <a:pt x="3130" y="18290"/>
                    <a:pt x="3572" y="17710"/>
                    <a:pt x="4084" y="17048"/>
                  </a:cubicBezTo>
                  <a:cubicBezTo>
                    <a:pt x="4596" y="16386"/>
                    <a:pt x="5179" y="15641"/>
                    <a:pt x="5692" y="14979"/>
                  </a:cubicBezTo>
                  <a:cubicBezTo>
                    <a:pt x="6204" y="14317"/>
                    <a:pt x="6645" y="13738"/>
                    <a:pt x="7079" y="13200"/>
                  </a:cubicBezTo>
                  <a:cubicBezTo>
                    <a:pt x="7513" y="12662"/>
                    <a:pt x="7940" y="12166"/>
                    <a:pt x="8381" y="11669"/>
                  </a:cubicBezTo>
                  <a:cubicBezTo>
                    <a:pt x="8822" y="11172"/>
                    <a:pt x="9277" y="10676"/>
                    <a:pt x="9747" y="10138"/>
                  </a:cubicBezTo>
                  <a:cubicBezTo>
                    <a:pt x="10217" y="9600"/>
                    <a:pt x="10700" y="9021"/>
                    <a:pt x="11163" y="8483"/>
                  </a:cubicBezTo>
                  <a:cubicBezTo>
                    <a:pt x="11625" y="7945"/>
                    <a:pt x="12066" y="7448"/>
                    <a:pt x="12529" y="6993"/>
                  </a:cubicBezTo>
                  <a:cubicBezTo>
                    <a:pt x="12991" y="6538"/>
                    <a:pt x="13475" y="6124"/>
                    <a:pt x="13938" y="5710"/>
                  </a:cubicBezTo>
                  <a:cubicBezTo>
                    <a:pt x="14400" y="5297"/>
                    <a:pt x="14841" y="4883"/>
                    <a:pt x="15467" y="4386"/>
                  </a:cubicBezTo>
                  <a:cubicBezTo>
                    <a:pt x="16093" y="3890"/>
                    <a:pt x="16904" y="3310"/>
                    <a:pt x="17580" y="2814"/>
                  </a:cubicBezTo>
                  <a:cubicBezTo>
                    <a:pt x="18256" y="2317"/>
                    <a:pt x="18797" y="1903"/>
                    <a:pt x="19444" y="1448"/>
                  </a:cubicBezTo>
                  <a:cubicBezTo>
                    <a:pt x="20092" y="993"/>
                    <a:pt x="20846" y="49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5" name="Line"/>
            <p:cNvSpPr/>
            <p:nvPr/>
          </p:nvSpPr>
          <p:spPr>
            <a:xfrm>
              <a:off x="1528233" y="825500"/>
              <a:ext cx="2317751" cy="40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2" y="20571"/>
                    <a:pt x="1144" y="19543"/>
                    <a:pt x="1815" y="18914"/>
                  </a:cubicBezTo>
                  <a:cubicBezTo>
                    <a:pt x="2485" y="18286"/>
                    <a:pt x="3255" y="18057"/>
                    <a:pt x="4054" y="17543"/>
                  </a:cubicBezTo>
                  <a:cubicBezTo>
                    <a:pt x="4853" y="17029"/>
                    <a:pt x="5681" y="16229"/>
                    <a:pt x="6441" y="15429"/>
                  </a:cubicBezTo>
                  <a:cubicBezTo>
                    <a:pt x="7200" y="14629"/>
                    <a:pt x="7890" y="13829"/>
                    <a:pt x="8610" y="13029"/>
                  </a:cubicBezTo>
                  <a:cubicBezTo>
                    <a:pt x="9330" y="12229"/>
                    <a:pt x="10080" y="11429"/>
                    <a:pt x="10810" y="10629"/>
                  </a:cubicBezTo>
                  <a:cubicBezTo>
                    <a:pt x="11540" y="9829"/>
                    <a:pt x="12250" y="9029"/>
                    <a:pt x="12950" y="8343"/>
                  </a:cubicBezTo>
                  <a:cubicBezTo>
                    <a:pt x="13650" y="7657"/>
                    <a:pt x="14341" y="7086"/>
                    <a:pt x="15012" y="6457"/>
                  </a:cubicBezTo>
                  <a:cubicBezTo>
                    <a:pt x="15682" y="5829"/>
                    <a:pt x="16333" y="5143"/>
                    <a:pt x="17172" y="4343"/>
                  </a:cubicBezTo>
                  <a:cubicBezTo>
                    <a:pt x="18010" y="3543"/>
                    <a:pt x="19036" y="2629"/>
                    <a:pt x="19805" y="1886"/>
                  </a:cubicBezTo>
                  <a:cubicBezTo>
                    <a:pt x="20574" y="1143"/>
                    <a:pt x="21087" y="5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6" name="Line"/>
            <p:cNvSpPr/>
            <p:nvPr/>
          </p:nvSpPr>
          <p:spPr>
            <a:xfrm>
              <a:off x="4500033" y="247650"/>
              <a:ext cx="635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7" name="Line"/>
            <p:cNvSpPr/>
            <p:nvPr/>
          </p:nvSpPr>
          <p:spPr>
            <a:xfrm>
              <a:off x="4480983" y="387350"/>
              <a:ext cx="190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8" name="Line"/>
            <p:cNvSpPr/>
            <p:nvPr/>
          </p:nvSpPr>
          <p:spPr>
            <a:xfrm>
              <a:off x="5618058" y="159742"/>
              <a:ext cx="187182" cy="552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441" fill="norm" stroke="1" extrusionOk="0">
                  <a:moveTo>
                    <a:pt x="5776" y="8092"/>
                  </a:moveTo>
                  <a:cubicBezTo>
                    <a:pt x="4562" y="9981"/>
                    <a:pt x="3349" y="11870"/>
                    <a:pt x="2499" y="13923"/>
                  </a:cubicBezTo>
                  <a:cubicBezTo>
                    <a:pt x="1650" y="15976"/>
                    <a:pt x="1164" y="18194"/>
                    <a:pt x="800" y="19549"/>
                  </a:cubicBezTo>
                  <a:cubicBezTo>
                    <a:pt x="436" y="20904"/>
                    <a:pt x="194" y="21397"/>
                    <a:pt x="72" y="21438"/>
                  </a:cubicBezTo>
                  <a:cubicBezTo>
                    <a:pt x="-49" y="21479"/>
                    <a:pt x="-49" y="21068"/>
                    <a:pt x="315" y="19138"/>
                  </a:cubicBezTo>
                  <a:cubicBezTo>
                    <a:pt x="679" y="17208"/>
                    <a:pt x="1407" y="13759"/>
                    <a:pt x="3106" y="10556"/>
                  </a:cubicBezTo>
                  <a:cubicBezTo>
                    <a:pt x="4805" y="7353"/>
                    <a:pt x="7475" y="4396"/>
                    <a:pt x="9295" y="2630"/>
                  </a:cubicBezTo>
                  <a:cubicBezTo>
                    <a:pt x="11115" y="865"/>
                    <a:pt x="12086" y="290"/>
                    <a:pt x="13178" y="84"/>
                  </a:cubicBezTo>
                  <a:cubicBezTo>
                    <a:pt x="14270" y="-121"/>
                    <a:pt x="15484" y="43"/>
                    <a:pt x="16212" y="618"/>
                  </a:cubicBezTo>
                  <a:cubicBezTo>
                    <a:pt x="16940" y="1193"/>
                    <a:pt x="17182" y="2179"/>
                    <a:pt x="17547" y="4027"/>
                  </a:cubicBezTo>
                  <a:cubicBezTo>
                    <a:pt x="17911" y="5874"/>
                    <a:pt x="18396" y="8585"/>
                    <a:pt x="18881" y="11008"/>
                  </a:cubicBezTo>
                  <a:cubicBezTo>
                    <a:pt x="19367" y="13430"/>
                    <a:pt x="19852" y="15566"/>
                    <a:pt x="20338" y="16839"/>
                  </a:cubicBezTo>
                  <a:cubicBezTo>
                    <a:pt x="20823" y="18112"/>
                    <a:pt x="21308" y="18522"/>
                    <a:pt x="21430" y="18481"/>
                  </a:cubicBezTo>
                  <a:cubicBezTo>
                    <a:pt x="21551" y="18440"/>
                    <a:pt x="21308" y="17947"/>
                    <a:pt x="21066" y="17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9" name="Line"/>
            <p:cNvSpPr/>
            <p:nvPr/>
          </p:nvSpPr>
          <p:spPr>
            <a:xfrm>
              <a:off x="5636683" y="444499"/>
              <a:ext cx="24130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0" name="Line"/>
            <p:cNvSpPr/>
            <p:nvPr/>
          </p:nvSpPr>
          <p:spPr>
            <a:xfrm>
              <a:off x="6324205" y="223339"/>
              <a:ext cx="157029" cy="443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547" fill="norm" stroke="1" extrusionOk="0">
                  <a:moveTo>
                    <a:pt x="21366" y="12290"/>
                  </a:moveTo>
                  <a:cubicBezTo>
                    <a:pt x="18774" y="11878"/>
                    <a:pt x="16182" y="11467"/>
                    <a:pt x="13590" y="10336"/>
                  </a:cubicBezTo>
                  <a:cubicBezTo>
                    <a:pt x="10998" y="9204"/>
                    <a:pt x="8406" y="7353"/>
                    <a:pt x="7686" y="5656"/>
                  </a:cubicBezTo>
                  <a:cubicBezTo>
                    <a:pt x="6966" y="3958"/>
                    <a:pt x="8118" y="2416"/>
                    <a:pt x="9270" y="1490"/>
                  </a:cubicBezTo>
                  <a:cubicBezTo>
                    <a:pt x="10422" y="564"/>
                    <a:pt x="11574" y="256"/>
                    <a:pt x="13014" y="101"/>
                  </a:cubicBezTo>
                  <a:cubicBezTo>
                    <a:pt x="14454" y="-53"/>
                    <a:pt x="16182" y="-53"/>
                    <a:pt x="17334" y="256"/>
                  </a:cubicBezTo>
                  <a:cubicBezTo>
                    <a:pt x="18486" y="564"/>
                    <a:pt x="19062" y="1181"/>
                    <a:pt x="18054" y="2776"/>
                  </a:cubicBezTo>
                  <a:cubicBezTo>
                    <a:pt x="17046" y="4370"/>
                    <a:pt x="14454" y="6941"/>
                    <a:pt x="11430" y="9256"/>
                  </a:cubicBezTo>
                  <a:cubicBezTo>
                    <a:pt x="8406" y="11570"/>
                    <a:pt x="4950" y="13627"/>
                    <a:pt x="2790" y="14913"/>
                  </a:cubicBezTo>
                  <a:cubicBezTo>
                    <a:pt x="630" y="16198"/>
                    <a:pt x="-234" y="16713"/>
                    <a:pt x="54" y="17021"/>
                  </a:cubicBezTo>
                  <a:cubicBezTo>
                    <a:pt x="342" y="17330"/>
                    <a:pt x="1782" y="17433"/>
                    <a:pt x="3366" y="17484"/>
                  </a:cubicBezTo>
                  <a:cubicBezTo>
                    <a:pt x="4950" y="17536"/>
                    <a:pt x="6678" y="17536"/>
                    <a:pt x="8838" y="17793"/>
                  </a:cubicBezTo>
                  <a:cubicBezTo>
                    <a:pt x="10998" y="18050"/>
                    <a:pt x="13590" y="18564"/>
                    <a:pt x="15750" y="19233"/>
                  </a:cubicBezTo>
                  <a:cubicBezTo>
                    <a:pt x="17910" y="19901"/>
                    <a:pt x="19638" y="20724"/>
                    <a:pt x="21366" y="21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1" name="Line"/>
            <p:cNvSpPr/>
            <p:nvPr/>
          </p:nvSpPr>
          <p:spPr>
            <a:xfrm>
              <a:off x="7095961" y="150147"/>
              <a:ext cx="186164" cy="476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8" h="21434" fill="norm" stroke="1" extrusionOk="0">
                  <a:moveTo>
                    <a:pt x="4459" y="6952"/>
                  </a:moveTo>
                  <a:cubicBezTo>
                    <a:pt x="4219" y="10092"/>
                    <a:pt x="3979" y="13233"/>
                    <a:pt x="3859" y="15088"/>
                  </a:cubicBezTo>
                  <a:cubicBezTo>
                    <a:pt x="3739" y="16944"/>
                    <a:pt x="3739" y="17515"/>
                    <a:pt x="3619" y="18133"/>
                  </a:cubicBezTo>
                  <a:cubicBezTo>
                    <a:pt x="3499" y="18752"/>
                    <a:pt x="3259" y="19418"/>
                    <a:pt x="2899" y="19513"/>
                  </a:cubicBezTo>
                  <a:cubicBezTo>
                    <a:pt x="2539" y="19608"/>
                    <a:pt x="2059" y="19132"/>
                    <a:pt x="1459" y="17181"/>
                  </a:cubicBezTo>
                  <a:cubicBezTo>
                    <a:pt x="859" y="15231"/>
                    <a:pt x="139" y="11805"/>
                    <a:pt x="19" y="8903"/>
                  </a:cubicBezTo>
                  <a:cubicBezTo>
                    <a:pt x="-101" y="6001"/>
                    <a:pt x="379" y="3622"/>
                    <a:pt x="979" y="2242"/>
                  </a:cubicBezTo>
                  <a:cubicBezTo>
                    <a:pt x="1579" y="863"/>
                    <a:pt x="2299" y="482"/>
                    <a:pt x="3379" y="244"/>
                  </a:cubicBezTo>
                  <a:cubicBezTo>
                    <a:pt x="4459" y="6"/>
                    <a:pt x="5899" y="-89"/>
                    <a:pt x="7099" y="101"/>
                  </a:cubicBezTo>
                  <a:cubicBezTo>
                    <a:pt x="8299" y="292"/>
                    <a:pt x="9259" y="767"/>
                    <a:pt x="10219" y="2100"/>
                  </a:cubicBezTo>
                  <a:cubicBezTo>
                    <a:pt x="11179" y="3432"/>
                    <a:pt x="12139" y="5620"/>
                    <a:pt x="12379" y="7000"/>
                  </a:cubicBezTo>
                  <a:cubicBezTo>
                    <a:pt x="12619" y="8380"/>
                    <a:pt x="12139" y="8951"/>
                    <a:pt x="11179" y="9522"/>
                  </a:cubicBezTo>
                  <a:cubicBezTo>
                    <a:pt x="10219" y="10092"/>
                    <a:pt x="8779" y="10663"/>
                    <a:pt x="8659" y="10854"/>
                  </a:cubicBezTo>
                  <a:cubicBezTo>
                    <a:pt x="8539" y="11044"/>
                    <a:pt x="9739" y="10854"/>
                    <a:pt x="10939" y="10901"/>
                  </a:cubicBezTo>
                  <a:cubicBezTo>
                    <a:pt x="12139" y="10949"/>
                    <a:pt x="13339" y="11234"/>
                    <a:pt x="15139" y="12329"/>
                  </a:cubicBezTo>
                  <a:cubicBezTo>
                    <a:pt x="16939" y="13423"/>
                    <a:pt x="19339" y="15326"/>
                    <a:pt x="20419" y="16801"/>
                  </a:cubicBezTo>
                  <a:cubicBezTo>
                    <a:pt x="21499" y="18276"/>
                    <a:pt x="21259" y="19322"/>
                    <a:pt x="20059" y="20084"/>
                  </a:cubicBezTo>
                  <a:cubicBezTo>
                    <a:pt x="18859" y="20845"/>
                    <a:pt x="16699" y="21321"/>
                    <a:pt x="14059" y="21416"/>
                  </a:cubicBezTo>
                  <a:cubicBezTo>
                    <a:pt x="11419" y="21511"/>
                    <a:pt x="8299" y="21226"/>
                    <a:pt x="6139" y="20655"/>
                  </a:cubicBezTo>
                  <a:cubicBezTo>
                    <a:pt x="3979" y="20084"/>
                    <a:pt x="2779" y="19227"/>
                    <a:pt x="1579" y="183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2" name="Line"/>
            <p:cNvSpPr/>
            <p:nvPr/>
          </p:nvSpPr>
          <p:spPr>
            <a:xfrm>
              <a:off x="7745829" y="347133"/>
              <a:ext cx="640405" cy="280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347" fill="norm" stroke="1" extrusionOk="0">
                  <a:moveTo>
                    <a:pt x="4887" y="6448"/>
                  </a:moveTo>
                  <a:cubicBezTo>
                    <a:pt x="4744" y="5481"/>
                    <a:pt x="4602" y="4513"/>
                    <a:pt x="4317" y="3949"/>
                  </a:cubicBezTo>
                  <a:cubicBezTo>
                    <a:pt x="4031" y="3385"/>
                    <a:pt x="3604" y="3224"/>
                    <a:pt x="2926" y="4594"/>
                  </a:cubicBezTo>
                  <a:cubicBezTo>
                    <a:pt x="2249" y="5964"/>
                    <a:pt x="1322" y="8866"/>
                    <a:pt x="752" y="11687"/>
                  </a:cubicBezTo>
                  <a:cubicBezTo>
                    <a:pt x="182" y="14507"/>
                    <a:pt x="-32" y="17248"/>
                    <a:pt x="4" y="19021"/>
                  </a:cubicBezTo>
                  <a:cubicBezTo>
                    <a:pt x="39" y="20794"/>
                    <a:pt x="324" y="21600"/>
                    <a:pt x="895" y="21278"/>
                  </a:cubicBezTo>
                  <a:cubicBezTo>
                    <a:pt x="1465" y="20955"/>
                    <a:pt x="2320" y="19504"/>
                    <a:pt x="2891" y="17812"/>
                  </a:cubicBezTo>
                  <a:cubicBezTo>
                    <a:pt x="3461" y="16119"/>
                    <a:pt x="3746" y="14185"/>
                    <a:pt x="3960" y="12412"/>
                  </a:cubicBezTo>
                  <a:cubicBezTo>
                    <a:pt x="4174" y="10639"/>
                    <a:pt x="4317" y="9027"/>
                    <a:pt x="4352" y="9027"/>
                  </a:cubicBezTo>
                  <a:cubicBezTo>
                    <a:pt x="4388" y="9027"/>
                    <a:pt x="4317" y="10639"/>
                    <a:pt x="4281" y="12331"/>
                  </a:cubicBezTo>
                  <a:cubicBezTo>
                    <a:pt x="4245" y="14024"/>
                    <a:pt x="4245" y="15797"/>
                    <a:pt x="4423" y="17167"/>
                  </a:cubicBezTo>
                  <a:cubicBezTo>
                    <a:pt x="4602" y="18537"/>
                    <a:pt x="4958" y="19504"/>
                    <a:pt x="5564" y="19101"/>
                  </a:cubicBezTo>
                  <a:cubicBezTo>
                    <a:pt x="6170" y="18699"/>
                    <a:pt x="7025" y="16925"/>
                    <a:pt x="7631" y="13782"/>
                  </a:cubicBezTo>
                  <a:cubicBezTo>
                    <a:pt x="8237" y="10639"/>
                    <a:pt x="8594" y="6125"/>
                    <a:pt x="8772" y="3466"/>
                  </a:cubicBezTo>
                  <a:cubicBezTo>
                    <a:pt x="8950" y="806"/>
                    <a:pt x="8950" y="0"/>
                    <a:pt x="9021" y="0"/>
                  </a:cubicBezTo>
                  <a:cubicBezTo>
                    <a:pt x="9093" y="0"/>
                    <a:pt x="9235" y="806"/>
                    <a:pt x="9485" y="1451"/>
                  </a:cubicBezTo>
                  <a:cubicBezTo>
                    <a:pt x="9734" y="2096"/>
                    <a:pt x="10091" y="2579"/>
                    <a:pt x="10483" y="2982"/>
                  </a:cubicBezTo>
                  <a:cubicBezTo>
                    <a:pt x="10875" y="3385"/>
                    <a:pt x="11303" y="3707"/>
                    <a:pt x="11481" y="4352"/>
                  </a:cubicBezTo>
                  <a:cubicBezTo>
                    <a:pt x="11659" y="4997"/>
                    <a:pt x="11588" y="5964"/>
                    <a:pt x="11267" y="7576"/>
                  </a:cubicBezTo>
                  <a:cubicBezTo>
                    <a:pt x="10946" y="9188"/>
                    <a:pt x="10376" y="11445"/>
                    <a:pt x="10019" y="13460"/>
                  </a:cubicBezTo>
                  <a:cubicBezTo>
                    <a:pt x="9663" y="15475"/>
                    <a:pt x="9520" y="17248"/>
                    <a:pt x="9556" y="18457"/>
                  </a:cubicBezTo>
                  <a:cubicBezTo>
                    <a:pt x="9592" y="19666"/>
                    <a:pt x="9806" y="20310"/>
                    <a:pt x="10091" y="20713"/>
                  </a:cubicBezTo>
                  <a:cubicBezTo>
                    <a:pt x="10376" y="21116"/>
                    <a:pt x="10732" y="21278"/>
                    <a:pt x="11552" y="20552"/>
                  </a:cubicBezTo>
                  <a:cubicBezTo>
                    <a:pt x="12372" y="19827"/>
                    <a:pt x="13655" y="18215"/>
                    <a:pt x="14724" y="16119"/>
                  </a:cubicBezTo>
                  <a:cubicBezTo>
                    <a:pt x="15794" y="14024"/>
                    <a:pt x="16649" y="11445"/>
                    <a:pt x="17113" y="9672"/>
                  </a:cubicBezTo>
                  <a:cubicBezTo>
                    <a:pt x="17576" y="7899"/>
                    <a:pt x="17647" y="6931"/>
                    <a:pt x="17469" y="6931"/>
                  </a:cubicBezTo>
                  <a:cubicBezTo>
                    <a:pt x="17291" y="6931"/>
                    <a:pt x="16863" y="7899"/>
                    <a:pt x="16542" y="9188"/>
                  </a:cubicBezTo>
                  <a:cubicBezTo>
                    <a:pt x="16221" y="10478"/>
                    <a:pt x="16008" y="12090"/>
                    <a:pt x="15865" y="13701"/>
                  </a:cubicBezTo>
                  <a:cubicBezTo>
                    <a:pt x="15722" y="15313"/>
                    <a:pt x="15651" y="16925"/>
                    <a:pt x="15936" y="18134"/>
                  </a:cubicBezTo>
                  <a:cubicBezTo>
                    <a:pt x="16221" y="19343"/>
                    <a:pt x="16863" y="20149"/>
                    <a:pt x="17861" y="19907"/>
                  </a:cubicBezTo>
                  <a:cubicBezTo>
                    <a:pt x="18859" y="19666"/>
                    <a:pt x="20214" y="18376"/>
                    <a:pt x="21568" y="170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3" name="Line"/>
            <p:cNvSpPr/>
            <p:nvPr/>
          </p:nvSpPr>
          <p:spPr>
            <a:xfrm>
              <a:off x="9154583" y="196849"/>
              <a:ext cx="18409" cy="412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600" fill="norm" stroke="1" extrusionOk="0">
                  <a:moveTo>
                    <a:pt x="7200" y="0"/>
                  </a:moveTo>
                  <a:cubicBezTo>
                    <a:pt x="12000" y="3988"/>
                    <a:pt x="16800" y="7975"/>
                    <a:pt x="19200" y="11354"/>
                  </a:cubicBezTo>
                  <a:cubicBezTo>
                    <a:pt x="21600" y="14732"/>
                    <a:pt x="21600" y="17502"/>
                    <a:pt x="18000" y="19108"/>
                  </a:cubicBezTo>
                  <a:cubicBezTo>
                    <a:pt x="14400" y="20714"/>
                    <a:pt x="7200" y="211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4" name="Line"/>
            <p:cNvSpPr/>
            <p:nvPr/>
          </p:nvSpPr>
          <p:spPr>
            <a:xfrm>
              <a:off x="8976783" y="594637"/>
              <a:ext cx="419101" cy="59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7" fill="norm" stroke="1" extrusionOk="0">
                  <a:moveTo>
                    <a:pt x="0" y="20907"/>
                  </a:moveTo>
                  <a:cubicBezTo>
                    <a:pt x="3164" y="17928"/>
                    <a:pt x="6327" y="14948"/>
                    <a:pt x="9655" y="11224"/>
                  </a:cubicBezTo>
                  <a:cubicBezTo>
                    <a:pt x="12982" y="7500"/>
                    <a:pt x="16473" y="3031"/>
                    <a:pt x="18491" y="1169"/>
                  </a:cubicBezTo>
                  <a:cubicBezTo>
                    <a:pt x="20509" y="-693"/>
                    <a:pt x="21055" y="52"/>
                    <a:pt x="21600" y="7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5" name="Line"/>
            <p:cNvSpPr/>
            <p:nvPr/>
          </p:nvSpPr>
          <p:spPr>
            <a:xfrm>
              <a:off x="9765191" y="383428"/>
              <a:ext cx="321473" cy="265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134" fill="norm" stroke="1" extrusionOk="0">
                  <a:moveTo>
                    <a:pt x="10098" y="2337"/>
                  </a:moveTo>
                  <a:cubicBezTo>
                    <a:pt x="9674" y="1325"/>
                    <a:pt x="9251" y="312"/>
                    <a:pt x="8686" y="59"/>
                  </a:cubicBezTo>
                  <a:cubicBezTo>
                    <a:pt x="8121" y="-194"/>
                    <a:pt x="7415" y="312"/>
                    <a:pt x="6145" y="2506"/>
                  </a:cubicBezTo>
                  <a:cubicBezTo>
                    <a:pt x="4874" y="4700"/>
                    <a:pt x="3039" y="8581"/>
                    <a:pt x="1909" y="11365"/>
                  </a:cubicBezTo>
                  <a:cubicBezTo>
                    <a:pt x="780" y="14150"/>
                    <a:pt x="357" y="15837"/>
                    <a:pt x="145" y="17272"/>
                  </a:cubicBezTo>
                  <a:cubicBezTo>
                    <a:pt x="-67" y="18706"/>
                    <a:pt x="-67" y="19887"/>
                    <a:pt x="286" y="20562"/>
                  </a:cubicBezTo>
                  <a:cubicBezTo>
                    <a:pt x="639" y="21237"/>
                    <a:pt x="1345" y="21406"/>
                    <a:pt x="3109" y="20562"/>
                  </a:cubicBezTo>
                  <a:cubicBezTo>
                    <a:pt x="4874" y="19719"/>
                    <a:pt x="7698" y="17862"/>
                    <a:pt x="9886" y="15922"/>
                  </a:cubicBezTo>
                  <a:cubicBezTo>
                    <a:pt x="12074" y="13981"/>
                    <a:pt x="13627" y="11956"/>
                    <a:pt x="14686" y="10353"/>
                  </a:cubicBezTo>
                  <a:cubicBezTo>
                    <a:pt x="15745" y="8750"/>
                    <a:pt x="16309" y="7569"/>
                    <a:pt x="16239" y="7231"/>
                  </a:cubicBezTo>
                  <a:cubicBezTo>
                    <a:pt x="16168" y="6894"/>
                    <a:pt x="15462" y="7400"/>
                    <a:pt x="14827" y="8497"/>
                  </a:cubicBezTo>
                  <a:cubicBezTo>
                    <a:pt x="14192" y="9594"/>
                    <a:pt x="13627" y="11281"/>
                    <a:pt x="13345" y="12631"/>
                  </a:cubicBezTo>
                  <a:cubicBezTo>
                    <a:pt x="13062" y="13981"/>
                    <a:pt x="13062" y="14994"/>
                    <a:pt x="13274" y="15922"/>
                  </a:cubicBezTo>
                  <a:cubicBezTo>
                    <a:pt x="13486" y="16850"/>
                    <a:pt x="13909" y="17694"/>
                    <a:pt x="14545" y="17947"/>
                  </a:cubicBezTo>
                  <a:cubicBezTo>
                    <a:pt x="15180" y="18200"/>
                    <a:pt x="16027" y="17862"/>
                    <a:pt x="17227" y="16343"/>
                  </a:cubicBezTo>
                  <a:cubicBezTo>
                    <a:pt x="18427" y="14825"/>
                    <a:pt x="19980" y="12125"/>
                    <a:pt x="20757" y="10353"/>
                  </a:cubicBezTo>
                  <a:cubicBezTo>
                    <a:pt x="21533" y="8581"/>
                    <a:pt x="21533" y="7737"/>
                    <a:pt x="21321" y="6978"/>
                  </a:cubicBezTo>
                  <a:cubicBezTo>
                    <a:pt x="21109" y="6219"/>
                    <a:pt x="20686" y="5543"/>
                    <a:pt x="20192" y="5543"/>
                  </a:cubicBezTo>
                  <a:cubicBezTo>
                    <a:pt x="19698" y="5543"/>
                    <a:pt x="19133" y="6219"/>
                    <a:pt x="18568" y="68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6" name="Line"/>
            <p:cNvSpPr/>
            <p:nvPr/>
          </p:nvSpPr>
          <p:spPr>
            <a:xfrm>
              <a:off x="10126690" y="410451"/>
              <a:ext cx="132794" cy="167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353" fill="norm" stroke="1" extrusionOk="0">
                  <a:moveTo>
                    <a:pt x="939" y="5153"/>
                  </a:moveTo>
                  <a:cubicBezTo>
                    <a:pt x="939" y="9473"/>
                    <a:pt x="939" y="13793"/>
                    <a:pt x="767" y="16763"/>
                  </a:cubicBezTo>
                  <a:cubicBezTo>
                    <a:pt x="596" y="19733"/>
                    <a:pt x="253" y="21353"/>
                    <a:pt x="81" y="21353"/>
                  </a:cubicBezTo>
                  <a:cubicBezTo>
                    <a:pt x="-90" y="21353"/>
                    <a:pt x="-90" y="19733"/>
                    <a:pt x="1110" y="16358"/>
                  </a:cubicBezTo>
                  <a:cubicBezTo>
                    <a:pt x="2310" y="12983"/>
                    <a:pt x="4710" y="7853"/>
                    <a:pt x="6596" y="4748"/>
                  </a:cubicBezTo>
                  <a:cubicBezTo>
                    <a:pt x="8481" y="1643"/>
                    <a:pt x="9853" y="563"/>
                    <a:pt x="11396" y="158"/>
                  </a:cubicBezTo>
                  <a:cubicBezTo>
                    <a:pt x="12939" y="-247"/>
                    <a:pt x="14653" y="23"/>
                    <a:pt x="15681" y="2183"/>
                  </a:cubicBezTo>
                  <a:cubicBezTo>
                    <a:pt x="16710" y="4343"/>
                    <a:pt x="17053" y="8393"/>
                    <a:pt x="17910" y="11903"/>
                  </a:cubicBezTo>
                  <a:cubicBezTo>
                    <a:pt x="18767" y="15413"/>
                    <a:pt x="20139" y="18383"/>
                    <a:pt x="21510" y="21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7" name="Line"/>
            <p:cNvSpPr/>
            <p:nvPr/>
          </p:nvSpPr>
          <p:spPr>
            <a:xfrm>
              <a:off x="10309065" y="211666"/>
              <a:ext cx="191719" cy="390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548" fill="norm" stroke="1" extrusionOk="0">
                  <a:moveTo>
                    <a:pt x="9394" y="13894"/>
                  </a:moveTo>
                  <a:cubicBezTo>
                    <a:pt x="9156" y="13194"/>
                    <a:pt x="8919" y="12493"/>
                    <a:pt x="8207" y="12201"/>
                  </a:cubicBezTo>
                  <a:cubicBezTo>
                    <a:pt x="7495" y="11909"/>
                    <a:pt x="6308" y="12026"/>
                    <a:pt x="5002" y="12668"/>
                  </a:cubicBezTo>
                  <a:cubicBezTo>
                    <a:pt x="3697" y="13310"/>
                    <a:pt x="2273" y="14478"/>
                    <a:pt x="1323" y="15879"/>
                  </a:cubicBezTo>
                  <a:cubicBezTo>
                    <a:pt x="374" y="17280"/>
                    <a:pt x="-101" y="18915"/>
                    <a:pt x="18" y="19965"/>
                  </a:cubicBezTo>
                  <a:cubicBezTo>
                    <a:pt x="136" y="21016"/>
                    <a:pt x="848" y="21483"/>
                    <a:pt x="1798" y="21542"/>
                  </a:cubicBezTo>
                  <a:cubicBezTo>
                    <a:pt x="2747" y="21600"/>
                    <a:pt x="3934" y="21250"/>
                    <a:pt x="5477" y="19790"/>
                  </a:cubicBezTo>
                  <a:cubicBezTo>
                    <a:pt x="7020" y="18331"/>
                    <a:pt x="8919" y="15762"/>
                    <a:pt x="10224" y="12902"/>
                  </a:cubicBezTo>
                  <a:cubicBezTo>
                    <a:pt x="11530" y="10041"/>
                    <a:pt x="12242" y="6889"/>
                    <a:pt x="12598" y="4845"/>
                  </a:cubicBezTo>
                  <a:cubicBezTo>
                    <a:pt x="12954" y="2802"/>
                    <a:pt x="12954" y="1868"/>
                    <a:pt x="12598" y="1168"/>
                  </a:cubicBezTo>
                  <a:cubicBezTo>
                    <a:pt x="12242" y="467"/>
                    <a:pt x="11530" y="0"/>
                    <a:pt x="10818" y="0"/>
                  </a:cubicBezTo>
                  <a:cubicBezTo>
                    <a:pt x="10106" y="0"/>
                    <a:pt x="9394" y="467"/>
                    <a:pt x="8800" y="2685"/>
                  </a:cubicBezTo>
                  <a:cubicBezTo>
                    <a:pt x="8207" y="4904"/>
                    <a:pt x="7732" y="8874"/>
                    <a:pt x="7851" y="11734"/>
                  </a:cubicBezTo>
                  <a:cubicBezTo>
                    <a:pt x="7969" y="14595"/>
                    <a:pt x="8681" y="16346"/>
                    <a:pt x="9394" y="17455"/>
                  </a:cubicBezTo>
                  <a:cubicBezTo>
                    <a:pt x="10106" y="18564"/>
                    <a:pt x="10818" y="19031"/>
                    <a:pt x="11886" y="19090"/>
                  </a:cubicBezTo>
                  <a:cubicBezTo>
                    <a:pt x="12954" y="19148"/>
                    <a:pt x="14378" y="18798"/>
                    <a:pt x="15446" y="18331"/>
                  </a:cubicBezTo>
                  <a:cubicBezTo>
                    <a:pt x="16514" y="17864"/>
                    <a:pt x="17226" y="17280"/>
                    <a:pt x="18176" y="16638"/>
                  </a:cubicBezTo>
                  <a:cubicBezTo>
                    <a:pt x="19125" y="15996"/>
                    <a:pt x="20312" y="15295"/>
                    <a:pt x="20787" y="15295"/>
                  </a:cubicBezTo>
                  <a:cubicBezTo>
                    <a:pt x="21262" y="15295"/>
                    <a:pt x="21024" y="15996"/>
                    <a:pt x="21024" y="16930"/>
                  </a:cubicBezTo>
                  <a:cubicBezTo>
                    <a:pt x="21024" y="17864"/>
                    <a:pt x="21262" y="19031"/>
                    <a:pt x="21499" y="201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8" name="Line"/>
            <p:cNvSpPr/>
            <p:nvPr/>
          </p:nvSpPr>
          <p:spPr>
            <a:xfrm>
              <a:off x="10542789" y="311150"/>
              <a:ext cx="27845" cy="120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1782" y="21600"/>
                  </a:moveTo>
                  <a:cubicBezTo>
                    <a:pt x="239" y="17053"/>
                    <a:pt x="-1304" y="12505"/>
                    <a:pt x="1782" y="8905"/>
                  </a:cubicBezTo>
                  <a:cubicBezTo>
                    <a:pt x="4867" y="5305"/>
                    <a:pt x="12582" y="2653"/>
                    <a:pt x="2029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9" name="Line"/>
            <p:cNvSpPr/>
            <p:nvPr/>
          </p:nvSpPr>
          <p:spPr>
            <a:xfrm>
              <a:off x="10619043" y="190500"/>
              <a:ext cx="84941" cy="366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1" h="21472" fill="norm" stroke="1" extrusionOk="0">
                  <a:moveTo>
                    <a:pt x="16400" y="0"/>
                  </a:moveTo>
                  <a:cubicBezTo>
                    <a:pt x="11131" y="4221"/>
                    <a:pt x="5863" y="8441"/>
                    <a:pt x="2965" y="11669"/>
                  </a:cubicBezTo>
                  <a:cubicBezTo>
                    <a:pt x="68" y="14897"/>
                    <a:pt x="-459" y="17131"/>
                    <a:pt x="331" y="18621"/>
                  </a:cubicBezTo>
                  <a:cubicBezTo>
                    <a:pt x="1121" y="20110"/>
                    <a:pt x="3229" y="20855"/>
                    <a:pt x="5600" y="21228"/>
                  </a:cubicBezTo>
                  <a:cubicBezTo>
                    <a:pt x="7970" y="21600"/>
                    <a:pt x="10604" y="21600"/>
                    <a:pt x="13239" y="20855"/>
                  </a:cubicBezTo>
                  <a:cubicBezTo>
                    <a:pt x="15873" y="20110"/>
                    <a:pt x="18507" y="18621"/>
                    <a:pt x="21141" y="171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0" name="Line"/>
            <p:cNvSpPr/>
            <p:nvPr/>
          </p:nvSpPr>
          <p:spPr>
            <a:xfrm>
              <a:off x="10592804" y="330200"/>
              <a:ext cx="212780" cy="191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294" fill="norm" stroke="1" extrusionOk="0">
                  <a:moveTo>
                    <a:pt x="6100" y="11270"/>
                  </a:moveTo>
                  <a:cubicBezTo>
                    <a:pt x="5031" y="10800"/>
                    <a:pt x="3961" y="10330"/>
                    <a:pt x="2678" y="9626"/>
                  </a:cubicBezTo>
                  <a:cubicBezTo>
                    <a:pt x="1395" y="8922"/>
                    <a:pt x="-102" y="7983"/>
                    <a:pt x="5" y="7513"/>
                  </a:cubicBezTo>
                  <a:cubicBezTo>
                    <a:pt x="112" y="7043"/>
                    <a:pt x="1823" y="7043"/>
                    <a:pt x="3748" y="7161"/>
                  </a:cubicBezTo>
                  <a:cubicBezTo>
                    <a:pt x="5672" y="7278"/>
                    <a:pt x="7811" y="7513"/>
                    <a:pt x="9736" y="9039"/>
                  </a:cubicBezTo>
                  <a:cubicBezTo>
                    <a:pt x="11660" y="10565"/>
                    <a:pt x="13371" y="13383"/>
                    <a:pt x="14013" y="15965"/>
                  </a:cubicBezTo>
                  <a:cubicBezTo>
                    <a:pt x="14654" y="18548"/>
                    <a:pt x="14227" y="20896"/>
                    <a:pt x="14120" y="21248"/>
                  </a:cubicBezTo>
                  <a:cubicBezTo>
                    <a:pt x="14013" y="21600"/>
                    <a:pt x="14227" y="19957"/>
                    <a:pt x="15510" y="16083"/>
                  </a:cubicBezTo>
                  <a:cubicBezTo>
                    <a:pt x="16793" y="12209"/>
                    <a:pt x="19146" y="6104"/>
                    <a:pt x="2149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1" name="Line"/>
            <p:cNvSpPr/>
            <p:nvPr/>
          </p:nvSpPr>
          <p:spPr>
            <a:xfrm>
              <a:off x="10807107" y="400050"/>
              <a:ext cx="96559" cy="129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5" h="20930" fill="norm" stroke="1" extrusionOk="0">
                  <a:moveTo>
                    <a:pt x="18971" y="0"/>
                  </a:moveTo>
                  <a:cubicBezTo>
                    <a:pt x="16673" y="0"/>
                    <a:pt x="14375" y="0"/>
                    <a:pt x="11158" y="2400"/>
                  </a:cubicBezTo>
                  <a:cubicBezTo>
                    <a:pt x="7941" y="4800"/>
                    <a:pt x="3805" y="9600"/>
                    <a:pt x="1737" y="12857"/>
                  </a:cubicBezTo>
                  <a:cubicBezTo>
                    <a:pt x="-331" y="16114"/>
                    <a:pt x="-331" y="17829"/>
                    <a:pt x="588" y="19200"/>
                  </a:cubicBezTo>
                  <a:cubicBezTo>
                    <a:pt x="1507" y="20571"/>
                    <a:pt x="3346" y="21600"/>
                    <a:pt x="6792" y="20400"/>
                  </a:cubicBezTo>
                  <a:cubicBezTo>
                    <a:pt x="10239" y="19200"/>
                    <a:pt x="15295" y="15771"/>
                    <a:pt x="18052" y="13200"/>
                  </a:cubicBezTo>
                  <a:cubicBezTo>
                    <a:pt x="20809" y="10629"/>
                    <a:pt x="21269" y="8914"/>
                    <a:pt x="20809" y="7371"/>
                  </a:cubicBezTo>
                  <a:cubicBezTo>
                    <a:pt x="20350" y="5829"/>
                    <a:pt x="18971" y="4457"/>
                    <a:pt x="17592" y="30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2" name="Line"/>
            <p:cNvSpPr/>
            <p:nvPr/>
          </p:nvSpPr>
          <p:spPr>
            <a:xfrm>
              <a:off x="10939874" y="383021"/>
              <a:ext cx="138760" cy="136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0787" fill="norm" stroke="1" extrusionOk="0">
                  <a:moveTo>
                    <a:pt x="3782" y="2593"/>
                  </a:moveTo>
                  <a:cubicBezTo>
                    <a:pt x="3128" y="6462"/>
                    <a:pt x="2473" y="10331"/>
                    <a:pt x="1819" y="13716"/>
                  </a:cubicBezTo>
                  <a:cubicBezTo>
                    <a:pt x="1164" y="17101"/>
                    <a:pt x="510" y="20002"/>
                    <a:pt x="182" y="20647"/>
                  </a:cubicBezTo>
                  <a:cubicBezTo>
                    <a:pt x="-145" y="21292"/>
                    <a:pt x="-145" y="19680"/>
                    <a:pt x="1164" y="16456"/>
                  </a:cubicBezTo>
                  <a:cubicBezTo>
                    <a:pt x="2473" y="13232"/>
                    <a:pt x="5091" y="8396"/>
                    <a:pt x="7382" y="5334"/>
                  </a:cubicBezTo>
                  <a:cubicBezTo>
                    <a:pt x="9673" y="2271"/>
                    <a:pt x="11637" y="982"/>
                    <a:pt x="13437" y="337"/>
                  </a:cubicBezTo>
                  <a:cubicBezTo>
                    <a:pt x="15237" y="-308"/>
                    <a:pt x="16873" y="-308"/>
                    <a:pt x="18182" y="2916"/>
                  </a:cubicBezTo>
                  <a:cubicBezTo>
                    <a:pt x="19491" y="6140"/>
                    <a:pt x="20473" y="12588"/>
                    <a:pt x="21455" y="190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3" name="Line"/>
            <p:cNvSpPr/>
            <p:nvPr/>
          </p:nvSpPr>
          <p:spPr>
            <a:xfrm>
              <a:off x="11148988" y="98915"/>
              <a:ext cx="262011" cy="395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338" fill="norm" stroke="1" extrusionOk="0">
                  <a:moveTo>
                    <a:pt x="6698" y="17288"/>
                  </a:moveTo>
                  <a:cubicBezTo>
                    <a:pt x="6698" y="16602"/>
                    <a:pt x="6698" y="15916"/>
                    <a:pt x="6266" y="15573"/>
                  </a:cubicBezTo>
                  <a:cubicBezTo>
                    <a:pt x="5834" y="15231"/>
                    <a:pt x="4970" y="15231"/>
                    <a:pt x="3933" y="15688"/>
                  </a:cubicBezTo>
                  <a:cubicBezTo>
                    <a:pt x="2897" y="16145"/>
                    <a:pt x="1687" y="17059"/>
                    <a:pt x="996" y="17802"/>
                  </a:cubicBezTo>
                  <a:cubicBezTo>
                    <a:pt x="305" y="18545"/>
                    <a:pt x="132" y="19116"/>
                    <a:pt x="45" y="19688"/>
                  </a:cubicBezTo>
                  <a:cubicBezTo>
                    <a:pt x="-41" y="20259"/>
                    <a:pt x="-41" y="20831"/>
                    <a:pt x="391" y="21116"/>
                  </a:cubicBezTo>
                  <a:cubicBezTo>
                    <a:pt x="823" y="21402"/>
                    <a:pt x="1687" y="21402"/>
                    <a:pt x="2465" y="21173"/>
                  </a:cubicBezTo>
                  <a:cubicBezTo>
                    <a:pt x="3242" y="20945"/>
                    <a:pt x="3933" y="20488"/>
                    <a:pt x="4538" y="20031"/>
                  </a:cubicBezTo>
                  <a:cubicBezTo>
                    <a:pt x="5143" y="19573"/>
                    <a:pt x="5661" y="19116"/>
                    <a:pt x="5921" y="19173"/>
                  </a:cubicBezTo>
                  <a:cubicBezTo>
                    <a:pt x="6180" y="19231"/>
                    <a:pt x="6180" y="19802"/>
                    <a:pt x="6612" y="20088"/>
                  </a:cubicBezTo>
                  <a:cubicBezTo>
                    <a:pt x="7044" y="20373"/>
                    <a:pt x="7908" y="20373"/>
                    <a:pt x="9290" y="19573"/>
                  </a:cubicBezTo>
                  <a:cubicBezTo>
                    <a:pt x="10673" y="18773"/>
                    <a:pt x="12573" y="17173"/>
                    <a:pt x="14474" y="14602"/>
                  </a:cubicBezTo>
                  <a:cubicBezTo>
                    <a:pt x="16375" y="12031"/>
                    <a:pt x="18276" y="8488"/>
                    <a:pt x="19399" y="6259"/>
                  </a:cubicBezTo>
                  <a:cubicBezTo>
                    <a:pt x="20522" y="4031"/>
                    <a:pt x="20868" y="3116"/>
                    <a:pt x="21127" y="2202"/>
                  </a:cubicBezTo>
                  <a:cubicBezTo>
                    <a:pt x="21386" y="1288"/>
                    <a:pt x="21559" y="373"/>
                    <a:pt x="21127" y="88"/>
                  </a:cubicBezTo>
                  <a:cubicBezTo>
                    <a:pt x="20695" y="-198"/>
                    <a:pt x="19658" y="145"/>
                    <a:pt x="18362" y="2145"/>
                  </a:cubicBezTo>
                  <a:cubicBezTo>
                    <a:pt x="17066" y="4145"/>
                    <a:pt x="15511" y="7802"/>
                    <a:pt x="15252" y="10888"/>
                  </a:cubicBezTo>
                  <a:cubicBezTo>
                    <a:pt x="14993" y="13973"/>
                    <a:pt x="16029" y="16488"/>
                    <a:pt x="17066" y="190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4" name="Line"/>
            <p:cNvSpPr/>
            <p:nvPr/>
          </p:nvSpPr>
          <p:spPr>
            <a:xfrm>
              <a:off x="5993608" y="1201856"/>
              <a:ext cx="117652" cy="156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0533" fill="norm" stroke="1" extrusionOk="0">
                  <a:moveTo>
                    <a:pt x="13174" y="1439"/>
                  </a:moveTo>
                  <a:cubicBezTo>
                    <a:pt x="11312" y="885"/>
                    <a:pt x="9450" y="331"/>
                    <a:pt x="7774" y="469"/>
                  </a:cubicBezTo>
                  <a:cubicBezTo>
                    <a:pt x="6098" y="608"/>
                    <a:pt x="4608" y="1439"/>
                    <a:pt x="3305" y="4069"/>
                  </a:cubicBezTo>
                  <a:cubicBezTo>
                    <a:pt x="2001" y="6700"/>
                    <a:pt x="884" y="11131"/>
                    <a:pt x="326" y="14039"/>
                  </a:cubicBezTo>
                  <a:cubicBezTo>
                    <a:pt x="-233" y="16946"/>
                    <a:pt x="-233" y="18331"/>
                    <a:pt x="1629" y="19439"/>
                  </a:cubicBezTo>
                  <a:cubicBezTo>
                    <a:pt x="3491" y="20546"/>
                    <a:pt x="7215" y="21377"/>
                    <a:pt x="10939" y="19023"/>
                  </a:cubicBezTo>
                  <a:cubicBezTo>
                    <a:pt x="14664" y="16669"/>
                    <a:pt x="18388" y="11131"/>
                    <a:pt x="19877" y="7669"/>
                  </a:cubicBezTo>
                  <a:cubicBezTo>
                    <a:pt x="21367" y="4208"/>
                    <a:pt x="20622" y="2823"/>
                    <a:pt x="19319" y="1715"/>
                  </a:cubicBezTo>
                  <a:cubicBezTo>
                    <a:pt x="18015" y="608"/>
                    <a:pt x="16153" y="-223"/>
                    <a:pt x="15781" y="54"/>
                  </a:cubicBezTo>
                  <a:cubicBezTo>
                    <a:pt x="15408" y="331"/>
                    <a:pt x="16526" y="1715"/>
                    <a:pt x="17643" y="31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5" name="Line"/>
            <p:cNvSpPr/>
            <p:nvPr/>
          </p:nvSpPr>
          <p:spPr>
            <a:xfrm>
              <a:off x="6176433" y="1148867"/>
              <a:ext cx="247651" cy="235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1" fill="norm" stroke="1" extrusionOk="0">
                  <a:moveTo>
                    <a:pt x="0" y="5778"/>
                  </a:moveTo>
                  <a:cubicBezTo>
                    <a:pt x="1477" y="5396"/>
                    <a:pt x="2954" y="5013"/>
                    <a:pt x="3877" y="5300"/>
                  </a:cubicBezTo>
                  <a:cubicBezTo>
                    <a:pt x="4800" y="5587"/>
                    <a:pt x="5169" y="6542"/>
                    <a:pt x="5538" y="8836"/>
                  </a:cubicBezTo>
                  <a:cubicBezTo>
                    <a:pt x="5908" y="11130"/>
                    <a:pt x="6277" y="14762"/>
                    <a:pt x="6462" y="17056"/>
                  </a:cubicBezTo>
                  <a:cubicBezTo>
                    <a:pt x="6646" y="19349"/>
                    <a:pt x="6646" y="20305"/>
                    <a:pt x="6646" y="20114"/>
                  </a:cubicBezTo>
                  <a:cubicBezTo>
                    <a:pt x="6646" y="19923"/>
                    <a:pt x="6646" y="18585"/>
                    <a:pt x="6738" y="15909"/>
                  </a:cubicBezTo>
                  <a:cubicBezTo>
                    <a:pt x="6831" y="13233"/>
                    <a:pt x="7015" y="9219"/>
                    <a:pt x="7938" y="6256"/>
                  </a:cubicBezTo>
                  <a:cubicBezTo>
                    <a:pt x="8862" y="3293"/>
                    <a:pt x="10523" y="1381"/>
                    <a:pt x="11908" y="521"/>
                  </a:cubicBezTo>
                  <a:cubicBezTo>
                    <a:pt x="13292" y="-339"/>
                    <a:pt x="14400" y="-148"/>
                    <a:pt x="15508" y="1190"/>
                  </a:cubicBezTo>
                  <a:cubicBezTo>
                    <a:pt x="16615" y="2528"/>
                    <a:pt x="17723" y="5013"/>
                    <a:pt x="18738" y="8549"/>
                  </a:cubicBezTo>
                  <a:cubicBezTo>
                    <a:pt x="19754" y="12086"/>
                    <a:pt x="20677" y="16673"/>
                    <a:pt x="21600" y="212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6" name="Line"/>
            <p:cNvSpPr/>
            <p:nvPr/>
          </p:nvSpPr>
          <p:spPr>
            <a:xfrm>
              <a:off x="6977430" y="1198506"/>
              <a:ext cx="164204" cy="162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1" h="21011" fill="norm" stroke="1" extrusionOk="0">
                  <a:moveTo>
                    <a:pt x="2345" y="12516"/>
                  </a:moveTo>
                  <a:cubicBezTo>
                    <a:pt x="5353" y="10055"/>
                    <a:pt x="8360" y="7594"/>
                    <a:pt x="9864" y="5543"/>
                  </a:cubicBezTo>
                  <a:cubicBezTo>
                    <a:pt x="11368" y="3493"/>
                    <a:pt x="11368" y="1852"/>
                    <a:pt x="10684" y="895"/>
                  </a:cubicBezTo>
                  <a:cubicBezTo>
                    <a:pt x="10001" y="-62"/>
                    <a:pt x="8634" y="-335"/>
                    <a:pt x="6857" y="485"/>
                  </a:cubicBezTo>
                  <a:cubicBezTo>
                    <a:pt x="5079" y="1306"/>
                    <a:pt x="2892" y="3219"/>
                    <a:pt x="1525" y="5954"/>
                  </a:cubicBezTo>
                  <a:cubicBezTo>
                    <a:pt x="158" y="8688"/>
                    <a:pt x="-389" y="12242"/>
                    <a:pt x="295" y="15387"/>
                  </a:cubicBezTo>
                  <a:cubicBezTo>
                    <a:pt x="978" y="18531"/>
                    <a:pt x="2892" y="21265"/>
                    <a:pt x="6583" y="20992"/>
                  </a:cubicBezTo>
                  <a:cubicBezTo>
                    <a:pt x="10274" y="20718"/>
                    <a:pt x="15743" y="17437"/>
                    <a:pt x="21211" y="141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7" name="Line"/>
            <p:cNvSpPr/>
            <p:nvPr/>
          </p:nvSpPr>
          <p:spPr>
            <a:xfrm>
              <a:off x="7170455" y="1200149"/>
              <a:ext cx="155329" cy="157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363" fill="norm" stroke="1" extrusionOk="0">
                  <a:moveTo>
                    <a:pt x="2155" y="0"/>
                  </a:moveTo>
                  <a:cubicBezTo>
                    <a:pt x="1279" y="4320"/>
                    <a:pt x="404" y="8640"/>
                    <a:pt x="112" y="11664"/>
                  </a:cubicBezTo>
                  <a:cubicBezTo>
                    <a:pt x="-180" y="14688"/>
                    <a:pt x="112" y="16416"/>
                    <a:pt x="842" y="18000"/>
                  </a:cubicBezTo>
                  <a:cubicBezTo>
                    <a:pt x="1571" y="19584"/>
                    <a:pt x="2739" y="21024"/>
                    <a:pt x="3906" y="21312"/>
                  </a:cubicBezTo>
                  <a:cubicBezTo>
                    <a:pt x="5074" y="21600"/>
                    <a:pt x="6242" y="20736"/>
                    <a:pt x="9161" y="17280"/>
                  </a:cubicBezTo>
                  <a:cubicBezTo>
                    <a:pt x="12079" y="13824"/>
                    <a:pt x="16750" y="7776"/>
                    <a:pt x="21420" y="17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8" name="Line"/>
            <p:cNvSpPr/>
            <p:nvPr/>
          </p:nvSpPr>
          <p:spPr>
            <a:xfrm>
              <a:off x="7363883" y="1151731"/>
              <a:ext cx="263814" cy="190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333" fill="norm" stroke="1" extrusionOk="0">
                  <a:moveTo>
                    <a:pt x="0" y="10414"/>
                  </a:moveTo>
                  <a:cubicBezTo>
                    <a:pt x="1543" y="8041"/>
                    <a:pt x="3086" y="5667"/>
                    <a:pt x="3858" y="3768"/>
                  </a:cubicBezTo>
                  <a:cubicBezTo>
                    <a:pt x="4629" y="1869"/>
                    <a:pt x="4629" y="445"/>
                    <a:pt x="4200" y="89"/>
                  </a:cubicBezTo>
                  <a:cubicBezTo>
                    <a:pt x="3772" y="-267"/>
                    <a:pt x="2915" y="445"/>
                    <a:pt x="2058" y="2225"/>
                  </a:cubicBezTo>
                  <a:cubicBezTo>
                    <a:pt x="1200" y="4006"/>
                    <a:pt x="343" y="6854"/>
                    <a:pt x="86" y="9702"/>
                  </a:cubicBezTo>
                  <a:cubicBezTo>
                    <a:pt x="-171" y="12551"/>
                    <a:pt x="172" y="15399"/>
                    <a:pt x="1715" y="16467"/>
                  </a:cubicBezTo>
                  <a:cubicBezTo>
                    <a:pt x="3258" y="17535"/>
                    <a:pt x="6000" y="16823"/>
                    <a:pt x="7886" y="15280"/>
                  </a:cubicBezTo>
                  <a:cubicBezTo>
                    <a:pt x="9772" y="13737"/>
                    <a:pt x="10800" y="11364"/>
                    <a:pt x="11400" y="9584"/>
                  </a:cubicBezTo>
                  <a:cubicBezTo>
                    <a:pt x="12000" y="7803"/>
                    <a:pt x="12172" y="6617"/>
                    <a:pt x="11915" y="6498"/>
                  </a:cubicBezTo>
                  <a:cubicBezTo>
                    <a:pt x="11658" y="6379"/>
                    <a:pt x="10972" y="7329"/>
                    <a:pt x="10458" y="9584"/>
                  </a:cubicBezTo>
                  <a:cubicBezTo>
                    <a:pt x="9943" y="11838"/>
                    <a:pt x="9600" y="15399"/>
                    <a:pt x="9429" y="17773"/>
                  </a:cubicBezTo>
                  <a:cubicBezTo>
                    <a:pt x="9258" y="20146"/>
                    <a:pt x="9258" y="21333"/>
                    <a:pt x="9515" y="21333"/>
                  </a:cubicBezTo>
                  <a:cubicBezTo>
                    <a:pt x="9772" y="21333"/>
                    <a:pt x="10286" y="20146"/>
                    <a:pt x="11229" y="17535"/>
                  </a:cubicBezTo>
                  <a:cubicBezTo>
                    <a:pt x="12172" y="14924"/>
                    <a:pt x="13543" y="10889"/>
                    <a:pt x="14743" y="8041"/>
                  </a:cubicBezTo>
                  <a:cubicBezTo>
                    <a:pt x="15943" y="5192"/>
                    <a:pt x="16972" y="3531"/>
                    <a:pt x="17915" y="2581"/>
                  </a:cubicBezTo>
                  <a:cubicBezTo>
                    <a:pt x="18858" y="1632"/>
                    <a:pt x="19715" y="1395"/>
                    <a:pt x="20315" y="1869"/>
                  </a:cubicBezTo>
                  <a:cubicBezTo>
                    <a:pt x="20915" y="2344"/>
                    <a:pt x="21258" y="3531"/>
                    <a:pt x="21343" y="6260"/>
                  </a:cubicBezTo>
                  <a:cubicBezTo>
                    <a:pt x="21429" y="8990"/>
                    <a:pt x="21258" y="13263"/>
                    <a:pt x="21172" y="15636"/>
                  </a:cubicBezTo>
                  <a:cubicBezTo>
                    <a:pt x="21086" y="18010"/>
                    <a:pt x="21086" y="18485"/>
                    <a:pt x="21086" y="189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9" name="Line"/>
            <p:cNvSpPr/>
            <p:nvPr/>
          </p:nvSpPr>
          <p:spPr>
            <a:xfrm>
              <a:off x="7746042" y="927100"/>
              <a:ext cx="87742" cy="417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492" fill="norm" stroke="1" extrusionOk="0">
                  <a:moveTo>
                    <a:pt x="10518" y="0"/>
                  </a:moveTo>
                  <a:cubicBezTo>
                    <a:pt x="6918" y="3709"/>
                    <a:pt x="3318" y="7418"/>
                    <a:pt x="1518" y="10636"/>
                  </a:cubicBezTo>
                  <a:cubicBezTo>
                    <a:pt x="-282" y="13855"/>
                    <a:pt x="-282" y="16582"/>
                    <a:pt x="489" y="18327"/>
                  </a:cubicBezTo>
                  <a:cubicBezTo>
                    <a:pt x="1261" y="20073"/>
                    <a:pt x="2804" y="20836"/>
                    <a:pt x="4861" y="21218"/>
                  </a:cubicBezTo>
                  <a:cubicBezTo>
                    <a:pt x="6918" y="21600"/>
                    <a:pt x="9489" y="21600"/>
                    <a:pt x="12318" y="21109"/>
                  </a:cubicBezTo>
                  <a:cubicBezTo>
                    <a:pt x="15147" y="20618"/>
                    <a:pt x="18232" y="19636"/>
                    <a:pt x="21318" y="186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0" name="Line"/>
            <p:cNvSpPr/>
            <p:nvPr/>
          </p:nvSpPr>
          <p:spPr>
            <a:xfrm>
              <a:off x="7695494" y="1073150"/>
              <a:ext cx="220840" cy="95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2" h="21600" fill="norm" stroke="1" extrusionOk="0">
                  <a:moveTo>
                    <a:pt x="1077" y="21600"/>
                  </a:moveTo>
                  <a:cubicBezTo>
                    <a:pt x="269" y="20160"/>
                    <a:pt x="-538" y="18720"/>
                    <a:pt x="471" y="16800"/>
                  </a:cubicBezTo>
                  <a:cubicBezTo>
                    <a:pt x="1481" y="14880"/>
                    <a:pt x="4307" y="12480"/>
                    <a:pt x="8041" y="9600"/>
                  </a:cubicBezTo>
                  <a:cubicBezTo>
                    <a:pt x="11776" y="6720"/>
                    <a:pt x="16419" y="3360"/>
                    <a:pt x="2106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1" name="Line"/>
            <p:cNvSpPr/>
            <p:nvPr/>
          </p:nvSpPr>
          <p:spPr>
            <a:xfrm>
              <a:off x="8629802" y="1120042"/>
              <a:ext cx="245382" cy="259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146" fill="norm" stroke="1" extrusionOk="0">
                  <a:moveTo>
                    <a:pt x="16417" y="2911"/>
                  </a:moveTo>
                  <a:cubicBezTo>
                    <a:pt x="15679" y="1875"/>
                    <a:pt x="14940" y="838"/>
                    <a:pt x="13833" y="319"/>
                  </a:cubicBezTo>
                  <a:cubicBezTo>
                    <a:pt x="12725" y="-199"/>
                    <a:pt x="11248" y="-199"/>
                    <a:pt x="9310" y="1183"/>
                  </a:cubicBezTo>
                  <a:cubicBezTo>
                    <a:pt x="7371" y="2566"/>
                    <a:pt x="4971" y="5331"/>
                    <a:pt x="3310" y="8268"/>
                  </a:cubicBezTo>
                  <a:cubicBezTo>
                    <a:pt x="1648" y="11206"/>
                    <a:pt x="725" y="14316"/>
                    <a:pt x="264" y="16303"/>
                  </a:cubicBezTo>
                  <a:cubicBezTo>
                    <a:pt x="-198" y="18291"/>
                    <a:pt x="-198" y="19155"/>
                    <a:pt x="1464" y="19932"/>
                  </a:cubicBezTo>
                  <a:cubicBezTo>
                    <a:pt x="3125" y="20710"/>
                    <a:pt x="6448" y="21401"/>
                    <a:pt x="10048" y="21055"/>
                  </a:cubicBezTo>
                  <a:cubicBezTo>
                    <a:pt x="13648" y="20710"/>
                    <a:pt x="17525" y="19327"/>
                    <a:pt x="21402" y="179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2" name="Line"/>
            <p:cNvSpPr/>
            <p:nvPr/>
          </p:nvSpPr>
          <p:spPr>
            <a:xfrm>
              <a:off x="6252633" y="1981905"/>
              <a:ext cx="222251" cy="37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84" fill="norm" stroke="1" extrusionOk="0">
                  <a:moveTo>
                    <a:pt x="0" y="20084"/>
                  </a:moveTo>
                  <a:cubicBezTo>
                    <a:pt x="4937" y="12126"/>
                    <a:pt x="9874" y="4168"/>
                    <a:pt x="13474" y="1326"/>
                  </a:cubicBezTo>
                  <a:cubicBezTo>
                    <a:pt x="17074" y="-1516"/>
                    <a:pt x="19337" y="758"/>
                    <a:pt x="21600" y="30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3" name="Line"/>
            <p:cNvSpPr/>
            <p:nvPr/>
          </p:nvSpPr>
          <p:spPr>
            <a:xfrm>
              <a:off x="6260867" y="2012950"/>
              <a:ext cx="347367" cy="128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225" fill="norm" stroke="1" extrusionOk="0">
                  <a:moveTo>
                    <a:pt x="1454" y="16723"/>
                  </a:moveTo>
                  <a:cubicBezTo>
                    <a:pt x="668" y="18465"/>
                    <a:pt x="-117" y="20206"/>
                    <a:pt x="14" y="20903"/>
                  </a:cubicBezTo>
                  <a:cubicBezTo>
                    <a:pt x="145" y="21600"/>
                    <a:pt x="1192" y="21252"/>
                    <a:pt x="3941" y="18987"/>
                  </a:cubicBezTo>
                  <a:cubicBezTo>
                    <a:pt x="6690" y="16723"/>
                    <a:pt x="11141" y="12542"/>
                    <a:pt x="14348" y="9058"/>
                  </a:cubicBezTo>
                  <a:cubicBezTo>
                    <a:pt x="17556" y="5574"/>
                    <a:pt x="19519" y="2787"/>
                    <a:pt x="2148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4" name="Line"/>
            <p:cNvSpPr/>
            <p:nvPr/>
          </p:nvSpPr>
          <p:spPr>
            <a:xfrm>
              <a:off x="6534714" y="1892770"/>
              <a:ext cx="196599" cy="278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564" fill="norm" stroke="1" extrusionOk="0">
                  <a:moveTo>
                    <a:pt x="2440" y="455"/>
                  </a:moveTo>
                  <a:cubicBezTo>
                    <a:pt x="1076" y="291"/>
                    <a:pt x="-288" y="128"/>
                    <a:pt x="53" y="46"/>
                  </a:cubicBezTo>
                  <a:cubicBezTo>
                    <a:pt x="394" y="-36"/>
                    <a:pt x="2440" y="-36"/>
                    <a:pt x="5737" y="291"/>
                  </a:cubicBezTo>
                  <a:cubicBezTo>
                    <a:pt x="9034" y="619"/>
                    <a:pt x="13581" y="1273"/>
                    <a:pt x="16537" y="2337"/>
                  </a:cubicBezTo>
                  <a:cubicBezTo>
                    <a:pt x="19493" y="3400"/>
                    <a:pt x="20857" y="4873"/>
                    <a:pt x="21085" y="6509"/>
                  </a:cubicBezTo>
                  <a:cubicBezTo>
                    <a:pt x="21312" y="8146"/>
                    <a:pt x="20403" y="9946"/>
                    <a:pt x="17788" y="12482"/>
                  </a:cubicBezTo>
                  <a:cubicBezTo>
                    <a:pt x="15173" y="15019"/>
                    <a:pt x="10853" y="18291"/>
                    <a:pt x="6533" y="215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5" name="Line"/>
            <p:cNvSpPr/>
            <p:nvPr/>
          </p:nvSpPr>
          <p:spPr>
            <a:xfrm>
              <a:off x="6132232" y="1943091"/>
              <a:ext cx="202952" cy="20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3" h="21143" fill="norm" stroke="1" extrusionOk="0">
                  <a:moveTo>
                    <a:pt x="1957" y="3889"/>
                  </a:moveTo>
                  <a:cubicBezTo>
                    <a:pt x="2619" y="2809"/>
                    <a:pt x="3280" y="1729"/>
                    <a:pt x="4162" y="973"/>
                  </a:cubicBezTo>
                  <a:cubicBezTo>
                    <a:pt x="5043" y="217"/>
                    <a:pt x="6145" y="-215"/>
                    <a:pt x="6476" y="109"/>
                  </a:cubicBezTo>
                  <a:cubicBezTo>
                    <a:pt x="6806" y="433"/>
                    <a:pt x="6366" y="1513"/>
                    <a:pt x="5153" y="3889"/>
                  </a:cubicBezTo>
                  <a:cubicBezTo>
                    <a:pt x="3941" y="6265"/>
                    <a:pt x="1957" y="9937"/>
                    <a:pt x="855" y="12853"/>
                  </a:cubicBezTo>
                  <a:cubicBezTo>
                    <a:pt x="-247" y="15769"/>
                    <a:pt x="-467" y="17929"/>
                    <a:pt x="1296" y="19333"/>
                  </a:cubicBezTo>
                  <a:cubicBezTo>
                    <a:pt x="3060" y="20737"/>
                    <a:pt x="6806" y="21385"/>
                    <a:pt x="10443" y="21061"/>
                  </a:cubicBezTo>
                  <a:cubicBezTo>
                    <a:pt x="14080" y="20737"/>
                    <a:pt x="17606" y="19441"/>
                    <a:pt x="21133" y="181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6" name="Line"/>
            <p:cNvSpPr/>
            <p:nvPr/>
          </p:nvSpPr>
          <p:spPr>
            <a:xfrm>
              <a:off x="7218775" y="1794207"/>
              <a:ext cx="112362" cy="454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488" fill="norm" stroke="1" extrusionOk="0">
                  <a:moveTo>
                    <a:pt x="9422" y="9734"/>
                  </a:moveTo>
                  <a:cubicBezTo>
                    <a:pt x="9022" y="12734"/>
                    <a:pt x="8622" y="15734"/>
                    <a:pt x="8422" y="17484"/>
                  </a:cubicBezTo>
                  <a:cubicBezTo>
                    <a:pt x="8222" y="19234"/>
                    <a:pt x="8222" y="19734"/>
                    <a:pt x="8022" y="20284"/>
                  </a:cubicBezTo>
                  <a:cubicBezTo>
                    <a:pt x="7822" y="20834"/>
                    <a:pt x="7422" y="21434"/>
                    <a:pt x="6422" y="21484"/>
                  </a:cubicBezTo>
                  <a:cubicBezTo>
                    <a:pt x="5422" y="21534"/>
                    <a:pt x="3822" y="21034"/>
                    <a:pt x="2422" y="19134"/>
                  </a:cubicBezTo>
                  <a:cubicBezTo>
                    <a:pt x="1022" y="17234"/>
                    <a:pt x="-178" y="13934"/>
                    <a:pt x="22" y="10934"/>
                  </a:cubicBezTo>
                  <a:cubicBezTo>
                    <a:pt x="222" y="7934"/>
                    <a:pt x="1822" y="5234"/>
                    <a:pt x="3022" y="3584"/>
                  </a:cubicBezTo>
                  <a:cubicBezTo>
                    <a:pt x="4222" y="1934"/>
                    <a:pt x="5022" y="1334"/>
                    <a:pt x="6222" y="884"/>
                  </a:cubicBezTo>
                  <a:cubicBezTo>
                    <a:pt x="7422" y="434"/>
                    <a:pt x="9022" y="134"/>
                    <a:pt x="10822" y="34"/>
                  </a:cubicBezTo>
                  <a:cubicBezTo>
                    <a:pt x="12622" y="-66"/>
                    <a:pt x="14622" y="34"/>
                    <a:pt x="16822" y="584"/>
                  </a:cubicBezTo>
                  <a:cubicBezTo>
                    <a:pt x="19022" y="1134"/>
                    <a:pt x="21422" y="2134"/>
                    <a:pt x="21222" y="3484"/>
                  </a:cubicBezTo>
                  <a:cubicBezTo>
                    <a:pt x="21022" y="4834"/>
                    <a:pt x="18222" y="6534"/>
                    <a:pt x="15422" y="7584"/>
                  </a:cubicBezTo>
                  <a:cubicBezTo>
                    <a:pt x="12622" y="8634"/>
                    <a:pt x="9822" y="9034"/>
                    <a:pt x="6822" y="9334"/>
                  </a:cubicBezTo>
                  <a:cubicBezTo>
                    <a:pt x="3822" y="9634"/>
                    <a:pt x="622" y="9834"/>
                    <a:pt x="422" y="10134"/>
                  </a:cubicBezTo>
                  <a:cubicBezTo>
                    <a:pt x="222" y="10434"/>
                    <a:pt x="3022" y="10834"/>
                    <a:pt x="5822" y="112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7" name="Line"/>
            <p:cNvSpPr/>
            <p:nvPr/>
          </p:nvSpPr>
          <p:spPr>
            <a:xfrm>
              <a:off x="7338483" y="2000250"/>
              <a:ext cx="177801" cy="202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7" fill="norm" stroke="1" extrusionOk="0">
                  <a:moveTo>
                    <a:pt x="0" y="4008"/>
                  </a:moveTo>
                  <a:cubicBezTo>
                    <a:pt x="771" y="3118"/>
                    <a:pt x="1543" y="2227"/>
                    <a:pt x="2571" y="2449"/>
                  </a:cubicBezTo>
                  <a:cubicBezTo>
                    <a:pt x="3600" y="2672"/>
                    <a:pt x="4886" y="4008"/>
                    <a:pt x="6429" y="6792"/>
                  </a:cubicBezTo>
                  <a:cubicBezTo>
                    <a:pt x="7971" y="9575"/>
                    <a:pt x="9771" y="13806"/>
                    <a:pt x="10414" y="16590"/>
                  </a:cubicBezTo>
                  <a:cubicBezTo>
                    <a:pt x="11057" y="19373"/>
                    <a:pt x="10543" y="20709"/>
                    <a:pt x="9643" y="21155"/>
                  </a:cubicBezTo>
                  <a:cubicBezTo>
                    <a:pt x="8743" y="21600"/>
                    <a:pt x="7457" y="21155"/>
                    <a:pt x="6814" y="19485"/>
                  </a:cubicBezTo>
                  <a:cubicBezTo>
                    <a:pt x="6171" y="17814"/>
                    <a:pt x="6171" y="14920"/>
                    <a:pt x="7843" y="11691"/>
                  </a:cubicBezTo>
                  <a:cubicBezTo>
                    <a:pt x="9514" y="8462"/>
                    <a:pt x="12857" y="4899"/>
                    <a:pt x="15429" y="2895"/>
                  </a:cubicBezTo>
                  <a:cubicBezTo>
                    <a:pt x="18000" y="891"/>
                    <a:pt x="19800" y="44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8" name="Line"/>
            <p:cNvSpPr/>
            <p:nvPr/>
          </p:nvSpPr>
          <p:spPr>
            <a:xfrm>
              <a:off x="7697579" y="1846077"/>
              <a:ext cx="136205" cy="368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358" fill="norm" stroke="1" extrusionOk="0">
                  <a:moveTo>
                    <a:pt x="21383" y="1575"/>
                  </a:moveTo>
                  <a:cubicBezTo>
                    <a:pt x="20054" y="962"/>
                    <a:pt x="18725" y="348"/>
                    <a:pt x="17063" y="102"/>
                  </a:cubicBezTo>
                  <a:cubicBezTo>
                    <a:pt x="15401" y="-143"/>
                    <a:pt x="13408" y="-20"/>
                    <a:pt x="10915" y="1268"/>
                  </a:cubicBezTo>
                  <a:cubicBezTo>
                    <a:pt x="8423" y="2557"/>
                    <a:pt x="5432" y="5012"/>
                    <a:pt x="3438" y="8141"/>
                  </a:cubicBezTo>
                  <a:cubicBezTo>
                    <a:pt x="1445" y="11271"/>
                    <a:pt x="448" y="15075"/>
                    <a:pt x="115" y="17284"/>
                  </a:cubicBezTo>
                  <a:cubicBezTo>
                    <a:pt x="-217" y="19493"/>
                    <a:pt x="115" y="20107"/>
                    <a:pt x="1777" y="20598"/>
                  </a:cubicBezTo>
                  <a:cubicBezTo>
                    <a:pt x="3438" y="21089"/>
                    <a:pt x="6429" y="21457"/>
                    <a:pt x="8755" y="21334"/>
                  </a:cubicBezTo>
                  <a:cubicBezTo>
                    <a:pt x="11081" y="21212"/>
                    <a:pt x="12743" y="20598"/>
                    <a:pt x="14405" y="199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9" name="Line"/>
            <p:cNvSpPr/>
            <p:nvPr/>
          </p:nvSpPr>
          <p:spPr>
            <a:xfrm>
              <a:off x="7884583" y="1862441"/>
              <a:ext cx="131234" cy="372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2" fill="norm" stroke="1" extrusionOk="0">
                  <a:moveTo>
                    <a:pt x="10452" y="4989"/>
                  </a:moveTo>
                  <a:cubicBezTo>
                    <a:pt x="7316" y="8872"/>
                    <a:pt x="4181" y="12755"/>
                    <a:pt x="2439" y="15303"/>
                  </a:cubicBezTo>
                  <a:cubicBezTo>
                    <a:pt x="697" y="17852"/>
                    <a:pt x="348" y="19065"/>
                    <a:pt x="174" y="19975"/>
                  </a:cubicBezTo>
                  <a:cubicBezTo>
                    <a:pt x="0" y="20885"/>
                    <a:pt x="0" y="21492"/>
                    <a:pt x="0" y="21310"/>
                  </a:cubicBezTo>
                  <a:cubicBezTo>
                    <a:pt x="0" y="21128"/>
                    <a:pt x="0" y="20157"/>
                    <a:pt x="871" y="18155"/>
                  </a:cubicBezTo>
                  <a:cubicBezTo>
                    <a:pt x="1742" y="16153"/>
                    <a:pt x="3484" y="13119"/>
                    <a:pt x="5574" y="10146"/>
                  </a:cubicBezTo>
                  <a:cubicBezTo>
                    <a:pt x="7665" y="7173"/>
                    <a:pt x="10103" y="4261"/>
                    <a:pt x="12194" y="2440"/>
                  </a:cubicBezTo>
                  <a:cubicBezTo>
                    <a:pt x="14284" y="620"/>
                    <a:pt x="16026" y="-108"/>
                    <a:pt x="17419" y="13"/>
                  </a:cubicBezTo>
                  <a:cubicBezTo>
                    <a:pt x="18813" y="135"/>
                    <a:pt x="19858" y="1105"/>
                    <a:pt x="20555" y="2804"/>
                  </a:cubicBezTo>
                  <a:cubicBezTo>
                    <a:pt x="21252" y="4503"/>
                    <a:pt x="21600" y="6930"/>
                    <a:pt x="21600" y="8993"/>
                  </a:cubicBezTo>
                  <a:cubicBezTo>
                    <a:pt x="21600" y="11056"/>
                    <a:pt x="21252" y="12755"/>
                    <a:pt x="20903" y="14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0" name="Line"/>
            <p:cNvSpPr/>
            <p:nvPr/>
          </p:nvSpPr>
          <p:spPr>
            <a:xfrm>
              <a:off x="7921551" y="2006600"/>
              <a:ext cx="204333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600" fill="norm" stroke="1" extrusionOk="0">
                  <a:moveTo>
                    <a:pt x="2123" y="21600"/>
                  </a:moveTo>
                  <a:cubicBezTo>
                    <a:pt x="1009" y="20160"/>
                    <a:pt x="-104" y="18720"/>
                    <a:pt x="7" y="16920"/>
                  </a:cubicBezTo>
                  <a:cubicBezTo>
                    <a:pt x="119" y="15120"/>
                    <a:pt x="1455" y="12960"/>
                    <a:pt x="5240" y="10080"/>
                  </a:cubicBezTo>
                  <a:cubicBezTo>
                    <a:pt x="9026" y="7200"/>
                    <a:pt x="15261" y="3600"/>
                    <a:pt x="2149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1" name="Line"/>
            <p:cNvSpPr/>
            <p:nvPr/>
          </p:nvSpPr>
          <p:spPr>
            <a:xfrm>
              <a:off x="8189746" y="1854642"/>
              <a:ext cx="177438" cy="276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039" fill="norm" stroke="1" extrusionOk="0">
                  <a:moveTo>
                    <a:pt x="2270" y="11089"/>
                  </a:moveTo>
                  <a:cubicBezTo>
                    <a:pt x="1499" y="11734"/>
                    <a:pt x="727" y="12378"/>
                    <a:pt x="470" y="13507"/>
                  </a:cubicBezTo>
                  <a:cubicBezTo>
                    <a:pt x="213" y="14635"/>
                    <a:pt x="470" y="16247"/>
                    <a:pt x="470" y="17778"/>
                  </a:cubicBezTo>
                  <a:cubicBezTo>
                    <a:pt x="470" y="19310"/>
                    <a:pt x="213" y="20760"/>
                    <a:pt x="85" y="21002"/>
                  </a:cubicBezTo>
                  <a:cubicBezTo>
                    <a:pt x="-44" y="21244"/>
                    <a:pt x="-44" y="20277"/>
                    <a:pt x="213" y="18181"/>
                  </a:cubicBezTo>
                  <a:cubicBezTo>
                    <a:pt x="470" y="16086"/>
                    <a:pt x="985" y="12862"/>
                    <a:pt x="2785" y="9638"/>
                  </a:cubicBezTo>
                  <a:cubicBezTo>
                    <a:pt x="4585" y="6414"/>
                    <a:pt x="7670" y="3190"/>
                    <a:pt x="9856" y="1498"/>
                  </a:cubicBezTo>
                  <a:cubicBezTo>
                    <a:pt x="12042" y="-195"/>
                    <a:pt x="13327" y="-356"/>
                    <a:pt x="14870" y="531"/>
                  </a:cubicBezTo>
                  <a:cubicBezTo>
                    <a:pt x="16413" y="1417"/>
                    <a:pt x="18213" y="3351"/>
                    <a:pt x="19370" y="6414"/>
                  </a:cubicBezTo>
                  <a:cubicBezTo>
                    <a:pt x="20527" y="9477"/>
                    <a:pt x="21042" y="13668"/>
                    <a:pt x="21299" y="16247"/>
                  </a:cubicBezTo>
                  <a:cubicBezTo>
                    <a:pt x="21556" y="18826"/>
                    <a:pt x="21556" y="19793"/>
                    <a:pt x="21556" y="20277"/>
                  </a:cubicBezTo>
                  <a:cubicBezTo>
                    <a:pt x="21556" y="20760"/>
                    <a:pt x="21556" y="20760"/>
                    <a:pt x="21556" y="207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2" name="Line"/>
            <p:cNvSpPr/>
            <p:nvPr/>
          </p:nvSpPr>
          <p:spPr>
            <a:xfrm>
              <a:off x="8538633" y="1787460"/>
              <a:ext cx="145414" cy="345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346" fill="norm" stroke="1" extrusionOk="0">
                  <a:moveTo>
                    <a:pt x="5635" y="8448"/>
                  </a:moveTo>
                  <a:cubicBezTo>
                    <a:pt x="4383" y="8841"/>
                    <a:pt x="3130" y="9233"/>
                    <a:pt x="2348" y="11132"/>
                  </a:cubicBezTo>
                  <a:cubicBezTo>
                    <a:pt x="1565" y="13030"/>
                    <a:pt x="1252" y="16433"/>
                    <a:pt x="1096" y="18528"/>
                  </a:cubicBezTo>
                  <a:cubicBezTo>
                    <a:pt x="939" y="20623"/>
                    <a:pt x="939" y="21408"/>
                    <a:pt x="783" y="21343"/>
                  </a:cubicBezTo>
                  <a:cubicBezTo>
                    <a:pt x="626" y="21277"/>
                    <a:pt x="313" y="20361"/>
                    <a:pt x="157" y="17677"/>
                  </a:cubicBezTo>
                  <a:cubicBezTo>
                    <a:pt x="0" y="14993"/>
                    <a:pt x="0" y="10543"/>
                    <a:pt x="783" y="7270"/>
                  </a:cubicBezTo>
                  <a:cubicBezTo>
                    <a:pt x="1565" y="3997"/>
                    <a:pt x="3130" y="1903"/>
                    <a:pt x="4696" y="855"/>
                  </a:cubicBezTo>
                  <a:cubicBezTo>
                    <a:pt x="6261" y="-192"/>
                    <a:pt x="7826" y="-192"/>
                    <a:pt x="8922" y="397"/>
                  </a:cubicBezTo>
                  <a:cubicBezTo>
                    <a:pt x="10017" y="986"/>
                    <a:pt x="10643" y="2164"/>
                    <a:pt x="10643" y="3408"/>
                  </a:cubicBezTo>
                  <a:cubicBezTo>
                    <a:pt x="10643" y="4652"/>
                    <a:pt x="10017" y="5961"/>
                    <a:pt x="9078" y="6812"/>
                  </a:cubicBezTo>
                  <a:cubicBezTo>
                    <a:pt x="8139" y="7663"/>
                    <a:pt x="6887" y="8055"/>
                    <a:pt x="7043" y="8448"/>
                  </a:cubicBezTo>
                  <a:cubicBezTo>
                    <a:pt x="7200" y="8841"/>
                    <a:pt x="8765" y="9233"/>
                    <a:pt x="11426" y="10804"/>
                  </a:cubicBezTo>
                  <a:cubicBezTo>
                    <a:pt x="14087" y="12375"/>
                    <a:pt x="17843" y="15124"/>
                    <a:pt x="19722" y="16826"/>
                  </a:cubicBezTo>
                  <a:cubicBezTo>
                    <a:pt x="21600" y="18528"/>
                    <a:pt x="21600" y="19183"/>
                    <a:pt x="21443" y="19837"/>
                  </a:cubicBezTo>
                  <a:cubicBezTo>
                    <a:pt x="21287" y="20492"/>
                    <a:pt x="20974" y="21146"/>
                    <a:pt x="17374" y="21277"/>
                  </a:cubicBezTo>
                  <a:cubicBezTo>
                    <a:pt x="13774" y="21408"/>
                    <a:pt x="6887" y="21015"/>
                    <a:pt x="0" y="206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3" name="Line"/>
            <p:cNvSpPr/>
            <p:nvPr/>
          </p:nvSpPr>
          <p:spPr>
            <a:xfrm>
              <a:off x="8919897" y="1579658"/>
              <a:ext cx="24872" cy="854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531" fill="norm" stroke="1" extrusionOk="0">
                  <a:moveTo>
                    <a:pt x="15975" y="678"/>
                  </a:moveTo>
                  <a:cubicBezTo>
                    <a:pt x="17775" y="304"/>
                    <a:pt x="19575" y="-69"/>
                    <a:pt x="20475" y="11"/>
                  </a:cubicBezTo>
                  <a:cubicBezTo>
                    <a:pt x="21375" y="91"/>
                    <a:pt x="21375" y="624"/>
                    <a:pt x="20475" y="1824"/>
                  </a:cubicBezTo>
                  <a:cubicBezTo>
                    <a:pt x="19575" y="3024"/>
                    <a:pt x="17775" y="4891"/>
                    <a:pt x="15075" y="6811"/>
                  </a:cubicBezTo>
                  <a:cubicBezTo>
                    <a:pt x="12375" y="8731"/>
                    <a:pt x="8775" y="10704"/>
                    <a:pt x="6975" y="12651"/>
                  </a:cubicBezTo>
                  <a:cubicBezTo>
                    <a:pt x="5175" y="14598"/>
                    <a:pt x="5175" y="16518"/>
                    <a:pt x="5175" y="17904"/>
                  </a:cubicBezTo>
                  <a:cubicBezTo>
                    <a:pt x="5175" y="19291"/>
                    <a:pt x="5175" y="20144"/>
                    <a:pt x="4275" y="20704"/>
                  </a:cubicBezTo>
                  <a:cubicBezTo>
                    <a:pt x="3375" y="21264"/>
                    <a:pt x="1575" y="21531"/>
                    <a:pt x="675" y="21531"/>
                  </a:cubicBezTo>
                  <a:cubicBezTo>
                    <a:pt x="-225" y="21531"/>
                    <a:pt x="-225" y="21264"/>
                    <a:pt x="675" y="20998"/>
                  </a:cubicBezTo>
                  <a:cubicBezTo>
                    <a:pt x="1575" y="20731"/>
                    <a:pt x="3375" y="20464"/>
                    <a:pt x="5175" y="201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4" name="Line"/>
            <p:cNvSpPr/>
            <p:nvPr/>
          </p:nvSpPr>
          <p:spPr>
            <a:xfrm>
              <a:off x="9169004" y="1891368"/>
              <a:ext cx="188780" cy="256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103" fill="norm" stroke="1" extrusionOk="0">
                  <a:moveTo>
                    <a:pt x="16185" y="1644"/>
                  </a:moveTo>
                  <a:cubicBezTo>
                    <a:pt x="15236" y="1122"/>
                    <a:pt x="14286" y="599"/>
                    <a:pt x="13100" y="251"/>
                  </a:cubicBezTo>
                  <a:cubicBezTo>
                    <a:pt x="11913" y="-98"/>
                    <a:pt x="10489" y="-272"/>
                    <a:pt x="8352" y="1034"/>
                  </a:cubicBezTo>
                  <a:cubicBezTo>
                    <a:pt x="6216" y="2341"/>
                    <a:pt x="3368" y="5128"/>
                    <a:pt x="1706" y="8089"/>
                  </a:cubicBezTo>
                  <a:cubicBezTo>
                    <a:pt x="45" y="11051"/>
                    <a:pt x="-430" y="14186"/>
                    <a:pt x="401" y="16625"/>
                  </a:cubicBezTo>
                  <a:cubicBezTo>
                    <a:pt x="1232" y="19063"/>
                    <a:pt x="3368" y="20805"/>
                    <a:pt x="7047" y="21067"/>
                  </a:cubicBezTo>
                  <a:cubicBezTo>
                    <a:pt x="10726" y="21328"/>
                    <a:pt x="15948" y="20109"/>
                    <a:pt x="21170" y="188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5" name="Line"/>
            <p:cNvSpPr/>
            <p:nvPr/>
          </p:nvSpPr>
          <p:spPr>
            <a:xfrm>
              <a:off x="9440333" y="1714500"/>
              <a:ext cx="141189" cy="533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1600" fill="norm" stroke="1" extrusionOk="0">
                  <a:moveTo>
                    <a:pt x="0" y="0"/>
                  </a:moveTo>
                  <a:cubicBezTo>
                    <a:pt x="4765" y="1800"/>
                    <a:pt x="9529" y="3600"/>
                    <a:pt x="13500" y="5829"/>
                  </a:cubicBezTo>
                  <a:cubicBezTo>
                    <a:pt x="17471" y="8057"/>
                    <a:pt x="20647" y="10714"/>
                    <a:pt x="21124" y="13200"/>
                  </a:cubicBezTo>
                  <a:cubicBezTo>
                    <a:pt x="21600" y="15686"/>
                    <a:pt x="19376" y="18000"/>
                    <a:pt x="16518" y="19371"/>
                  </a:cubicBezTo>
                  <a:cubicBezTo>
                    <a:pt x="13659" y="20743"/>
                    <a:pt x="10165" y="21171"/>
                    <a:pt x="667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6" name="Line"/>
            <p:cNvSpPr/>
            <p:nvPr/>
          </p:nvSpPr>
          <p:spPr>
            <a:xfrm>
              <a:off x="9846733" y="2019300"/>
              <a:ext cx="14605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17" y="16800"/>
                    <a:pt x="5635" y="12000"/>
                    <a:pt x="9235" y="8400"/>
                  </a:cubicBezTo>
                  <a:cubicBezTo>
                    <a:pt x="12835" y="4800"/>
                    <a:pt x="17217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7" name="Line"/>
            <p:cNvSpPr/>
            <p:nvPr/>
          </p:nvSpPr>
          <p:spPr>
            <a:xfrm>
              <a:off x="9884833" y="2139950"/>
              <a:ext cx="165101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8" name="Line"/>
            <p:cNvSpPr/>
            <p:nvPr/>
          </p:nvSpPr>
          <p:spPr>
            <a:xfrm>
              <a:off x="10208683" y="1783137"/>
              <a:ext cx="121583" cy="485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560" fill="norm" stroke="1" extrusionOk="0">
                  <a:moveTo>
                    <a:pt x="5492" y="12169"/>
                  </a:moveTo>
                  <a:cubicBezTo>
                    <a:pt x="3661" y="14423"/>
                    <a:pt x="1831" y="16677"/>
                    <a:pt x="915" y="18085"/>
                  </a:cubicBezTo>
                  <a:cubicBezTo>
                    <a:pt x="0" y="19494"/>
                    <a:pt x="0" y="20057"/>
                    <a:pt x="0" y="20574"/>
                  </a:cubicBezTo>
                  <a:cubicBezTo>
                    <a:pt x="0" y="21090"/>
                    <a:pt x="0" y="21560"/>
                    <a:pt x="0" y="21560"/>
                  </a:cubicBezTo>
                  <a:cubicBezTo>
                    <a:pt x="0" y="21560"/>
                    <a:pt x="0" y="21090"/>
                    <a:pt x="366" y="18930"/>
                  </a:cubicBezTo>
                  <a:cubicBezTo>
                    <a:pt x="732" y="16770"/>
                    <a:pt x="1464" y="12920"/>
                    <a:pt x="3295" y="9586"/>
                  </a:cubicBezTo>
                  <a:cubicBezTo>
                    <a:pt x="5125" y="6252"/>
                    <a:pt x="8054" y="3435"/>
                    <a:pt x="10251" y="1885"/>
                  </a:cubicBezTo>
                  <a:cubicBezTo>
                    <a:pt x="12447" y="336"/>
                    <a:pt x="13912" y="54"/>
                    <a:pt x="15559" y="7"/>
                  </a:cubicBezTo>
                  <a:cubicBezTo>
                    <a:pt x="17207" y="-40"/>
                    <a:pt x="19037" y="148"/>
                    <a:pt x="20136" y="805"/>
                  </a:cubicBezTo>
                  <a:cubicBezTo>
                    <a:pt x="21234" y="1463"/>
                    <a:pt x="21600" y="2590"/>
                    <a:pt x="19586" y="4233"/>
                  </a:cubicBezTo>
                  <a:cubicBezTo>
                    <a:pt x="17573" y="5877"/>
                    <a:pt x="13180" y="8037"/>
                    <a:pt x="8786" y="101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9" name="Line"/>
            <p:cNvSpPr/>
            <p:nvPr/>
          </p:nvSpPr>
          <p:spPr>
            <a:xfrm>
              <a:off x="10297583" y="1993900"/>
              <a:ext cx="215901" cy="241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9" fill="norm" stroke="1" extrusionOk="0">
                  <a:moveTo>
                    <a:pt x="0" y="3381"/>
                  </a:moveTo>
                  <a:cubicBezTo>
                    <a:pt x="424" y="2442"/>
                    <a:pt x="847" y="1503"/>
                    <a:pt x="1588" y="939"/>
                  </a:cubicBezTo>
                  <a:cubicBezTo>
                    <a:pt x="2329" y="376"/>
                    <a:pt x="3388" y="188"/>
                    <a:pt x="4871" y="1503"/>
                  </a:cubicBezTo>
                  <a:cubicBezTo>
                    <a:pt x="6353" y="2817"/>
                    <a:pt x="8259" y="5635"/>
                    <a:pt x="9212" y="9110"/>
                  </a:cubicBezTo>
                  <a:cubicBezTo>
                    <a:pt x="10165" y="12584"/>
                    <a:pt x="10165" y="16717"/>
                    <a:pt x="9635" y="18970"/>
                  </a:cubicBezTo>
                  <a:cubicBezTo>
                    <a:pt x="9106" y="21224"/>
                    <a:pt x="8047" y="21600"/>
                    <a:pt x="7412" y="21318"/>
                  </a:cubicBezTo>
                  <a:cubicBezTo>
                    <a:pt x="6776" y="21037"/>
                    <a:pt x="6565" y="20097"/>
                    <a:pt x="6988" y="17468"/>
                  </a:cubicBezTo>
                  <a:cubicBezTo>
                    <a:pt x="7412" y="14838"/>
                    <a:pt x="8471" y="10518"/>
                    <a:pt x="11012" y="7325"/>
                  </a:cubicBezTo>
                  <a:cubicBezTo>
                    <a:pt x="13553" y="4132"/>
                    <a:pt x="17576" y="206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0" name="Line"/>
            <p:cNvSpPr/>
            <p:nvPr/>
          </p:nvSpPr>
          <p:spPr>
            <a:xfrm>
              <a:off x="10568987" y="1884866"/>
              <a:ext cx="160397" cy="312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384" fill="norm" stroke="1" extrusionOk="0">
                  <a:moveTo>
                    <a:pt x="21257" y="1814"/>
                  </a:moveTo>
                  <a:cubicBezTo>
                    <a:pt x="20415" y="1234"/>
                    <a:pt x="19574" y="654"/>
                    <a:pt x="18312" y="291"/>
                  </a:cubicBezTo>
                  <a:cubicBezTo>
                    <a:pt x="17049" y="-71"/>
                    <a:pt x="15366" y="-216"/>
                    <a:pt x="12982" y="581"/>
                  </a:cubicBezTo>
                  <a:cubicBezTo>
                    <a:pt x="10597" y="1379"/>
                    <a:pt x="7512" y="3118"/>
                    <a:pt x="5127" y="6090"/>
                  </a:cubicBezTo>
                  <a:cubicBezTo>
                    <a:pt x="2743" y="9062"/>
                    <a:pt x="1060" y="13266"/>
                    <a:pt x="358" y="15875"/>
                  </a:cubicBezTo>
                  <a:cubicBezTo>
                    <a:pt x="-343" y="18485"/>
                    <a:pt x="-62" y="19499"/>
                    <a:pt x="1621" y="20152"/>
                  </a:cubicBezTo>
                  <a:cubicBezTo>
                    <a:pt x="3304" y="20804"/>
                    <a:pt x="6389" y="21094"/>
                    <a:pt x="9475" y="213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1" name="Line"/>
            <p:cNvSpPr/>
            <p:nvPr/>
          </p:nvSpPr>
          <p:spPr>
            <a:xfrm>
              <a:off x="10711921" y="1891867"/>
              <a:ext cx="150342" cy="364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0885" fill="norm" stroke="1" extrusionOk="0">
                  <a:moveTo>
                    <a:pt x="13275" y="5121"/>
                  </a:moveTo>
                  <a:cubicBezTo>
                    <a:pt x="9975" y="7670"/>
                    <a:pt x="6675" y="10218"/>
                    <a:pt x="4425" y="12888"/>
                  </a:cubicBezTo>
                  <a:cubicBezTo>
                    <a:pt x="2175" y="15557"/>
                    <a:pt x="975" y="18348"/>
                    <a:pt x="375" y="19804"/>
                  </a:cubicBezTo>
                  <a:cubicBezTo>
                    <a:pt x="-225" y="21261"/>
                    <a:pt x="-225" y="21382"/>
                    <a:pt x="1275" y="19319"/>
                  </a:cubicBezTo>
                  <a:cubicBezTo>
                    <a:pt x="2775" y="17256"/>
                    <a:pt x="5775" y="13009"/>
                    <a:pt x="8775" y="9551"/>
                  </a:cubicBezTo>
                  <a:cubicBezTo>
                    <a:pt x="11775" y="6092"/>
                    <a:pt x="14775" y="3422"/>
                    <a:pt x="16875" y="1845"/>
                  </a:cubicBezTo>
                  <a:cubicBezTo>
                    <a:pt x="18975" y="267"/>
                    <a:pt x="20175" y="-218"/>
                    <a:pt x="20775" y="85"/>
                  </a:cubicBezTo>
                  <a:cubicBezTo>
                    <a:pt x="21375" y="389"/>
                    <a:pt x="21375" y="1481"/>
                    <a:pt x="21225" y="4151"/>
                  </a:cubicBezTo>
                  <a:cubicBezTo>
                    <a:pt x="21075" y="6820"/>
                    <a:pt x="20775" y="11067"/>
                    <a:pt x="20625" y="13494"/>
                  </a:cubicBezTo>
                  <a:cubicBezTo>
                    <a:pt x="20475" y="15921"/>
                    <a:pt x="20475" y="16528"/>
                    <a:pt x="20475" y="171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2" name="Line"/>
            <p:cNvSpPr/>
            <p:nvPr/>
          </p:nvSpPr>
          <p:spPr>
            <a:xfrm>
              <a:off x="10754783" y="2051050"/>
              <a:ext cx="127001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3" name="Line"/>
            <p:cNvSpPr/>
            <p:nvPr/>
          </p:nvSpPr>
          <p:spPr>
            <a:xfrm>
              <a:off x="11021483" y="1720850"/>
              <a:ext cx="69851" cy="666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018" y="1989"/>
                    <a:pt x="12436" y="3977"/>
                    <a:pt x="9491" y="6137"/>
                  </a:cubicBezTo>
                  <a:cubicBezTo>
                    <a:pt x="6545" y="8297"/>
                    <a:pt x="5236" y="10629"/>
                    <a:pt x="4255" y="12994"/>
                  </a:cubicBezTo>
                  <a:cubicBezTo>
                    <a:pt x="3273" y="15360"/>
                    <a:pt x="2618" y="17760"/>
                    <a:pt x="1964" y="19200"/>
                  </a:cubicBezTo>
                  <a:cubicBezTo>
                    <a:pt x="1309" y="20640"/>
                    <a:pt x="655" y="211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4" name="Line"/>
            <p:cNvSpPr/>
            <p:nvPr/>
          </p:nvSpPr>
          <p:spPr>
            <a:xfrm>
              <a:off x="11118257" y="1981200"/>
              <a:ext cx="125477" cy="218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225" fill="norm" stroke="1" extrusionOk="0">
                  <a:moveTo>
                    <a:pt x="18101" y="4937"/>
                  </a:moveTo>
                  <a:cubicBezTo>
                    <a:pt x="18101" y="3703"/>
                    <a:pt x="18101" y="2469"/>
                    <a:pt x="17381" y="1543"/>
                  </a:cubicBezTo>
                  <a:cubicBezTo>
                    <a:pt x="16661" y="617"/>
                    <a:pt x="15221" y="0"/>
                    <a:pt x="13781" y="0"/>
                  </a:cubicBezTo>
                  <a:cubicBezTo>
                    <a:pt x="12341" y="0"/>
                    <a:pt x="10901" y="617"/>
                    <a:pt x="8561" y="3189"/>
                  </a:cubicBezTo>
                  <a:cubicBezTo>
                    <a:pt x="6221" y="5760"/>
                    <a:pt x="2981" y="10286"/>
                    <a:pt x="1361" y="13474"/>
                  </a:cubicBezTo>
                  <a:cubicBezTo>
                    <a:pt x="-259" y="16663"/>
                    <a:pt x="-259" y="18514"/>
                    <a:pt x="461" y="19749"/>
                  </a:cubicBezTo>
                  <a:cubicBezTo>
                    <a:pt x="1181" y="20983"/>
                    <a:pt x="2621" y="21600"/>
                    <a:pt x="6221" y="20983"/>
                  </a:cubicBezTo>
                  <a:cubicBezTo>
                    <a:pt x="9821" y="20366"/>
                    <a:pt x="15581" y="18514"/>
                    <a:pt x="21341" y="166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5" name="Line"/>
            <p:cNvSpPr/>
            <p:nvPr/>
          </p:nvSpPr>
          <p:spPr>
            <a:xfrm>
              <a:off x="11326283" y="1797050"/>
              <a:ext cx="97645" cy="450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9" h="21600" fill="norm" stroke="1" extrusionOk="0">
                  <a:moveTo>
                    <a:pt x="2700" y="0"/>
                  </a:moveTo>
                  <a:cubicBezTo>
                    <a:pt x="9000" y="3144"/>
                    <a:pt x="15300" y="6287"/>
                    <a:pt x="18450" y="8772"/>
                  </a:cubicBezTo>
                  <a:cubicBezTo>
                    <a:pt x="21600" y="11256"/>
                    <a:pt x="21600" y="13082"/>
                    <a:pt x="18000" y="15110"/>
                  </a:cubicBezTo>
                  <a:cubicBezTo>
                    <a:pt x="14400" y="17138"/>
                    <a:pt x="7200" y="1936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6" name="Line"/>
            <p:cNvSpPr/>
            <p:nvPr/>
          </p:nvSpPr>
          <p:spPr>
            <a:xfrm>
              <a:off x="11485033" y="2139950"/>
              <a:ext cx="5715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7" name="Line"/>
            <p:cNvSpPr/>
            <p:nvPr/>
          </p:nvSpPr>
          <p:spPr>
            <a:xfrm>
              <a:off x="11681883" y="1768207"/>
              <a:ext cx="128621" cy="489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246" fill="norm" stroke="1" extrusionOk="0">
                  <a:moveTo>
                    <a:pt x="7316" y="12283"/>
                  </a:moveTo>
                  <a:cubicBezTo>
                    <a:pt x="6271" y="14397"/>
                    <a:pt x="5226" y="16511"/>
                    <a:pt x="4529" y="18119"/>
                  </a:cubicBezTo>
                  <a:cubicBezTo>
                    <a:pt x="3832" y="19728"/>
                    <a:pt x="3484" y="20831"/>
                    <a:pt x="3310" y="21152"/>
                  </a:cubicBezTo>
                  <a:cubicBezTo>
                    <a:pt x="3135" y="21474"/>
                    <a:pt x="3135" y="21014"/>
                    <a:pt x="3484" y="19038"/>
                  </a:cubicBezTo>
                  <a:cubicBezTo>
                    <a:pt x="3832" y="17062"/>
                    <a:pt x="4529" y="13569"/>
                    <a:pt x="5748" y="10536"/>
                  </a:cubicBezTo>
                  <a:cubicBezTo>
                    <a:pt x="6968" y="7503"/>
                    <a:pt x="8710" y="4929"/>
                    <a:pt x="9929" y="3321"/>
                  </a:cubicBezTo>
                  <a:cubicBezTo>
                    <a:pt x="11148" y="1712"/>
                    <a:pt x="11845" y="1069"/>
                    <a:pt x="12890" y="609"/>
                  </a:cubicBezTo>
                  <a:cubicBezTo>
                    <a:pt x="13935" y="150"/>
                    <a:pt x="15329" y="-126"/>
                    <a:pt x="16723" y="58"/>
                  </a:cubicBezTo>
                  <a:cubicBezTo>
                    <a:pt x="18116" y="242"/>
                    <a:pt x="19510" y="885"/>
                    <a:pt x="20381" y="1896"/>
                  </a:cubicBezTo>
                  <a:cubicBezTo>
                    <a:pt x="21252" y="2907"/>
                    <a:pt x="21600" y="4286"/>
                    <a:pt x="20381" y="5435"/>
                  </a:cubicBezTo>
                  <a:cubicBezTo>
                    <a:pt x="19161" y="6584"/>
                    <a:pt x="16374" y="7503"/>
                    <a:pt x="12716" y="8238"/>
                  </a:cubicBezTo>
                  <a:cubicBezTo>
                    <a:pt x="9058" y="8974"/>
                    <a:pt x="4529" y="9525"/>
                    <a:pt x="0" y="100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8" name="Line"/>
            <p:cNvSpPr/>
            <p:nvPr/>
          </p:nvSpPr>
          <p:spPr>
            <a:xfrm>
              <a:off x="11783483" y="1987550"/>
              <a:ext cx="177801" cy="222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7" fill="norm" stroke="1" extrusionOk="0">
                  <a:moveTo>
                    <a:pt x="0" y="3057"/>
                  </a:moveTo>
                  <a:cubicBezTo>
                    <a:pt x="1029" y="2242"/>
                    <a:pt x="2057" y="1426"/>
                    <a:pt x="3729" y="1223"/>
                  </a:cubicBezTo>
                  <a:cubicBezTo>
                    <a:pt x="5400" y="1019"/>
                    <a:pt x="7714" y="1426"/>
                    <a:pt x="9514" y="4279"/>
                  </a:cubicBezTo>
                  <a:cubicBezTo>
                    <a:pt x="11314" y="7132"/>
                    <a:pt x="12600" y="12430"/>
                    <a:pt x="13114" y="15589"/>
                  </a:cubicBezTo>
                  <a:cubicBezTo>
                    <a:pt x="13629" y="18747"/>
                    <a:pt x="13371" y="19766"/>
                    <a:pt x="12600" y="20479"/>
                  </a:cubicBezTo>
                  <a:cubicBezTo>
                    <a:pt x="11829" y="21192"/>
                    <a:pt x="10543" y="21600"/>
                    <a:pt x="9771" y="21294"/>
                  </a:cubicBezTo>
                  <a:cubicBezTo>
                    <a:pt x="9000" y="20989"/>
                    <a:pt x="8743" y="19970"/>
                    <a:pt x="9386" y="17015"/>
                  </a:cubicBezTo>
                  <a:cubicBezTo>
                    <a:pt x="10029" y="14060"/>
                    <a:pt x="11571" y="9170"/>
                    <a:pt x="13757" y="6011"/>
                  </a:cubicBezTo>
                  <a:cubicBezTo>
                    <a:pt x="15943" y="2853"/>
                    <a:pt x="18771" y="142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9" name="Line"/>
            <p:cNvSpPr/>
            <p:nvPr/>
          </p:nvSpPr>
          <p:spPr>
            <a:xfrm>
              <a:off x="12055980" y="1874192"/>
              <a:ext cx="89454" cy="341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6" h="21541" fill="norm" stroke="1" extrusionOk="0">
                  <a:moveTo>
                    <a:pt x="20746" y="741"/>
                  </a:moveTo>
                  <a:cubicBezTo>
                    <a:pt x="18782" y="341"/>
                    <a:pt x="16819" y="-59"/>
                    <a:pt x="15101" y="8"/>
                  </a:cubicBezTo>
                  <a:cubicBezTo>
                    <a:pt x="13382" y="74"/>
                    <a:pt x="11910" y="608"/>
                    <a:pt x="8964" y="2741"/>
                  </a:cubicBezTo>
                  <a:cubicBezTo>
                    <a:pt x="6019" y="4874"/>
                    <a:pt x="1601" y="8608"/>
                    <a:pt x="373" y="11741"/>
                  </a:cubicBezTo>
                  <a:cubicBezTo>
                    <a:pt x="-854" y="14874"/>
                    <a:pt x="1110" y="17408"/>
                    <a:pt x="3810" y="18941"/>
                  </a:cubicBezTo>
                  <a:cubicBezTo>
                    <a:pt x="6510" y="20474"/>
                    <a:pt x="9946" y="21008"/>
                    <a:pt x="13382" y="215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0" name="Line"/>
            <p:cNvSpPr/>
            <p:nvPr/>
          </p:nvSpPr>
          <p:spPr>
            <a:xfrm>
              <a:off x="12177183" y="1864469"/>
              <a:ext cx="116038" cy="341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5" h="21486" fill="norm" stroke="1" extrusionOk="0">
                  <a:moveTo>
                    <a:pt x="5786" y="10153"/>
                  </a:moveTo>
                  <a:cubicBezTo>
                    <a:pt x="3857" y="13486"/>
                    <a:pt x="1929" y="16819"/>
                    <a:pt x="964" y="18819"/>
                  </a:cubicBezTo>
                  <a:cubicBezTo>
                    <a:pt x="0" y="20819"/>
                    <a:pt x="0" y="21486"/>
                    <a:pt x="0" y="21486"/>
                  </a:cubicBezTo>
                  <a:cubicBezTo>
                    <a:pt x="0" y="21486"/>
                    <a:pt x="0" y="20819"/>
                    <a:pt x="579" y="18419"/>
                  </a:cubicBezTo>
                  <a:cubicBezTo>
                    <a:pt x="1157" y="16019"/>
                    <a:pt x="2314" y="11886"/>
                    <a:pt x="3471" y="8819"/>
                  </a:cubicBezTo>
                  <a:cubicBezTo>
                    <a:pt x="4629" y="5753"/>
                    <a:pt x="5786" y="3753"/>
                    <a:pt x="6943" y="2353"/>
                  </a:cubicBezTo>
                  <a:cubicBezTo>
                    <a:pt x="8100" y="953"/>
                    <a:pt x="9257" y="153"/>
                    <a:pt x="10414" y="19"/>
                  </a:cubicBezTo>
                  <a:cubicBezTo>
                    <a:pt x="11571" y="-114"/>
                    <a:pt x="12729" y="419"/>
                    <a:pt x="12729" y="1886"/>
                  </a:cubicBezTo>
                  <a:cubicBezTo>
                    <a:pt x="12729" y="3353"/>
                    <a:pt x="11571" y="5753"/>
                    <a:pt x="10414" y="7353"/>
                  </a:cubicBezTo>
                  <a:cubicBezTo>
                    <a:pt x="9257" y="8953"/>
                    <a:pt x="8100" y="9753"/>
                    <a:pt x="8486" y="10086"/>
                  </a:cubicBezTo>
                  <a:cubicBezTo>
                    <a:pt x="8871" y="10419"/>
                    <a:pt x="10800" y="10286"/>
                    <a:pt x="12729" y="10286"/>
                  </a:cubicBezTo>
                  <a:cubicBezTo>
                    <a:pt x="14657" y="10286"/>
                    <a:pt x="16586" y="10419"/>
                    <a:pt x="18321" y="11219"/>
                  </a:cubicBezTo>
                  <a:cubicBezTo>
                    <a:pt x="20057" y="12019"/>
                    <a:pt x="21600" y="13486"/>
                    <a:pt x="21021" y="15219"/>
                  </a:cubicBezTo>
                  <a:cubicBezTo>
                    <a:pt x="20443" y="16953"/>
                    <a:pt x="17743" y="18953"/>
                    <a:pt x="15043" y="20019"/>
                  </a:cubicBezTo>
                  <a:cubicBezTo>
                    <a:pt x="12343" y="21086"/>
                    <a:pt x="9643" y="21219"/>
                    <a:pt x="7714" y="21019"/>
                  </a:cubicBezTo>
                  <a:cubicBezTo>
                    <a:pt x="5786" y="20819"/>
                    <a:pt x="4629" y="20286"/>
                    <a:pt x="5400" y="19086"/>
                  </a:cubicBezTo>
                  <a:cubicBezTo>
                    <a:pt x="6171" y="17886"/>
                    <a:pt x="8871" y="16019"/>
                    <a:pt x="11571" y="141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1" name="Line"/>
            <p:cNvSpPr/>
            <p:nvPr/>
          </p:nvSpPr>
          <p:spPr>
            <a:xfrm>
              <a:off x="12323596" y="1808009"/>
              <a:ext cx="82188" cy="589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474" fill="norm" stroke="1" extrusionOk="0">
                  <a:moveTo>
                    <a:pt x="21505" y="526"/>
                  </a:moveTo>
                  <a:cubicBezTo>
                    <a:pt x="19843" y="218"/>
                    <a:pt x="18182" y="-91"/>
                    <a:pt x="17074" y="25"/>
                  </a:cubicBezTo>
                  <a:cubicBezTo>
                    <a:pt x="15967" y="140"/>
                    <a:pt x="15413" y="680"/>
                    <a:pt x="13474" y="2223"/>
                  </a:cubicBezTo>
                  <a:cubicBezTo>
                    <a:pt x="11536" y="3766"/>
                    <a:pt x="8213" y="6312"/>
                    <a:pt x="5997" y="8819"/>
                  </a:cubicBezTo>
                  <a:cubicBezTo>
                    <a:pt x="3782" y="11326"/>
                    <a:pt x="2674" y="13795"/>
                    <a:pt x="1843" y="15762"/>
                  </a:cubicBezTo>
                  <a:cubicBezTo>
                    <a:pt x="1013" y="17729"/>
                    <a:pt x="459" y="19195"/>
                    <a:pt x="182" y="20120"/>
                  </a:cubicBezTo>
                  <a:cubicBezTo>
                    <a:pt x="-95" y="21046"/>
                    <a:pt x="-95" y="21432"/>
                    <a:pt x="459" y="21470"/>
                  </a:cubicBezTo>
                  <a:cubicBezTo>
                    <a:pt x="1013" y="21509"/>
                    <a:pt x="2120" y="21200"/>
                    <a:pt x="3228" y="208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2" name="Line"/>
            <p:cNvSpPr/>
            <p:nvPr/>
          </p:nvSpPr>
          <p:spPr>
            <a:xfrm>
              <a:off x="12414249" y="2005668"/>
              <a:ext cx="118535" cy="206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56" fill="norm" stroke="1" extrusionOk="0">
                  <a:moveTo>
                    <a:pt x="15814" y="3943"/>
                  </a:moveTo>
                  <a:cubicBezTo>
                    <a:pt x="15814" y="2660"/>
                    <a:pt x="15814" y="1377"/>
                    <a:pt x="14850" y="628"/>
                  </a:cubicBezTo>
                  <a:cubicBezTo>
                    <a:pt x="13886" y="-120"/>
                    <a:pt x="11957" y="-334"/>
                    <a:pt x="9836" y="735"/>
                  </a:cubicBezTo>
                  <a:cubicBezTo>
                    <a:pt x="7714" y="1805"/>
                    <a:pt x="5400" y="4157"/>
                    <a:pt x="3471" y="6830"/>
                  </a:cubicBezTo>
                  <a:cubicBezTo>
                    <a:pt x="1543" y="9504"/>
                    <a:pt x="0" y="12498"/>
                    <a:pt x="0" y="15171"/>
                  </a:cubicBezTo>
                  <a:cubicBezTo>
                    <a:pt x="0" y="17844"/>
                    <a:pt x="1543" y="20197"/>
                    <a:pt x="5400" y="20731"/>
                  </a:cubicBezTo>
                  <a:cubicBezTo>
                    <a:pt x="9257" y="21266"/>
                    <a:pt x="15429" y="19983"/>
                    <a:pt x="21600" y="18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3" name="Line"/>
            <p:cNvSpPr/>
            <p:nvPr/>
          </p:nvSpPr>
          <p:spPr>
            <a:xfrm>
              <a:off x="12551833" y="1835150"/>
              <a:ext cx="95251" cy="190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4" name="Line"/>
            <p:cNvSpPr/>
            <p:nvPr/>
          </p:nvSpPr>
          <p:spPr>
            <a:xfrm>
              <a:off x="12570883" y="2197099"/>
              <a:ext cx="825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169" y="7200"/>
                    <a:pt x="12738" y="14400"/>
                    <a:pt x="9138" y="18000"/>
                  </a:cubicBezTo>
                  <a:cubicBezTo>
                    <a:pt x="5538" y="21600"/>
                    <a:pt x="2769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3415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644402" y="1369128"/>
              <a:ext cx="823411" cy="1099299"/>
            </a:xfrm>
            <a:prstGeom prst="rect">
              <a:avLst/>
            </a:prstGeom>
            <a:effectLst/>
          </p:spPr>
        </p:pic>
        <p:pic>
          <p:nvPicPr>
            <p:cNvPr id="3417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898826" y="1506671"/>
              <a:ext cx="491397" cy="969322"/>
            </a:xfrm>
            <a:prstGeom prst="rect">
              <a:avLst/>
            </a:prstGeom>
            <a:effectLst/>
          </p:spPr>
        </p:pic>
        <p:pic>
          <p:nvPicPr>
            <p:cNvPr id="3419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283922" y="1668893"/>
              <a:ext cx="407612" cy="706523"/>
            </a:xfrm>
            <a:prstGeom prst="rect">
              <a:avLst/>
            </a:prstGeom>
            <a:effectLst/>
          </p:spPr>
        </p:pic>
        <p:pic>
          <p:nvPicPr>
            <p:cNvPr id="3421" name="Line Line" descr="Line Lin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2577233" y="2012950"/>
              <a:ext cx="152401" cy="76200"/>
            </a:xfrm>
            <a:prstGeom prst="rect">
              <a:avLst/>
            </a:prstGeom>
            <a:effectLst/>
          </p:spPr>
        </p:pic>
        <p:pic>
          <p:nvPicPr>
            <p:cNvPr id="3423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393083" y="1695450"/>
              <a:ext cx="298451" cy="203200"/>
            </a:xfrm>
            <a:prstGeom prst="rect">
              <a:avLst/>
            </a:prstGeom>
            <a:effectLst/>
          </p:spPr>
        </p:pic>
        <p:sp>
          <p:nvSpPr>
            <p:cNvPr id="3425" name="Line"/>
            <p:cNvSpPr/>
            <p:nvPr/>
          </p:nvSpPr>
          <p:spPr>
            <a:xfrm>
              <a:off x="658283" y="2628899"/>
              <a:ext cx="10242551" cy="36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611"/>
                  </a:moveTo>
                  <a:cubicBezTo>
                    <a:pt x="94" y="9979"/>
                    <a:pt x="187" y="9347"/>
                    <a:pt x="317" y="9284"/>
                  </a:cubicBezTo>
                  <a:cubicBezTo>
                    <a:pt x="446" y="9221"/>
                    <a:pt x="612" y="9726"/>
                    <a:pt x="779" y="9979"/>
                  </a:cubicBezTo>
                  <a:cubicBezTo>
                    <a:pt x="946" y="10232"/>
                    <a:pt x="1116" y="10232"/>
                    <a:pt x="1290" y="10232"/>
                  </a:cubicBezTo>
                  <a:cubicBezTo>
                    <a:pt x="1464" y="10232"/>
                    <a:pt x="1643" y="10232"/>
                    <a:pt x="1810" y="10232"/>
                  </a:cubicBezTo>
                  <a:cubicBezTo>
                    <a:pt x="1977" y="10232"/>
                    <a:pt x="2134" y="10232"/>
                    <a:pt x="2292" y="10168"/>
                  </a:cubicBezTo>
                  <a:cubicBezTo>
                    <a:pt x="2451" y="10105"/>
                    <a:pt x="2611" y="9979"/>
                    <a:pt x="2781" y="9789"/>
                  </a:cubicBezTo>
                  <a:cubicBezTo>
                    <a:pt x="2951" y="9600"/>
                    <a:pt x="3129" y="9347"/>
                    <a:pt x="3285" y="9158"/>
                  </a:cubicBezTo>
                  <a:cubicBezTo>
                    <a:pt x="3442" y="8968"/>
                    <a:pt x="3575" y="8842"/>
                    <a:pt x="3747" y="8653"/>
                  </a:cubicBezTo>
                  <a:cubicBezTo>
                    <a:pt x="3919" y="8463"/>
                    <a:pt x="4129" y="8211"/>
                    <a:pt x="4310" y="7958"/>
                  </a:cubicBezTo>
                  <a:cubicBezTo>
                    <a:pt x="4491" y="7705"/>
                    <a:pt x="4642" y="7453"/>
                    <a:pt x="4805" y="7200"/>
                  </a:cubicBezTo>
                  <a:cubicBezTo>
                    <a:pt x="4968" y="6947"/>
                    <a:pt x="5142" y="6695"/>
                    <a:pt x="5314" y="6442"/>
                  </a:cubicBezTo>
                  <a:cubicBezTo>
                    <a:pt x="5486" y="6189"/>
                    <a:pt x="5656" y="5937"/>
                    <a:pt x="5832" y="5684"/>
                  </a:cubicBezTo>
                  <a:cubicBezTo>
                    <a:pt x="6008" y="5432"/>
                    <a:pt x="6191" y="5179"/>
                    <a:pt x="6374" y="4863"/>
                  </a:cubicBezTo>
                  <a:cubicBezTo>
                    <a:pt x="6557" y="4547"/>
                    <a:pt x="6740" y="4168"/>
                    <a:pt x="6932" y="3853"/>
                  </a:cubicBezTo>
                  <a:cubicBezTo>
                    <a:pt x="7124" y="3537"/>
                    <a:pt x="7325" y="3284"/>
                    <a:pt x="7477" y="3095"/>
                  </a:cubicBezTo>
                  <a:cubicBezTo>
                    <a:pt x="7629" y="2905"/>
                    <a:pt x="7731" y="2779"/>
                    <a:pt x="7832" y="2716"/>
                  </a:cubicBezTo>
                  <a:cubicBezTo>
                    <a:pt x="7932" y="2653"/>
                    <a:pt x="8030" y="2653"/>
                    <a:pt x="8133" y="2589"/>
                  </a:cubicBezTo>
                  <a:cubicBezTo>
                    <a:pt x="8236" y="2526"/>
                    <a:pt x="8343" y="2400"/>
                    <a:pt x="8450" y="2274"/>
                  </a:cubicBezTo>
                  <a:cubicBezTo>
                    <a:pt x="8557" y="2147"/>
                    <a:pt x="8664" y="2021"/>
                    <a:pt x="8778" y="1895"/>
                  </a:cubicBezTo>
                  <a:cubicBezTo>
                    <a:pt x="8892" y="1768"/>
                    <a:pt x="9012" y="1642"/>
                    <a:pt x="9119" y="1579"/>
                  </a:cubicBezTo>
                  <a:cubicBezTo>
                    <a:pt x="9227" y="1516"/>
                    <a:pt x="9320" y="1516"/>
                    <a:pt x="9430" y="1516"/>
                  </a:cubicBezTo>
                  <a:cubicBezTo>
                    <a:pt x="9539" y="1516"/>
                    <a:pt x="9664" y="1516"/>
                    <a:pt x="9838" y="1326"/>
                  </a:cubicBezTo>
                  <a:cubicBezTo>
                    <a:pt x="10012" y="1137"/>
                    <a:pt x="10235" y="758"/>
                    <a:pt x="10470" y="505"/>
                  </a:cubicBezTo>
                  <a:cubicBezTo>
                    <a:pt x="10704" y="253"/>
                    <a:pt x="10950" y="126"/>
                    <a:pt x="11133" y="63"/>
                  </a:cubicBezTo>
                  <a:cubicBezTo>
                    <a:pt x="11316" y="0"/>
                    <a:pt x="11436" y="0"/>
                    <a:pt x="11554" y="0"/>
                  </a:cubicBezTo>
                  <a:cubicBezTo>
                    <a:pt x="11673" y="0"/>
                    <a:pt x="11789" y="0"/>
                    <a:pt x="11896" y="0"/>
                  </a:cubicBezTo>
                  <a:cubicBezTo>
                    <a:pt x="12003" y="0"/>
                    <a:pt x="12101" y="0"/>
                    <a:pt x="12211" y="0"/>
                  </a:cubicBezTo>
                  <a:cubicBezTo>
                    <a:pt x="12320" y="0"/>
                    <a:pt x="12440" y="0"/>
                    <a:pt x="12559" y="63"/>
                  </a:cubicBezTo>
                  <a:cubicBezTo>
                    <a:pt x="12677" y="126"/>
                    <a:pt x="12793" y="253"/>
                    <a:pt x="12914" y="379"/>
                  </a:cubicBezTo>
                  <a:cubicBezTo>
                    <a:pt x="13034" y="505"/>
                    <a:pt x="13159" y="632"/>
                    <a:pt x="13268" y="821"/>
                  </a:cubicBezTo>
                  <a:cubicBezTo>
                    <a:pt x="13378" y="1011"/>
                    <a:pt x="13472" y="1263"/>
                    <a:pt x="13583" y="1453"/>
                  </a:cubicBezTo>
                  <a:cubicBezTo>
                    <a:pt x="13695" y="1642"/>
                    <a:pt x="13824" y="1768"/>
                    <a:pt x="13938" y="1958"/>
                  </a:cubicBezTo>
                  <a:cubicBezTo>
                    <a:pt x="14052" y="2147"/>
                    <a:pt x="14150" y="2400"/>
                    <a:pt x="14257" y="2653"/>
                  </a:cubicBezTo>
                  <a:cubicBezTo>
                    <a:pt x="14364" y="2905"/>
                    <a:pt x="14480" y="3158"/>
                    <a:pt x="14587" y="3411"/>
                  </a:cubicBezTo>
                  <a:cubicBezTo>
                    <a:pt x="14695" y="3663"/>
                    <a:pt x="14793" y="3916"/>
                    <a:pt x="14904" y="4232"/>
                  </a:cubicBezTo>
                  <a:cubicBezTo>
                    <a:pt x="15016" y="4547"/>
                    <a:pt x="15141" y="4926"/>
                    <a:pt x="15248" y="5179"/>
                  </a:cubicBezTo>
                  <a:cubicBezTo>
                    <a:pt x="15355" y="5432"/>
                    <a:pt x="15445" y="5558"/>
                    <a:pt x="15549" y="5811"/>
                  </a:cubicBezTo>
                  <a:cubicBezTo>
                    <a:pt x="15654" y="6063"/>
                    <a:pt x="15775" y="6442"/>
                    <a:pt x="15880" y="6758"/>
                  </a:cubicBezTo>
                  <a:cubicBezTo>
                    <a:pt x="15985" y="7074"/>
                    <a:pt x="16074" y="7326"/>
                    <a:pt x="16172" y="7642"/>
                  </a:cubicBezTo>
                  <a:cubicBezTo>
                    <a:pt x="16270" y="7958"/>
                    <a:pt x="16377" y="8337"/>
                    <a:pt x="16482" y="8653"/>
                  </a:cubicBezTo>
                  <a:cubicBezTo>
                    <a:pt x="16587" y="8968"/>
                    <a:pt x="16690" y="9221"/>
                    <a:pt x="16795" y="9537"/>
                  </a:cubicBezTo>
                  <a:cubicBezTo>
                    <a:pt x="16900" y="9853"/>
                    <a:pt x="17007" y="10232"/>
                    <a:pt x="17107" y="10547"/>
                  </a:cubicBezTo>
                  <a:cubicBezTo>
                    <a:pt x="17208" y="10863"/>
                    <a:pt x="17301" y="11116"/>
                    <a:pt x="17406" y="11432"/>
                  </a:cubicBezTo>
                  <a:cubicBezTo>
                    <a:pt x="17511" y="11747"/>
                    <a:pt x="17627" y="12126"/>
                    <a:pt x="17730" y="12505"/>
                  </a:cubicBezTo>
                  <a:cubicBezTo>
                    <a:pt x="17833" y="12884"/>
                    <a:pt x="17922" y="13263"/>
                    <a:pt x="18118" y="13895"/>
                  </a:cubicBezTo>
                  <a:cubicBezTo>
                    <a:pt x="18315" y="14526"/>
                    <a:pt x="18618" y="15411"/>
                    <a:pt x="18870" y="16105"/>
                  </a:cubicBezTo>
                  <a:cubicBezTo>
                    <a:pt x="19123" y="16800"/>
                    <a:pt x="19323" y="17305"/>
                    <a:pt x="19518" y="17811"/>
                  </a:cubicBezTo>
                  <a:cubicBezTo>
                    <a:pt x="19712" y="18316"/>
                    <a:pt x="19899" y="18821"/>
                    <a:pt x="20085" y="19263"/>
                  </a:cubicBezTo>
                  <a:cubicBezTo>
                    <a:pt x="20270" y="19705"/>
                    <a:pt x="20453" y="20084"/>
                    <a:pt x="20669" y="20463"/>
                  </a:cubicBezTo>
                  <a:cubicBezTo>
                    <a:pt x="20886" y="20842"/>
                    <a:pt x="21136" y="21221"/>
                    <a:pt x="21296" y="21411"/>
                  </a:cubicBezTo>
                  <a:cubicBezTo>
                    <a:pt x="21457" y="21600"/>
                    <a:pt x="21529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6" name="Line"/>
            <p:cNvSpPr/>
            <p:nvPr/>
          </p:nvSpPr>
          <p:spPr>
            <a:xfrm>
              <a:off x="1147233" y="3257549"/>
              <a:ext cx="31751" cy="20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7" name="Line"/>
            <p:cNvSpPr/>
            <p:nvPr/>
          </p:nvSpPr>
          <p:spPr>
            <a:xfrm>
              <a:off x="1102783" y="3149599"/>
              <a:ext cx="635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8" name="Line"/>
            <p:cNvSpPr/>
            <p:nvPr/>
          </p:nvSpPr>
          <p:spPr>
            <a:xfrm>
              <a:off x="972555" y="3213099"/>
              <a:ext cx="193729" cy="404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392" fill="norm" stroke="1" extrusionOk="0">
                  <a:moveTo>
                    <a:pt x="11628" y="0"/>
                  </a:moveTo>
                  <a:cubicBezTo>
                    <a:pt x="8811" y="336"/>
                    <a:pt x="5993" y="672"/>
                    <a:pt x="3763" y="2015"/>
                  </a:cubicBezTo>
                  <a:cubicBezTo>
                    <a:pt x="1532" y="3358"/>
                    <a:pt x="-111" y="5708"/>
                    <a:pt x="6" y="8506"/>
                  </a:cubicBezTo>
                  <a:cubicBezTo>
                    <a:pt x="124" y="11304"/>
                    <a:pt x="2002" y="14549"/>
                    <a:pt x="4937" y="16844"/>
                  </a:cubicBezTo>
                  <a:cubicBezTo>
                    <a:pt x="7872" y="19138"/>
                    <a:pt x="11863" y="20481"/>
                    <a:pt x="14798" y="21040"/>
                  </a:cubicBezTo>
                  <a:cubicBezTo>
                    <a:pt x="17732" y="21600"/>
                    <a:pt x="19611" y="21376"/>
                    <a:pt x="21489" y="211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9" name="Line"/>
            <p:cNvSpPr/>
            <p:nvPr/>
          </p:nvSpPr>
          <p:spPr>
            <a:xfrm>
              <a:off x="1305983" y="3200400"/>
              <a:ext cx="78027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fill="norm" stroke="1" extrusionOk="0">
                  <a:moveTo>
                    <a:pt x="0" y="0"/>
                  </a:moveTo>
                  <a:cubicBezTo>
                    <a:pt x="2842" y="267"/>
                    <a:pt x="5684" y="533"/>
                    <a:pt x="9095" y="2133"/>
                  </a:cubicBezTo>
                  <a:cubicBezTo>
                    <a:pt x="12505" y="3733"/>
                    <a:pt x="16484" y="6667"/>
                    <a:pt x="18758" y="9667"/>
                  </a:cubicBezTo>
                  <a:cubicBezTo>
                    <a:pt x="21032" y="12667"/>
                    <a:pt x="21600" y="15733"/>
                    <a:pt x="20179" y="17733"/>
                  </a:cubicBezTo>
                  <a:cubicBezTo>
                    <a:pt x="18758" y="19733"/>
                    <a:pt x="15347" y="20667"/>
                    <a:pt x="1193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0" name="Line"/>
            <p:cNvSpPr/>
            <p:nvPr/>
          </p:nvSpPr>
          <p:spPr>
            <a:xfrm>
              <a:off x="2226733" y="3181350"/>
              <a:ext cx="12701" cy="45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3600"/>
                    <a:pt x="7200" y="7200"/>
                    <a:pt x="10800" y="10550"/>
                  </a:cubicBezTo>
                  <a:cubicBezTo>
                    <a:pt x="14400" y="13900"/>
                    <a:pt x="18000" y="17000"/>
                    <a:pt x="19800" y="18800"/>
                  </a:cubicBezTo>
                  <a:cubicBezTo>
                    <a:pt x="21600" y="20600"/>
                    <a:pt x="21600" y="211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1" name="Line"/>
            <p:cNvSpPr/>
            <p:nvPr/>
          </p:nvSpPr>
          <p:spPr>
            <a:xfrm>
              <a:off x="1925993" y="3568699"/>
              <a:ext cx="561091" cy="132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442" fill="norm" stroke="1" extrusionOk="0">
                  <a:moveTo>
                    <a:pt x="816" y="19543"/>
                  </a:moveTo>
                  <a:cubicBezTo>
                    <a:pt x="330" y="20229"/>
                    <a:pt x="-155" y="20914"/>
                    <a:pt x="47" y="21257"/>
                  </a:cubicBezTo>
                  <a:cubicBezTo>
                    <a:pt x="249" y="21600"/>
                    <a:pt x="1139" y="21600"/>
                    <a:pt x="3000" y="20057"/>
                  </a:cubicBezTo>
                  <a:cubicBezTo>
                    <a:pt x="4861" y="18514"/>
                    <a:pt x="7692" y="15429"/>
                    <a:pt x="10321" y="13029"/>
                  </a:cubicBezTo>
                  <a:cubicBezTo>
                    <a:pt x="12951" y="10629"/>
                    <a:pt x="15378" y="8914"/>
                    <a:pt x="17036" y="7543"/>
                  </a:cubicBezTo>
                  <a:cubicBezTo>
                    <a:pt x="18694" y="6171"/>
                    <a:pt x="19584" y="5143"/>
                    <a:pt x="20191" y="3943"/>
                  </a:cubicBezTo>
                  <a:cubicBezTo>
                    <a:pt x="20798" y="2743"/>
                    <a:pt x="21121" y="1371"/>
                    <a:pt x="2144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2" name="Line"/>
            <p:cNvSpPr/>
            <p:nvPr/>
          </p:nvSpPr>
          <p:spPr>
            <a:xfrm>
              <a:off x="3122083" y="3352800"/>
              <a:ext cx="520701" cy="57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34" y="17600"/>
                    <a:pt x="5268" y="13600"/>
                    <a:pt x="8649" y="10000"/>
                  </a:cubicBezTo>
                  <a:cubicBezTo>
                    <a:pt x="12029" y="6400"/>
                    <a:pt x="16156" y="3200"/>
                    <a:pt x="18439" y="1600"/>
                  </a:cubicBezTo>
                  <a:cubicBezTo>
                    <a:pt x="20722" y="0"/>
                    <a:pt x="2116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3" name="Line"/>
            <p:cNvSpPr/>
            <p:nvPr/>
          </p:nvSpPr>
          <p:spPr>
            <a:xfrm>
              <a:off x="3083983" y="3460750"/>
              <a:ext cx="552451" cy="120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97" y="19705"/>
                    <a:pt x="5793" y="17811"/>
                    <a:pt x="8648" y="15158"/>
                  </a:cubicBezTo>
                  <a:cubicBezTo>
                    <a:pt x="11503" y="12505"/>
                    <a:pt x="14317" y="9095"/>
                    <a:pt x="16469" y="6442"/>
                  </a:cubicBezTo>
                  <a:cubicBezTo>
                    <a:pt x="18621" y="3789"/>
                    <a:pt x="20110" y="189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4" name="Line"/>
            <p:cNvSpPr/>
            <p:nvPr/>
          </p:nvSpPr>
          <p:spPr>
            <a:xfrm>
              <a:off x="3496733" y="3219450"/>
              <a:ext cx="316503" cy="450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600" fill="norm" stroke="1" extrusionOk="0">
                  <a:moveTo>
                    <a:pt x="0" y="0"/>
                  </a:moveTo>
                  <a:cubicBezTo>
                    <a:pt x="3744" y="1318"/>
                    <a:pt x="7488" y="2637"/>
                    <a:pt x="10800" y="3854"/>
                  </a:cubicBezTo>
                  <a:cubicBezTo>
                    <a:pt x="14112" y="5070"/>
                    <a:pt x="16992" y="6186"/>
                    <a:pt x="18864" y="7149"/>
                  </a:cubicBezTo>
                  <a:cubicBezTo>
                    <a:pt x="20736" y="8113"/>
                    <a:pt x="21600" y="8924"/>
                    <a:pt x="21528" y="9938"/>
                  </a:cubicBezTo>
                  <a:cubicBezTo>
                    <a:pt x="21456" y="10952"/>
                    <a:pt x="20448" y="12169"/>
                    <a:pt x="18576" y="13589"/>
                  </a:cubicBezTo>
                  <a:cubicBezTo>
                    <a:pt x="16704" y="15008"/>
                    <a:pt x="13968" y="16631"/>
                    <a:pt x="12384" y="18000"/>
                  </a:cubicBezTo>
                  <a:cubicBezTo>
                    <a:pt x="10800" y="19369"/>
                    <a:pt x="10368" y="20485"/>
                    <a:pt x="993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5" name="Line"/>
            <p:cNvSpPr/>
            <p:nvPr/>
          </p:nvSpPr>
          <p:spPr>
            <a:xfrm>
              <a:off x="3208433" y="3111500"/>
              <a:ext cx="205751" cy="679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600" fill="norm" stroke="1" extrusionOk="0">
                  <a:moveTo>
                    <a:pt x="21425" y="0"/>
                  </a:moveTo>
                  <a:cubicBezTo>
                    <a:pt x="19882" y="1211"/>
                    <a:pt x="18339" y="2422"/>
                    <a:pt x="16796" y="4004"/>
                  </a:cubicBezTo>
                  <a:cubicBezTo>
                    <a:pt x="15254" y="5585"/>
                    <a:pt x="13711" y="7536"/>
                    <a:pt x="11396" y="9858"/>
                  </a:cubicBezTo>
                  <a:cubicBezTo>
                    <a:pt x="9082" y="12179"/>
                    <a:pt x="5996" y="14871"/>
                    <a:pt x="4013" y="16621"/>
                  </a:cubicBezTo>
                  <a:cubicBezTo>
                    <a:pt x="2029" y="18370"/>
                    <a:pt x="1147" y="19178"/>
                    <a:pt x="596" y="19783"/>
                  </a:cubicBezTo>
                  <a:cubicBezTo>
                    <a:pt x="45" y="20389"/>
                    <a:pt x="-175" y="20793"/>
                    <a:pt x="156" y="21062"/>
                  </a:cubicBezTo>
                  <a:cubicBezTo>
                    <a:pt x="486" y="21331"/>
                    <a:pt x="1368" y="21465"/>
                    <a:pt x="224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6" name="Line"/>
            <p:cNvSpPr/>
            <p:nvPr/>
          </p:nvSpPr>
          <p:spPr>
            <a:xfrm>
              <a:off x="4371827" y="3332779"/>
              <a:ext cx="242507" cy="260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119" fill="norm" stroke="1" extrusionOk="0">
                  <a:moveTo>
                    <a:pt x="12503" y="3165"/>
                  </a:moveTo>
                  <a:cubicBezTo>
                    <a:pt x="12316" y="1965"/>
                    <a:pt x="12128" y="765"/>
                    <a:pt x="11470" y="250"/>
                  </a:cubicBezTo>
                  <a:cubicBezTo>
                    <a:pt x="10813" y="-264"/>
                    <a:pt x="9686" y="-93"/>
                    <a:pt x="7902" y="1793"/>
                  </a:cubicBezTo>
                  <a:cubicBezTo>
                    <a:pt x="6117" y="3679"/>
                    <a:pt x="3676" y="7279"/>
                    <a:pt x="2173" y="10365"/>
                  </a:cubicBezTo>
                  <a:cubicBezTo>
                    <a:pt x="670" y="13450"/>
                    <a:pt x="107" y="16022"/>
                    <a:pt x="13" y="17822"/>
                  </a:cubicBezTo>
                  <a:cubicBezTo>
                    <a:pt x="-81" y="19622"/>
                    <a:pt x="295" y="20650"/>
                    <a:pt x="2267" y="20993"/>
                  </a:cubicBezTo>
                  <a:cubicBezTo>
                    <a:pt x="4239" y="21336"/>
                    <a:pt x="7808" y="20993"/>
                    <a:pt x="11282" y="19793"/>
                  </a:cubicBezTo>
                  <a:cubicBezTo>
                    <a:pt x="14757" y="18593"/>
                    <a:pt x="18138" y="16536"/>
                    <a:pt x="21519" y="144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7" name="Line"/>
            <p:cNvSpPr/>
            <p:nvPr/>
          </p:nvSpPr>
          <p:spPr>
            <a:xfrm>
              <a:off x="4578152" y="3390900"/>
              <a:ext cx="155268" cy="159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8" h="21133" fill="norm" stroke="1" extrusionOk="0">
                  <a:moveTo>
                    <a:pt x="18500" y="0"/>
                  </a:moveTo>
                  <a:cubicBezTo>
                    <a:pt x="13384" y="2525"/>
                    <a:pt x="8268" y="5049"/>
                    <a:pt x="5142" y="7855"/>
                  </a:cubicBezTo>
                  <a:cubicBezTo>
                    <a:pt x="2016" y="10660"/>
                    <a:pt x="879" y="13745"/>
                    <a:pt x="310" y="15990"/>
                  </a:cubicBezTo>
                  <a:cubicBezTo>
                    <a:pt x="-258" y="18234"/>
                    <a:pt x="-258" y="19636"/>
                    <a:pt x="2158" y="20478"/>
                  </a:cubicBezTo>
                  <a:cubicBezTo>
                    <a:pt x="4574" y="21319"/>
                    <a:pt x="9405" y="21600"/>
                    <a:pt x="13100" y="19777"/>
                  </a:cubicBezTo>
                  <a:cubicBezTo>
                    <a:pt x="16795" y="17953"/>
                    <a:pt x="19353" y="14026"/>
                    <a:pt x="20347" y="11221"/>
                  </a:cubicBezTo>
                  <a:cubicBezTo>
                    <a:pt x="21342" y="8416"/>
                    <a:pt x="20774" y="6732"/>
                    <a:pt x="19353" y="5610"/>
                  </a:cubicBezTo>
                  <a:cubicBezTo>
                    <a:pt x="17931" y="4488"/>
                    <a:pt x="15658" y="3927"/>
                    <a:pt x="13384" y="3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8" name="Line"/>
            <p:cNvSpPr/>
            <p:nvPr/>
          </p:nvSpPr>
          <p:spPr>
            <a:xfrm>
              <a:off x="4799016" y="3357944"/>
              <a:ext cx="158218" cy="223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114" fill="norm" stroke="1" extrusionOk="0">
                  <a:moveTo>
                    <a:pt x="3383" y="714"/>
                  </a:moveTo>
                  <a:cubicBezTo>
                    <a:pt x="2519" y="6114"/>
                    <a:pt x="1655" y="11514"/>
                    <a:pt x="1079" y="14714"/>
                  </a:cubicBezTo>
                  <a:cubicBezTo>
                    <a:pt x="503" y="17914"/>
                    <a:pt x="215" y="18914"/>
                    <a:pt x="71" y="18914"/>
                  </a:cubicBezTo>
                  <a:cubicBezTo>
                    <a:pt x="-73" y="18914"/>
                    <a:pt x="-73" y="17914"/>
                    <a:pt x="791" y="15414"/>
                  </a:cubicBezTo>
                  <a:cubicBezTo>
                    <a:pt x="1655" y="12914"/>
                    <a:pt x="3383" y="8914"/>
                    <a:pt x="4679" y="6214"/>
                  </a:cubicBezTo>
                  <a:cubicBezTo>
                    <a:pt x="5975" y="3514"/>
                    <a:pt x="6839" y="2114"/>
                    <a:pt x="8135" y="1114"/>
                  </a:cubicBezTo>
                  <a:cubicBezTo>
                    <a:pt x="9431" y="114"/>
                    <a:pt x="11159" y="-486"/>
                    <a:pt x="12599" y="514"/>
                  </a:cubicBezTo>
                  <a:cubicBezTo>
                    <a:pt x="14039" y="1514"/>
                    <a:pt x="15191" y="4114"/>
                    <a:pt x="16631" y="7814"/>
                  </a:cubicBezTo>
                  <a:cubicBezTo>
                    <a:pt x="18071" y="11514"/>
                    <a:pt x="19799" y="16314"/>
                    <a:pt x="21527" y="211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9" name="Line"/>
            <p:cNvSpPr/>
            <p:nvPr/>
          </p:nvSpPr>
          <p:spPr>
            <a:xfrm>
              <a:off x="5005105" y="3096683"/>
              <a:ext cx="218829" cy="538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542" fill="norm" stroke="1" extrusionOk="0">
                  <a:moveTo>
                    <a:pt x="16487" y="11266"/>
                  </a:moveTo>
                  <a:cubicBezTo>
                    <a:pt x="14203" y="11096"/>
                    <a:pt x="11918" y="10927"/>
                    <a:pt x="9426" y="11478"/>
                  </a:cubicBezTo>
                  <a:cubicBezTo>
                    <a:pt x="6934" y="12028"/>
                    <a:pt x="4234" y="13299"/>
                    <a:pt x="2572" y="14781"/>
                  </a:cubicBezTo>
                  <a:cubicBezTo>
                    <a:pt x="910" y="16264"/>
                    <a:pt x="287" y="17958"/>
                    <a:pt x="80" y="19016"/>
                  </a:cubicBezTo>
                  <a:cubicBezTo>
                    <a:pt x="-128" y="20075"/>
                    <a:pt x="80" y="20499"/>
                    <a:pt x="599" y="20838"/>
                  </a:cubicBezTo>
                  <a:cubicBezTo>
                    <a:pt x="1118" y="21176"/>
                    <a:pt x="1949" y="21431"/>
                    <a:pt x="3091" y="21515"/>
                  </a:cubicBezTo>
                  <a:cubicBezTo>
                    <a:pt x="4234" y="21600"/>
                    <a:pt x="5687" y="21515"/>
                    <a:pt x="7557" y="20753"/>
                  </a:cubicBezTo>
                  <a:cubicBezTo>
                    <a:pt x="9426" y="19991"/>
                    <a:pt x="11710" y="18551"/>
                    <a:pt x="13580" y="16306"/>
                  </a:cubicBezTo>
                  <a:cubicBezTo>
                    <a:pt x="15449" y="14061"/>
                    <a:pt x="16903" y="11012"/>
                    <a:pt x="17837" y="8301"/>
                  </a:cubicBezTo>
                  <a:cubicBezTo>
                    <a:pt x="18772" y="5591"/>
                    <a:pt x="19187" y="3219"/>
                    <a:pt x="19395" y="1821"/>
                  </a:cubicBezTo>
                  <a:cubicBezTo>
                    <a:pt x="19603" y="424"/>
                    <a:pt x="19603" y="0"/>
                    <a:pt x="19499" y="0"/>
                  </a:cubicBezTo>
                  <a:cubicBezTo>
                    <a:pt x="19395" y="0"/>
                    <a:pt x="19187" y="424"/>
                    <a:pt x="18772" y="2202"/>
                  </a:cubicBezTo>
                  <a:cubicBezTo>
                    <a:pt x="18357" y="3981"/>
                    <a:pt x="17734" y="7115"/>
                    <a:pt x="17734" y="9868"/>
                  </a:cubicBezTo>
                  <a:cubicBezTo>
                    <a:pt x="17734" y="12621"/>
                    <a:pt x="18357" y="14993"/>
                    <a:pt x="19084" y="16348"/>
                  </a:cubicBezTo>
                  <a:cubicBezTo>
                    <a:pt x="19810" y="17704"/>
                    <a:pt x="20641" y="18042"/>
                    <a:pt x="21472" y="183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0" name="Line"/>
            <p:cNvSpPr/>
            <p:nvPr/>
          </p:nvSpPr>
          <p:spPr>
            <a:xfrm>
              <a:off x="5293783" y="3409949"/>
              <a:ext cx="1" cy="15240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1" name="Line"/>
            <p:cNvSpPr/>
            <p:nvPr/>
          </p:nvSpPr>
          <p:spPr>
            <a:xfrm>
              <a:off x="5338233" y="3251199"/>
              <a:ext cx="2540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2" name="Line"/>
            <p:cNvSpPr/>
            <p:nvPr/>
          </p:nvSpPr>
          <p:spPr>
            <a:xfrm>
              <a:off x="5447892" y="3079750"/>
              <a:ext cx="106242" cy="508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1429" fill="norm" stroke="1" extrusionOk="0">
                  <a:moveTo>
                    <a:pt x="21258" y="0"/>
                  </a:moveTo>
                  <a:cubicBezTo>
                    <a:pt x="15752" y="2767"/>
                    <a:pt x="10246" y="5534"/>
                    <a:pt x="6434" y="8658"/>
                  </a:cubicBezTo>
                  <a:cubicBezTo>
                    <a:pt x="2623" y="11782"/>
                    <a:pt x="505" y="15263"/>
                    <a:pt x="82" y="17450"/>
                  </a:cubicBezTo>
                  <a:cubicBezTo>
                    <a:pt x="-342" y="19636"/>
                    <a:pt x="929" y="20529"/>
                    <a:pt x="2834" y="21020"/>
                  </a:cubicBezTo>
                  <a:cubicBezTo>
                    <a:pt x="4740" y="21511"/>
                    <a:pt x="7282" y="21600"/>
                    <a:pt x="10246" y="21064"/>
                  </a:cubicBezTo>
                  <a:cubicBezTo>
                    <a:pt x="13211" y="20529"/>
                    <a:pt x="16599" y="19369"/>
                    <a:pt x="19987" y="182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3" name="Line"/>
            <p:cNvSpPr/>
            <p:nvPr/>
          </p:nvSpPr>
          <p:spPr>
            <a:xfrm>
              <a:off x="5392120" y="3327400"/>
              <a:ext cx="200114" cy="230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417" fill="norm" stroke="1" extrusionOk="0">
                  <a:moveTo>
                    <a:pt x="2397" y="7069"/>
                  </a:moveTo>
                  <a:cubicBezTo>
                    <a:pt x="1260" y="6873"/>
                    <a:pt x="123" y="6676"/>
                    <a:pt x="10" y="6284"/>
                  </a:cubicBezTo>
                  <a:cubicBezTo>
                    <a:pt x="-104" y="5891"/>
                    <a:pt x="805" y="5302"/>
                    <a:pt x="3193" y="4713"/>
                  </a:cubicBezTo>
                  <a:cubicBezTo>
                    <a:pt x="5580" y="4124"/>
                    <a:pt x="9445" y="3535"/>
                    <a:pt x="12288" y="3829"/>
                  </a:cubicBezTo>
                  <a:cubicBezTo>
                    <a:pt x="15130" y="4124"/>
                    <a:pt x="16949" y="5302"/>
                    <a:pt x="17972" y="7560"/>
                  </a:cubicBezTo>
                  <a:cubicBezTo>
                    <a:pt x="18995" y="9818"/>
                    <a:pt x="19222" y="13156"/>
                    <a:pt x="19109" y="16004"/>
                  </a:cubicBezTo>
                  <a:cubicBezTo>
                    <a:pt x="18995" y="18851"/>
                    <a:pt x="18540" y="21207"/>
                    <a:pt x="18540" y="21404"/>
                  </a:cubicBezTo>
                  <a:cubicBezTo>
                    <a:pt x="18540" y="21600"/>
                    <a:pt x="18995" y="19636"/>
                    <a:pt x="19563" y="15709"/>
                  </a:cubicBezTo>
                  <a:cubicBezTo>
                    <a:pt x="20132" y="11782"/>
                    <a:pt x="20814" y="5891"/>
                    <a:pt x="2149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4" name="Line"/>
            <p:cNvSpPr/>
            <p:nvPr/>
          </p:nvSpPr>
          <p:spPr>
            <a:xfrm>
              <a:off x="5660142" y="3393219"/>
              <a:ext cx="84592" cy="164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75" h="20719" fill="norm" stroke="1" extrusionOk="0">
                  <a:moveTo>
                    <a:pt x="17037" y="4508"/>
                  </a:moveTo>
                  <a:cubicBezTo>
                    <a:pt x="16535" y="2908"/>
                    <a:pt x="16033" y="1308"/>
                    <a:pt x="14526" y="508"/>
                  </a:cubicBezTo>
                  <a:cubicBezTo>
                    <a:pt x="13019" y="-292"/>
                    <a:pt x="10507" y="-292"/>
                    <a:pt x="7744" y="1575"/>
                  </a:cubicBezTo>
                  <a:cubicBezTo>
                    <a:pt x="4982" y="3441"/>
                    <a:pt x="1968" y="7175"/>
                    <a:pt x="712" y="10508"/>
                  </a:cubicBezTo>
                  <a:cubicBezTo>
                    <a:pt x="-544" y="13841"/>
                    <a:pt x="-42" y="16775"/>
                    <a:pt x="1465" y="18641"/>
                  </a:cubicBezTo>
                  <a:cubicBezTo>
                    <a:pt x="2972" y="20508"/>
                    <a:pt x="5484" y="21308"/>
                    <a:pt x="9251" y="20241"/>
                  </a:cubicBezTo>
                  <a:cubicBezTo>
                    <a:pt x="13019" y="19175"/>
                    <a:pt x="18042" y="16241"/>
                    <a:pt x="19549" y="13041"/>
                  </a:cubicBezTo>
                  <a:cubicBezTo>
                    <a:pt x="21056" y="9841"/>
                    <a:pt x="19047" y="6375"/>
                    <a:pt x="17037" y="29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5" name="Line"/>
            <p:cNvSpPr/>
            <p:nvPr/>
          </p:nvSpPr>
          <p:spPr>
            <a:xfrm>
              <a:off x="5789083" y="3376119"/>
              <a:ext cx="110468" cy="224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395" fill="norm" stroke="1" extrusionOk="0">
                  <a:moveTo>
                    <a:pt x="0" y="3227"/>
                  </a:moveTo>
                  <a:cubicBezTo>
                    <a:pt x="1630" y="3832"/>
                    <a:pt x="3260" y="4438"/>
                    <a:pt x="3872" y="6457"/>
                  </a:cubicBezTo>
                  <a:cubicBezTo>
                    <a:pt x="4483" y="8475"/>
                    <a:pt x="4075" y="11907"/>
                    <a:pt x="3464" y="14128"/>
                  </a:cubicBezTo>
                  <a:cubicBezTo>
                    <a:pt x="2853" y="16348"/>
                    <a:pt x="2038" y="17358"/>
                    <a:pt x="1630" y="17358"/>
                  </a:cubicBezTo>
                  <a:cubicBezTo>
                    <a:pt x="1223" y="17358"/>
                    <a:pt x="1223" y="16348"/>
                    <a:pt x="2649" y="13623"/>
                  </a:cubicBezTo>
                  <a:cubicBezTo>
                    <a:pt x="4075" y="10898"/>
                    <a:pt x="6928" y="6457"/>
                    <a:pt x="9170" y="3933"/>
                  </a:cubicBezTo>
                  <a:cubicBezTo>
                    <a:pt x="11411" y="1410"/>
                    <a:pt x="13042" y="804"/>
                    <a:pt x="14875" y="401"/>
                  </a:cubicBezTo>
                  <a:cubicBezTo>
                    <a:pt x="16709" y="-3"/>
                    <a:pt x="18747" y="-205"/>
                    <a:pt x="19970" y="300"/>
                  </a:cubicBezTo>
                  <a:cubicBezTo>
                    <a:pt x="21192" y="804"/>
                    <a:pt x="21600" y="2016"/>
                    <a:pt x="20989" y="5044"/>
                  </a:cubicBezTo>
                  <a:cubicBezTo>
                    <a:pt x="20377" y="8072"/>
                    <a:pt x="18747" y="12916"/>
                    <a:pt x="17932" y="15945"/>
                  </a:cubicBezTo>
                  <a:cubicBezTo>
                    <a:pt x="17117" y="18973"/>
                    <a:pt x="17117" y="20184"/>
                    <a:pt x="17117" y="213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6" name="Line"/>
            <p:cNvSpPr/>
            <p:nvPr/>
          </p:nvSpPr>
          <p:spPr>
            <a:xfrm>
              <a:off x="5967923" y="3089189"/>
              <a:ext cx="344755" cy="446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470" fill="norm" stroke="1" extrusionOk="0">
                  <a:moveTo>
                    <a:pt x="9023" y="16357"/>
                  </a:moveTo>
                  <a:cubicBezTo>
                    <a:pt x="8891" y="15847"/>
                    <a:pt x="8759" y="15338"/>
                    <a:pt x="8298" y="15032"/>
                  </a:cubicBezTo>
                  <a:cubicBezTo>
                    <a:pt x="7837" y="14727"/>
                    <a:pt x="7047" y="14625"/>
                    <a:pt x="5730" y="15236"/>
                  </a:cubicBezTo>
                  <a:cubicBezTo>
                    <a:pt x="4413" y="15847"/>
                    <a:pt x="2569" y="17172"/>
                    <a:pt x="1515" y="18089"/>
                  </a:cubicBezTo>
                  <a:cubicBezTo>
                    <a:pt x="462" y="19006"/>
                    <a:pt x="198" y="19515"/>
                    <a:pt x="67" y="20025"/>
                  </a:cubicBezTo>
                  <a:cubicBezTo>
                    <a:pt x="-65" y="20534"/>
                    <a:pt x="-65" y="21044"/>
                    <a:pt x="659" y="21298"/>
                  </a:cubicBezTo>
                  <a:cubicBezTo>
                    <a:pt x="1384" y="21553"/>
                    <a:pt x="2833" y="21553"/>
                    <a:pt x="4018" y="21095"/>
                  </a:cubicBezTo>
                  <a:cubicBezTo>
                    <a:pt x="5203" y="20636"/>
                    <a:pt x="6125" y="19719"/>
                    <a:pt x="6652" y="19006"/>
                  </a:cubicBezTo>
                  <a:cubicBezTo>
                    <a:pt x="7179" y="18293"/>
                    <a:pt x="7311" y="17783"/>
                    <a:pt x="7376" y="17783"/>
                  </a:cubicBezTo>
                  <a:cubicBezTo>
                    <a:pt x="7442" y="17783"/>
                    <a:pt x="7442" y="18293"/>
                    <a:pt x="7508" y="18802"/>
                  </a:cubicBezTo>
                  <a:cubicBezTo>
                    <a:pt x="7574" y="19311"/>
                    <a:pt x="7706" y="19821"/>
                    <a:pt x="8101" y="20076"/>
                  </a:cubicBezTo>
                  <a:cubicBezTo>
                    <a:pt x="8496" y="20330"/>
                    <a:pt x="9155" y="20330"/>
                    <a:pt x="10472" y="19566"/>
                  </a:cubicBezTo>
                  <a:cubicBezTo>
                    <a:pt x="11789" y="18802"/>
                    <a:pt x="13764" y="17274"/>
                    <a:pt x="15542" y="14981"/>
                  </a:cubicBezTo>
                  <a:cubicBezTo>
                    <a:pt x="17320" y="12689"/>
                    <a:pt x="18901" y="9632"/>
                    <a:pt x="19889" y="7187"/>
                  </a:cubicBezTo>
                  <a:cubicBezTo>
                    <a:pt x="20876" y="4742"/>
                    <a:pt x="21272" y="2908"/>
                    <a:pt x="21403" y="1736"/>
                  </a:cubicBezTo>
                  <a:cubicBezTo>
                    <a:pt x="21535" y="564"/>
                    <a:pt x="21403" y="55"/>
                    <a:pt x="20942" y="4"/>
                  </a:cubicBezTo>
                  <a:cubicBezTo>
                    <a:pt x="20481" y="-47"/>
                    <a:pt x="19691" y="361"/>
                    <a:pt x="18572" y="2042"/>
                  </a:cubicBezTo>
                  <a:cubicBezTo>
                    <a:pt x="17452" y="3723"/>
                    <a:pt x="16003" y="6678"/>
                    <a:pt x="15476" y="9530"/>
                  </a:cubicBezTo>
                  <a:cubicBezTo>
                    <a:pt x="14950" y="12383"/>
                    <a:pt x="15345" y="15134"/>
                    <a:pt x="16398" y="16968"/>
                  </a:cubicBezTo>
                  <a:cubicBezTo>
                    <a:pt x="17452" y="18802"/>
                    <a:pt x="19164" y="19719"/>
                    <a:pt x="20876" y="206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7" name="Line"/>
            <p:cNvSpPr/>
            <p:nvPr/>
          </p:nvSpPr>
          <p:spPr>
            <a:xfrm>
              <a:off x="7192433" y="3168650"/>
              <a:ext cx="15670" cy="317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7" h="21600" fill="norm" stroke="1" extrusionOk="0">
                  <a:moveTo>
                    <a:pt x="0" y="0"/>
                  </a:moveTo>
                  <a:cubicBezTo>
                    <a:pt x="8100" y="1296"/>
                    <a:pt x="16200" y="2592"/>
                    <a:pt x="18900" y="5616"/>
                  </a:cubicBezTo>
                  <a:cubicBezTo>
                    <a:pt x="21600" y="8640"/>
                    <a:pt x="18900" y="13392"/>
                    <a:pt x="14850" y="16344"/>
                  </a:cubicBezTo>
                  <a:cubicBezTo>
                    <a:pt x="10800" y="19296"/>
                    <a:pt x="5400" y="2044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8" name="Line"/>
            <p:cNvSpPr/>
            <p:nvPr/>
          </p:nvSpPr>
          <p:spPr>
            <a:xfrm>
              <a:off x="6982883" y="3556000"/>
              <a:ext cx="463551" cy="13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0"/>
                  </a:moveTo>
                  <a:cubicBezTo>
                    <a:pt x="2564" y="9257"/>
                    <a:pt x="5129" y="18514"/>
                    <a:pt x="8729" y="20057"/>
                  </a:cubicBezTo>
                  <a:cubicBezTo>
                    <a:pt x="12329" y="21600"/>
                    <a:pt x="16964" y="15429"/>
                    <a:pt x="21600" y="9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9" name="Line"/>
            <p:cNvSpPr/>
            <p:nvPr/>
          </p:nvSpPr>
          <p:spPr>
            <a:xfrm>
              <a:off x="2258461" y="4127499"/>
              <a:ext cx="208337" cy="30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0" h="21478" fill="norm" stroke="1" extrusionOk="0">
                  <a:moveTo>
                    <a:pt x="1285" y="4078"/>
                  </a:moveTo>
                  <a:cubicBezTo>
                    <a:pt x="7273" y="3021"/>
                    <a:pt x="13261" y="1964"/>
                    <a:pt x="16790" y="1208"/>
                  </a:cubicBezTo>
                  <a:cubicBezTo>
                    <a:pt x="20319" y="453"/>
                    <a:pt x="21388" y="0"/>
                    <a:pt x="20960" y="0"/>
                  </a:cubicBezTo>
                  <a:cubicBezTo>
                    <a:pt x="20533" y="0"/>
                    <a:pt x="18608" y="453"/>
                    <a:pt x="15828" y="1208"/>
                  </a:cubicBezTo>
                  <a:cubicBezTo>
                    <a:pt x="13047" y="1964"/>
                    <a:pt x="9412" y="3021"/>
                    <a:pt x="6952" y="3927"/>
                  </a:cubicBezTo>
                  <a:cubicBezTo>
                    <a:pt x="4493" y="4834"/>
                    <a:pt x="3210" y="5589"/>
                    <a:pt x="2461" y="6344"/>
                  </a:cubicBezTo>
                  <a:cubicBezTo>
                    <a:pt x="1713" y="7099"/>
                    <a:pt x="1499" y="7855"/>
                    <a:pt x="2247" y="8534"/>
                  </a:cubicBezTo>
                  <a:cubicBezTo>
                    <a:pt x="2996" y="9214"/>
                    <a:pt x="4707" y="9818"/>
                    <a:pt x="6097" y="10347"/>
                  </a:cubicBezTo>
                  <a:cubicBezTo>
                    <a:pt x="7487" y="10876"/>
                    <a:pt x="8556" y="11329"/>
                    <a:pt x="8022" y="12462"/>
                  </a:cubicBezTo>
                  <a:cubicBezTo>
                    <a:pt x="7487" y="13594"/>
                    <a:pt x="5348" y="15407"/>
                    <a:pt x="3851" y="16615"/>
                  </a:cubicBezTo>
                  <a:cubicBezTo>
                    <a:pt x="2354" y="17824"/>
                    <a:pt x="1499" y="18428"/>
                    <a:pt x="857" y="19108"/>
                  </a:cubicBezTo>
                  <a:cubicBezTo>
                    <a:pt x="216" y="19787"/>
                    <a:pt x="-212" y="20543"/>
                    <a:pt x="109" y="20996"/>
                  </a:cubicBezTo>
                  <a:cubicBezTo>
                    <a:pt x="430" y="21449"/>
                    <a:pt x="1499" y="21600"/>
                    <a:pt x="4493" y="21373"/>
                  </a:cubicBezTo>
                  <a:cubicBezTo>
                    <a:pt x="7487" y="21147"/>
                    <a:pt x="12406" y="20543"/>
                    <a:pt x="17325" y="19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0" name="Line"/>
            <p:cNvSpPr/>
            <p:nvPr/>
          </p:nvSpPr>
          <p:spPr>
            <a:xfrm>
              <a:off x="2531533" y="4279900"/>
              <a:ext cx="215901" cy="153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2" fill="norm" stroke="1" extrusionOk="0">
                  <a:moveTo>
                    <a:pt x="0" y="0"/>
                  </a:moveTo>
                  <a:cubicBezTo>
                    <a:pt x="847" y="2959"/>
                    <a:pt x="1694" y="5918"/>
                    <a:pt x="2329" y="8877"/>
                  </a:cubicBezTo>
                  <a:cubicBezTo>
                    <a:pt x="2965" y="11836"/>
                    <a:pt x="3388" y="14795"/>
                    <a:pt x="3494" y="17162"/>
                  </a:cubicBezTo>
                  <a:cubicBezTo>
                    <a:pt x="3600" y="19529"/>
                    <a:pt x="3388" y="21304"/>
                    <a:pt x="3388" y="21452"/>
                  </a:cubicBezTo>
                  <a:cubicBezTo>
                    <a:pt x="3388" y="21600"/>
                    <a:pt x="3600" y="20121"/>
                    <a:pt x="5082" y="17162"/>
                  </a:cubicBezTo>
                  <a:cubicBezTo>
                    <a:pt x="6565" y="14203"/>
                    <a:pt x="9318" y="9764"/>
                    <a:pt x="11012" y="6805"/>
                  </a:cubicBezTo>
                  <a:cubicBezTo>
                    <a:pt x="12706" y="3847"/>
                    <a:pt x="13341" y="2367"/>
                    <a:pt x="13235" y="2071"/>
                  </a:cubicBezTo>
                  <a:cubicBezTo>
                    <a:pt x="13129" y="1775"/>
                    <a:pt x="12282" y="2663"/>
                    <a:pt x="11541" y="3699"/>
                  </a:cubicBezTo>
                  <a:cubicBezTo>
                    <a:pt x="10800" y="4734"/>
                    <a:pt x="10165" y="5918"/>
                    <a:pt x="9847" y="7249"/>
                  </a:cubicBezTo>
                  <a:cubicBezTo>
                    <a:pt x="9529" y="8581"/>
                    <a:pt x="9529" y="10060"/>
                    <a:pt x="10588" y="11244"/>
                  </a:cubicBezTo>
                  <a:cubicBezTo>
                    <a:pt x="11647" y="12427"/>
                    <a:pt x="13765" y="13315"/>
                    <a:pt x="15776" y="13759"/>
                  </a:cubicBezTo>
                  <a:cubicBezTo>
                    <a:pt x="17788" y="14203"/>
                    <a:pt x="19694" y="14203"/>
                    <a:pt x="21600" y="142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1" name="Line"/>
            <p:cNvSpPr/>
            <p:nvPr/>
          </p:nvSpPr>
          <p:spPr>
            <a:xfrm>
              <a:off x="2277533" y="4476750"/>
              <a:ext cx="311151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86" y="17400"/>
                    <a:pt x="6171" y="13200"/>
                    <a:pt x="9771" y="9600"/>
                  </a:cubicBezTo>
                  <a:cubicBezTo>
                    <a:pt x="13371" y="6000"/>
                    <a:pt x="17486" y="3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2" name="Line"/>
            <p:cNvSpPr/>
            <p:nvPr/>
          </p:nvSpPr>
          <p:spPr>
            <a:xfrm>
              <a:off x="2461683" y="4470400"/>
              <a:ext cx="304801" cy="95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00" y="18720"/>
                    <a:pt x="6600" y="15840"/>
                    <a:pt x="10200" y="12240"/>
                  </a:cubicBezTo>
                  <a:cubicBezTo>
                    <a:pt x="13800" y="8640"/>
                    <a:pt x="17700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3" name="Line"/>
            <p:cNvSpPr/>
            <p:nvPr/>
          </p:nvSpPr>
          <p:spPr>
            <a:xfrm>
              <a:off x="2918883" y="4286249"/>
              <a:ext cx="127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4" name="Line"/>
            <p:cNvSpPr/>
            <p:nvPr/>
          </p:nvSpPr>
          <p:spPr>
            <a:xfrm>
              <a:off x="2944283" y="4419600"/>
              <a:ext cx="1905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5" name="Line"/>
            <p:cNvSpPr/>
            <p:nvPr/>
          </p:nvSpPr>
          <p:spPr>
            <a:xfrm>
              <a:off x="3712633" y="4147498"/>
              <a:ext cx="143934" cy="365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3" h="21076" fill="norm" stroke="1" extrusionOk="0">
                  <a:moveTo>
                    <a:pt x="2777" y="10196"/>
                  </a:moveTo>
                  <a:cubicBezTo>
                    <a:pt x="2469" y="13003"/>
                    <a:pt x="2160" y="15810"/>
                    <a:pt x="2314" y="14772"/>
                  </a:cubicBezTo>
                  <a:cubicBezTo>
                    <a:pt x="2469" y="13735"/>
                    <a:pt x="3086" y="8854"/>
                    <a:pt x="4166" y="5803"/>
                  </a:cubicBezTo>
                  <a:cubicBezTo>
                    <a:pt x="5246" y="2752"/>
                    <a:pt x="6789" y="1532"/>
                    <a:pt x="8331" y="738"/>
                  </a:cubicBezTo>
                  <a:cubicBezTo>
                    <a:pt x="9874" y="-55"/>
                    <a:pt x="11417" y="-421"/>
                    <a:pt x="13731" y="738"/>
                  </a:cubicBezTo>
                  <a:cubicBezTo>
                    <a:pt x="16046" y="1898"/>
                    <a:pt x="19131" y="4582"/>
                    <a:pt x="20366" y="7389"/>
                  </a:cubicBezTo>
                  <a:cubicBezTo>
                    <a:pt x="21600" y="10196"/>
                    <a:pt x="20983" y="13125"/>
                    <a:pt x="18514" y="15443"/>
                  </a:cubicBezTo>
                  <a:cubicBezTo>
                    <a:pt x="16046" y="17762"/>
                    <a:pt x="11726" y="19471"/>
                    <a:pt x="8794" y="20325"/>
                  </a:cubicBezTo>
                  <a:cubicBezTo>
                    <a:pt x="5863" y="21179"/>
                    <a:pt x="4320" y="21179"/>
                    <a:pt x="3086" y="20935"/>
                  </a:cubicBezTo>
                  <a:cubicBezTo>
                    <a:pt x="1851" y="20691"/>
                    <a:pt x="926" y="20203"/>
                    <a:pt x="0" y="197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6" name="Line"/>
            <p:cNvSpPr/>
            <p:nvPr/>
          </p:nvSpPr>
          <p:spPr>
            <a:xfrm>
              <a:off x="3699933" y="4419599"/>
              <a:ext cx="3175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5400"/>
                    <a:pt x="5760" y="10800"/>
                    <a:pt x="9360" y="14400"/>
                  </a:cubicBezTo>
                  <a:cubicBezTo>
                    <a:pt x="12960" y="18000"/>
                    <a:pt x="17280" y="19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7" name="Line"/>
            <p:cNvSpPr/>
            <p:nvPr/>
          </p:nvSpPr>
          <p:spPr>
            <a:xfrm>
              <a:off x="3934883" y="4489450"/>
              <a:ext cx="6351" cy="133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8" name="Line"/>
            <p:cNvSpPr/>
            <p:nvPr/>
          </p:nvSpPr>
          <p:spPr>
            <a:xfrm>
              <a:off x="4112683" y="4356100"/>
              <a:ext cx="17780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9" name="Line"/>
            <p:cNvSpPr/>
            <p:nvPr/>
          </p:nvSpPr>
          <p:spPr>
            <a:xfrm>
              <a:off x="4119033" y="4464050"/>
              <a:ext cx="184151" cy="6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0" name="Line"/>
            <p:cNvSpPr/>
            <p:nvPr/>
          </p:nvSpPr>
          <p:spPr>
            <a:xfrm>
              <a:off x="4666178" y="4146550"/>
              <a:ext cx="202156" cy="315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494" fill="norm" stroke="1" extrusionOk="0">
                  <a:moveTo>
                    <a:pt x="13251" y="0"/>
                  </a:moveTo>
                  <a:cubicBezTo>
                    <a:pt x="12582" y="2016"/>
                    <a:pt x="11914" y="4032"/>
                    <a:pt x="10133" y="6840"/>
                  </a:cubicBezTo>
                  <a:cubicBezTo>
                    <a:pt x="8352" y="9648"/>
                    <a:pt x="5457" y="13248"/>
                    <a:pt x="3675" y="15480"/>
                  </a:cubicBezTo>
                  <a:cubicBezTo>
                    <a:pt x="1894" y="17712"/>
                    <a:pt x="1226" y="18576"/>
                    <a:pt x="669" y="19368"/>
                  </a:cubicBezTo>
                  <a:cubicBezTo>
                    <a:pt x="112" y="20160"/>
                    <a:pt x="-333" y="20880"/>
                    <a:pt x="335" y="21240"/>
                  </a:cubicBezTo>
                  <a:cubicBezTo>
                    <a:pt x="1003" y="21600"/>
                    <a:pt x="2785" y="21600"/>
                    <a:pt x="6459" y="21096"/>
                  </a:cubicBezTo>
                  <a:cubicBezTo>
                    <a:pt x="10133" y="20592"/>
                    <a:pt x="15700" y="19584"/>
                    <a:pt x="21267" y="185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1" name="Line"/>
            <p:cNvSpPr/>
            <p:nvPr/>
          </p:nvSpPr>
          <p:spPr>
            <a:xfrm>
              <a:off x="4819863" y="4337050"/>
              <a:ext cx="29421" cy="228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4000"/>
                    <a:pt x="-1585" y="8000"/>
                    <a:pt x="575" y="11600"/>
                  </a:cubicBezTo>
                  <a:cubicBezTo>
                    <a:pt x="2735" y="15200"/>
                    <a:pt x="11375" y="18400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2" name="Line"/>
            <p:cNvSpPr/>
            <p:nvPr/>
          </p:nvSpPr>
          <p:spPr>
            <a:xfrm>
              <a:off x="5617633" y="4102099"/>
              <a:ext cx="19051" cy="425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4513"/>
                    <a:pt x="16800" y="9027"/>
                    <a:pt x="13200" y="12627"/>
                  </a:cubicBezTo>
                  <a:cubicBezTo>
                    <a:pt x="9600" y="16227"/>
                    <a:pt x="4800" y="1891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3" name="Line"/>
            <p:cNvSpPr/>
            <p:nvPr/>
          </p:nvSpPr>
          <p:spPr>
            <a:xfrm>
              <a:off x="5414433" y="4502150"/>
              <a:ext cx="552451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14" y="20880"/>
                    <a:pt x="5628" y="20160"/>
                    <a:pt x="8234" y="18360"/>
                  </a:cubicBezTo>
                  <a:cubicBezTo>
                    <a:pt x="10841" y="16560"/>
                    <a:pt x="13241" y="13680"/>
                    <a:pt x="15434" y="10440"/>
                  </a:cubicBezTo>
                  <a:cubicBezTo>
                    <a:pt x="17628" y="7200"/>
                    <a:pt x="19614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4" name="Line"/>
            <p:cNvSpPr/>
            <p:nvPr/>
          </p:nvSpPr>
          <p:spPr>
            <a:xfrm>
              <a:off x="6443618" y="4094934"/>
              <a:ext cx="198483" cy="418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222" fill="norm" stroke="1" extrusionOk="0">
                  <a:moveTo>
                    <a:pt x="1994" y="7133"/>
                  </a:moveTo>
                  <a:cubicBezTo>
                    <a:pt x="1994" y="11002"/>
                    <a:pt x="1994" y="14871"/>
                    <a:pt x="1766" y="17342"/>
                  </a:cubicBezTo>
                  <a:cubicBezTo>
                    <a:pt x="1539" y="19814"/>
                    <a:pt x="1084" y="20889"/>
                    <a:pt x="857" y="21157"/>
                  </a:cubicBezTo>
                  <a:cubicBezTo>
                    <a:pt x="629" y="21426"/>
                    <a:pt x="629" y="20889"/>
                    <a:pt x="971" y="18901"/>
                  </a:cubicBezTo>
                  <a:cubicBezTo>
                    <a:pt x="1312" y="16913"/>
                    <a:pt x="1994" y="13474"/>
                    <a:pt x="3017" y="10465"/>
                  </a:cubicBezTo>
                  <a:cubicBezTo>
                    <a:pt x="4040" y="7456"/>
                    <a:pt x="5404" y="4877"/>
                    <a:pt x="6655" y="3211"/>
                  </a:cubicBezTo>
                  <a:cubicBezTo>
                    <a:pt x="7905" y="1545"/>
                    <a:pt x="9042" y="793"/>
                    <a:pt x="10179" y="363"/>
                  </a:cubicBezTo>
                  <a:cubicBezTo>
                    <a:pt x="11316" y="-67"/>
                    <a:pt x="12453" y="-174"/>
                    <a:pt x="13931" y="363"/>
                  </a:cubicBezTo>
                  <a:cubicBezTo>
                    <a:pt x="15408" y="901"/>
                    <a:pt x="17227" y="2083"/>
                    <a:pt x="18705" y="4178"/>
                  </a:cubicBezTo>
                  <a:cubicBezTo>
                    <a:pt x="20183" y="6274"/>
                    <a:pt x="21320" y="9283"/>
                    <a:pt x="21320" y="11593"/>
                  </a:cubicBezTo>
                  <a:cubicBezTo>
                    <a:pt x="21320" y="13904"/>
                    <a:pt x="20183" y="15516"/>
                    <a:pt x="17114" y="16859"/>
                  </a:cubicBezTo>
                  <a:cubicBezTo>
                    <a:pt x="14044" y="18202"/>
                    <a:pt x="9042" y="19277"/>
                    <a:pt x="5632" y="19922"/>
                  </a:cubicBezTo>
                  <a:cubicBezTo>
                    <a:pt x="2221" y="20566"/>
                    <a:pt x="402" y="20781"/>
                    <a:pt x="61" y="20889"/>
                  </a:cubicBezTo>
                  <a:cubicBezTo>
                    <a:pt x="-280" y="20996"/>
                    <a:pt x="857" y="20996"/>
                    <a:pt x="1994" y="209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5" name="Line"/>
            <p:cNvSpPr/>
            <p:nvPr/>
          </p:nvSpPr>
          <p:spPr>
            <a:xfrm>
              <a:off x="6714442" y="4402256"/>
              <a:ext cx="166842" cy="134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058" fill="norm" stroke="1" extrusionOk="0">
                  <a:moveTo>
                    <a:pt x="222" y="6710"/>
                  </a:moveTo>
                  <a:cubicBezTo>
                    <a:pt x="492" y="5049"/>
                    <a:pt x="762" y="3387"/>
                    <a:pt x="1572" y="2058"/>
                  </a:cubicBezTo>
                  <a:cubicBezTo>
                    <a:pt x="2382" y="729"/>
                    <a:pt x="3732" y="-268"/>
                    <a:pt x="4812" y="64"/>
                  </a:cubicBezTo>
                  <a:cubicBezTo>
                    <a:pt x="5892" y="397"/>
                    <a:pt x="6702" y="2058"/>
                    <a:pt x="6702" y="4550"/>
                  </a:cubicBezTo>
                  <a:cubicBezTo>
                    <a:pt x="6702" y="7043"/>
                    <a:pt x="5892" y="10366"/>
                    <a:pt x="4947" y="12692"/>
                  </a:cubicBezTo>
                  <a:cubicBezTo>
                    <a:pt x="4002" y="15018"/>
                    <a:pt x="2922" y="16347"/>
                    <a:pt x="1842" y="17677"/>
                  </a:cubicBezTo>
                  <a:cubicBezTo>
                    <a:pt x="762" y="19006"/>
                    <a:pt x="-318" y="20335"/>
                    <a:pt x="87" y="20834"/>
                  </a:cubicBezTo>
                  <a:cubicBezTo>
                    <a:pt x="492" y="21332"/>
                    <a:pt x="2382" y="21000"/>
                    <a:pt x="6162" y="19837"/>
                  </a:cubicBezTo>
                  <a:cubicBezTo>
                    <a:pt x="9942" y="18674"/>
                    <a:pt x="15612" y="16680"/>
                    <a:pt x="21282" y="146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6" name="Line"/>
            <p:cNvSpPr/>
            <p:nvPr/>
          </p:nvSpPr>
          <p:spPr>
            <a:xfrm>
              <a:off x="7033683" y="4279336"/>
              <a:ext cx="146051" cy="19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3130" y="11375"/>
                    <a:pt x="6261" y="2735"/>
                    <a:pt x="9861" y="575"/>
                  </a:cubicBezTo>
                  <a:cubicBezTo>
                    <a:pt x="13461" y="-1585"/>
                    <a:pt x="17530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7" name="Line"/>
            <p:cNvSpPr/>
            <p:nvPr/>
          </p:nvSpPr>
          <p:spPr>
            <a:xfrm>
              <a:off x="7084483" y="4356100"/>
              <a:ext cx="158751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04" y="17280"/>
                    <a:pt x="4608" y="12960"/>
                    <a:pt x="8208" y="9360"/>
                  </a:cubicBezTo>
                  <a:cubicBezTo>
                    <a:pt x="11808" y="5760"/>
                    <a:pt x="16704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8" name="Line"/>
            <p:cNvSpPr/>
            <p:nvPr/>
          </p:nvSpPr>
          <p:spPr>
            <a:xfrm>
              <a:off x="7475272" y="4083050"/>
              <a:ext cx="193412" cy="241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462" fill="norm" stroke="1" extrusionOk="0">
                  <a:moveTo>
                    <a:pt x="14410" y="0"/>
                  </a:moveTo>
                  <a:cubicBezTo>
                    <a:pt x="10888" y="3569"/>
                    <a:pt x="7366" y="7137"/>
                    <a:pt x="5018" y="9955"/>
                  </a:cubicBezTo>
                  <a:cubicBezTo>
                    <a:pt x="2670" y="12772"/>
                    <a:pt x="1496" y="14838"/>
                    <a:pt x="792" y="16341"/>
                  </a:cubicBezTo>
                  <a:cubicBezTo>
                    <a:pt x="88" y="17843"/>
                    <a:pt x="-147" y="18783"/>
                    <a:pt x="88" y="19628"/>
                  </a:cubicBezTo>
                  <a:cubicBezTo>
                    <a:pt x="323" y="20473"/>
                    <a:pt x="1027" y="21224"/>
                    <a:pt x="4079" y="21412"/>
                  </a:cubicBezTo>
                  <a:cubicBezTo>
                    <a:pt x="7131" y="21600"/>
                    <a:pt x="12531" y="21224"/>
                    <a:pt x="15818" y="20755"/>
                  </a:cubicBezTo>
                  <a:cubicBezTo>
                    <a:pt x="19105" y="20285"/>
                    <a:pt x="20279" y="19722"/>
                    <a:pt x="21453" y="191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9" name="Line"/>
            <p:cNvSpPr/>
            <p:nvPr/>
          </p:nvSpPr>
          <p:spPr>
            <a:xfrm>
              <a:off x="7586133" y="4267200"/>
              <a:ext cx="38101" cy="222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4320"/>
                    <a:pt x="12000" y="8640"/>
                    <a:pt x="8400" y="12240"/>
                  </a:cubicBezTo>
                  <a:cubicBezTo>
                    <a:pt x="4800" y="15840"/>
                    <a:pt x="2400" y="187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0" name="Line"/>
            <p:cNvSpPr/>
            <p:nvPr/>
          </p:nvSpPr>
          <p:spPr>
            <a:xfrm>
              <a:off x="8011583" y="3974585"/>
              <a:ext cx="184151" cy="349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6" fill="norm" stroke="1" extrusionOk="0">
                  <a:moveTo>
                    <a:pt x="0" y="4275"/>
                  </a:moveTo>
                  <a:cubicBezTo>
                    <a:pt x="1490" y="2989"/>
                    <a:pt x="2979" y="1703"/>
                    <a:pt x="5834" y="867"/>
                  </a:cubicBezTo>
                  <a:cubicBezTo>
                    <a:pt x="8690" y="32"/>
                    <a:pt x="12910" y="-354"/>
                    <a:pt x="16138" y="417"/>
                  </a:cubicBezTo>
                  <a:cubicBezTo>
                    <a:pt x="19366" y="1189"/>
                    <a:pt x="21600" y="3117"/>
                    <a:pt x="21600" y="5625"/>
                  </a:cubicBezTo>
                  <a:cubicBezTo>
                    <a:pt x="21600" y="8132"/>
                    <a:pt x="19366" y="11217"/>
                    <a:pt x="17752" y="13017"/>
                  </a:cubicBezTo>
                  <a:cubicBezTo>
                    <a:pt x="16138" y="14817"/>
                    <a:pt x="15145" y="15332"/>
                    <a:pt x="14276" y="15910"/>
                  </a:cubicBezTo>
                  <a:cubicBezTo>
                    <a:pt x="13407" y="16489"/>
                    <a:pt x="12662" y="17132"/>
                    <a:pt x="13034" y="18032"/>
                  </a:cubicBezTo>
                  <a:cubicBezTo>
                    <a:pt x="13407" y="18932"/>
                    <a:pt x="14897" y="20089"/>
                    <a:pt x="16386" y="212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1" name="Line"/>
            <p:cNvSpPr/>
            <p:nvPr/>
          </p:nvSpPr>
          <p:spPr>
            <a:xfrm>
              <a:off x="8083776" y="4451349"/>
              <a:ext cx="89001" cy="88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1" h="21460" fill="norm" stroke="1" extrusionOk="0">
                  <a:moveTo>
                    <a:pt x="9766" y="9257"/>
                  </a:moveTo>
                  <a:cubicBezTo>
                    <a:pt x="7312" y="9257"/>
                    <a:pt x="4857" y="9257"/>
                    <a:pt x="2893" y="11057"/>
                  </a:cubicBezTo>
                  <a:cubicBezTo>
                    <a:pt x="930" y="12857"/>
                    <a:pt x="-543" y="16457"/>
                    <a:pt x="193" y="18514"/>
                  </a:cubicBezTo>
                  <a:cubicBezTo>
                    <a:pt x="930" y="20571"/>
                    <a:pt x="3875" y="21086"/>
                    <a:pt x="6575" y="21343"/>
                  </a:cubicBezTo>
                  <a:cubicBezTo>
                    <a:pt x="9275" y="21600"/>
                    <a:pt x="11730" y="21600"/>
                    <a:pt x="14430" y="19543"/>
                  </a:cubicBezTo>
                  <a:cubicBezTo>
                    <a:pt x="17130" y="17486"/>
                    <a:pt x="20075" y="13371"/>
                    <a:pt x="20566" y="10286"/>
                  </a:cubicBezTo>
                  <a:cubicBezTo>
                    <a:pt x="21057" y="7200"/>
                    <a:pt x="19093" y="5143"/>
                    <a:pt x="16639" y="3600"/>
                  </a:cubicBezTo>
                  <a:cubicBezTo>
                    <a:pt x="14184" y="2057"/>
                    <a:pt x="11239" y="1029"/>
                    <a:pt x="829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2" name="Line"/>
            <p:cNvSpPr/>
            <p:nvPr/>
          </p:nvSpPr>
          <p:spPr>
            <a:xfrm>
              <a:off x="10027099" y="4233732"/>
              <a:ext cx="238735" cy="288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297" fill="norm" stroke="1" extrusionOk="0">
                  <a:moveTo>
                    <a:pt x="16254" y="2475"/>
                  </a:moveTo>
                  <a:cubicBezTo>
                    <a:pt x="16065" y="1692"/>
                    <a:pt x="15875" y="910"/>
                    <a:pt x="15307" y="440"/>
                  </a:cubicBezTo>
                  <a:cubicBezTo>
                    <a:pt x="14738" y="-29"/>
                    <a:pt x="13791" y="-186"/>
                    <a:pt x="12275" y="284"/>
                  </a:cubicBezTo>
                  <a:cubicBezTo>
                    <a:pt x="10759" y="753"/>
                    <a:pt x="8675" y="1849"/>
                    <a:pt x="6496" y="3962"/>
                  </a:cubicBezTo>
                  <a:cubicBezTo>
                    <a:pt x="4317" y="6075"/>
                    <a:pt x="2044" y="9205"/>
                    <a:pt x="907" y="11631"/>
                  </a:cubicBezTo>
                  <a:cubicBezTo>
                    <a:pt x="-230" y="14057"/>
                    <a:pt x="-230" y="15779"/>
                    <a:pt x="528" y="17188"/>
                  </a:cubicBezTo>
                  <a:cubicBezTo>
                    <a:pt x="1286" y="18597"/>
                    <a:pt x="2802" y="19692"/>
                    <a:pt x="5644" y="20397"/>
                  </a:cubicBezTo>
                  <a:cubicBezTo>
                    <a:pt x="8486" y="21101"/>
                    <a:pt x="12654" y="21414"/>
                    <a:pt x="15496" y="21257"/>
                  </a:cubicBezTo>
                  <a:cubicBezTo>
                    <a:pt x="18338" y="21101"/>
                    <a:pt x="19854" y="20475"/>
                    <a:pt x="21370" y="198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3" name="Line"/>
            <p:cNvSpPr/>
            <p:nvPr/>
          </p:nvSpPr>
          <p:spPr>
            <a:xfrm>
              <a:off x="10399183" y="4330699"/>
              <a:ext cx="1905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4" name="Line"/>
            <p:cNvSpPr/>
            <p:nvPr/>
          </p:nvSpPr>
          <p:spPr>
            <a:xfrm>
              <a:off x="10405533" y="4438650"/>
              <a:ext cx="3175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5" name="Line"/>
            <p:cNvSpPr/>
            <p:nvPr/>
          </p:nvSpPr>
          <p:spPr>
            <a:xfrm>
              <a:off x="10799233" y="4218624"/>
              <a:ext cx="153547" cy="347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4" h="21462" fill="norm" stroke="1" extrusionOk="0">
                  <a:moveTo>
                    <a:pt x="0" y="6538"/>
                  </a:moveTo>
                  <a:cubicBezTo>
                    <a:pt x="0" y="10597"/>
                    <a:pt x="0" y="14655"/>
                    <a:pt x="0" y="15833"/>
                  </a:cubicBezTo>
                  <a:cubicBezTo>
                    <a:pt x="0" y="17011"/>
                    <a:pt x="0" y="15309"/>
                    <a:pt x="584" y="12495"/>
                  </a:cubicBezTo>
                  <a:cubicBezTo>
                    <a:pt x="1168" y="9680"/>
                    <a:pt x="2335" y="5753"/>
                    <a:pt x="3503" y="3462"/>
                  </a:cubicBezTo>
                  <a:cubicBezTo>
                    <a:pt x="4670" y="1171"/>
                    <a:pt x="5838" y="517"/>
                    <a:pt x="7297" y="189"/>
                  </a:cubicBezTo>
                  <a:cubicBezTo>
                    <a:pt x="8757" y="-138"/>
                    <a:pt x="10508" y="-138"/>
                    <a:pt x="12843" y="975"/>
                  </a:cubicBezTo>
                  <a:cubicBezTo>
                    <a:pt x="15178" y="2087"/>
                    <a:pt x="18097" y="4313"/>
                    <a:pt x="19703" y="7258"/>
                  </a:cubicBezTo>
                  <a:cubicBezTo>
                    <a:pt x="21308" y="10204"/>
                    <a:pt x="21600" y="13869"/>
                    <a:pt x="20578" y="16357"/>
                  </a:cubicBezTo>
                  <a:cubicBezTo>
                    <a:pt x="19557" y="18844"/>
                    <a:pt x="17222" y="20153"/>
                    <a:pt x="15178" y="20807"/>
                  </a:cubicBezTo>
                  <a:cubicBezTo>
                    <a:pt x="13135" y="21462"/>
                    <a:pt x="11384" y="21462"/>
                    <a:pt x="9195" y="21266"/>
                  </a:cubicBezTo>
                  <a:cubicBezTo>
                    <a:pt x="7005" y="21069"/>
                    <a:pt x="4378" y="20677"/>
                    <a:pt x="4378" y="20677"/>
                  </a:cubicBezTo>
                  <a:cubicBezTo>
                    <a:pt x="4378" y="20677"/>
                    <a:pt x="7005" y="21069"/>
                    <a:pt x="9632" y="214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6" name="Line"/>
            <p:cNvSpPr/>
            <p:nvPr/>
          </p:nvSpPr>
          <p:spPr>
            <a:xfrm>
              <a:off x="11047388" y="4540249"/>
              <a:ext cx="31246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600" fill="norm" stroke="1" extrusionOk="0">
                  <a:moveTo>
                    <a:pt x="3976" y="0"/>
                  </a:moveTo>
                  <a:cubicBezTo>
                    <a:pt x="2536" y="5143"/>
                    <a:pt x="1096" y="10286"/>
                    <a:pt x="376" y="13714"/>
                  </a:cubicBezTo>
                  <a:cubicBezTo>
                    <a:pt x="-344" y="17143"/>
                    <a:pt x="-344" y="18857"/>
                    <a:pt x="3256" y="19886"/>
                  </a:cubicBezTo>
                  <a:cubicBezTo>
                    <a:pt x="6856" y="20914"/>
                    <a:pt x="14056" y="21257"/>
                    <a:pt x="2125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7" name="Line"/>
            <p:cNvSpPr/>
            <p:nvPr/>
          </p:nvSpPr>
          <p:spPr>
            <a:xfrm>
              <a:off x="10767483" y="4483100"/>
              <a:ext cx="50801" cy="97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2" fill="norm" stroke="1" extrusionOk="0">
                  <a:moveTo>
                    <a:pt x="0" y="0"/>
                  </a:moveTo>
                  <a:cubicBezTo>
                    <a:pt x="900" y="4596"/>
                    <a:pt x="1800" y="9191"/>
                    <a:pt x="3150" y="12868"/>
                  </a:cubicBezTo>
                  <a:cubicBezTo>
                    <a:pt x="4500" y="16545"/>
                    <a:pt x="6300" y="19302"/>
                    <a:pt x="9450" y="20451"/>
                  </a:cubicBezTo>
                  <a:cubicBezTo>
                    <a:pt x="12600" y="21600"/>
                    <a:pt x="17100" y="21140"/>
                    <a:pt x="21600" y="206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8" name="Line"/>
            <p:cNvSpPr/>
            <p:nvPr/>
          </p:nvSpPr>
          <p:spPr>
            <a:xfrm>
              <a:off x="11167533" y="4457700"/>
              <a:ext cx="19050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00" y="16200"/>
                    <a:pt x="12000" y="10800"/>
                    <a:pt x="15600" y="7200"/>
                  </a:cubicBezTo>
                  <a:cubicBezTo>
                    <a:pt x="19200" y="3600"/>
                    <a:pt x="2040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9" name="Line"/>
            <p:cNvSpPr/>
            <p:nvPr/>
          </p:nvSpPr>
          <p:spPr>
            <a:xfrm>
              <a:off x="11272805" y="4406899"/>
              <a:ext cx="21729" cy="20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484" y="0"/>
                  </a:moveTo>
                  <a:cubicBezTo>
                    <a:pt x="521" y="3491"/>
                    <a:pt x="-1443" y="6982"/>
                    <a:pt x="1502" y="10582"/>
                  </a:cubicBezTo>
                  <a:cubicBezTo>
                    <a:pt x="4448" y="14182"/>
                    <a:pt x="12302" y="17891"/>
                    <a:pt x="201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0" name="Line"/>
            <p:cNvSpPr/>
            <p:nvPr/>
          </p:nvSpPr>
          <p:spPr>
            <a:xfrm>
              <a:off x="11472333" y="4244889"/>
              <a:ext cx="151887" cy="358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2" h="21542" fill="norm" stroke="1" extrusionOk="0">
                  <a:moveTo>
                    <a:pt x="5326" y="8201"/>
                  </a:moveTo>
                  <a:cubicBezTo>
                    <a:pt x="4142" y="11377"/>
                    <a:pt x="2959" y="14554"/>
                    <a:pt x="2367" y="16523"/>
                  </a:cubicBezTo>
                  <a:cubicBezTo>
                    <a:pt x="1775" y="18493"/>
                    <a:pt x="1775" y="19255"/>
                    <a:pt x="1627" y="19954"/>
                  </a:cubicBezTo>
                  <a:cubicBezTo>
                    <a:pt x="1479" y="20653"/>
                    <a:pt x="1184" y="21288"/>
                    <a:pt x="1184" y="21161"/>
                  </a:cubicBezTo>
                  <a:cubicBezTo>
                    <a:pt x="1184" y="21034"/>
                    <a:pt x="1479" y="20144"/>
                    <a:pt x="2367" y="17476"/>
                  </a:cubicBezTo>
                  <a:cubicBezTo>
                    <a:pt x="3255" y="14808"/>
                    <a:pt x="4734" y="10361"/>
                    <a:pt x="5918" y="7375"/>
                  </a:cubicBezTo>
                  <a:cubicBezTo>
                    <a:pt x="7101" y="4389"/>
                    <a:pt x="7989" y="2864"/>
                    <a:pt x="9173" y="1784"/>
                  </a:cubicBezTo>
                  <a:cubicBezTo>
                    <a:pt x="10356" y="704"/>
                    <a:pt x="11836" y="69"/>
                    <a:pt x="13019" y="6"/>
                  </a:cubicBezTo>
                  <a:cubicBezTo>
                    <a:pt x="14203" y="-58"/>
                    <a:pt x="15090" y="450"/>
                    <a:pt x="16718" y="2420"/>
                  </a:cubicBezTo>
                  <a:cubicBezTo>
                    <a:pt x="18345" y="4389"/>
                    <a:pt x="20712" y="7820"/>
                    <a:pt x="21156" y="10615"/>
                  </a:cubicBezTo>
                  <a:cubicBezTo>
                    <a:pt x="21600" y="13410"/>
                    <a:pt x="20121" y="15570"/>
                    <a:pt x="16274" y="17286"/>
                  </a:cubicBezTo>
                  <a:cubicBezTo>
                    <a:pt x="12427" y="19001"/>
                    <a:pt x="6214" y="20271"/>
                    <a:pt x="0" y="215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1" name="Line"/>
            <p:cNvSpPr/>
            <p:nvPr/>
          </p:nvSpPr>
          <p:spPr>
            <a:xfrm>
              <a:off x="11643783" y="4541951"/>
              <a:ext cx="196851" cy="149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9" fill="norm" stroke="1" extrusionOk="0">
                  <a:moveTo>
                    <a:pt x="0" y="1559"/>
                  </a:moveTo>
                  <a:cubicBezTo>
                    <a:pt x="3019" y="659"/>
                    <a:pt x="6039" y="-241"/>
                    <a:pt x="7897" y="59"/>
                  </a:cubicBezTo>
                  <a:cubicBezTo>
                    <a:pt x="9755" y="359"/>
                    <a:pt x="10452" y="1859"/>
                    <a:pt x="10103" y="4859"/>
                  </a:cubicBezTo>
                  <a:cubicBezTo>
                    <a:pt x="9755" y="7859"/>
                    <a:pt x="8361" y="12359"/>
                    <a:pt x="7084" y="15359"/>
                  </a:cubicBezTo>
                  <a:cubicBezTo>
                    <a:pt x="5806" y="18359"/>
                    <a:pt x="4645" y="19859"/>
                    <a:pt x="4761" y="20609"/>
                  </a:cubicBezTo>
                  <a:cubicBezTo>
                    <a:pt x="4877" y="21359"/>
                    <a:pt x="6271" y="21359"/>
                    <a:pt x="9290" y="20309"/>
                  </a:cubicBezTo>
                  <a:cubicBezTo>
                    <a:pt x="12310" y="19259"/>
                    <a:pt x="16955" y="17159"/>
                    <a:pt x="21600" y="150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2" name="Line"/>
            <p:cNvSpPr/>
            <p:nvPr/>
          </p:nvSpPr>
          <p:spPr>
            <a:xfrm>
              <a:off x="11885083" y="4471342"/>
              <a:ext cx="171451" cy="18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20532"/>
                  </a:moveTo>
                  <a:cubicBezTo>
                    <a:pt x="2667" y="10932"/>
                    <a:pt x="5333" y="1332"/>
                    <a:pt x="8933" y="132"/>
                  </a:cubicBezTo>
                  <a:cubicBezTo>
                    <a:pt x="12533" y="-1068"/>
                    <a:pt x="17067" y="6132"/>
                    <a:pt x="21600" y="13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3" name="Line"/>
            <p:cNvSpPr/>
            <p:nvPr/>
          </p:nvSpPr>
          <p:spPr>
            <a:xfrm>
              <a:off x="11935883" y="4546600"/>
              <a:ext cx="19050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00" y="16200"/>
                    <a:pt x="12000" y="10800"/>
                    <a:pt x="15600" y="7200"/>
                  </a:cubicBezTo>
                  <a:cubicBezTo>
                    <a:pt x="19200" y="3600"/>
                    <a:pt x="2040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4" name="Line"/>
            <p:cNvSpPr/>
            <p:nvPr/>
          </p:nvSpPr>
          <p:spPr>
            <a:xfrm>
              <a:off x="12202583" y="4326093"/>
              <a:ext cx="145688" cy="326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485" fill="norm" stroke="1" extrusionOk="0">
                  <a:moveTo>
                    <a:pt x="20366" y="1557"/>
                  </a:moveTo>
                  <a:cubicBezTo>
                    <a:pt x="20983" y="860"/>
                    <a:pt x="21600" y="164"/>
                    <a:pt x="20983" y="24"/>
                  </a:cubicBezTo>
                  <a:cubicBezTo>
                    <a:pt x="20366" y="-115"/>
                    <a:pt x="18514" y="303"/>
                    <a:pt x="15120" y="2184"/>
                  </a:cubicBezTo>
                  <a:cubicBezTo>
                    <a:pt x="11726" y="4066"/>
                    <a:pt x="6789" y="7410"/>
                    <a:pt x="3857" y="10546"/>
                  </a:cubicBezTo>
                  <a:cubicBezTo>
                    <a:pt x="926" y="13681"/>
                    <a:pt x="0" y="16608"/>
                    <a:pt x="0" y="18350"/>
                  </a:cubicBezTo>
                  <a:cubicBezTo>
                    <a:pt x="0" y="20091"/>
                    <a:pt x="926" y="20649"/>
                    <a:pt x="3086" y="20997"/>
                  </a:cubicBezTo>
                  <a:cubicBezTo>
                    <a:pt x="5246" y="21346"/>
                    <a:pt x="8640" y="21485"/>
                    <a:pt x="11109" y="21485"/>
                  </a:cubicBezTo>
                  <a:cubicBezTo>
                    <a:pt x="13577" y="21485"/>
                    <a:pt x="15120" y="21346"/>
                    <a:pt x="16354" y="20997"/>
                  </a:cubicBezTo>
                  <a:cubicBezTo>
                    <a:pt x="17589" y="20649"/>
                    <a:pt x="18514" y="20091"/>
                    <a:pt x="18514" y="19116"/>
                  </a:cubicBezTo>
                  <a:cubicBezTo>
                    <a:pt x="18514" y="18140"/>
                    <a:pt x="17589" y="16747"/>
                    <a:pt x="14811" y="15841"/>
                  </a:cubicBezTo>
                  <a:cubicBezTo>
                    <a:pt x="12034" y="14935"/>
                    <a:pt x="7406" y="14517"/>
                    <a:pt x="2777" y="140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5" name="Line"/>
            <p:cNvSpPr/>
            <p:nvPr/>
          </p:nvSpPr>
          <p:spPr>
            <a:xfrm>
              <a:off x="10577999" y="4859866"/>
              <a:ext cx="1301992" cy="99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600" fill="norm" stroke="1" extrusionOk="0">
                  <a:moveTo>
                    <a:pt x="2705" y="6434"/>
                  </a:moveTo>
                  <a:cubicBezTo>
                    <a:pt x="2391" y="6894"/>
                    <a:pt x="2077" y="7353"/>
                    <a:pt x="1832" y="8043"/>
                  </a:cubicBezTo>
                  <a:cubicBezTo>
                    <a:pt x="1588" y="8732"/>
                    <a:pt x="1414" y="9651"/>
                    <a:pt x="1414" y="10340"/>
                  </a:cubicBezTo>
                  <a:cubicBezTo>
                    <a:pt x="1414" y="11030"/>
                    <a:pt x="1588" y="11489"/>
                    <a:pt x="2269" y="11030"/>
                  </a:cubicBezTo>
                  <a:cubicBezTo>
                    <a:pt x="2949" y="10570"/>
                    <a:pt x="4136" y="9191"/>
                    <a:pt x="5322" y="8043"/>
                  </a:cubicBezTo>
                  <a:cubicBezTo>
                    <a:pt x="6508" y="6894"/>
                    <a:pt x="7695" y="5974"/>
                    <a:pt x="8916" y="5285"/>
                  </a:cubicBezTo>
                  <a:cubicBezTo>
                    <a:pt x="10137" y="4596"/>
                    <a:pt x="11394" y="4136"/>
                    <a:pt x="12720" y="4366"/>
                  </a:cubicBezTo>
                  <a:cubicBezTo>
                    <a:pt x="14046" y="4596"/>
                    <a:pt x="15441" y="5515"/>
                    <a:pt x="16785" y="6664"/>
                  </a:cubicBezTo>
                  <a:cubicBezTo>
                    <a:pt x="18128" y="7813"/>
                    <a:pt x="19420" y="9191"/>
                    <a:pt x="20152" y="9881"/>
                  </a:cubicBezTo>
                  <a:cubicBezTo>
                    <a:pt x="20885" y="10570"/>
                    <a:pt x="21060" y="10570"/>
                    <a:pt x="21234" y="10570"/>
                  </a:cubicBezTo>
                  <a:cubicBezTo>
                    <a:pt x="21409" y="10570"/>
                    <a:pt x="21583" y="10570"/>
                    <a:pt x="21356" y="10111"/>
                  </a:cubicBezTo>
                  <a:cubicBezTo>
                    <a:pt x="21129" y="9651"/>
                    <a:pt x="20501" y="8732"/>
                    <a:pt x="19559" y="7583"/>
                  </a:cubicBezTo>
                  <a:cubicBezTo>
                    <a:pt x="18617" y="6434"/>
                    <a:pt x="17361" y="5055"/>
                    <a:pt x="16052" y="3906"/>
                  </a:cubicBezTo>
                  <a:cubicBezTo>
                    <a:pt x="14744" y="2757"/>
                    <a:pt x="13383" y="1838"/>
                    <a:pt x="11952" y="1149"/>
                  </a:cubicBezTo>
                  <a:cubicBezTo>
                    <a:pt x="10521" y="460"/>
                    <a:pt x="9021" y="0"/>
                    <a:pt x="7590" y="0"/>
                  </a:cubicBezTo>
                  <a:cubicBezTo>
                    <a:pt x="6159" y="0"/>
                    <a:pt x="4799" y="460"/>
                    <a:pt x="3647" y="1379"/>
                  </a:cubicBezTo>
                  <a:cubicBezTo>
                    <a:pt x="2495" y="2298"/>
                    <a:pt x="1553" y="3677"/>
                    <a:pt x="925" y="4826"/>
                  </a:cubicBezTo>
                  <a:cubicBezTo>
                    <a:pt x="297" y="5974"/>
                    <a:pt x="-17" y="6894"/>
                    <a:pt x="0" y="7813"/>
                  </a:cubicBezTo>
                  <a:cubicBezTo>
                    <a:pt x="18" y="8732"/>
                    <a:pt x="367" y="9651"/>
                    <a:pt x="1135" y="10111"/>
                  </a:cubicBezTo>
                  <a:cubicBezTo>
                    <a:pt x="1902" y="10570"/>
                    <a:pt x="3089" y="10570"/>
                    <a:pt x="4327" y="10570"/>
                  </a:cubicBezTo>
                  <a:cubicBezTo>
                    <a:pt x="5566" y="10570"/>
                    <a:pt x="6857" y="10570"/>
                    <a:pt x="8253" y="10570"/>
                  </a:cubicBezTo>
                  <a:cubicBezTo>
                    <a:pt x="9649" y="10570"/>
                    <a:pt x="11149" y="10570"/>
                    <a:pt x="12196" y="10800"/>
                  </a:cubicBezTo>
                  <a:cubicBezTo>
                    <a:pt x="13243" y="11030"/>
                    <a:pt x="13836" y="11489"/>
                    <a:pt x="14272" y="12179"/>
                  </a:cubicBezTo>
                  <a:cubicBezTo>
                    <a:pt x="14709" y="12868"/>
                    <a:pt x="14988" y="13787"/>
                    <a:pt x="15005" y="14706"/>
                  </a:cubicBezTo>
                  <a:cubicBezTo>
                    <a:pt x="15023" y="15626"/>
                    <a:pt x="14778" y="16545"/>
                    <a:pt x="14011" y="17464"/>
                  </a:cubicBezTo>
                  <a:cubicBezTo>
                    <a:pt x="13243" y="18383"/>
                    <a:pt x="11952" y="19302"/>
                    <a:pt x="10661" y="19991"/>
                  </a:cubicBezTo>
                  <a:cubicBezTo>
                    <a:pt x="9370" y="20681"/>
                    <a:pt x="8079" y="21140"/>
                    <a:pt x="7294" y="21370"/>
                  </a:cubicBezTo>
                  <a:cubicBezTo>
                    <a:pt x="6508" y="21600"/>
                    <a:pt x="6229" y="21600"/>
                    <a:pt x="6002" y="21600"/>
                  </a:cubicBezTo>
                  <a:cubicBezTo>
                    <a:pt x="5776" y="21600"/>
                    <a:pt x="5601" y="21600"/>
                    <a:pt x="5619" y="21140"/>
                  </a:cubicBezTo>
                  <a:cubicBezTo>
                    <a:pt x="5636" y="20681"/>
                    <a:pt x="5845" y="19762"/>
                    <a:pt x="6578" y="18383"/>
                  </a:cubicBezTo>
                  <a:cubicBezTo>
                    <a:pt x="7311" y="17004"/>
                    <a:pt x="8567" y="15166"/>
                    <a:pt x="9876" y="14017"/>
                  </a:cubicBezTo>
                  <a:cubicBezTo>
                    <a:pt x="11184" y="12868"/>
                    <a:pt x="12545" y="12409"/>
                    <a:pt x="13976" y="13787"/>
                  </a:cubicBezTo>
                  <a:cubicBezTo>
                    <a:pt x="15407" y="15166"/>
                    <a:pt x="16907" y="18383"/>
                    <a:pt x="1840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6" name="Line"/>
            <p:cNvSpPr/>
            <p:nvPr/>
          </p:nvSpPr>
          <p:spPr>
            <a:xfrm>
              <a:off x="3661833" y="4731279"/>
              <a:ext cx="973668" cy="14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522" fill="norm" stroke="1" extrusionOk="0">
                  <a:moveTo>
                    <a:pt x="0" y="21522"/>
                  </a:moveTo>
                  <a:cubicBezTo>
                    <a:pt x="1640" y="19331"/>
                    <a:pt x="3280" y="17139"/>
                    <a:pt x="4896" y="14792"/>
                  </a:cubicBezTo>
                  <a:cubicBezTo>
                    <a:pt x="6513" y="12444"/>
                    <a:pt x="8106" y="9939"/>
                    <a:pt x="9769" y="7748"/>
                  </a:cubicBezTo>
                  <a:cubicBezTo>
                    <a:pt x="11433" y="5557"/>
                    <a:pt x="13166" y="3679"/>
                    <a:pt x="14853" y="2426"/>
                  </a:cubicBezTo>
                  <a:cubicBezTo>
                    <a:pt x="16540" y="1174"/>
                    <a:pt x="18180" y="548"/>
                    <a:pt x="19140" y="235"/>
                  </a:cubicBezTo>
                  <a:cubicBezTo>
                    <a:pt x="20101" y="-78"/>
                    <a:pt x="20382" y="-78"/>
                    <a:pt x="20686" y="235"/>
                  </a:cubicBezTo>
                  <a:cubicBezTo>
                    <a:pt x="20991" y="548"/>
                    <a:pt x="21319" y="1174"/>
                    <a:pt x="21459" y="2270"/>
                  </a:cubicBezTo>
                  <a:cubicBezTo>
                    <a:pt x="21600" y="3365"/>
                    <a:pt x="21553" y="4931"/>
                    <a:pt x="21506" y="6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7" name="Line"/>
            <p:cNvSpPr/>
            <p:nvPr/>
          </p:nvSpPr>
          <p:spPr>
            <a:xfrm>
              <a:off x="3750733" y="4889500"/>
              <a:ext cx="730251" cy="8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28" y="20571"/>
                    <a:pt x="3256" y="19543"/>
                    <a:pt x="5165" y="17229"/>
                  </a:cubicBezTo>
                  <a:cubicBezTo>
                    <a:pt x="7075" y="14914"/>
                    <a:pt x="9266" y="11314"/>
                    <a:pt x="11708" y="8229"/>
                  </a:cubicBezTo>
                  <a:cubicBezTo>
                    <a:pt x="14150" y="5143"/>
                    <a:pt x="16842" y="2571"/>
                    <a:pt x="18532" y="1286"/>
                  </a:cubicBezTo>
                  <a:cubicBezTo>
                    <a:pt x="20223" y="0"/>
                    <a:pt x="2091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8" name="Line"/>
            <p:cNvSpPr/>
            <p:nvPr/>
          </p:nvSpPr>
          <p:spPr>
            <a:xfrm>
              <a:off x="6449483" y="4756620"/>
              <a:ext cx="1079501" cy="82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7" fill="norm" stroke="1" extrusionOk="0">
                  <a:moveTo>
                    <a:pt x="0" y="21477"/>
                  </a:moveTo>
                  <a:cubicBezTo>
                    <a:pt x="1482" y="19815"/>
                    <a:pt x="2965" y="18154"/>
                    <a:pt x="4574" y="15662"/>
                  </a:cubicBezTo>
                  <a:cubicBezTo>
                    <a:pt x="6184" y="13169"/>
                    <a:pt x="7920" y="9846"/>
                    <a:pt x="9551" y="7077"/>
                  </a:cubicBezTo>
                  <a:cubicBezTo>
                    <a:pt x="11181" y="4308"/>
                    <a:pt x="12706" y="2092"/>
                    <a:pt x="14273" y="985"/>
                  </a:cubicBezTo>
                  <a:cubicBezTo>
                    <a:pt x="15840" y="-123"/>
                    <a:pt x="17449" y="-123"/>
                    <a:pt x="18678" y="154"/>
                  </a:cubicBezTo>
                  <a:cubicBezTo>
                    <a:pt x="19906" y="431"/>
                    <a:pt x="20753" y="985"/>
                    <a:pt x="21600" y="15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9" name="Line"/>
            <p:cNvSpPr/>
            <p:nvPr/>
          </p:nvSpPr>
          <p:spPr>
            <a:xfrm>
              <a:off x="6475372" y="4859866"/>
              <a:ext cx="990112" cy="78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600" fill="norm" stroke="1" extrusionOk="0">
                  <a:moveTo>
                    <a:pt x="1371" y="20432"/>
                  </a:moveTo>
                  <a:cubicBezTo>
                    <a:pt x="1048" y="21016"/>
                    <a:pt x="726" y="21600"/>
                    <a:pt x="450" y="21600"/>
                  </a:cubicBezTo>
                  <a:cubicBezTo>
                    <a:pt x="173" y="21600"/>
                    <a:pt x="-57" y="21016"/>
                    <a:pt x="12" y="20432"/>
                  </a:cubicBezTo>
                  <a:cubicBezTo>
                    <a:pt x="81" y="19849"/>
                    <a:pt x="450" y="19265"/>
                    <a:pt x="1394" y="17805"/>
                  </a:cubicBezTo>
                  <a:cubicBezTo>
                    <a:pt x="2338" y="16346"/>
                    <a:pt x="3858" y="14011"/>
                    <a:pt x="5677" y="11092"/>
                  </a:cubicBezTo>
                  <a:cubicBezTo>
                    <a:pt x="7496" y="8173"/>
                    <a:pt x="9615" y="4670"/>
                    <a:pt x="11618" y="2627"/>
                  </a:cubicBezTo>
                  <a:cubicBezTo>
                    <a:pt x="13621" y="584"/>
                    <a:pt x="15510" y="0"/>
                    <a:pt x="17145" y="0"/>
                  </a:cubicBezTo>
                  <a:cubicBezTo>
                    <a:pt x="18780" y="0"/>
                    <a:pt x="20161" y="584"/>
                    <a:pt x="21543" y="11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0" name="Line"/>
            <p:cNvSpPr/>
            <p:nvPr/>
          </p:nvSpPr>
          <p:spPr>
            <a:xfrm>
              <a:off x="1356783" y="5613400"/>
              <a:ext cx="6351" cy="177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1" name="Line"/>
            <p:cNvSpPr/>
            <p:nvPr/>
          </p:nvSpPr>
          <p:spPr>
            <a:xfrm>
              <a:off x="1331383" y="5492750"/>
              <a:ext cx="1" cy="25400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2" name="Line"/>
            <p:cNvSpPr/>
            <p:nvPr/>
          </p:nvSpPr>
          <p:spPr>
            <a:xfrm>
              <a:off x="1471083" y="5619750"/>
              <a:ext cx="25401" cy="165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3" name="Line"/>
            <p:cNvSpPr/>
            <p:nvPr/>
          </p:nvSpPr>
          <p:spPr>
            <a:xfrm>
              <a:off x="1464733" y="5537200"/>
              <a:ext cx="2540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4" name="Line"/>
            <p:cNvSpPr/>
            <p:nvPr/>
          </p:nvSpPr>
          <p:spPr>
            <a:xfrm>
              <a:off x="1445683" y="5486400"/>
              <a:ext cx="250249" cy="419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5" h="21600" fill="norm" stroke="1" extrusionOk="0">
                  <a:moveTo>
                    <a:pt x="14995" y="0"/>
                  </a:moveTo>
                  <a:cubicBezTo>
                    <a:pt x="16959" y="1636"/>
                    <a:pt x="18922" y="3273"/>
                    <a:pt x="20083" y="5345"/>
                  </a:cubicBezTo>
                  <a:cubicBezTo>
                    <a:pt x="21243" y="7418"/>
                    <a:pt x="21600" y="9927"/>
                    <a:pt x="20172" y="12327"/>
                  </a:cubicBezTo>
                  <a:cubicBezTo>
                    <a:pt x="18744" y="14727"/>
                    <a:pt x="15531" y="17018"/>
                    <a:pt x="11871" y="18545"/>
                  </a:cubicBezTo>
                  <a:cubicBezTo>
                    <a:pt x="8212" y="20073"/>
                    <a:pt x="4106" y="2083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5" name="Line"/>
            <p:cNvSpPr/>
            <p:nvPr/>
          </p:nvSpPr>
          <p:spPr>
            <a:xfrm>
              <a:off x="1107598" y="5557987"/>
              <a:ext cx="185686" cy="284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3" h="21469" fill="norm" stroke="1" extrusionOk="0">
                  <a:moveTo>
                    <a:pt x="11566" y="2269"/>
                  </a:moveTo>
                  <a:cubicBezTo>
                    <a:pt x="11091" y="1469"/>
                    <a:pt x="10616" y="669"/>
                    <a:pt x="9667" y="269"/>
                  </a:cubicBezTo>
                  <a:cubicBezTo>
                    <a:pt x="8718" y="-131"/>
                    <a:pt x="7293" y="-131"/>
                    <a:pt x="5869" y="589"/>
                  </a:cubicBezTo>
                  <a:cubicBezTo>
                    <a:pt x="4445" y="1309"/>
                    <a:pt x="3021" y="2749"/>
                    <a:pt x="1715" y="4989"/>
                  </a:cubicBezTo>
                  <a:cubicBezTo>
                    <a:pt x="410" y="7229"/>
                    <a:pt x="-777" y="10269"/>
                    <a:pt x="647" y="13069"/>
                  </a:cubicBezTo>
                  <a:cubicBezTo>
                    <a:pt x="2071" y="15869"/>
                    <a:pt x="6107" y="18429"/>
                    <a:pt x="9904" y="19789"/>
                  </a:cubicBezTo>
                  <a:cubicBezTo>
                    <a:pt x="13702" y="21149"/>
                    <a:pt x="17263" y="21309"/>
                    <a:pt x="20823" y="214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6" name="Line"/>
            <p:cNvSpPr/>
            <p:nvPr/>
          </p:nvSpPr>
          <p:spPr>
            <a:xfrm>
              <a:off x="2092067" y="5521055"/>
              <a:ext cx="179167" cy="348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7" h="21265" fill="norm" stroke="1" extrusionOk="0">
                  <a:moveTo>
                    <a:pt x="18561" y="4866"/>
                  </a:moveTo>
                  <a:cubicBezTo>
                    <a:pt x="19052" y="4220"/>
                    <a:pt x="19543" y="3573"/>
                    <a:pt x="20034" y="2732"/>
                  </a:cubicBezTo>
                  <a:cubicBezTo>
                    <a:pt x="20525" y="1891"/>
                    <a:pt x="21016" y="857"/>
                    <a:pt x="20648" y="339"/>
                  </a:cubicBezTo>
                  <a:cubicBezTo>
                    <a:pt x="20280" y="-178"/>
                    <a:pt x="19052" y="-178"/>
                    <a:pt x="16598" y="857"/>
                  </a:cubicBezTo>
                  <a:cubicBezTo>
                    <a:pt x="14143" y="1891"/>
                    <a:pt x="10461" y="3961"/>
                    <a:pt x="7271" y="6806"/>
                  </a:cubicBezTo>
                  <a:cubicBezTo>
                    <a:pt x="4080" y="9652"/>
                    <a:pt x="1380" y="13273"/>
                    <a:pt x="398" y="15860"/>
                  </a:cubicBezTo>
                  <a:cubicBezTo>
                    <a:pt x="-584" y="18447"/>
                    <a:pt x="152" y="19999"/>
                    <a:pt x="3711" y="20711"/>
                  </a:cubicBezTo>
                  <a:cubicBezTo>
                    <a:pt x="7271" y="21422"/>
                    <a:pt x="13652" y="21293"/>
                    <a:pt x="20034" y="211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7" name="Line"/>
            <p:cNvSpPr/>
            <p:nvPr/>
          </p:nvSpPr>
          <p:spPr>
            <a:xfrm>
              <a:off x="2281982" y="5737489"/>
              <a:ext cx="122467" cy="131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9" h="20898" fill="norm" stroke="1" extrusionOk="0">
                  <a:moveTo>
                    <a:pt x="15443" y="1477"/>
                  </a:moveTo>
                  <a:cubicBezTo>
                    <a:pt x="10403" y="5527"/>
                    <a:pt x="5363" y="9576"/>
                    <a:pt x="2663" y="12783"/>
                  </a:cubicBezTo>
                  <a:cubicBezTo>
                    <a:pt x="-37" y="15989"/>
                    <a:pt x="-397" y="18351"/>
                    <a:pt x="323" y="19702"/>
                  </a:cubicBezTo>
                  <a:cubicBezTo>
                    <a:pt x="1043" y="21051"/>
                    <a:pt x="2843" y="21389"/>
                    <a:pt x="6263" y="20039"/>
                  </a:cubicBezTo>
                  <a:cubicBezTo>
                    <a:pt x="9683" y="18689"/>
                    <a:pt x="14723" y="15651"/>
                    <a:pt x="17603" y="12445"/>
                  </a:cubicBezTo>
                  <a:cubicBezTo>
                    <a:pt x="20483" y="9239"/>
                    <a:pt x="21203" y="5864"/>
                    <a:pt x="20663" y="3670"/>
                  </a:cubicBezTo>
                  <a:cubicBezTo>
                    <a:pt x="20123" y="1477"/>
                    <a:pt x="18323" y="464"/>
                    <a:pt x="16523" y="126"/>
                  </a:cubicBezTo>
                  <a:cubicBezTo>
                    <a:pt x="14723" y="-211"/>
                    <a:pt x="12923" y="126"/>
                    <a:pt x="11843" y="1139"/>
                  </a:cubicBezTo>
                  <a:cubicBezTo>
                    <a:pt x="10763" y="2151"/>
                    <a:pt x="10403" y="3839"/>
                    <a:pt x="10043" y="5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8" name="Line"/>
            <p:cNvSpPr/>
            <p:nvPr/>
          </p:nvSpPr>
          <p:spPr>
            <a:xfrm>
              <a:off x="2479145" y="5676415"/>
              <a:ext cx="179389" cy="171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6" h="21397" fill="norm" stroke="1" extrusionOk="0">
                  <a:moveTo>
                    <a:pt x="942" y="7173"/>
                  </a:moveTo>
                  <a:cubicBezTo>
                    <a:pt x="1695" y="8226"/>
                    <a:pt x="2449" y="9280"/>
                    <a:pt x="2700" y="10860"/>
                  </a:cubicBezTo>
                  <a:cubicBezTo>
                    <a:pt x="2951" y="12441"/>
                    <a:pt x="2700" y="14548"/>
                    <a:pt x="2198" y="16392"/>
                  </a:cubicBezTo>
                  <a:cubicBezTo>
                    <a:pt x="1695" y="18236"/>
                    <a:pt x="942" y="19817"/>
                    <a:pt x="439" y="19948"/>
                  </a:cubicBezTo>
                  <a:cubicBezTo>
                    <a:pt x="-63" y="20080"/>
                    <a:pt x="-314" y="18763"/>
                    <a:pt x="691" y="15602"/>
                  </a:cubicBezTo>
                  <a:cubicBezTo>
                    <a:pt x="1695" y="12441"/>
                    <a:pt x="3956" y="7436"/>
                    <a:pt x="5714" y="4407"/>
                  </a:cubicBezTo>
                  <a:cubicBezTo>
                    <a:pt x="7472" y="1377"/>
                    <a:pt x="8728" y="324"/>
                    <a:pt x="9984" y="60"/>
                  </a:cubicBezTo>
                  <a:cubicBezTo>
                    <a:pt x="11239" y="-203"/>
                    <a:pt x="12495" y="324"/>
                    <a:pt x="13626" y="3090"/>
                  </a:cubicBezTo>
                  <a:cubicBezTo>
                    <a:pt x="14756" y="5856"/>
                    <a:pt x="15760" y="10860"/>
                    <a:pt x="17016" y="14285"/>
                  </a:cubicBezTo>
                  <a:cubicBezTo>
                    <a:pt x="18272" y="17709"/>
                    <a:pt x="19779" y="19553"/>
                    <a:pt x="21286" y="213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9" name="Line"/>
            <p:cNvSpPr/>
            <p:nvPr/>
          </p:nvSpPr>
          <p:spPr>
            <a:xfrm>
              <a:off x="2706890" y="5501369"/>
              <a:ext cx="148494" cy="380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245" fill="norm" stroke="1" extrusionOk="0">
                  <a:moveTo>
                    <a:pt x="15867" y="12266"/>
                  </a:moveTo>
                  <a:cubicBezTo>
                    <a:pt x="14650" y="11794"/>
                    <a:pt x="13433" y="11322"/>
                    <a:pt x="11456" y="11322"/>
                  </a:cubicBezTo>
                  <a:cubicBezTo>
                    <a:pt x="9478" y="11322"/>
                    <a:pt x="6740" y="11794"/>
                    <a:pt x="4458" y="12975"/>
                  </a:cubicBezTo>
                  <a:cubicBezTo>
                    <a:pt x="2177" y="14155"/>
                    <a:pt x="351" y="16043"/>
                    <a:pt x="47" y="17578"/>
                  </a:cubicBezTo>
                  <a:cubicBezTo>
                    <a:pt x="-257" y="19112"/>
                    <a:pt x="960" y="20293"/>
                    <a:pt x="2481" y="20883"/>
                  </a:cubicBezTo>
                  <a:cubicBezTo>
                    <a:pt x="4002" y="21473"/>
                    <a:pt x="5828" y="21473"/>
                    <a:pt x="8718" y="19880"/>
                  </a:cubicBezTo>
                  <a:cubicBezTo>
                    <a:pt x="11608" y="18286"/>
                    <a:pt x="15563" y="15099"/>
                    <a:pt x="17540" y="11794"/>
                  </a:cubicBezTo>
                  <a:cubicBezTo>
                    <a:pt x="19518" y="8489"/>
                    <a:pt x="19518" y="5066"/>
                    <a:pt x="19213" y="3060"/>
                  </a:cubicBezTo>
                  <a:cubicBezTo>
                    <a:pt x="18909" y="1053"/>
                    <a:pt x="18301" y="463"/>
                    <a:pt x="17236" y="168"/>
                  </a:cubicBezTo>
                  <a:cubicBezTo>
                    <a:pt x="16171" y="-127"/>
                    <a:pt x="14650" y="-127"/>
                    <a:pt x="13433" y="935"/>
                  </a:cubicBezTo>
                  <a:cubicBezTo>
                    <a:pt x="12216" y="1998"/>
                    <a:pt x="11304" y="4122"/>
                    <a:pt x="11304" y="6955"/>
                  </a:cubicBezTo>
                  <a:cubicBezTo>
                    <a:pt x="11304" y="9788"/>
                    <a:pt x="12216" y="13329"/>
                    <a:pt x="14042" y="15571"/>
                  </a:cubicBezTo>
                  <a:cubicBezTo>
                    <a:pt x="15867" y="17814"/>
                    <a:pt x="18605" y="18758"/>
                    <a:pt x="21343" y="197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0" name="Line"/>
            <p:cNvSpPr/>
            <p:nvPr/>
          </p:nvSpPr>
          <p:spPr>
            <a:xfrm>
              <a:off x="2912533" y="5746750"/>
              <a:ext cx="12701" cy="101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1" name="Line"/>
            <p:cNvSpPr/>
            <p:nvPr/>
          </p:nvSpPr>
          <p:spPr>
            <a:xfrm>
              <a:off x="2925233" y="5638800"/>
              <a:ext cx="6351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2" name="Line"/>
            <p:cNvSpPr/>
            <p:nvPr/>
          </p:nvSpPr>
          <p:spPr>
            <a:xfrm>
              <a:off x="3047256" y="5435599"/>
              <a:ext cx="93878" cy="433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390" fill="norm" stroke="1" extrusionOk="0">
                  <a:moveTo>
                    <a:pt x="21289" y="0"/>
                  </a:moveTo>
                  <a:cubicBezTo>
                    <a:pt x="17449" y="2504"/>
                    <a:pt x="13609" y="5009"/>
                    <a:pt x="10009" y="8035"/>
                  </a:cubicBezTo>
                  <a:cubicBezTo>
                    <a:pt x="6409" y="11061"/>
                    <a:pt x="3049" y="14609"/>
                    <a:pt x="1369" y="16852"/>
                  </a:cubicBezTo>
                  <a:cubicBezTo>
                    <a:pt x="-311" y="19096"/>
                    <a:pt x="-311" y="20035"/>
                    <a:pt x="649" y="20661"/>
                  </a:cubicBezTo>
                  <a:cubicBezTo>
                    <a:pt x="1609" y="21287"/>
                    <a:pt x="3529" y="21600"/>
                    <a:pt x="6649" y="21235"/>
                  </a:cubicBezTo>
                  <a:cubicBezTo>
                    <a:pt x="9769" y="20870"/>
                    <a:pt x="14089" y="19826"/>
                    <a:pt x="16009" y="19043"/>
                  </a:cubicBezTo>
                  <a:cubicBezTo>
                    <a:pt x="17929" y="18261"/>
                    <a:pt x="17449" y="17739"/>
                    <a:pt x="16969" y="172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3" name="Line"/>
            <p:cNvSpPr/>
            <p:nvPr/>
          </p:nvSpPr>
          <p:spPr>
            <a:xfrm>
              <a:off x="3008268" y="5638800"/>
              <a:ext cx="234466" cy="179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600" fill="norm" stroke="1" extrusionOk="0">
                  <a:moveTo>
                    <a:pt x="1692" y="9148"/>
                  </a:moveTo>
                  <a:cubicBezTo>
                    <a:pt x="727" y="9656"/>
                    <a:pt x="-237" y="10165"/>
                    <a:pt x="52" y="10419"/>
                  </a:cubicBezTo>
                  <a:cubicBezTo>
                    <a:pt x="342" y="10673"/>
                    <a:pt x="1884" y="10673"/>
                    <a:pt x="4295" y="10419"/>
                  </a:cubicBezTo>
                  <a:cubicBezTo>
                    <a:pt x="6706" y="10165"/>
                    <a:pt x="9984" y="9656"/>
                    <a:pt x="12106" y="9529"/>
                  </a:cubicBezTo>
                  <a:cubicBezTo>
                    <a:pt x="14227" y="9402"/>
                    <a:pt x="15192" y="9656"/>
                    <a:pt x="15867" y="11054"/>
                  </a:cubicBezTo>
                  <a:cubicBezTo>
                    <a:pt x="16542" y="12452"/>
                    <a:pt x="16927" y="14993"/>
                    <a:pt x="17120" y="17280"/>
                  </a:cubicBezTo>
                  <a:cubicBezTo>
                    <a:pt x="17313" y="19567"/>
                    <a:pt x="17313" y="21600"/>
                    <a:pt x="17313" y="21600"/>
                  </a:cubicBezTo>
                  <a:cubicBezTo>
                    <a:pt x="17313" y="21600"/>
                    <a:pt x="17313" y="19567"/>
                    <a:pt x="17988" y="15628"/>
                  </a:cubicBezTo>
                  <a:cubicBezTo>
                    <a:pt x="18663" y="11689"/>
                    <a:pt x="20013" y="5845"/>
                    <a:pt x="2136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4" name="Line"/>
            <p:cNvSpPr/>
            <p:nvPr/>
          </p:nvSpPr>
          <p:spPr>
            <a:xfrm>
              <a:off x="3276198" y="5695950"/>
              <a:ext cx="96192" cy="127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3" h="20987" fill="norm" stroke="1" extrusionOk="0">
                  <a:moveTo>
                    <a:pt x="14190" y="0"/>
                  </a:moveTo>
                  <a:cubicBezTo>
                    <a:pt x="10223" y="2090"/>
                    <a:pt x="6255" y="4181"/>
                    <a:pt x="3610" y="7316"/>
                  </a:cubicBezTo>
                  <a:cubicBezTo>
                    <a:pt x="965" y="10452"/>
                    <a:pt x="-357" y="14632"/>
                    <a:pt x="84" y="17419"/>
                  </a:cubicBezTo>
                  <a:cubicBezTo>
                    <a:pt x="525" y="20206"/>
                    <a:pt x="2729" y="21600"/>
                    <a:pt x="6916" y="20729"/>
                  </a:cubicBezTo>
                  <a:cubicBezTo>
                    <a:pt x="11104" y="19858"/>
                    <a:pt x="17276" y="16723"/>
                    <a:pt x="19259" y="13065"/>
                  </a:cubicBezTo>
                  <a:cubicBezTo>
                    <a:pt x="21243" y="9406"/>
                    <a:pt x="19039" y="5226"/>
                    <a:pt x="16835" y="2961"/>
                  </a:cubicBezTo>
                  <a:cubicBezTo>
                    <a:pt x="14631" y="697"/>
                    <a:pt x="12427" y="348"/>
                    <a:pt x="1022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5" name="Line"/>
            <p:cNvSpPr/>
            <p:nvPr/>
          </p:nvSpPr>
          <p:spPr>
            <a:xfrm>
              <a:off x="3407833" y="5479476"/>
              <a:ext cx="444501" cy="357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6" fill="norm" stroke="1" extrusionOk="0">
                  <a:moveTo>
                    <a:pt x="0" y="13597"/>
                  </a:moveTo>
                  <a:cubicBezTo>
                    <a:pt x="309" y="14853"/>
                    <a:pt x="617" y="16109"/>
                    <a:pt x="720" y="17176"/>
                  </a:cubicBezTo>
                  <a:cubicBezTo>
                    <a:pt x="823" y="18243"/>
                    <a:pt x="720" y="19123"/>
                    <a:pt x="669" y="18934"/>
                  </a:cubicBezTo>
                  <a:cubicBezTo>
                    <a:pt x="617" y="18746"/>
                    <a:pt x="617" y="17490"/>
                    <a:pt x="823" y="16234"/>
                  </a:cubicBezTo>
                  <a:cubicBezTo>
                    <a:pt x="1029" y="14978"/>
                    <a:pt x="1440" y="13723"/>
                    <a:pt x="1800" y="12843"/>
                  </a:cubicBezTo>
                  <a:cubicBezTo>
                    <a:pt x="2160" y="11964"/>
                    <a:pt x="2469" y="11462"/>
                    <a:pt x="2880" y="11274"/>
                  </a:cubicBezTo>
                  <a:cubicBezTo>
                    <a:pt x="3291" y="11085"/>
                    <a:pt x="3806" y="11211"/>
                    <a:pt x="4166" y="12530"/>
                  </a:cubicBezTo>
                  <a:cubicBezTo>
                    <a:pt x="4526" y="13848"/>
                    <a:pt x="4731" y="16360"/>
                    <a:pt x="4937" y="17992"/>
                  </a:cubicBezTo>
                  <a:cubicBezTo>
                    <a:pt x="5143" y="19625"/>
                    <a:pt x="5349" y="20378"/>
                    <a:pt x="5709" y="20818"/>
                  </a:cubicBezTo>
                  <a:cubicBezTo>
                    <a:pt x="6069" y="21257"/>
                    <a:pt x="6583" y="21383"/>
                    <a:pt x="7303" y="20881"/>
                  </a:cubicBezTo>
                  <a:cubicBezTo>
                    <a:pt x="8023" y="20378"/>
                    <a:pt x="8949" y="19248"/>
                    <a:pt x="9617" y="18306"/>
                  </a:cubicBezTo>
                  <a:cubicBezTo>
                    <a:pt x="10286" y="17364"/>
                    <a:pt x="10697" y="16611"/>
                    <a:pt x="11160" y="15543"/>
                  </a:cubicBezTo>
                  <a:cubicBezTo>
                    <a:pt x="11623" y="14476"/>
                    <a:pt x="12137" y="13095"/>
                    <a:pt x="12137" y="12467"/>
                  </a:cubicBezTo>
                  <a:cubicBezTo>
                    <a:pt x="12137" y="11839"/>
                    <a:pt x="11623" y="11964"/>
                    <a:pt x="11211" y="12278"/>
                  </a:cubicBezTo>
                  <a:cubicBezTo>
                    <a:pt x="10800" y="12592"/>
                    <a:pt x="10491" y="13095"/>
                    <a:pt x="10183" y="13660"/>
                  </a:cubicBezTo>
                  <a:cubicBezTo>
                    <a:pt x="9874" y="14225"/>
                    <a:pt x="9566" y="14853"/>
                    <a:pt x="9411" y="15481"/>
                  </a:cubicBezTo>
                  <a:cubicBezTo>
                    <a:pt x="9257" y="16109"/>
                    <a:pt x="9257" y="16736"/>
                    <a:pt x="9514" y="17113"/>
                  </a:cubicBezTo>
                  <a:cubicBezTo>
                    <a:pt x="9771" y="17490"/>
                    <a:pt x="10286" y="17616"/>
                    <a:pt x="10749" y="17490"/>
                  </a:cubicBezTo>
                  <a:cubicBezTo>
                    <a:pt x="11211" y="17364"/>
                    <a:pt x="11623" y="16988"/>
                    <a:pt x="11983" y="17113"/>
                  </a:cubicBezTo>
                  <a:cubicBezTo>
                    <a:pt x="12343" y="17239"/>
                    <a:pt x="12651" y="17867"/>
                    <a:pt x="13063" y="18118"/>
                  </a:cubicBezTo>
                  <a:cubicBezTo>
                    <a:pt x="13474" y="18369"/>
                    <a:pt x="13989" y="18243"/>
                    <a:pt x="14811" y="17302"/>
                  </a:cubicBezTo>
                  <a:cubicBezTo>
                    <a:pt x="15634" y="16360"/>
                    <a:pt x="16766" y="14602"/>
                    <a:pt x="17743" y="12027"/>
                  </a:cubicBezTo>
                  <a:cubicBezTo>
                    <a:pt x="18720" y="9453"/>
                    <a:pt x="19543" y="6062"/>
                    <a:pt x="20006" y="4053"/>
                  </a:cubicBezTo>
                  <a:cubicBezTo>
                    <a:pt x="20469" y="2043"/>
                    <a:pt x="20571" y="1416"/>
                    <a:pt x="20469" y="850"/>
                  </a:cubicBezTo>
                  <a:cubicBezTo>
                    <a:pt x="20366" y="285"/>
                    <a:pt x="20057" y="-217"/>
                    <a:pt x="19646" y="97"/>
                  </a:cubicBezTo>
                  <a:cubicBezTo>
                    <a:pt x="19234" y="411"/>
                    <a:pt x="18720" y="1541"/>
                    <a:pt x="18257" y="3739"/>
                  </a:cubicBezTo>
                  <a:cubicBezTo>
                    <a:pt x="17794" y="5936"/>
                    <a:pt x="17383" y="9202"/>
                    <a:pt x="17331" y="11462"/>
                  </a:cubicBezTo>
                  <a:cubicBezTo>
                    <a:pt x="17280" y="13723"/>
                    <a:pt x="17589" y="14978"/>
                    <a:pt x="18360" y="15857"/>
                  </a:cubicBezTo>
                  <a:cubicBezTo>
                    <a:pt x="19131" y="16736"/>
                    <a:pt x="20366" y="17239"/>
                    <a:pt x="21600" y="177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6" name="Line"/>
            <p:cNvSpPr/>
            <p:nvPr/>
          </p:nvSpPr>
          <p:spPr>
            <a:xfrm>
              <a:off x="4423833" y="5476785"/>
              <a:ext cx="34720" cy="308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1" h="21532" fill="norm" stroke="1" extrusionOk="0">
                  <a:moveTo>
                    <a:pt x="0" y="1116"/>
                  </a:moveTo>
                  <a:cubicBezTo>
                    <a:pt x="3812" y="524"/>
                    <a:pt x="7624" y="-68"/>
                    <a:pt x="10800" y="6"/>
                  </a:cubicBezTo>
                  <a:cubicBezTo>
                    <a:pt x="13976" y="80"/>
                    <a:pt x="16518" y="820"/>
                    <a:pt x="18424" y="2817"/>
                  </a:cubicBezTo>
                  <a:cubicBezTo>
                    <a:pt x="20329" y="4814"/>
                    <a:pt x="21600" y="8069"/>
                    <a:pt x="20329" y="11398"/>
                  </a:cubicBezTo>
                  <a:cubicBezTo>
                    <a:pt x="19059" y="14727"/>
                    <a:pt x="15247" y="18129"/>
                    <a:pt x="11435" y="21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7" name="Line"/>
            <p:cNvSpPr/>
            <p:nvPr/>
          </p:nvSpPr>
          <p:spPr>
            <a:xfrm>
              <a:off x="4277783" y="5778500"/>
              <a:ext cx="27940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91" y="14400"/>
                    <a:pt x="8182" y="7200"/>
                    <a:pt x="11782" y="3600"/>
                  </a:cubicBezTo>
                  <a:cubicBezTo>
                    <a:pt x="15382" y="0"/>
                    <a:pt x="1849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8" name="Line"/>
            <p:cNvSpPr/>
            <p:nvPr/>
          </p:nvSpPr>
          <p:spPr>
            <a:xfrm>
              <a:off x="4766733" y="5649237"/>
              <a:ext cx="355601" cy="34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20417"/>
                  </a:moveTo>
                  <a:cubicBezTo>
                    <a:pt x="5271" y="12793"/>
                    <a:pt x="10543" y="5170"/>
                    <a:pt x="14143" y="1993"/>
                  </a:cubicBezTo>
                  <a:cubicBezTo>
                    <a:pt x="17743" y="-1183"/>
                    <a:pt x="19671" y="88"/>
                    <a:pt x="21600" y="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9" name="Line"/>
            <p:cNvSpPr/>
            <p:nvPr/>
          </p:nvSpPr>
          <p:spPr>
            <a:xfrm>
              <a:off x="4778699" y="5670550"/>
              <a:ext cx="349985" cy="114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312" fill="norm" stroke="1" extrusionOk="0">
                  <a:moveTo>
                    <a:pt x="1597" y="20029"/>
                  </a:moveTo>
                  <a:cubicBezTo>
                    <a:pt x="691" y="20815"/>
                    <a:pt x="-214" y="21600"/>
                    <a:pt x="45" y="21207"/>
                  </a:cubicBezTo>
                  <a:cubicBezTo>
                    <a:pt x="303" y="20815"/>
                    <a:pt x="1726" y="19244"/>
                    <a:pt x="4378" y="16495"/>
                  </a:cubicBezTo>
                  <a:cubicBezTo>
                    <a:pt x="7029" y="13745"/>
                    <a:pt x="10909" y="9818"/>
                    <a:pt x="13949" y="6873"/>
                  </a:cubicBezTo>
                  <a:cubicBezTo>
                    <a:pt x="16988" y="3927"/>
                    <a:pt x="19187" y="1964"/>
                    <a:pt x="2138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0" name="Line"/>
            <p:cNvSpPr/>
            <p:nvPr/>
          </p:nvSpPr>
          <p:spPr>
            <a:xfrm>
              <a:off x="5084233" y="5568950"/>
              <a:ext cx="130446" cy="266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9" h="21600" fill="norm" stroke="1" extrusionOk="0">
                  <a:moveTo>
                    <a:pt x="0" y="0"/>
                  </a:moveTo>
                  <a:cubicBezTo>
                    <a:pt x="4457" y="686"/>
                    <a:pt x="8914" y="1371"/>
                    <a:pt x="12514" y="2486"/>
                  </a:cubicBezTo>
                  <a:cubicBezTo>
                    <a:pt x="16114" y="3600"/>
                    <a:pt x="18857" y="5143"/>
                    <a:pt x="20229" y="6943"/>
                  </a:cubicBezTo>
                  <a:cubicBezTo>
                    <a:pt x="21600" y="8743"/>
                    <a:pt x="21600" y="10800"/>
                    <a:pt x="18857" y="13286"/>
                  </a:cubicBezTo>
                  <a:cubicBezTo>
                    <a:pt x="16114" y="15771"/>
                    <a:pt x="10629" y="18686"/>
                    <a:pt x="514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1" name="Line"/>
            <p:cNvSpPr/>
            <p:nvPr/>
          </p:nvSpPr>
          <p:spPr>
            <a:xfrm>
              <a:off x="4804833" y="5524500"/>
              <a:ext cx="190501" cy="393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040" y="4065"/>
                    <a:pt x="12480" y="8129"/>
                    <a:pt x="8880" y="11729"/>
                  </a:cubicBezTo>
                  <a:cubicBezTo>
                    <a:pt x="5280" y="15329"/>
                    <a:pt x="2640" y="1846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2" name="Line"/>
            <p:cNvSpPr/>
            <p:nvPr/>
          </p:nvSpPr>
          <p:spPr>
            <a:xfrm>
              <a:off x="5782733" y="5365750"/>
              <a:ext cx="69851" cy="406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636" y="3263"/>
                    <a:pt x="17673" y="6525"/>
                    <a:pt x="14073" y="10125"/>
                  </a:cubicBezTo>
                  <a:cubicBezTo>
                    <a:pt x="10473" y="13725"/>
                    <a:pt x="5236" y="1766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3" name="Line"/>
            <p:cNvSpPr/>
            <p:nvPr/>
          </p:nvSpPr>
          <p:spPr>
            <a:xfrm>
              <a:off x="5611283" y="5702300"/>
              <a:ext cx="374651" cy="95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83" y="16320"/>
                    <a:pt x="7566" y="11040"/>
                    <a:pt x="11166" y="7440"/>
                  </a:cubicBezTo>
                  <a:cubicBezTo>
                    <a:pt x="14766" y="3840"/>
                    <a:pt x="18183" y="19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4" name="Line"/>
            <p:cNvSpPr/>
            <p:nvPr/>
          </p:nvSpPr>
          <p:spPr>
            <a:xfrm>
              <a:off x="2001567" y="6161387"/>
              <a:ext cx="229806" cy="276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7" h="21342" fill="norm" stroke="1" extrusionOk="0">
                  <a:moveTo>
                    <a:pt x="2603" y="3781"/>
                  </a:moveTo>
                  <a:cubicBezTo>
                    <a:pt x="7079" y="3945"/>
                    <a:pt x="11554" y="4109"/>
                    <a:pt x="14473" y="3863"/>
                  </a:cubicBezTo>
                  <a:cubicBezTo>
                    <a:pt x="17392" y="3618"/>
                    <a:pt x="18754" y="2963"/>
                    <a:pt x="19727" y="2227"/>
                  </a:cubicBezTo>
                  <a:cubicBezTo>
                    <a:pt x="20700" y="1490"/>
                    <a:pt x="21284" y="672"/>
                    <a:pt x="21089" y="263"/>
                  </a:cubicBezTo>
                  <a:cubicBezTo>
                    <a:pt x="20895" y="-146"/>
                    <a:pt x="19922" y="-146"/>
                    <a:pt x="17781" y="754"/>
                  </a:cubicBezTo>
                  <a:cubicBezTo>
                    <a:pt x="15641" y="1654"/>
                    <a:pt x="12333" y="3454"/>
                    <a:pt x="10387" y="4763"/>
                  </a:cubicBezTo>
                  <a:cubicBezTo>
                    <a:pt x="8441" y="6072"/>
                    <a:pt x="7857" y="6890"/>
                    <a:pt x="8052" y="7381"/>
                  </a:cubicBezTo>
                  <a:cubicBezTo>
                    <a:pt x="8246" y="7872"/>
                    <a:pt x="9219" y="8036"/>
                    <a:pt x="10192" y="8118"/>
                  </a:cubicBezTo>
                  <a:cubicBezTo>
                    <a:pt x="11165" y="8199"/>
                    <a:pt x="12138" y="8199"/>
                    <a:pt x="13111" y="8281"/>
                  </a:cubicBezTo>
                  <a:cubicBezTo>
                    <a:pt x="14084" y="8363"/>
                    <a:pt x="15057" y="8527"/>
                    <a:pt x="15349" y="9018"/>
                  </a:cubicBezTo>
                  <a:cubicBezTo>
                    <a:pt x="15641" y="9509"/>
                    <a:pt x="15252" y="10327"/>
                    <a:pt x="13695" y="11390"/>
                  </a:cubicBezTo>
                  <a:cubicBezTo>
                    <a:pt x="12138" y="12454"/>
                    <a:pt x="9414" y="13763"/>
                    <a:pt x="7079" y="15072"/>
                  </a:cubicBezTo>
                  <a:cubicBezTo>
                    <a:pt x="4743" y="16381"/>
                    <a:pt x="2798" y="17690"/>
                    <a:pt x="1533" y="18754"/>
                  </a:cubicBezTo>
                  <a:cubicBezTo>
                    <a:pt x="268" y="19818"/>
                    <a:pt x="-316" y="20636"/>
                    <a:pt x="170" y="21045"/>
                  </a:cubicBezTo>
                  <a:cubicBezTo>
                    <a:pt x="657" y="21454"/>
                    <a:pt x="2214" y="21454"/>
                    <a:pt x="5425" y="20963"/>
                  </a:cubicBezTo>
                  <a:cubicBezTo>
                    <a:pt x="8635" y="20472"/>
                    <a:pt x="13500" y="19490"/>
                    <a:pt x="18365" y="185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5" name="Line"/>
            <p:cNvSpPr/>
            <p:nvPr/>
          </p:nvSpPr>
          <p:spPr>
            <a:xfrm>
              <a:off x="2265196" y="6282241"/>
              <a:ext cx="266338" cy="134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119" fill="norm" stroke="1" extrusionOk="0">
                  <a:moveTo>
                    <a:pt x="481" y="6650"/>
                  </a:moveTo>
                  <a:cubicBezTo>
                    <a:pt x="141" y="4324"/>
                    <a:pt x="-199" y="1998"/>
                    <a:pt x="141" y="835"/>
                  </a:cubicBezTo>
                  <a:cubicBezTo>
                    <a:pt x="481" y="-328"/>
                    <a:pt x="1502" y="-328"/>
                    <a:pt x="2352" y="1167"/>
                  </a:cubicBezTo>
                  <a:cubicBezTo>
                    <a:pt x="3203" y="2663"/>
                    <a:pt x="3883" y="5654"/>
                    <a:pt x="4053" y="8810"/>
                  </a:cubicBezTo>
                  <a:cubicBezTo>
                    <a:pt x="4223" y="11967"/>
                    <a:pt x="3883" y="15290"/>
                    <a:pt x="3458" y="17617"/>
                  </a:cubicBezTo>
                  <a:cubicBezTo>
                    <a:pt x="3032" y="19943"/>
                    <a:pt x="2522" y="21272"/>
                    <a:pt x="2522" y="21106"/>
                  </a:cubicBezTo>
                  <a:cubicBezTo>
                    <a:pt x="2522" y="20940"/>
                    <a:pt x="3032" y="19278"/>
                    <a:pt x="4138" y="16121"/>
                  </a:cubicBezTo>
                  <a:cubicBezTo>
                    <a:pt x="5244" y="12964"/>
                    <a:pt x="6944" y="8312"/>
                    <a:pt x="8050" y="5321"/>
                  </a:cubicBezTo>
                  <a:cubicBezTo>
                    <a:pt x="9155" y="2330"/>
                    <a:pt x="9666" y="1001"/>
                    <a:pt x="9666" y="1334"/>
                  </a:cubicBezTo>
                  <a:cubicBezTo>
                    <a:pt x="9666" y="1666"/>
                    <a:pt x="9155" y="3660"/>
                    <a:pt x="8815" y="5820"/>
                  </a:cubicBezTo>
                  <a:cubicBezTo>
                    <a:pt x="8475" y="7980"/>
                    <a:pt x="8305" y="10306"/>
                    <a:pt x="8815" y="12466"/>
                  </a:cubicBezTo>
                  <a:cubicBezTo>
                    <a:pt x="9325" y="14626"/>
                    <a:pt x="10516" y="16620"/>
                    <a:pt x="12727" y="17617"/>
                  </a:cubicBezTo>
                  <a:cubicBezTo>
                    <a:pt x="14938" y="18614"/>
                    <a:pt x="18170" y="18614"/>
                    <a:pt x="21401" y="186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6" name="Line"/>
            <p:cNvSpPr/>
            <p:nvPr/>
          </p:nvSpPr>
          <p:spPr>
            <a:xfrm>
              <a:off x="2074333" y="6445250"/>
              <a:ext cx="336551" cy="8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19" y="16457"/>
                    <a:pt x="9238" y="11314"/>
                    <a:pt x="12838" y="7714"/>
                  </a:cubicBezTo>
                  <a:cubicBezTo>
                    <a:pt x="16438" y="4114"/>
                    <a:pt x="19019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7" name="Line"/>
            <p:cNvSpPr/>
            <p:nvPr/>
          </p:nvSpPr>
          <p:spPr>
            <a:xfrm>
              <a:off x="2214033" y="6438900"/>
              <a:ext cx="234951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227" y="16094"/>
                    <a:pt x="12454" y="10588"/>
                    <a:pt x="16054" y="6988"/>
                  </a:cubicBezTo>
                  <a:cubicBezTo>
                    <a:pt x="19654" y="3388"/>
                    <a:pt x="20627" y="169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8" name="Line"/>
            <p:cNvSpPr/>
            <p:nvPr/>
          </p:nvSpPr>
          <p:spPr>
            <a:xfrm>
              <a:off x="2569633" y="6273800"/>
              <a:ext cx="38101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00" y="900"/>
                    <a:pt x="9600" y="1800"/>
                    <a:pt x="6000" y="5400"/>
                  </a:cubicBezTo>
                  <a:cubicBezTo>
                    <a:pt x="2400" y="9000"/>
                    <a:pt x="1200" y="153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9" name="Line"/>
            <p:cNvSpPr/>
            <p:nvPr/>
          </p:nvSpPr>
          <p:spPr>
            <a:xfrm>
              <a:off x="2614083" y="6381750"/>
              <a:ext cx="1270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0" name="Line"/>
            <p:cNvSpPr/>
            <p:nvPr/>
          </p:nvSpPr>
          <p:spPr>
            <a:xfrm>
              <a:off x="3192884" y="6209168"/>
              <a:ext cx="122554" cy="299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2" h="21529" fill="norm" stroke="1" extrusionOk="0">
                  <a:moveTo>
                    <a:pt x="18963" y="3732"/>
                  </a:moveTo>
                  <a:cubicBezTo>
                    <a:pt x="19317" y="2971"/>
                    <a:pt x="19671" y="2211"/>
                    <a:pt x="19317" y="1450"/>
                  </a:cubicBezTo>
                  <a:cubicBezTo>
                    <a:pt x="18963" y="690"/>
                    <a:pt x="17900" y="-71"/>
                    <a:pt x="14890" y="5"/>
                  </a:cubicBezTo>
                  <a:cubicBezTo>
                    <a:pt x="11881" y="81"/>
                    <a:pt x="6923" y="994"/>
                    <a:pt x="3736" y="2287"/>
                  </a:cubicBezTo>
                  <a:cubicBezTo>
                    <a:pt x="549" y="3580"/>
                    <a:pt x="-867" y="5253"/>
                    <a:pt x="549" y="7078"/>
                  </a:cubicBezTo>
                  <a:cubicBezTo>
                    <a:pt x="1966" y="8904"/>
                    <a:pt x="6215" y="10881"/>
                    <a:pt x="9933" y="12326"/>
                  </a:cubicBezTo>
                  <a:cubicBezTo>
                    <a:pt x="13651" y="13771"/>
                    <a:pt x="16838" y="14684"/>
                    <a:pt x="18608" y="15521"/>
                  </a:cubicBezTo>
                  <a:cubicBezTo>
                    <a:pt x="20379" y="16357"/>
                    <a:pt x="20733" y="17118"/>
                    <a:pt x="20379" y="17802"/>
                  </a:cubicBezTo>
                  <a:cubicBezTo>
                    <a:pt x="20025" y="18487"/>
                    <a:pt x="18963" y="19095"/>
                    <a:pt x="16484" y="19704"/>
                  </a:cubicBezTo>
                  <a:cubicBezTo>
                    <a:pt x="14005" y="20312"/>
                    <a:pt x="10110" y="20921"/>
                    <a:pt x="6215" y="21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1" name="Line"/>
            <p:cNvSpPr/>
            <p:nvPr/>
          </p:nvSpPr>
          <p:spPr>
            <a:xfrm>
              <a:off x="3376083" y="6470650"/>
              <a:ext cx="25401" cy="11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5600"/>
                    <a:pt x="3600" y="11200"/>
                    <a:pt x="7200" y="14800"/>
                  </a:cubicBezTo>
                  <a:cubicBezTo>
                    <a:pt x="10800" y="18400"/>
                    <a:pt x="16200" y="20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2" name="Line"/>
            <p:cNvSpPr/>
            <p:nvPr/>
          </p:nvSpPr>
          <p:spPr>
            <a:xfrm>
              <a:off x="3761728" y="6325034"/>
              <a:ext cx="306506" cy="203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0947" fill="norm" stroke="1" extrusionOk="0">
                  <a:moveTo>
                    <a:pt x="10327" y="3882"/>
                  </a:moveTo>
                  <a:cubicBezTo>
                    <a:pt x="10327" y="2792"/>
                    <a:pt x="10327" y="1701"/>
                    <a:pt x="9957" y="937"/>
                  </a:cubicBezTo>
                  <a:cubicBezTo>
                    <a:pt x="9587" y="173"/>
                    <a:pt x="8848" y="-263"/>
                    <a:pt x="7516" y="173"/>
                  </a:cubicBezTo>
                  <a:cubicBezTo>
                    <a:pt x="6185" y="610"/>
                    <a:pt x="4261" y="1919"/>
                    <a:pt x="2782" y="4646"/>
                  </a:cubicBezTo>
                  <a:cubicBezTo>
                    <a:pt x="1302" y="7373"/>
                    <a:pt x="267" y="11519"/>
                    <a:pt x="45" y="14573"/>
                  </a:cubicBezTo>
                  <a:cubicBezTo>
                    <a:pt x="-177" y="17628"/>
                    <a:pt x="415" y="19592"/>
                    <a:pt x="1894" y="20464"/>
                  </a:cubicBezTo>
                  <a:cubicBezTo>
                    <a:pt x="3374" y="21337"/>
                    <a:pt x="5741" y="21119"/>
                    <a:pt x="8330" y="19046"/>
                  </a:cubicBezTo>
                  <a:cubicBezTo>
                    <a:pt x="10919" y="16973"/>
                    <a:pt x="13730" y="13046"/>
                    <a:pt x="15357" y="10319"/>
                  </a:cubicBezTo>
                  <a:cubicBezTo>
                    <a:pt x="16985" y="7592"/>
                    <a:pt x="17428" y="6064"/>
                    <a:pt x="17576" y="4646"/>
                  </a:cubicBezTo>
                  <a:cubicBezTo>
                    <a:pt x="17724" y="3228"/>
                    <a:pt x="17576" y="1919"/>
                    <a:pt x="17059" y="1264"/>
                  </a:cubicBezTo>
                  <a:cubicBezTo>
                    <a:pt x="16541" y="610"/>
                    <a:pt x="15653" y="610"/>
                    <a:pt x="14691" y="2246"/>
                  </a:cubicBezTo>
                  <a:cubicBezTo>
                    <a:pt x="13730" y="3882"/>
                    <a:pt x="12694" y="7155"/>
                    <a:pt x="12176" y="9446"/>
                  </a:cubicBezTo>
                  <a:cubicBezTo>
                    <a:pt x="11659" y="11737"/>
                    <a:pt x="11659" y="13046"/>
                    <a:pt x="12028" y="13810"/>
                  </a:cubicBezTo>
                  <a:cubicBezTo>
                    <a:pt x="12398" y="14573"/>
                    <a:pt x="13138" y="14792"/>
                    <a:pt x="13804" y="14355"/>
                  </a:cubicBezTo>
                  <a:cubicBezTo>
                    <a:pt x="14470" y="13919"/>
                    <a:pt x="15061" y="12828"/>
                    <a:pt x="15505" y="11192"/>
                  </a:cubicBezTo>
                  <a:cubicBezTo>
                    <a:pt x="15949" y="9555"/>
                    <a:pt x="16245" y="7373"/>
                    <a:pt x="16467" y="6828"/>
                  </a:cubicBezTo>
                  <a:cubicBezTo>
                    <a:pt x="16689" y="6282"/>
                    <a:pt x="16837" y="7373"/>
                    <a:pt x="17207" y="8682"/>
                  </a:cubicBezTo>
                  <a:cubicBezTo>
                    <a:pt x="17576" y="9992"/>
                    <a:pt x="18168" y="11519"/>
                    <a:pt x="18908" y="12282"/>
                  </a:cubicBezTo>
                  <a:cubicBezTo>
                    <a:pt x="19648" y="13046"/>
                    <a:pt x="20535" y="13046"/>
                    <a:pt x="21423" y="130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3" name="Line"/>
            <p:cNvSpPr/>
            <p:nvPr/>
          </p:nvSpPr>
          <p:spPr>
            <a:xfrm>
              <a:off x="4061883" y="6324600"/>
              <a:ext cx="103680" cy="131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1288" fill="norm" stroke="1" extrusionOk="0">
                  <a:moveTo>
                    <a:pt x="0" y="2057"/>
                  </a:moveTo>
                  <a:cubicBezTo>
                    <a:pt x="1728" y="1029"/>
                    <a:pt x="3456" y="0"/>
                    <a:pt x="5184" y="0"/>
                  </a:cubicBezTo>
                  <a:cubicBezTo>
                    <a:pt x="6912" y="0"/>
                    <a:pt x="8640" y="1029"/>
                    <a:pt x="11232" y="3257"/>
                  </a:cubicBezTo>
                  <a:cubicBezTo>
                    <a:pt x="13824" y="5486"/>
                    <a:pt x="17280" y="8914"/>
                    <a:pt x="19224" y="12171"/>
                  </a:cubicBezTo>
                  <a:cubicBezTo>
                    <a:pt x="21168" y="15429"/>
                    <a:pt x="21600" y="18514"/>
                    <a:pt x="20736" y="20057"/>
                  </a:cubicBezTo>
                  <a:cubicBezTo>
                    <a:pt x="19872" y="21600"/>
                    <a:pt x="17712" y="21600"/>
                    <a:pt x="16416" y="20571"/>
                  </a:cubicBezTo>
                  <a:cubicBezTo>
                    <a:pt x="15120" y="19543"/>
                    <a:pt x="14688" y="17486"/>
                    <a:pt x="14472" y="15429"/>
                  </a:cubicBezTo>
                  <a:cubicBezTo>
                    <a:pt x="14256" y="13371"/>
                    <a:pt x="14256" y="11314"/>
                    <a:pt x="15336" y="9429"/>
                  </a:cubicBezTo>
                  <a:cubicBezTo>
                    <a:pt x="16416" y="7543"/>
                    <a:pt x="18576" y="5829"/>
                    <a:pt x="20736" y="41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4" name="Line"/>
            <p:cNvSpPr/>
            <p:nvPr/>
          </p:nvSpPr>
          <p:spPr>
            <a:xfrm>
              <a:off x="4207933" y="6318250"/>
              <a:ext cx="82551" cy="162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2" fill="norm" stroke="1" extrusionOk="0">
                  <a:moveTo>
                    <a:pt x="0" y="0"/>
                  </a:moveTo>
                  <a:cubicBezTo>
                    <a:pt x="4431" y="3647"/>
                    <a:pt x="8862" y="7294"/>
                    <a:pt x="11077" y="10519"/>
                  </a:cubicBezTo>
                  <a:cubicBezTo>
                    <a:pt x="13292" y="13745"/>
                    <a:pt x="13292" y="16551"/>
                    <a:pt x="12462" y="18514"/>
                  </a:cubicBezTo>
                  <a:cubicBezTo>
                    <a:pt x="11631" y="20478"/>
                    <a:pt x="9969" y="21600"/>
                    <a:pt x="8862" y="21460"/>
                  </a:cubicBezTo>
                  <a:cubicBezTo>
                    <a:pt x="7754" y="21319"/>
                    <a:pt x="7200" y="19917"/>
                    <a:pt x="6646" y="17252"/>
                  </a:cubicBezTo>
                  <a:cubicBezTo>
                    <a:pt x="6092" y="14587"/>
                    <a:pt x="5538" y="10660"/>
                    <a:pt x="6092" y="7855"/>
                  </a:cubicBezTo>
                  <a:cubicBezTo>
                    <a:pt x="6646" y="5049"/>
                    <a:pt x="8308" y="3366"/>
                    <a:pt x="11077" y="2525"/>
                  </a:cubicBezTo>
                  <a:cubicBezTo>
                    <a:pt x="13846" y="1683"/>
                    <a:pt x="17723" y="1683"/>
                    <a:pt x="21600" y="16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5" name="Line"/>
            <p:cNvSpPr/>
            <p:nvPr/>
          </p:nvSpPr>
          <p:spPr>
            <a:xfrm>
              <a:off x="4353983" y="6305550"/>
              <a:ext cx="44451" cy="135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100"/>
                  </a:moveTo>
                  <a:cubicBezTo>
                    <a:pt x="0" y="11475"/>
                    <a:pt x="0" y="14850"/>
                    <a:pt x="0" y="17381"/>
                  </a:cubicBezTo>
                  <a:cubicBezTo>
                    <a:pt x="0" y="19912"/>
                    <a:pt x="0" y="21600"/>
                    <a:pt x="514" y="21600"/>
                  </a:cubicBezTo>
                  <a:cubicBezTo>
                    <a:pt x="1029" y="21600"/>
                    <a:pt x="2057" y="19912"/>
                    <a:pt x="3086" y="16706"/>
                  </a:cubicBezTo>
                  <a:cubicBezTo>
                    <a:pt x="4114" y="13500"/>
                    <a:pt x="5143" y="8775"/>
                    <a:pt x="8229" y="5737"/>
                  </a:cubicBezTo>
                  <a:cubicBezTo>
                    <a:pt x="11314" y="2700"/>
                    <a:pt x="16457" y="13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6" name="Line"/>
            <p:cNvSpPr/>
            <p:nvPr/>
          </p:nvSpPr>
          <p:spPr>
            <a:xfrm>
              <a:off x="4425006" y="6275049"/>
              <a:ext cx="218185" cy="221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276" fill="norm" stroke="1" extrusionOk="0">
                  <a:moveTo>
                    <a:pt x="1120" y="7216"/>
                  </a:moveTo>
                  <a:cubicBezTo>
                    <a:pt x="1943" y="7827"/>
                    <a:pt x="2766" y="8438"/>
                    <a:pt x="3795" y="8336"/>
                  </a:cubicBezTo>
                  <a:cubicBezTo>
                    <a:pt x="4823" y="8234"/>
                    <a:pt x="6057" y="7419"/>
                    <a:pt x="6777" y="6502"/>
                  </a:cubicBezTo>
                  <a:cubicBezTo>
                    <a:pt x="7497" y="5585"/>
                    <a:pt x="7703" y="4567"/>
                    <a:pt x="7292" y="4159"/>
                  </a:cubicBezTo>
                  <a:cubicBezTo>
                    <a:pt x="6880" y="3751"/>
                    <a:pt x="5852" y="3955"/>
                    <a:pt x="4720" y="4974"/>
                  </a:cubicBezTo>
                  <a:cubicBezTo>
                    <a:pt x="3589" y="5993"/>
                    <a:pt x="2355" y="7827"/>
                    <a:pt x="1532" y="9253"/>
                  </a:cubicBezTo>
                  <a:cubicBezTo>
                    <a:pt x="709" y="10680"/>
                    <a:pt x="297" y="11699"/>
                    <a:pt x="92" y="12718"/>
                  </a:cubicBezTo>
                  <a:cubicBezTo>
                    <a:pt x="-114" y="13736"/>
                    <a:pt x="-114" y="14755"/>
                    <a:pt x="1635" y="15061"/>
                  </a:cubicBezTo>
                  <a:cubicBezTo>
                    <a:pt x="3383" y="15367"/>
                    <a:pt x="6880" y="14959"/>
                    <a:pt x="9863" y="13023"/>
                  </a:cubicBezTo>
                  <a:cubicBezTo>
                    <a:pt x="12846" y="11087"/>
                    <a:pt x="15315" y="7623"/>
                    <a:pt x="16652" y="5076"/>
                  </a:cubicBezTo>
                  <a:cubicBezTo>
                    <a:pt x="17989" y="2529"/>
                    <a:pt x="18195" y="899"/>
                    <a:pt x="17783" y="287"/>
                  </a:cubicBezTo>
                  <a:cubicBezTo>
                    <a:pt x="17372" y="-324"/>
                    <a:pt x="16343" y="84"/>
                    <a:pt x="15829" y="1102"/>
                  </a:cubicBezTo>
                  <a:cubicBezTo>
                    <a:pt x="15315" y="2121"/>
                    <a:pt x="15315" y="3751"/>
                    <a:pt x="16343" y="6299"/>
                  </a:cubicBezTo>
                  <a:cubicBezTo>
                    <a:pt x="17372" y="8846"/>
                    <a:pt x="19429" y="12310"/>
                    <a:pt x="20457" y="14653"/>
                  </a:cubicBezTo>
                  <a:cubicBezTo>
                    <a:pt x="21486" y="16997"/>
                    <a:pt x="21486" y="18219"/>
                    <a:pt x="20252" y="19136"/>
                  </a:cubicBezTo>
                  <a:cubicBezTo>
                    <a:pt x="19017" y="20053"/>
                    <a:pt x="16549" y="20665"/>
                    <a:pt x="14080" y="212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7" name="Line"/>
            <p:cNvSpPr/>
            <p:nvPr/>
          </p:nvSpPr>
          <p:spPr>
            <a:xfrm>
              <a:off x="5034227" y="6297188"/>
              <a:ext cx="189707" cy="13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0814" fill="norm" stroke="1" extrusionOk="0">
                  <a:moveTo>
                    <a:pt x="12150" y="4371"/>
                  </a:moveTo>
                  <a:cubicBezTo>
                    <a:pt x="11910" y="2683"/>
                    <a:pt x="11670" y="996"/>
                    <a:pt x="10830" y="321"/>
                  </a:cubicBezTo>
                  <a:cubicBezTo>
                    <a:pt x="9990" y="-354"/>
                    <a:pt x="8550" y="-17"/>
                    <a:pt x="6870" y="1840"/>
                  </a:cubicBezTo>
                  <a:cubicBezTo>
                    <a:pt x="5190" y="3696"/>
                    <a:pt x="3270" y="7071"/>
                    <a:pt x="2070" y="9602"/>
                  </a:cubicBezTo>
                  <a:cubicBezTo>
                    <a:pt x="870" y="12134"/>
                    <a:pt x="390" y="13821"/>
                    <a:pt x="150" y="15508"/>
                  </a:cubicBezTo>
                  <a:cubicBezTo>
                    <a:pt x="-90" y="17196"/>
                    <a:pt x="-90" y="18883"/>
                    <a:pt x="510" y="19896"/>
                  </a:cubicBezTo>
                  <a:cubicBezTo>
                    <a:pt x="1110" y="20908"/>
                    <a:pt x="2310" y="21246"/>
                    <a:pt x="3870" y="20065"/>
                  </a:cubicBezTo>
                  <a:cubicBezTo>
                    <a:pt x="5430" y="18883"/>
                    <a:pt x="7350" y="16184"/>
                    <a:pt x="8910" y="13483"/>
                  </a:cubicBezTo>
                  <a:cubicBezTo>
                    <a:pt x="10470" y="10783"/>
                    <a:pt x="11670" y="8083"/>
                    <a:pt x="12270" y="7577"/>
                  </a:cubicBezTo>
                  <a:cubicBezTo>
                    <a:pt x="12870" y="7071"/>
                    <a:pt x="12870" y="8758"/>
                    <a:pt x="12870" y="10446"/>
                  </a:cubicBezTo>
                  <a:cubicBezTo>
                    <a:pt x="12870" y="12134"/>
                    <a:pt x="12870" y="13821"/>
                    <a:pt x="14310" y="15340"/>
                  </a:cubicBezTo>
                  <a:cubicBezTo>
                    <a:pt x="15750" y="16858"/>
                    <a:pt x="18630" y="18209"/>
                    <a:pt x="21510" y="195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8" name="Line"/>
            <p:cNvSpPr/>
            <p:nvPr/>
          </p:nvSpPr>
          <p:spPr>
            <a:xfrm>
              <a:off x="5592233" y="6302288"/>
              <a:ext cx="94457" cy="257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519" fill="norm" stroke="1" extrusionOk="0">
                  <a:moveTo>
                    <a:pt x="8640" y="1867"/>
                  </a:moveTo>
                  <a:cubicBezTo>
                    <a:pt x="10080" y="981"/>
                    <a:pt x="11520" y="96"/>
                    <a:pt x="12960" y="8"/>
                  </a:cubicBezTo>
                  <a:cubicBezTo>
                    <a:pt x="14400" y="-81"/>
                    <a:pt x="15840" y="627"/>
                    <a:pt x="17280" y="3017"/>
                  </a:cubicBezTo>
                  <a:cubicBezTo>
                    <a:pt x="18720" y="5408"/>
                    <a:pt x="20160" y="9480"/>
                    <a:pt x="20880" y="12489"/>
                  </a:cubicBezTo>
                  <a:cubicBezTo>
                    <a:pt x="21600" y="15499"/>
                    <a:pt x="21600" y="17447"/>
                    <a:pt x="20880" y="18952"/>
                  </a:cubicBezTo>
                  <a:cubicBezTo>
                    <a:pt x="20160" y="20457"/>
                    <a:pt x="18720" y="21519"/>
                    <a:pt x="15840" y="21519"/>
                  </a:cubicBezTo>
                  <a:cubicBezTo>
                    <a:pt x="12960" y="21519"/>
                    <a:pt x="8640" y="20457"/>
                    <a:pt x="5760" y="18775"/>
                  </a:cubicBezTo>
                  <a:cubicBezTo>
                    <a:pt x="2880" y="17093"/>
                    <a:pt x="1440" y="14791"/>
                    <a:pt x="0" y="12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9" name="Line"/>
            <p:cNvSpPr/>
            <p:nvPr/>
          </p:nvSpPr>
          <p:spPr>
            <a:xfrm>
              <a:off x="5611283" y="6189133"/>
              <a:ext cx="69851" cy="21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73" y="10800"/>
                    <a:pt x="6545" y="0"/>
                    <a:pt x="10145" y="0"/>
                  </a:cubicBezTo>
                  <a:cubicBezTo>
                    <a:pt x="13745" y="0"/>
                    <a:pt x="17673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0" name="Line"/>
            <p:cNvSpPr/>
            <p:nvPr/>
          </p:nvSpPr>
          <p:spPr>
            <a:xfrm>
              <a:off x="5708650" y="6240839"/>
              <a:ext cx="162984" cy="121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7" fill="norm" stroke="1" extrusionOk="0">
                  <a:moveTo>
                    <a:pt x="11501" y="7897"/>
                  </a:moveTo>
                  <a:cubicBezTo>
                    <a:pt x="10940" y="4969"/>
                    <a:pt x="10379" y="2040"/>
                    <a:pt x="9397" y="758"/>
                  </a:cubicBezTo>
                  <a:cubicBezTo>
                    <a:pt x="8416" y="-523"/>
                    <a:pt x="7013" y="-157"/>
                    <a:pt x="5470" y="1674"/>
                  </a:cubicBezTo>
                  <a:cubicBezTo>
                    <a:pt x="3927" y="3504"/>
                    <a:pt x="2244" y="6799"/>
                    <a:pt x="1262" y="9362"/>
                  </a:cubicBezTo>
                  <a:cubicBezTo>
                    <a:pt x="281" y="11924"/>
                    <a:pt x="0" y="13755"/>
                    <a:pt x="0" y="15585"/>
                  </a:cubicBezTo>
                  <a:cubicBezTo>
                    <a:pt x="0" y="17416"/>
                    <a:pt x="281" y="19246"/>
                    <a:pt x="1683" y="19796"/>
                  </a:cubicBezTo>
                  <a:cubicBezTo>
                    <a:pt x="3086" y="20345"/>
                    <a:pt x="5610" y="19613"/>
                    <a:pt x="7153" y="18331"/>
                  </a:cubicBezTo>
                  <a:cubicBezTo>
                    <a:pt x="8696" y="17050"/>
                    <a:pt x="9257" y="15219"/>
                    <a:pt x="9958" y="13023"/>
                  </a:cubicBezTo>
                  <a:cubicBezTo>
                    <a:pt x="10660" y="10826"/>
                    <a:pt x="11501" y="8263"/>
                    <a:pt x="11922" y="8446"/>
                  </a:cubicBezTo>
                  <a:cubicBezTo>
                    <a:pt x="12343" y="8630"/>
                    <a:pt x="12343" y="11558"/>
                    <a:pt x="12904" y="13755"/>
                  </a:cubicBezTo>
                  <a:cubicBezTo>
                    <a:pt x="13465" y="15952"/>
                    <a:pt x="14587" y="17416"/>
                    <a:pt x="16130" y="18514"/>
                  </a:cubicBezTo>
                  <a:cubicBezTo>
                    <a:pt x="17673" y="19613"/>
                    <a:pt x="19636" y="20345"/>
                    <a:pt x="21600" y="210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1" name="Line"/>
            <p:cNvSpPr/>
            <p:nvPr/>
          </p:nvSpPr>
          <p:spPr>
            <a:xfrm>
              <a:off x="5890683" y="6207782"/>
              <a:ext cx="107951" cy="137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4" fill="norm" stroke="1" extrusionOk="0">
                  <a:moveTo>
                    <a:pt x="13976" y="5220"/>
                  </a:moveTo>
                  <a:cubicBezTo>
                    <a:pt x="13553" y="3608"/>
                    <a:pt x="13129" y="1996"/>
                    <a:pt x="11859" y="1029"/>
                  </a:cubicBezTo>
                  <a:cubicBezTo>
                    <a:pt x="10588" y="61"/>
                    <a:pt x="8471" y="-261"/>
                    <a:pt x="6776" y="223"/>
                  </a:cubicBezTo>
                  <a:cubicBezTo>
                    <a:pt x="5082" y="706"/>
                    <a:pt x="3812" y="1996"/>
                    <a:pt x="2541" y="5220"/>
                  </a:cubicBezTo>
                  <a:cubicBezTo>
                    <a:pt x="1271" y="8443"/>
                    <a:pt x="0" y="13602"/>
                    <a:pt x="0" y="16826"/>
                  </a:cubicBezTo>
                  <a:cubicBezTo>
                    <a:pt x="0" y="20049"/>
                    <a:pt x="1271" y="21339"/>
                    <a:pt x="5082" y="20855"/>
                  </a:cubicBezTo>
                  <a:cubicBezTo>
                    <a:pt x="8894" y="20372"/>
                    <a:pt x="15247" y="18115"/>
                    <a:pt x="21600" y="158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2" name="Line"/>
            <p:cNvSpPr/>
            <p:nvPr/>
          </p:nvSpPr>
          <p:spPr>
            <a:xfrm>
              <a:off x="6043083" y="6070600"/>
              <a:ext cx="31751" cy="309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2" fill="norm" stroke="1" extrusionOk="0">
                  <a:moveTo>
                    <a:pt x="17280" y="0"/>
                  </a:moveTo>
                  <a:cubicBezTo>
                    <a:pt x="11520" y="5254"/>
                    <a:pt x="5760" y="10508"/>
                    <a:pt x="2880" y="13500"/>
                  </a:cubicBezTo>
                  <a:cubicBezTo>
                    <a:pt x="0" y="16492"/>
                    <a:pt x="0" y="17222"/>
                    <a:pt x="0" y="18316"/>
                  </a:cubicBezTo>
                  <a:cubicBezTo>
                    <a:pt x="0" y="19411"/>
                    <a:pt x="0" y="20870"/>
                    <a:pt x="3600" y="21235"/>
                  </a:cubicBezTo>
                  <a:cubicBezTo>
                    <a:pt x="7200" y="21600"/>
                    <a:pt x="14400" y="20870"/>
                    <a:pt x="21600" y="201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3" name="Line"/>
            <p:cNvSpPr/>
            <p:nvPr/>
          </p:nvSpPr>
          <p:spPr>
            <a:xfrm>
              <a:off x="6048884" y="6216697"/>
              <a:ext cx="102150" cy="121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8" h="20957" fill="norm" stroke="1" extrusionOk="0">
                  <a:moveTo>
                    <a:pt x="16960" y="4385"/>
                  </a:moveTo>
                  <a:cubicBezTo>
                    <a:pt x="16960" y="2555"/>
                    <a:pt x="16960" y="724"/>
                    <a:pt x="15880" y="175"/>
                  </a:cubicBezTo>
                  <a:cubicBezTo>
                    <a:pt x="14800" y="-374"/>
                    <a:pt x="12640" y="358"/>
                    <a:pt x="9832" y="2555"/>
                  </a:cubicBezTo>
                  <a:cubicBezTo>
                    <a:pt x="7024" y="4751"/>
                    <a:pt x="3568" y="8412"/>
                    <a:pt x="1624" y="11158"/>
                  </a:cubicBezTo>
                  <a:cubicBezTo>
                    <a:pt x="-320" y="13904"/>
                    <a:pt x="-752" y="15734"/>
                    <a:pt x="1624" y="17382"/>
                  </a:cubicBezTo>
                  <a:cubicBezTo>
                    <a:pt x="4000" y="19029"/>
                    <a:pt x="9184" y="20494"/>
                    <a:pt x="12856" y="20860"/>
                  </a:cubicBezTo>
                  <a:cubicBezTo>
                    <a:pt x="16528" y="21226"/>
                    <a:pt x="18688" y="20494"/>
                    <a:pt x="20848" y="197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4" name="Line"/>
            <p:cNvSpPr/>
            <p:nvPr/>
          </p:nvSpPr>
          <p:spPr>
            <a:xfrm>
              <a:off x="6195483" y="6025132"/>
              <a:ext cx="222251" cy="347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0" fill="norm" stroke="1" extrusionOk="0">
                  <a:moveTo>
                    <a:pt x="0" y="16360"/>
                  </a:moveTo>
                  <a:cubicBezTo>
                    <a:pt x="1851" y="15713"/>
                    <a:pt x="3703" y="15066"/>
                    <a:pt x="5040" y="14420"/>
                  </a:cubicBezTo>
                  <a:cubicBezTo>
                    <a:pt x="6377" y="13773"/>
                    <a:pt x="7200" y="13126"/>
                    <a:pt x="7097" y="12932"/>
                  </a:cubicBezTo>
                  <a:cubicBezTo>
                    <a:pt x="6994" y="12738"/>
                    <a:pt x="5966" y="12997"/>
                    <a:pt x="4834" y="13773"/>
                  </a:cubicBezTo>
                  <a:cubicBezTo>
                    <a:pt x="3703" y="14549"/>
                    <a:pt x="2469" y="15842"/>
                    <a:pt x="1749" y="16877"/>
                  </a:cubicBezTo>
                  <a:cubicBezTo>
                    <a:pt x="1029" y="17912"/>
                    <a:pt x="823" y="18688"/>
                    <a:pt x="1029" y="19399"/>
                  </a:cubicBezTo>
                  <a:cubicBezTo>
                    <a:pt x="1234" y="20111"/>
                    <a:pt x="1851" y="20757"/>
                    <a:pt x="2880" y="21081"/>
                  </a:cubicBezTo>
                  <a:cubicBezTo>
                    <a:pt x="3909" y="21404"/>
                    <a:pt x="5349" y="21404"/>
                    <a:pt x="7714" y="20111"/>
                  </a:cubicBezTo>
                  <a:cubicBezTo>
                    <a:pt x="10080" y="18817"/>
                    <a:pt x="13371" y="16230"/>
                    <a:pt x="15737" y="13061"/>
                  </a:cubicBezTo>
                  <a:cubicBezTo>
                    <a:pt x="18103" y="9893"/>
                    <a:pt x="19543" y="6142"/>
                    <a:pt x="20263" y="3749"/>
                  </a:cubicBezTo>
                  <a:cubicBezTo>
                    <a:pt x="20983" y="1356"/>
                    <a:pt x="20983" y="321"/>
                    <a:pt x="20571" y="63"/>
                  </a:cubicBezTo>
                  <a:cubicBezTo>
                    <a:pt x="20160" y="-196"/>
                    <a:pt x="19337" y="321"/>
                    <a:pt x="18309" y="2197"/>
                  </a:cubicBezTo>
                  <a:cubicBezTo>
                    <a:pt x="17280" y="4072"/>
                    <a:pt x="16046" y="7306"/>
                    <a:pt x="15429" y="10022"/>
                  </a:cubicBezTo>
                  <a:cubicBezTo>
                    <a:pt x="14811" y="12738"/>
                    <a:pt x="14811" y="14937"/>
                    <a:pt x="15120" y="16295"/>
                  </a:cubicBezTo>
                  <a:cubicBezTo>
                    <a:pt x="15429" y="17653"/>
                    <a:pt x="16046" y="18170"/>
                    <a:pt x="16869" y="18364"/>
                  </a:cubicBezTo>
                  <a:cubicBezTo>
                    <a:pt x="17691" y="18558"/>
                    <a:pt x="18720" y="18429"/>
                    <a:pt x="19543" y="17912"/>
                  </a:cubicBezTo>
                  <a:cubicBezTo>
                    <a:pt x="20366" y="17394"/>
                    <a:pt x="20983" y="16489"/>
                    <a:pt x="21600" y="155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5" name="Line"/>
            <p:cNvSpPr/>
            <p:nvPr/>
          </p:nvSpPr>
          <p:spPr>
            <a:xfrm>
              <a:off x="6278033" y="6172200"/>
              <a:ext cx="203201" cy="57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00" y="21600"/>
                  </a:moveTo>
                  <a:cubicBezTo>
                    <a:pt x="1350" y="21600"/>
                    <a:pt x="0" y="21600"/>
                    <a:pt x="0" y="20800"/>
                  </a:cubicBezTo>
                  <a:cubicBezTo>
                    <a:pt x="0" y="20000"/>
                    <a:pt x="1350" y="18400"/>
                    <a:pt x="5175" y="14800"/>
                  </a:cubicBezTo>
                  <a:cubicBezTo>
                    <a:pt x="9000" y="11200"/>
                    <a:pt x="15300" y="5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6" name="Line"/>
            <p:cNvSpPr/>
            <p:nvPr/>
          </p:nvSpPr>
          <p:spPr>
            <a:xfrm>
              <a:off x="6932083" y="6223000"/>
              <a:ext cx="12701" cy="95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7" name="Line"/>
            <p:cNvSpPr/>
            <p:nvPr/>
          </p:nvSpPr>
          <p:spPr>
            <a:xfrm>
              <a:off x="6929819" y="6121400"/>
              <a:ext cx="72115" cy="8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6" h="21600" fill="norm" stroke="1" extrusionOk="0">
                  <a:moveTo>
                    <a:pt x="660" y="21600"/>
                  </a:moveTo>
                  <a:cubicBezTo>
                    <a:pt x="660" y="17723"/>
                    <a:pt x="660" y="13846"/>
                    <a:pt x="352" y="10523"/>
                  </a:cubicBezTo>
                  <a:cubicBezTo>
                    <a:pt x="43" y="7200"/>
                    <a:pt x="-574" y="4431"/>
                    <a:pt x="1277" y="3046"/>
                  </a:cubicBezTo>
                  <a:cubicBezTo>
                    <a:pt x="3129" y="1662"/>
                    <a:pt x="7449" y="1662"/>
                    <a:pt x="11152" y="1385"/>
                  </a:cubicBezTo>
                  <a:cubicBezTo>
                    <a:pt x="14855" y="1108"/>
                    <a:pt x="17940" y="554"/>
                    <a:pt x="2102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8" name="Line"/>
            <p:cNvSpPr/>
            <p:nvPr/>
          </p:nvSpPr>
          <p:spPr>
            <a:xfrm>
              <a:off x="7020983" y="5959807"/>
              <a:ext cx="152401" cy="390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3" fill="norm" stroke="1" extrusionOk="0">
                  <a:moveTo>
                    <a:pt x="21600" y="3659"/>
                  </a:moveTo>
                  <a:cubicBezTo>
                    <a:pt x="20400" y="2492"/>
                    <a:pt x="19200" y="1324"/>
                    <a:pt x="17850" y="682"/>
                  </a:cubicBezTo>
                  <a:cubicBezTo>
                    <a:pt x="16500" y="40"/>
                    <a:pt x="15000" y="-77"/>
                    <a:pt x="13650" y="40"/>
                  </a:cubicBezTo>
                  <a:cubicBezTo>
                    <a:pt x="12300" y="157"/>
                    <a:pt x="11100" y="507"/>
                    <a:pt x="9450" y="2083"/>
                  </a:cubicBezTo>
                  <a:cubicBezTo>
                    <a:pt x="7800" y="3659"/>
                    <a:pt x="5700" y="6461"/>
                    <a:pt x="5100" y="9614"/>
                  </a:cubicBezTo>
                  <a:cubicBezTo>
                    <a:pt x="4500" y="12766"/>
                    <a:pt x="5400" y="16269"/>
                    <a:pt x="5850" y="18312"/>
                  </a:cubicBezTo>
                  <a:cubicBezTo>
                    <a:pt x="6300" y="20355"/>
                    <a:pt x="6300" y="20939"/>
                    <a:pt x="5250" y="21231"/>
                  </a:cubicBezTo>
                  <a:cubicBezTo>
                    <a:pt x="4200" y="21523"/>
                    <a:pt x="2100" y="21523"/>
                    <a:pt x="0" y="215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9" name="Line"/>
            <p:cNvSpPr/>
            <p:nvPr/>
          </p:nvSpPr>
          <p:spPr>
            <a:xfrm>
              <a:off x="6989233" y="6197600"/>
              <a:ext cx="215901" cy="8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2" y="18831"/>
                    <a:pt x="424" y="16062"/>
                    <a:pt x="2859" y="13015"/>
                  </a:cubicBezTo>
                  <a:cubicBezTo>
                    <a:pt x="5294" y="9969"/>
                    <a:pt x="9953" y="6646"/>
                    <a:pt x="13447" y="4431"/>
                  </a:cubicBezTo>
                  <a:cubicBezTo>
                    <a:pt x="16941" y="2215"/>
                    <a:pt x="19271" y="110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0" name="Line"/>
            <p:cNvSpPr/>
            <p:nvPr/>
          </p:nvSpPr>
          <p:spPr>
            <a:xfrm>
              <a:off x="7446433" y="6210300"/>
              <a:ext cx="12701" cy="11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1" name="Line"/>
            <p:cNvSpPr/>
            <p:nvPr/>
          </p:nvSpPr>
          <p:spPr>
            <a:xfrm>
              <a:off x="7463366" y="6102349"/>
              <a:ext cx="40218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0" h="21600" fill="norm" stroke="1" extrusionOk="0">
                  <a:moveTo>
                    <a:pt x="1080" y="21600"/>
                  </a:moveTo>
                  <a:cubicBezTo>
                    <a:pt x="0" y="16364"/>
                    <a:pt x="-1080" y="11127"/>
                    <a:pt x="2160" y="7527"/>
                  </a:cubicBezTo>
                  <a:cubicBezTo>
                    <a:pt x="5400" y="3927"/>
                    <a:pt x="12960" y="1964"/>
                    <a:pt x="2052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2" name="Line"/>
            <p:cNvSpPr/>
            <p:nvPr/>
          </p:nvSpPr>
          <p:spPr>
            <a:xfrm>
              <a:off x="7548978" y="5937250"/>
              <a:ext cx="87956" cy="369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421" fill="norm" stroke="1" extrusionOk="0">
                  <a:moveTo>
                    <a:pt x="19827" y="0"/>
                  </a:moveTo>
                  <a:cubicBezTo>
                    <a:pt x="14170" y="2209"/>
                    <a:pt x="8513" y="4418"/>
                    <a:pt x="4913" y="7364"/>
                  </a:cubicBezTo>
                  <a:cubicBezTo>
                    <a:pt x="1313" y="10309"/>
                    <a:pt x="-230" y="13991"/>
                    <a:pt x="27" y="16445"/>
                  </a:cubicBezTo>
                  <a:cubicBezTo>
                    <a:pt x="284" y="18900"/>
                    <a:pt x="2341" y="20127"/>
                    <a:pt x="4656" y="20802"/>
                  </a:cubicBezTo>
                  <a:cubicBezTo>
                    <a:pt x="6970" y="21477"/>
                    <a:pt x="9541" y="21600"/>
                    <a:pt x="12370" y="21170"/>
                  </a:cubicBezTo>
                  <a:cubicBezTo>
                    <a:pt x="15199" y="20741"/>
                    <a:pt x="18284" y="19759"/>
                    <a:pt x="21370" y="187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3" name="Line"/>
            <p:cNvSpPr/>
            <p:nvPr/>
          </p:nvSpPr>
          <p:spPr>
            <a:xfrm>
              <a:off x="7535333" y="6134100"/>
              <a:ext cx="196851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55" y="17100"/>
                    <a:pt x="5110" y="12600"/>
                    <a:pt x="8710" y="9000"/>
                  </a:cubicBezTo>
                  <a:cubicBezTo>
                    <a:pt x="12310" y="5400"/>
                    <a:pt x="16955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4" name="Line"/>
            <p:cNvSpPr/>
            <p:nvPr/>
          </p:nvSpPr>
          <p:spPr>
            <a:xfrm>
              <a:off x="8045034" y="6071542"/>
              <a:ext cx="106250" cy="227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0" h="21306" fill="norm" stroke="1" extrusionOk="0">
                  <a:moveTo>
                    <a:pt x="21260" y="4073"/>
                  </a:moveTo>
                  <a:cubicBezTo>
                    <a:pt x="21260" y="3083"/>
                    <a:pt x="21260" y="2092"/>
                    <a:pt x="20413" y="1299"/>
                  </a:cubicBezTo>
                  <a:cubicBezTo>
                    <a:pt x="19566" y="506"/>
                    <a:pt x="17872" y="-88"/>
                    <a:pt x="15119" y="11"/>
                  </a:cubicBezTo>
                  <a:cubicBezTo>
                    <a:pt x="12366" y="110"/>
                    <a:pt x="8554" y="903"/>
                    <a:pt x="5801" y="2191"/>
                  </a:cubicBezTo>
                  <a:cubicBezTo>
                    <a:pt x="3048" y="3479"/>
                    <a:pt x="1354" y="5262"/>
                    <a:pt x="2201" y="7343"/>
                  </a:cubicBezTo>
                  <a:cubicBezTo>
                    <a:pt x="3048" y="9424"/>
                    <a:pt x="6436" y="11802"/>
                    <a:pt x="8978" y="13288"/>
                  </a:cubicBezTo>
                  <a:cubicBezTo>
                    <a:pt x="11519" y="14774"/>
                    <a:pt x="13213" y="15369"/>
                    <a:pt x="14484" y="16162"/>
                  </a:cubicBezTo>
                  <a:cubicBezTo>
                    <a:pt x="15754" y="16954"/>
                    <a:pt x="16601" y="17945"/>
                    <a:pt x="14907" y="18936"/>
                  </a:cubicBezTo>
                  <a:cubicBezTo>
                    <a:pt x="13213" y="19927"/>
                    <a:pt x="8978" y="20918"/>
                    <a:pt x="5801" y="21215"/>
                  </a:cubicBezTo>
                  <a:cubicBezTo>
                    <a:pt x="2625" y="21512"/>
                    <a:pt x="507" y="21116"/>
                    <a:pt x="84" y="19530"/>
                  </a:cubicBezTo>
                  <a:cubicBezTo>
                    <a:pt x="-340" y="17945"/>
                    <a:pt x="931" y="15171"/>
                    <a:pt x="2201" y="123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5" name="Line"/>
            <p:cNvSpPr/>
            <p:nvPr/>
          </p:nvSpPr>
          <p:spPr>
            <a:xfrm>
              <a:off x="8170974" y="6127750"/>
              <a:ext cx="107310" cy="158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248" fill="norm" stroke="1" extrusionOk="0">
                  <a:moveTo>
                    <a:pt x="1143" y="0"/>
                  </a:moveTo>
                  <a:cubicBezTo>
                    <a:pt x="2413" y="1137"/>
                    <a:pt x="3684" y="2274"/>
                    <a:pt x="3896" y="4974"/>
                  </a:cubicBezTo>
                  <a:cubicBezTo>
                    <a:pt x="4107" y="7674"/>
                    <a:pt x="3260" y="11937"/>
                    <a:pt x="2413" y="15205"/>
                  </a:cubicBezTo>
                  <a:cubicBezTo>
                    <a:pt x="1566" y="18474"/>
                    <a:pt x="719" y="20747"/>
                    <a:pt x="296" y="21174"/>
                  </a:cubicBezTo>
                  <a:cubicBezTo>
                    <a:pt x="-128" y="21600"/>
                    <a:pt x="-128" y="20179"/>
                    <a:pt x="507" y="17053"/>
                  </a:cubicBezTo>
                  <a:cubicBezTo>
                    <a:pt x="1143" y="13926"/>
                    <a:pt x="2413" y="9095"/>
                    <a:pt x="4107" y="5826"/>
                  </a:cubicBezTo>
                  <a:cubicBezTo>
                    <a:pt x="5801" y="2558"/>
                    <a:pt x="7919" y="853"/>
                    <a:pt x="9613" y="711"/>
                  </a:cubicBezTo>
                  <a:cubicBezTo>
                    <a:pt x="11307" y="568"/>
                    <a:pt x="12578" y="1989"/>
                    <a:pt x="13637" y="4832"/>
                  </a:cubicBezTo>
                  <a:cubicBezTo>
                    <a:pt x="14696" y="7674"/>
                    <a:pt x="15543" y="11937"/>
                    <a:pt x="16813" y="14637"/>
                  </a:cubicBezTo>
                  <a:cubicBezTo>
                    <a:pt x="18084" y="17337"/>
                    <a:pt x="19778" y="18474"/>
                    <a:pt x="21472" y="196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6" name="Line"/>
            <p:cNvSpPr/>
            <p:nvPr/>
          </p:nvSpPr>
          <p:spPr>
            <a:xfrm>
              <a:off x="8352366" y="6140450"/>
              <a:ext cx="80763" cy="148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285" fill="norm" stroke="1" extrusionOk="0">
                  <a:moveTo>
                    <a:pt x="17169" y="0"/>
                  </a:moveTo>
                  <a:cubicBezTo>
                    <a:pt x="12185" y="2434"/>
                    <a:pt x="7200" y="4868"/>
                    <a:pt x="4154" y="7758"/>
                  </a:cubicBezTo>
                  <a:cubicBezTo>
                    <a:pt x="1108" y="10648"/>
                    <a:pt x="0" y="13994"/>
                    <a:pt x="0" y="16428"/>
                  </a:cubicBezTo>
                  <a:cubicBezTo>
                    <a:pt x="0" y="18862"/>
                    <a:pt x="1108" y="20383"/>
                    <a:pt x="3600" y="20992"/>
                  </a:cubicBezTo>
                  <a:cubicBezTo>
                    <a:pt x="6092" y="21600"/>
                    <a:pt x="9969" y="21296"/>
                    <a:pt x="13569" y="19775"/>
                  </a:cubicBezTo>
                  <a:cubicBezTo>
                    <a:pt x="17169" y="18254"/>
                    <a:pt x="20492" y="15515"/>
                    <a:pt x="21046" y="12625"/>
                  </a:cubicBezTo>
                  <a:cubicBezTo>
                    <a:pt x="21600" y="9735"/>
                    <a:pt x="19385" y="6693"/>
                    <a:pt x="17169" y="36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7" name="Line"/>
            <p:cNvSpPr/>
            <p:nvPr/>
          </p:nvSpPr>
          <p:spPr>
            <a:xfrm>
              <a:off x="8519583" y="6153150"/>
              <a:ext cx="158751" cy="167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7" fill="norm" stroke="1" extrusionOk="0">
                  <a:moveTo>
                    <a:pt x="0" y="0"/>
                  </a:moveTo>
                  <a:cubicBezTo>
                    <a:pt x="1152" y="810"/>
                    <a:pt x="2304" y="1620"/>
                    <a:pt x="2592" y="3375"/>
                  </a:cubicBezTo>
                  <a:cubicBezTo>
                    <a:pt x="2880" y="5130"/>
                    <a:pt x="2304" y="7830"/>
                    <a:pt x="2016" y="10125"/>
                  </a:cubicBezTo>
                  <a:cubicBezTo>
                    <a:pt x="1728" y="12420"/>
                    <a:pt x="1728" y="14310"/>
                    <a:pt x="2448" y="14985"/>
                  </a:cubicBezTo>
                  <a:cubicBezTo>
                    <a:pt x="3168" y="15660"/>
                    <a:pt x="4608" y="15120"/>
                    <a:pt x="5760" y="14040"/>
                  </a:cubicBezTo>
                  <a:cubicBezTo>
                    <a:pt x="6912" y="12960"/>
                    <a:pt x="7776" y="11340"/>
                    <a:pt x="8496" y="11205"/>
                  </a:cubicBezTo>
                  <a:cubicBezTo>
                    <a:pt x="9216" y="11070"/>
                    <a:pt x="9792" y="12420"/>
                    <a:pt x="10080" y="13770"/>
                  </a:cubicBezTo>
                  <a:cubicBezTo>
                    <a:pt x="10368" y="15120"/>
                    <a:pt x="10368" y="16470"/>
                    <a:pt x="10656" y="17820"/>
                  </a:cubicBezTo>
                  <a:cubicBezTo>
                    <a:pt x="10944" y="19170"/>
                    <a:pt x="11520" y="20520"/>
                    <a:pt x="12528" y="21060"/>
                  </a:cubicBezTo>
                  <a:cubicBezTo>
                    <a:pt x="13536" y="21600"/>
                    <a:pt x="14976" y="21330"/>
                    <a:pt x="16560" y="19845"/>
                  </a:cubicBezTo>
                  <a:cubicBezTo>
                    <a:pt x="18144" y="18360"/>
                    <a:pt x="19872" y="15660"/>
                    <a:pt x="20736" y="13230"/>
                  </a:cubicBezTo>
                  <a:cubicBezTo>
                    <a:pt x="21600" y="10800"/>
                    <a:pt x="21600" y="8640"/>
                    <a:pt x="21600" y="6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8" name="Line"/>
            <p:cNvSpPr/>
            <p:nvPr/>
          </p:nvSpPr>
          <p:spPr>
            <a:xfrm>
              <a:off x="8684683" y="6145579"/>
              <a:ext cx="133351" cy="179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7" fill="norm" stroke="1" extrusionOk="0">
                  <a:moveTo>
                    <a:pt x="21600" y="1652"/>
                  </a:moveTo>
                  <a:cubicBezTo>
                    <a:pt x="20229" y="899"/>
                    <a:pt x="18857" y="145"/>
                    <a:pt x="17314" y="20"/>
                  </a:cubicBezTo>
                  <a:cubicBezTo>
                    <a:pt x="15771" y="-106"/>
                    <a:pt x="14057" y="396"/>
                    <a:pt x="12514" y="1150"/>
                  </a:cubicBezTo>
                  <a:cubicBezTo>
                    <a:pt x="10971" y="1903"/>
                    <a:pt x="9600" y="2908"/>
                    <a:pt x="10286" y="4917"/>
                  </a:cubicBezTo>
                  <a:cubicBezTo>
                    <a:pt x="10971" y="6927"/>
                    <a:pt x="13714" y="9941"/>
                    <a:pt x="15771" y="12075"/>
                  </a:cubicBezTo>
                  <a:cubicBezTo>
                    <a:pt x="17829" y="14210"/>
                    <a:pt x="19200" y="15466"/>
                    <a:pt x="19886" y="16722"/>
                  </a:cubicBezTo>
                  <a:cubicBezTo>
                    <a:pt x="20571" y="17978"/>
                    <a:pt x="20571" y="19234"/>
                    <a:pt x="19543" y="20113"/>
                  </a:cubicBezTo>
                  <a:cubicBezTo>
                    <a:pt x="18514" y="20992"/>
                    <a:pt x="16457" y="21494"/>
                    <a:pt x="13029" y="21243"/>
                  </a:cubicBezTo>
                  <a:cubicBezTo>
                    <a:pt x="9600" y="20992"/>
                    <a:pt x="4800" y="19987"/>
                    <a:pt x="0" y="189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9" name="Line"/>
            <p:cNvSpPr/>
            <p:nvPr/>
          </p:nvSpPr>
          <p:spPr>
            <a:xfrm>
              <a:off x="9294283" y="6110816"/>
              <a:ext cx="241851" cy="174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405" fill="norm" stroke="1" extrusionOk="0">
                  <a:moveTo>
                    <a:pt x="0" y="15354"/>
                  </a:moveTo>
                  <a:cubicBezTo>
                    <a:pt x="1315" y="11451"/>
                    <a:pt x="2630" y="7547"/>
                    <a:pt x="3569" y="4684"/>
                  </a:cubicBezTo>
                  <a:cubicBezTo>
                    <a:pt x="4508" y="1822"/>
                    <a:pt x="5071" y="0"/>
                    <a:pt x="5259" y="0"/>
                  </a:cubicBezTo>
                  <a:cubicBezTo>
                    <a:pt x="5447" y="0"/>
                    <a:pt x="5259" y="1822"/>
                    <a:pt x="4883" y="4945"/>
                  </a:cubicBezTo>
                  <a:cubicBezTo>
                    <a:pt x="4508" y="8067"/>
                    <a:pt x="3944" y="12492"/>
                    <a:pt x="3663" y="15484"/>
                  </a:cubicBezTo>
                  <a:cubicBezTo>
                    <a:pt x="3381" y="18477"/>
                    <a:pt x="3381" y="20039"/>
                    <a:pt x="3850" y="20819"/>
                  </a:cubicBezTo>
                  <a:cubicBezTo>
                    <a:pt x="4320" y="21600"/>
                    <a:pt x="5259" y="21600"/>
                    <a:pt x="6104" y="20819"/>
                  </a:cubicBezTo>
                  <a:cubicBezTo>
                    <a:pt x="6950" y="20039"/>
                    <a:pt x="7701" y="18477"/>
                    <a:pt x="8358" y="17176"/>
                  </a:cubicBezTo>
                  <a:cubicBezTo>
                    <a:pt x="9016" y="15875"/>
                    <a:pt x="9579" y="14834"/>
                    <a:pt x="10143" y="14964"/>
                  </a:cubicBezTo>
                  <a:cubicBezTo>
                    <a:pt x="10706" y="15094"/>
                    <a:pt x="11270" y="16395"/>
                    <a:pt x="11833" y="17566"/>
                  </a:cubicBezTo>
                  <a:cubicBezTo>
                    <a:pt x="12397" y="18737"/>
                    <a:pt x="12960" y="19778"/>
                    <a:pt x="13711" y="20429"/>
                  </a:cubicBezTo>
                  <a:cubicBezTo>
                    <a:pt x="14463" y="21080"/>
                    <a:pt x="15402" y="21340"/>
                    <a:pt x="16435" y="21340"/>
                  </a:cubicBezTo>
                  <a:cubicBezTo>
                    <a:pt x="17468" y="21340"/>
                    <a:pt x="18595" y="21080"/>
                    <a:pt x="19534" y="19388"/>
                  </a:cubicBezTo>
                  <a:cubicBezTo>
                    <a:pt x="20473" y="17696"/>
                    <a:pt x="21224" y="14573"/>
                    <a:pt x="21412" y="11581"/>
                  </a:cubicBezTo>
                  <a:cubicBezTo>
                    <a:pt x="21600" y="8588"/>
                    <a:pt x="21224" y="5725"/>
                    <a:pt x="20661" y="3904"/>
                  </a:cubicBezTo>
                  <a:cubicBezTo>
                    <a:pt x="20097" y="2082"/>
                    <a:pt x="19346" y="1301"/>
                    <a:pt x="18877" y="1692"/>
                  </a:cubicBezTo>
                  <a:cubicBezTo>
                    <a:pt x="18407" y="2082"/>
                    <a:pt x="18219" y="3643"/>
                    <a:pt x="18031" y="52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0" name="Line"/>
            <p:cNvSpPr/>
            <p:nvPr/>
          </p:nvSpPr>
          <p:spPr>
            <a:xfrm>
              <a:off x="9624483" y="6197599"/>
              <a:ext cx="444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1" name="Line"/>
            <p:cNvSpPr/>
            <p:nvPr/>
          </p:nvSpPr>
          <p:spPr>
            <a:xfrm>
              <a:off x="9742455" y="6029949"/>
              <a:ext cx="144061" cy="384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5" h="21451" fill="norm" stroke="1" extrusionOk="0">
                  <a:moveTo>
                    <a:pt x="4948" y="7932"/>
                  </a:moveTo>
                  <a:cubicBezTo>
                    <a:pt x="3731" y="11473"/>
                    <a:pt x="2514" y="15014"/>
                    <a:pt x="1906" y="17080"/>
                  </a:cubicBezTo>
                  <a:cubicBezTo>
                    <a:pt x="1297" y="19145"/>
                    <a:pt x="1297" y="19736"/>
                    <a:pt x="1145" y="20326"/>
                  </a:cubicBezTo>
                  <a:cubicBezTo>
                    <a:pt x="993" y="20916"/>
                    <a:pt x="689" y="21506"/>
                    <a:pt x="384" y="21447"/>
                  </a:cubicBezTo>
                  <a:cubicBezTo>
                    <a:pt x="80" y="21388"/>
                    <a:pt x="-224" y="20680"/>
                    <a:pt x="232" y="18496"/>
                  </a:cubicBezTo>
                  <a:cubicBezTo>
                    <a:pt x="689" y="16313"/>
                    <a:pt x="1906" y="12654"/>
                    <a:pt x="3579" y="9585"/>
                  </a:cubicBezTo>
                  <a:cubicBezTo>
                    <a:pt x="5252" y="6516"/>
                    <a:pt x="7382" y="4037"/>
                    <a:pt x="8903" y="2562"/>
                  </a:cubicBezTo>
                  <a:cubicBezTo>
                    <a:pt x="10424" y="1086"/>
                    <a:pt x="11337" y="614"/>
                    <a:pt x="12553" y="319"/>
                  </a:cubicBezTo>
                  <a:cubicBezTo>
                    <a:pt x="13770" y="24"/>
                    <a:pt x="15291" y="-94"/>
                    <a:pt x="16508" y="83"/>
                  </a:cubicBezTo>
                  <a:cubicBezTo>
                    <a:pt x="17725" y="260"/>
                    <a:pt x="18638" y="732"/>
                    <a:pt x="19551" y="1676"/>
                  </a:cubicBezTo>
                  <a:cubicBezTo>
                    <a:pt x="20463" y="2621"/>
                    <a:pt x="21376" y="4037"/>
                    <a:pt x="20007" y="5276"/>
                  </a:cubicBezTo>
                  <a:cubicBezTo>
                    <a:pt x="18638" y="6516"/>
                    <a:pt x="14987" y="7578"/>
                    <a:pt x="11489" y="8050"/>
                  </a:cubicBezTo>
                  <a:cubicBezTo>
                    <a:pt x="7990" y="8522"/>
                    <a:pt x="4644" y="8404"/>
                    <a:pt x="1297" y="82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2" name="Line"/>
            <p:cNvSpPr/>
            <p:nvPr/>
          </p:nvSpPr>
          <p:spPr>
            <a:xfrm>
              <a:off x="9954683" y="6153150"/>
              <a:ext cx="1270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3" name="Line"/>
            <p:cNvSpPr/>
            <p:nvPr/>
          </p:nvSpPr>
          <p:spPr>
            <a:xfrm>
              <a:off x="10508949" y="5949950"/>
              <a:ext cx="135930" cy="222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7" h="21230" fill="norm" stroke="1" extrusionOk="0">
                  <a:moveTo>
                    <a:pt x="15428" y="0"/>
                  </a:moveTo>
                  <a:cubicBezTo>
                    <a:pt x="11828" y="2019"/>
                    <a:pt x="8228" y="4037"/>
                    <a:pt x="5610" y="7065"/>
                  </a:cubicBezTo>
                  <a:cubicBezTo>
                    <a:pt x="2992" y="10093"/>
                    <a:pt x="1355" y="14131"/>
                    <a:pt x="537" y="16654"/>
                  </a:cubicBezTo>
                  <a:cubicBezTo>
                    <a:pt x="-281" y="19178"/>
                    <a:pt x="-281" y="20187"/>
                    <a:pt x="1355" y="20793"/>
                  </a:cubicBezTo>
                  <a:cubicBezTo>
                    <a:pt x="2992" y="21398"/>
                    <a:pt x="6264" y="21600"/>
                    <a:pt x="9864" y="19884"/>
                  </a:cubicBezTo>
                  <a:cubicBezTo>
                    <a:pt x="13464" y="18168"/>
                    <a:pt x="17392" y="14535"/>
                    <a:pt x="19355" y="11406"/>
                  </a:cubicBezTo>
                  <a:cubicBezTo>
                    <a:pt x="21319" y="8277"/>
                    <a:pt x="21319" y="5652"/>
                    <a:pt x="20501" y="3936"/>
                  </a:cubicBezTo>
                  <a:cubicBezTo>
                    <a:pt x="19683" y="2221"/>
                    <a:pt x="18046" y="1413"/>
                    <a:pt x="16410" y="1009"/>
                  </a:cubicBezTo>
                  <a:cubicBezTo>
                    <a:pt x="14774" y="606"/>
                    <a:pt x="13137" y="606"/>
                    <a:pt x="12155" y="1110"/>
                  </a:cubicBezTo>
                  <a:cubicBezTo>
                    <a:pt x="11174" y="1615"/>
                    <a:pt x="10846" y="2624"/>
                    <a:pt x="10519" y="36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4" name="Line"/>
            <p:cNvSpPr/>
            <p:nvPr/>
          </p:nvSpPr>
          <p:spPr>
            <a:xfrm>
              <a:off x="10697633" y="6096000"/>
              <a:ext cx="635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5" name="Line"/>
            <p:cNvSpPr/>
            <p:nvPr/>
          </p:nvSpPr>
          <p:spPr>
            <a:xfrm>
              <a:off x="10795810" y="5906496"/>
              <a:ext cx="117724" cy="360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6" h="21541" fill="norm" stroke="1" extrusionOk="0">
                  <a:moveTo>
                    <a:pt x="21076" y="5246"/>
                  </a:moveTo>
                  <a:cubicBezTo>
                    <a:pt x="21076" y="4109"/>
                    <a:pt x="21076" y="2973"/>
                    <a:pt x="19560" y="1962"/>
                  </a:cubicBezTo>
                  <a:cubicBezTo>
                    <a:pt x="18044" y="952"/>
                    <a:pt x="15013" y="67"/>
                    <a:pt x="11792" y="4"/>
                  </a:cubicBezTo>
                  <a:cubicBezTo>
                    <a:pt x="8571" y="-59"/>
                    <a:pt x="5160" y="699"/>
                    <a:pt x="2887" y="1836"/>
                  </a:cubicBezTo>
                  <a:cubicBezTo>
                    <a:pt x="613" y="2973"/>
                    <a:pt x="-524" y="4488"/>
                    <a:pt x="234" y="5688"/>
                  </a:cubicBezTo>
                  <a:cubicBezTo>
                    <a:pt x="992" y="6888"/>
                    <a:pt x="3644" y="7773"/>
                    <a:pt x="6676" y="8025"/>
                  </a:cubicBezTo>
                  <a:cubicBezTo>
                    <a:pt x="9708" y="8278"/>
                    <a:pt x="13118" y="7899"/>
                    <a:pt x="15392" y="7457"/>
                  </a:cubicBezTo>
                  <a:cubicBezTo>
                    <a:pt x="17665" y="7015"/>
                    <a:pt x="18802" y="6509"/>
                    <a:pt x="19181" y="6636"/>
                  </a:cubicBezTo>
                  <a:cubicBezTo>
                    <a:pt x="19560" y="6762"/>
                    <a:pt x="19181" y="7520"/>
                    <a:pt x="18044" y="9794"/>
                  </a:cubicBezTo>
                  <a:cubicBezTo>
                    <a:pt x="16908" y="12067"/>
                    <a:pt x="15013" y="15857"/>
                    <a:pt x="14444" y="18067"/>
                  </a:cubicBezTo>
                  <a:cubicBezTo>
                    <a:pt x="13876" y="20278"/>
                    <a:pt x="14634" y="20909"/>
                    <a:pt x="15392" y="215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6" name="Line"/>
            <p:cNvSpPr/>
            <p:nvPr/>
          </p:nvSpPr>
          <p:spPr>
            <a:xfrm>
              <a:off x="11006666" y="5910918"/>
              <a:ext cx="103718" cy="295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4" fill="norm" stroke="1" extrusionOk="0">
                  <a:moveTo>
                    <a:pt x="20278" y="4631"/>
                  </a:moveTo>
                  <a:cubicBezTo>
                    <a:pt x="20718" y="3870"/>
                    <a:pt x="21159" y="3109"/>
                    <a:pt x="21159" y="2349"/>
                  </a:cubicBezTo>
                  <a:cubicBezTo>
                    <a:pt x="21159" y="1588"/>
                    <a:pt x="20718" y="828"/>
                    <a:pt x="19176" y="371"/>
                  </a:cubicBezTo>
                  <a:cubicBezTo>
                    <a:pt x="17633" y="-85"/>
                    <a:pt x="14988" y="-237"/>
                    <a:pt x="11902" y="600"/>
                  </a:cubicBezTo>
                  <a:cubicBezTo>
                    <a:pt x="8816" y="1436"/>
                    <a:pt x="5290" y="3262"/>
                    <a:pt x="3086" y="4631"/>
                  </a:cubicBezTo>
                  <a:cubicBezTo>
                    <a:pt x="882" y="6000"/>
                    <a:pt x="0" y="6912"/>
                    <a:pt x="0" y="7749"/>
                  </a:cubicBezTo>
                  <a:cubicBezTo>
                    <a:pt x="0" y="8586"/>
                    <a:pt x="882" y="9346"/>
                    <a:pt x="2424" y="9574"/>
                  </a:cubicBezTo>
                  <a:cubicBezTo>
                    <a:pt x="3967" y="9802"/>
                    <a:pt x="6171" y="9498"/>
                    <a:pt x="8596" y="8890"/>
                  </a:cubicBezTo>
                  <a:cubicBezTo>
                    <a:pt x="11020" y="8281"/>
                    <a:pt x="13665" y="7369"/>
                    <a:pt x="15869" y="6608"/>
                  </a:cubicBezTo>
                  <a:cubicBezTo>
                    <a:pt x="18073" y="5848"/>
                    <a:pt x="19837" y="5239"/>
                    <a:pt x="20718" y="5543"/>
                  </a:cubicBezTo>
                  <a:cubicBezTo>
                    <a:pt x="21600" y="5848"/>
                    <a:pt x="21600" y="7064"/>
                    <a:pt x="20718" y="9498"/>
                  </a:cubicBezTo>
                  <a:cubicBezTo>
                    <a:pt x="19837" y="11932"/>
                    <a:pt x="18073" y="15583"/>
                    <a:pt x="17192" y="17864"/>
                  </a:cubicBezTo>
                  <a:cubicBezTo>
                    <a:pt x="16310" y="20146"/>
                    <a:pt x="16310" y="21059"/>
                    <a:pt x="17192" y="21211"/>
                  </a:cubicBezTo>
                  <a:cubicBezTo>
                    <a:pt x="18073" y="21363"/>
                    <a:pt x="19837" y="20755"/>
                    <a:pt x="21600" y="201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7" name="Line"/>
            <p:cNvSpPr/>
            <p:nvPr/>
          </p:nvSpPr>
          <p:spPr>
            <a:xfrm>
              <a:off x="11194949" y="5930028"/>
              <a:ext cx="156735" cy="331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116" fill="norm" stroke="1" extrusionOk="0">
                  <a:moveTo>
                    <a:pt x="21326" y="3701"/>
                  </a:moveTo>
                  <a:cubicBezTo>
                    <a:pt x="21326" y="2756"/>
                    <a:pt x="21326" y="1811"/>
                    <a:pt x="19598" y="1001"/>
                  </a:cubicBezTo>
                  <a:cubicBezTo>
                    <a:pt x="17870" y="191"/>
                    <a:pt x="14414" y="-484"/>
                    <a:pt x="10814" y="461"/>
                  </a:cubicBezTo>
                  <a:cubicBezTo>
                    <a:pt x="7214" y="1406"/>
                    <a:pt x="3470" y="3971"/>
                    <a:pt x="1598" y="5659"/>
                  </a:cubicBezTo>
                  <a:cubicBezTo>
                    <a:pt x="-274" y="7346"/>
                    <a:pt x="-274" y="8156"/>
                    <a:pt x="446" y="8696"/>
                  </a:cubicBezTo>
                  <a:cubicBezTo>
                    <a:pt x="1166" y="9236"/>
                    <a:pt x="2606" y="9506"/>
                    <a:pt x="4910" y="9236"/>
                  </a:cubicBezTo>
                  <a:cubicBezTo>
                    <a:pt x="7214" y="8966"/>
                    <a:pt x="10382" y="8156"/>
                    <a:pt x="12398" y="7414"/>
                  </a:cubicBezTo>
                  <a:cubicBezTo>
                    <a:pt x="14414" y="6671"/>
                    <a:pt x="15278" y="5996"/>
                    <a:pt x="16142" y="5389"/>
                  </a:cubicBezTo>
                  <a:cubicBezTo>
                    <a:pt x="17006" y="4781"/>
                    <a:pt x="17870" y="4241"/>
                    <a:pt x="18878" y="4241"/>
                  </a:cubicBezTo>
                  <a:cubicBezTo>
                    <a:pt x="19886" y="4241"/>
                    <a:pt x="21038" y="4781"/>
                    <a:pt x="21038" y="6739"/>
                  </a:cubicBezTo>
                  <a:cubicBezTo>
                    <a:pt x="21038" y="8696"/>
                    <a:pt x="19886" y="12071"/>
                    <a:pt x="18734" y="14704"/>
                  </a:cubicBezTo>
                  <a:cubicBezTo>
                    <a:pt x="17582" y="17336"/>
                    <a:pt x="16430" y="19226"/>
                    <a:pt x="15278" y="211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8" name="Line"/>
            <p:cNvSpPr/>
            <p:nvPr/>
          </p:nvSpPr>
          <p:spPr>
            <a:xfrm>
              <a:off x="3264869" y="6811433"/>
              <a:ext cx="100468" cy="242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3" h="21543" fill="norm" stroke="1" extrusionOk="0">
                  <a:moveTo>
                    <a:pt x="20516" y="4696"/>
                  </a:moveTo>
                  <a:cubicBezTo>
                    <a:pt x="20516" y="3757"/>
                    <a:pt x="20516" y="2817"/>
                    <a:pt x="20296" y="1878"/>
                  </a:cubicBezTo>
                  <a:cubicBezTo>
                    <a:pt x="20076" y="939"/>
                    <a:pt x="19635" y="0"/>
                    <a:pt x="16769" y="0"/>
                  </a:cubicBezTo>
                  <a:cubicBezTo>
                    <a:pt x="13904" y="0"/>
                    <a:pt x="8614" y="939"/>
                    <a:pt x="5088" y="2348"/>
                  </a:cubicBezTo>
                  <a:cubicBezTo>
                    <a:pt x="1561" y="3757"/>
                    <a:pt x="-202" y="5635"/>
                    <a:pt x="18" y="7419"/>
                  </a:cubicBezTo>
                  <a:cubicBezTo>
                    <a:pt x="239" y="9203"/>
                    <a:pt x="2443" y="10894"/>
                    <a:pt x="6190" y="12584"/>
                  </a:cubicBezTo>
                  <a:cubicBezTo>
                    <a:pt x="9937" y="14275"/>
                    <a:pt x="15227" y="15965"/>
                    <a:pt x="18092" y="17280"/>
                  </a:cubicBezTo>
                  <a:cubicBezTo>
                    <a:pt x="20957" y="18595"/>
                    <a:pt x="21398" y="19534"/>
                    <a:pt x="20516" y="20191"/>
                  </a:cubicBezTo>
                  <a:cubicBezTo>
                    <a:pt x="19635" y="20849"/>
                    <a:pt x="17431" y="21224"/>
                    <a:pt x="15227" y="21412"/>
                  </a:cubicBezTo>
                  <a:cubicBezTo>
                    <a:pt x="13022" y="21600"/>
                    <a:pt x="10818" y="21600"/>
                    <a:pt x="9496" y="21318"/>
                  </a:cubicBezTo>
                  <a:cubicBezTo>
                    <a:pt x="8174" y="21037"/>
                    <a:pt x="7733" y="20473"/>
                    <a:pt x="7292" y="199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9" name="Line"/>
            <p:cNvSpPr/>
            <p:nvPr/>
          </p:nvSpPr>
          <p:spPr>
            <a:xfrm>
              <a:off x="3426883" y="6979658"/>
              <a:ext cx="158751" cy="124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0" fill="norm" stroke="1" extrusionOk="0">
                  <a:moveTo>
                    <a:pt x="0" y="3069"/>
                  </a:moveTo>
                  <a:cubicBezTo>
                    <a:pt x="1152" y="1989"/>
                    <a:pt x="2304" y="909"/>
                    <a:pt x="3600" y="369"/>
                  </a:cubicBezTo>
                  <a:cubicBezTo>
                    <a:pt x="4896" y="-171"/>
                    <a:pt x="6336" y="-171"/>
                    <a:pt x="7200" y="729"/>
                  </a:cubicBezTo>
                  <a:cubicBezTo>
                    <a:pt x="8064" y="1629"/>
                    <a:pt x="8352" y="3429"/>
                    <a:pt x="8064" y="6309"/>
                  </a:cubicBezTo>
                  <a:cubicBezTo>
                    <a:pt x="7776" y="9189"/>
                    <a:pt x="6912" y="13149"/>
                    <a:pt x="6048" y="15849"/>
                  </a:cubicBezTo>
                  <a:cubicBezTo>
                    <a:pt x="5184" y="18549"/>
                    <a:pt x="4320" y="19989"/>
                    <a:pt x="4608" y="20709"/>
                  </a:cubicBezTo>
                  <a:cubicBezTo>
                    <a:pt x="4896" y="21429"/>
                    <a:pt x="6336" y="21429"/>
                    <a:pt x="9360" y="20349"/>
                  </a:cubicBezTo>
                  <a:cubicBezTo>
                    <a:pt x="12384" y="19269"/>
                    <a:pt x="16992" y="17109"/>
                    <a:pt x="21600" y="149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0" name="Line"/>
            <p:cNvSpPr/>
            <p:nvPr/>
          </p:nvSpPr>
          <p:spPr>
            <a:xfrm>
              <a:off x="3952717" y="6853300"/>
              <a:ext cx="217117" cy="147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250" fill="norm" stroke="1" extrusionOk="0">
                  <a:moveTo>
                    <a:pt x="8928" y="4326"/>
                  </a:moveTo>
                  <a:cubicBezTo>
                    <a:pt x="8928" y="2805"/>
                    <a:pt x="8928" y="1284"/>
                    <a:pt x="8404" y="524"/>
                  </a:cubicBezTo>
                  <a:cubicBezTo>
                    <a:pt x="7880" y="-237"/>
                    <a:pt x="6831" y="-237"/>
                    <a:pt x="5468" y="980"/>
                  </a:cubicBezTo>
                  <a:cubicBezTo>
                    <a:pt x="4105" y="2197"/>
                    <a:pt x="2428" y="4631"/>
                    <a:pt x="1379" y="7369"/>
                  </a:cubicBezTo>
                  <a:cubicBezTo>
                    <a:pt x="330" y="10107"/>
                    <a:pt x="-89" y="13149"/>
                    <a:pt x="16" y="15278"/>
                  </a:cubicBezTo>
                  <a:cubicBezTo>
                    <a:pt x="121" y="17408"/>
                    <a:pt x="750" y="18625"/>
                    <a:pt x="2113" y="19538"/>
                  </a:cubicBezTo>
                  <a:cubicBezTo>
                    <a:pt x="3476" y="20450"/>
                    <a:pt x="5573" y="21059"/>
                    <a:pt x="8299" y="21211"/>
                  </a:cubicBezTo>
                  <a:cubicBezTo>
                    <a:pt x="11026" y="21363"/>
                    <a:pt x="14381" y="21059"/>
                    <a:pt x="16688" y="20602"/>
                  </a:cubicBezTo>
                  <a:cubicBezTo>
                    <a:pt x="18994" y="20146"/>
                    <a:pt x="20253" y="19538"/>
                    <a:pt x="21511" y="189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1" name="Line"/>
            <p:cNvSpPr/>
            <p:nvPr/>
          </p:nvSpPr>
          <p:spPr>
            <a:xfrm>
              <a:off x="4146107" y="6850983"/>
              <a:ext cx="169777" cy="128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8" h="20549" fill="norm" stroke="1" extrusionOk="0">
                  <a:moveTo>
                    <a:pt x="20338" y="7194"/>
                  </a:moveTo>
                  <a:cubicBezTo>
                    <a:pt x="18494" y="4831"/>
                    <a:pt x="16650" y="2468"/>
                    <a:pt x="14411" y="1118"/>
                  </a:cubicBezTo>
                  <a:cubicBezTo>
                    <a:pt x="12172" y="-232"/>
                    <a:pt x="9538" y="-569"/>
                    <a:pt x="6904" y="1287"/>
                  </a:cubicBezTo>
                  <a:cubicBezTo>
                    <a:pt x="4269" y="3144"/>
                    <a:pt x="1635" y="7194"/>
                    <a:pt x="582" y="10737"/>
                  </a:cubicBezTo>
                  <a:cubicBezTo>
                    <a:pt x="-472" y="14281"/>
                    <a:pt x="55" y="17319"/>
                    <a:pt x="977" y="19006"/>
                  </a:cubicBezTo>
                  <a:cubicBezTo>
                    <a:pt x="1899" y="20694"/>
                    <a:pt x="3216" y="21031"/>
                    <a:pt x="5191" y="19850"/>
                  </a:cubicBezTo>
                  <a:cubicBezTo>
                    <a:pt x="7167" y="18669"/>
                    <a:pt x="9801" y="15969"/>
                    <a:pt x="11513" y="13775"/>
                  </a:cubicBezTo>
                  <a:cubicBezTo>
                    <a:pt x="13226" y="11581"/>
                    <a:pt x="14016" y="9894"/>
                    <a:pt x="14411" y="10231"/>
                  </a:cubicBezTo>
                  <a:cubicBezTo>
                    <a:pt x="14806" y="10569"/>
                    <a:pt x="14806" y="12931"/>
                    <a:pt x="15860" y="14787"/>
                  </a:cubicBezTo>
                  <a:cubicBezTo>
                    <a:pt x="16913" y="16644"/>
                    <a:pt x="19021" y="17994"/>
                    <a:pt x="21128" y="193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2" name="Line"/>
            <p:cNvSpPr/>
            <p:nvPr/>
          </p:nvSpPr>
          <p:spPr>
            <a:xfrm>
              <a:off x="4328583" y="6845300"/>
              <a:ext cx="81371" cy="132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133" fill="norm" stroke="1" extrusionOk="0">
                  <a:moveTo>
                    <a:pt x="0" y="4050"/>
                  </a:moveTo>
                  <a:cubicBezTo>
                    <a:pt x="4985" y="6075"/>
                    <a:pt x="9969" y="8100"/>
                    <a:pt x="13569" y="9956"/>
                  </a:cubicBezTo>
                  <a:cubicBezTo>
                    <a:pt x="17169" y="11812"/>
                    <a:pt x="19385" y="13500"/>
                    <a:pt x="20492" y="15525"/>
                  </a:cubicBezTo>
                  <a:cubicBezTo>
                    <a:pt x="21600" y="17550"/>
                    <a:pt x="21600" y="19912"/>
                    <a:pt x="20215" y="20756"/>
                  </a:cubicBezTo>
                  <a:cubicBezTo>
                    <a:pt x="18831" y="21600"/>
                    <a:pt x="16062" y="20925"/>
                    <a:pt x="14123" y="19744"/>
                  </a:cubicBezTo>
                  <a:cubicBezTo>
                    <a:pt x="12185" y="18563"/>
                    <a:pt x="11077" y="16875"/>
                    <a:pt x="12185" y="13500"/>
                  </a:cubicBezTo>
                  <a:cubicBezTo>
                    <a:pt x="13292" y="10125"/>
                    <a:pt x="16615" y="5062"/>
                    <a:pt x="1993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3" name="Line"/>
            <p:cNvSpPr/>
            <p:nvPr/>
          </p:nvSpPr>
          <p:spPr>
            <a:xfrm>
              <a:off x="4442883" y="6840194"/>
              <a:ext cx="120651" cy="145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91" fill="norm" stroke="1" extrusionOk="0">
                  <a:moveTo>
                    <a:pt x="0" y="734"/>
                  </a:moveTo>
                  <a:cubicBezTo>
                    <a:pt x="2653" y="125"/>
                    <a:pt x="5305" y="-483"/>
                    <a:pt x="7768" y="582"/>
                  </a:cubicBezTo>
                  <a:cubicBezTo>
                    <a:pt x="10232" y="1647"/>
                    <a:pt x="12505" y="4385"/>
                    <a:pt x="13642" y="7579"/>
                  </a:cubicBezTo>
                  <a:cubicBezTo>
                    <a:pt x="14779" y="10773"/>
                    <a:pt x="14779" y="14424"/>
                    <a:pt x="14211" y="16858"/>
                  </a:cubicBezTo>
                  <a:cubicBezTo>
                    <a:pt x="13642" y="19292"/>
                    <a:pt x="12505" y="20509"/>
                    <a:pt x="10989" y="20813"/>
                  </a:cubicBezTo>
                  <a:cubicBezTo>
                    <a:pt x="9474" y="21117"/>
                    <a:pt x="7579" y="20509"/>
                    <a:pt x="6442" y="19444"/>
                  </a:cubicBezTo>
                  <a:cubicBezTo>
                    <a:pt x="5305" y="18379"/>
                    <a:pt x="4926" y="16858"/>
                    <a:pt x="5116" y="14576"/>
                  </a:cubicBezTo>
                  <a:cubicBezTo>
                    <a:pt x="5305" y="12294"/>
                    <a:pt x="6063" y="9252"/>
                    <a:pt x="8905" y="7123"/>
                  </a:cubicBezTo>
                  <a:cubicBezTo>
                    <a:pt x="11747" y="4993"/>
                    <a:pt x="16674" y="3776"/>
                    <a:pt x="21600" y="25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4" name="Line"/>
            <p:cNvSpPr/>
            <p:nvPr/>
          </p:nvSpPr>
          <p:spPr>
            <a:xfrm>
              <a:off x="4595283" y="6773172"/>
              <a:ext cx="57151" cy="168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1" fill="norm" stroke="1" extrusionOk="0">
                  <a:moveTo>
                    <a:pt x="0" y="10556"/>
                  </a:moveTo>
                  <a:cubicBezTo>
                    <a:pt x="1600" y="13191"/>
                    <a:pt x="3200" y="15825"/>
                    <a:pt x="4000" y="17800"/>
                  </a:cubicBezTo>
                  <a:cubicBezTo>
                    <a:pt x="4800" y="19776"/>
                    <a:pt x="4800" y="21093"/>
                    <a:pt x="5200" y="20961"/>
                  </a:cubicBezTo>
                  <a:cubicBezTo>
                    <a:pt x="5600" y="20830"/>
                    <a:pt x="6400" y="19249"/>
                    <a:pt x="7200" y="16615"/>
                  </a:cubicBezTo>
                  <a:cubicBezTo>
                    <a:pt x="8000" y="13981"/>
                    <a:pt x="8800" y="10293"/>
                    <a:pt x="9200" y="7132"/>
                  </a:cubicBezTo>
                  <a:cubicBezTo>
                    <a:pt x="9600" y="3971"/>
                    <a:pt x="9600" y="1337"/>
                    <a:pt x="11600" y="415"/>
                  </a:cubicBezTo>
                  <a:cubicBezTo>
                    <a:pt x="13600" y="-507"/>
                    <a:pt x="17600" y="283"/>
                    <a:pt x="21600" y="10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5" name="Line"/>
            <p:cNvSpPr/>
            <p:nvPr/>
          </p:nvSpPr>
          <p:spPr>
            <a:xfrm>
              <a:off x="4672853" y="6780449"/>
              <a:ext cx="243194" cy="182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0703" fill="norm" stroke="1" extrusionOk="0">
                  <a:moveTo>
                    <a:pt x="996" y="5193"/>
                  </a:moveTo>
                  <a:cubicBezTo>
                    <a:pt x="1741" y="5913"/>
                    <a:pt x="2486" y="6633"/>
                    <a:pt x="3510" y="6753"/>
                  </a:cubicBezTo>
                  <a:cubicBezTo>
                    <a:pt x="4534" y="6873"/>
                    <a:pt x="5838" y="6393"/>
                    <a:pt x="6769" y="5433"/>
                  </a:cubicBezTo>
                  <a:cubicBezTo>
                    <a:pt x="7700" y="4473"/>
                    <a:pt x="8258" y="3033"/>
                    <a:pt x="8072" y="2313"/>
                  </a:cubicBezTo>
                  <a:cubicBezTo>
                    <a:pt x="7886" y="1593"/>
                    <a:pt x="6955" y="1593"/>
                    <a:pt x="5745" y="2673"/>
                  </a:cubicBezTo>
                  <a:cubicBezTo>
                    <a:pt x="4534" y="3753"/>
                    <a:pt x="3045" y="5913"/>
                    <a:pt x="2020" y="8433"/>
                  </a:cubicBezTo>
                  <a:cubicBezTo>
                    <a:pt x="996" y="10953"/>
                    <a:pt x="438" y="13833"/>
                    <a:pt x="158" y="15873"/>
                  </a:cubicBezTo>
                  <a:cubicBezTo>
                    <a:pt x="-121" y="17913"/>
                    <a:pt x="-121" y="19113"/>
                    <a:pt x="903" y="19953"/>
                  </a:cubicBezTo>
                  <a:cubicBezTo>
                    <a:pt x="1927" y="20793"/>
                    <a:pt x="3976" y="21273"/>
                    <a:pt x="6955" y="19473"/>
                  </a:cubicBezTo>
                  <a:cubicBezTo>
                    <a:pt x="9934" y="17673"/>
                    <a:pt x="13845" y="13593"/>
                    <a:pt x="15986" y="10953"/>
                  </a:cubicBezTo>
                  <a:cubicBezTo>
                    <a:pt x="18127" y="8313"/>
                    <a:pt x="18500" y="7113"/>
                    <a:pt x="18779" y="5433"/>
                  </a:cubicBezTo>
                  <a:cubicBezTo>
                    <a:pt x="19058" y="3753"/>
                    <a:pt x="19245" y="1593"/>
                    <a:pt x="18872" y="633"/>
                  </a:cubicBezTo>
                  <a:cubicBezTo>
                    <a:pt x="18500" y="-327"/>
                    <a:pt x="17569" y="-87"/>
                    <a:pt x="17103" y="633"/>
                  </a:cubicBezTo>
                  <a:cubicBezTo>
                    <a:pt x="16638" y="1353"/>
                    <a:pt x="16638" y="2553"/>
                    <a:pt x="17103" y="4233"/>
                  </a:cubicBezTo>
                  <a:cubicBezTo>
                    <a:pt x="17569" y="5913"/>
                    <a:pt x="18500" y="8073"/>
                    <a:pt x="19431" y="10473"/>
                  </a:cubicBezTo>
                  <a:cubicBezTo>
                    <a:pt x="20362" y="12873"/>
                    <a:pt x="21293" y="15513"/>
                    <a:pt x="21386" y="17193"/>
                  </a:cubicBezTo>
                  <a:cubicBezTo>
                    <a:pt x="21479" y="18873"/>
                    <a:pt x="20734" y="19593"/>
                    <a:pt x="19058" y="19833"/>
                  </a:cubicBezTo>
                  <a:cubicBezTo>
                    <a:pt x="17382" y="20073"/>
                    <a:pt x="14776" y="19833"/>
                    <a:pt x="12169" y="195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6" name="Line"/>
            <p:cNvSpPr/>
            <p:nvPr/>
          </p:nvSpPr>
          <p:spPr>
            <a:xfrm>
              <a:off x="5323803" y="6773841"/>
              <a:ext cx="198581" cy="122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146" fill="norm" stroke="1" extrusionOk="0">
                  <a:moveTo>
                    <a:pt x="9735" y="11261"/>
                  </a:moveTo>
                  <a:cubicBezTo>
                    <a:pt x="9963" y="9431"/>
                    <a:pt x="10190" y="7600"/>
                    <a:pt x="10304" y="5587"/>
                  </a:cubicBezTo>
                  <a:cubicBezTo>
                    <a:pt x="10417" y="3573"/>
                    <a:pt x="10417" y="1377"/>
                    <a:pt x="9735" y="461"/>
                  </a:cubicBezTo>
                  <a:cubicBezTo>
                    <a:pt x="9053" y="-454"/>
                    <a:pt x="7689" y="-88"/>
                    <a:pt x="5984" y="2292"/>
                  </a:cubicBezTo>
                  <a:cubicBezTo>
                    <a:pt x="4278" y="4671"/>
                    <a:pt x="2232" y="9065"/>
                    <a:pt x="1095" y="12177"/>
                  </a:cubicBezTo>
                  <a:cubicBezTo>
                    <a:pt x="-42" y="15288"/>
                    <a:pt x="-269" y="17119"/>
                    <a:pt x="299" y="18217"/>
                  </a:cubicBezTo>
                  <a:cubicBezTo>
                    <a:pt x="868" y="19315"/>
                    <a:pt x="2232" y="19682"/>
                    <a:pt x="3937" y="18400"/>
                  </a:cubicBezTo>
                  <a:cubicBezTo>
                    <a:pt x="5643" y="17119"/>
                    <a:pt x="7689" y="14190"/>
                    <a:pt x="9053" y="11993"/>
                  </a:cubicBezTo>
                  <a:cubicBezTo>
                    <a:pt x="10417" y="9797"/>
                    <a:pt x="11099" y="8332"/>
                    <a:pt x="11554" y="9065"/>
                  </a:cubicBezTo>
                  <a:cubicBezTo>
                    <a:pt x="12009" y="9797"/>
                    <a:pt x="12236" y="12726"/>
                    <a:pt x="12691" y="14922"/>
                  </a:cubicBezTo>
                  <a:cubicBezTo>
                    <a:pt x="13146" y="17119"/>
                    <a:pt x="13828" y="18583"/>
                    <a:pt x="15306" y="19499"/>
                  </a:cubicBezTo>
                  <a:cubicBezTo>
                    <a:pt x="16784" y="20414"/>
                    <a:pt x="19057" y="20780"/>
                    <a:pt x="21331" y="211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7" name="Line"/>
            <p:cNvSpPr/>
            <p:nvPr/>
          </p:nvSpPr>
          <p:spPr>
            <a:xfrm>
              <a:off x="5833533" y="6864299"/>
              <a:ext cx="105036" cy="205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0807" fill="norm" stroke="1" extrusionOk="0">
                  <a:moveTo>
                    <a:pt x="9072" y="646"/>
                  </a:moveTo>
                  <a:cubicBezTo>
                    <a:pt x="11232" y="219"/>
                    <a:pt x="13392" y="-209"/>
                    <a:pt x="15120" y="112"/>
                  </a:cubicBezTo>
                  <a:cubicBezTo>
                    <a:pt x="16848" y="433"/>
                    <a:pt x="18144" y="1502"/>
                    <a:pt x="19224" y="4496"/>
                  </a:cubicBezTo>
                  <a:cubicBezTo>
                    <a:pt x="20304" y="7490"/>
                    <a:pt x="21168" y="12409"/>
                    <a:pt x="21384" y="15403"/>
                  </a:cubicBezTo>
                  <a:cubicBezTo>
                    <a:pt x="21600" y="18397"/>
                    <a:pt x="21168" y="19466"/>
                    <a:pt x="19872" y="20215"/>
                  </a:cubicBezTo>
                  <a:cubicBezTo>
                    <a:pt x="18576" y="20963"/>
                    <a:pt x="16416" y="21391"/>
                    <a:pt x="12960" y="19039"/>
                  </a:cubicBezTo>
                  <a:cubicBezTo>
                    <a:pt x="9504" y="16686"/>
                    <a:pt x="4752" y="11553"/>
                    <a:pt x="0" y="64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8" name="Line"/>
            <p:cNvSpPr/>
            <p:nvPr/>
          </p:nvSpPr>
          <p:spPr>
            <a:xfrm>
              <a:off x="5865283" y="6762699"/>
              <a:ext cx="76201" cy="25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2400" y="11670"/>
                    <a:pt x="4800" y="3363"/>
                    <a:pt x="8400" y="870"/>
                  </a:cubicBezTo>
                  <a:cubicBezTo>
                    <a:pt x="12000" y="-1622"/>
                    <a:pt x="16800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9" name="Line"/>
            <p:cNvSpPr/>
            <p:nvPr/>
          </p:nvSpPr>
          <p:spPr>
            <a:xfrm>
              <a:off x="5974939" y="6780337"/>
              <a:ext cx="137995" cy="109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067" fill="norm" stroke="1" extrusionOk="0">
                  <a:moveTo>
                    <a:pt x="12500" y="5173"/>
                  </a:moveTo>
                  <a:cubicBezTo>
                    <a:pt x="11518" y="3542"/>
                    <a:pt x="10536" y="1912"/>
                    <a:pt x="9063" y="893"/>
                  </a:cubicBezTo>
                  <a:cubicBezTo>
                    <a:pt x="7591" y="-125"/>
                    <a:pt x="5627" y="-533"/>
                    <a:pt x="3827" y="1097"/>
                  </a:cubicBezTo>
                  <a:cubicBezTo>
                    <a:pt x="2027" y="2727"/>
                    <a:pt x="391" y="6395"/>
                    <a:pt x="63" y="10063"/>
                  </a:cubicBezTo>
                  <a:cubicBezTo>
                    <a:pt x="-264" y="13731"/>
                    <a:pt x="718" y="17399"/>
                    <a:pt x="2027" y="19233"/>
                  </a:cubicBezTo>
                  <a:cubicBezTo>
                    <a:pt x="3336" y="21067"/>
                    <a:pt x="4972" y="21067"/>
                    <a:pt x="6445" y="20048"/>
                  </a:cubicBezTo>
                  <a:cubicBezTo>
                    <a:pt x="7918" y="19029"/>
                    <a:pt x="9227" y="16992"/>
                    <a:pt x="10209" y="14750"/>
                  </a:cubicBezTo>
                  <a:cubicBezTo>
                    <a:pt x="11191" y="12509"/>
                    <a:pt x="11845" y="10063"/>
                    <a:pt x="12172" y="9859"/>
                  </a:cubicBezTo>
                  <a:cubicBezTo>
                    <a:pt x="12500" y="9656"/>
                    <a:pt x="12500" y="11693"/>
                    <a:pt x="13972" y="13935"/>
                  </a:cubicBezTo>
                  <a:cubicBezTo>
                    <a:pt x="15445" y="16176"/>
                    <a:pt x="18391" y="18622"/>
                    <a:pt x="21336" y="210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0" name="Line"/>
            <p:cNvSpPr/>
            <p:nvPr/>
          </p:nvSpPr>
          <p:spPr>
            <a:xfrm>
              <a:off x="6126138" y="6787625"/>
              <a:ext cx="107446" cy="115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130" fill="norm" stroke="1" extrusionOk="0">
                  <a:moveTo>
                    <a:pt x="16417" y="3567"/>
                  </a:moveTo>
                  <a:cubicBezTo>
                    <a:pt x="15146" y="2024"/>
                    <a:pt x="13875" y="481"/>
                    <a:pt x="12181" y="96"/>
                  </a:cubicBezTo>
                  <a:cubicBezTo>
                    <a:pt x="10487" y="-290"/>
                    <a:pt x="8370" y="481"/>
                    <a:pt x="6252" y="2603"/>
                  </a:cubicBezTo>
                  <a:cubicBezTo>
                    <a:pt x="4134" y="4724"/>
                    <a:pt x="2017" y="8196"/>
                    <a:pt x="958" y="10896"/>
                  </a:cubicBezTo>
                  <a:cubicBezTo>
                    <a:pt x="-101" y="13596"/>
                    <a:pt x="-101" y="15524"/>
                    <a:pt x="111" y="17453"/>
                  </a:cubicBezTo>
                  <a:cubicBezTo>
                    <a:pt x="323" y="19381"/>
                    <a:pt x="746" y="21310"/>
                    <a:pt x="4346" y="21117"/>
                  </a:cubicBezTo>
                  <a:cubicBezTo>
                    <a:pt x="7946" y="20924"/>
                    <a:pt x="14723" y="18610"/>
                    <a:pt x="21499" y="162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1" name="Line"/>
            <p:cNvSpPr/>
            <p:nvPr/>
          </p:nvSpPr>
          <p:spPr>
            <a:xfrm>
              <a:off x="6253691" y="6623050"/>
              <a:ext cx="68793" cy="308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438" fill="norm" stroke="1" extrusionOk="0">
                  <a:moveTo>
                    <a:pt x="21273" y="0"/>
                  </a:moveTo>
                  <a:cubicBezTo>
                    <a:pt x="16691" y="2204"/>
                    <a:pt x="12109" y="4408"/>
                    <a:pt x="8509" y="7641"/>
                  </a:cubicBezTo>
                  <a:cubicBezTo>
                    <a:pt x="4909" y="10873"/>
                    <a:pt x="2291" y="15135"/>
                    <a:pt x="982" y="17706"/>
                  </a:cubicBezTo>
                  <a:cubicBezTo>
                    <a:pt x="-327" y="20278"/>
                    <a:pt x="-327" y="21159"/>
                    <a:pt x="982" y="21380"/>
                  </a:cubicBezTo>
                  <a:cubicBezTo>
                    <a:pt x="2291" y="21600"/>
                    <a:pt x="4909" y="21159"/>
                    <a:pt x="7528" y="207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2" name="Line"/>
            <p:cNvSpPr/>
            <p:nvPr/>
          </p:nvSpPr>
          <p:spPr>
            <a:xfrm>
              <a:off x="6285829" y="6637486"/>
              <a:ext cx="316055" cy="271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342" fill="norm" stroke="1" extrusionOk="0">
                  <a:moveTo>
                    <a:pt x="4654" y="11329"/>
                  </a:moveTo>
                  <a:cubicBezTo>
                    <a:pt x="3934" y="11162"/>
                    <a:pt x="3214" y="10996"/>
                    <a:pt x="2422" y="11910"/>
                  </a:cubicBezTo>
                  <a:cubicBezTo>
                    <a:pt x="1630" y="12824"/>
                    <a:pt x="766" y="14818"/>
                    <a:pt x="334" y="16230"/>
                  </a:cubicBezTo>
                  <a:cubicBezTo>
                    <a:pt x="-98" y="17642"/>
                    <a:pt x="-98" y="18473"/>
                    <a:pt x="262" y="19055"/>
                  </a:cubicBezTo>
                  <a:cubicBezTo>
                    <a:pt x="622" y="19636"/>
                    <a:pt x="1342" y="19969"/>
                    <a:pt x="2782" y="19802"/>
                  </a:cubicBezTo>
                  <a:cubicBezTo>
                    <a:pt x="4222" y="19636"/>
                    <a:pt x="6382" y="18972"/>
                    <a:pt x="7966" y="17892"/>
                  </a:cubicBezTo>
                  <a:cubicBezTo>
                    <a:pt x="9550" y="16812"/>
                    <a:pt x="10558" y="15316"/>
                    <a:pt x="11062" y="14070"/>
                  </a:cubicBezTo>
                  <a:cubicBezTo>
                    <a:pt x="11566" y="12824"/>
                    <a:pt x="11566" y="11827"/>
                    <a:pt x="11206" y="11329"/>
                  </a:cubicBezTo>
                  <a:cubicBezTo>
                    <a:pt x="10846" y="10830"/>
                    <a:pt x="10126" y="10830"/>
                    <a:pt x="9478" y="11246"/>
                  </a:cubicBezTo>
                  <a:cubicBezTo>
                    <a:pt x="8830" y="11661"/>
                    <a:pt x="8254" y="12492"/>
                    <a:pt x="7894" y="13987"/>
                  </a:cubicBezTo>
                  <a:cubicBezTo>
                    <a:pt x="7534" y="15482"/>
                    <a:pt x="7390" y="17642"/>
                    <a:pt x="7606" y="18972"/>
                  </a:cubicBezTo>
                  <a:cubicBezTo>
                    <a:pt x="7822" y="20301"/>
                    <a:pt x="8398" y="20799"/>
                    <a:pt x="9118" y="21049"/>
                  </a:cubicBezTo>
                  <a:cubicBezTo>
                    <a:pt x="9838" y="21298"/>
                    <a:pt x="10702" y="21298"/>
                    <a:pt x="12070" y="20052"/>
                  </a:cubicBezTo>
                  <a:cubicBezTo>
                    <a:pt x="13438" y="18806"/>
                    <a:pt x="15310" y="16313"/>
                    <a:pt x="16678" y="13073"/>
                  </a:cubicBezTo>
                  <a:cubicBezTo>
                    <a:pt x="18046" y="9833"/>
                    <a:pt x="18910" y="5846"/>
                    <a:pt x="19342" y="3436"/>
                  </a:cubicBezTo>
                  <a:cubicBezTo>
                    <a:pt x="19774" y="1027"/>
                    <a:pt x="19774" y="196"/>
                    <a:pt x="19486" y="30"/>
                  </a:cubicBezTo>
                  <a:cubicBezTo>
                    <a:pt x="19198" y="-136"/>
                    <a:pt x="18622" y="362"/>
                    <a:pt x="17902" y="2273"/>
                  </a:cubicBezTo>
                  <a:cubicBezTo>
                    <a:pt x="17182" y="4184"/>
                    <a:pt x="16318" y="7507"/>
                    <a:pt x="15958" y="10664"/>
                  </a:cubicBezTo>
                  <a:cubicBezTo>
                    <a:pt x="15598" y="13821"/>
                    <a:pt x="15742" y="16812"/>
                    <a:pt x="16102" y="18639"/>
                  </a:cubicBezTo>
                  <a:cubicBezTo>
                    <a:pt x="16462" y="20467"/>
                    <a:pt x="17038" y="21132"/>
                    <a:pt x="17974" y="21298"/>
                  </a:cubicBezTo>
                  <a:cubicBezTo>
                    <a:pt x="18910" y="21464"/>
                    <a:pt x="20206" y="21132"/>
                    <a:pt x="21502" y="207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3" name="Line"/>
            <p:cNvSpPr/>
            <p:nvPr/>
          </p:nvSpPr>
          <p:spPr>
            <a:xfrm>
              <a:off x="6493933" y="6737350"/>
              <a:ext cx="12065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16" y="16800"/>
                    <a:pt x="3032" y="12000"/>
                    <a:pt x="6632" y="8400"/>
                  </a:cubicBezTo>
                  <a:cubicBezTo>
                    <a:pt x="10232" y="4800"/>
                    <a:pt x="15916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4" name="Line"/>
            <p:cNvSpPr/>
            <p:nvPr/>
          </p:nvSpPr>
          <p:spPr>
            <a:xfrm>
              <a:off x="6982883" y="6680200"/>
              <a:ext cx="57151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000"/>
                    <a:pt x="0" y="6000"/>
                    <a:pt x="0" y="9000"/>
                  </a:cubicBezTo>
                  <a:cubicBezTo>
                    <a:pt x="0" y="12000"/>
                    <a:pt x="0" y="15000"/>
                    <a:pt x="2000" y="14700"/>
                  </a:cubicBezTo>
                  <a:cubicBezTo>
                    <a:pt x="4000" y="14400"/>
                    <a:pt x="8000" y="10800"/>
                    <a:pt x="11600" y="11400"/>
                  </a:cubicBezTo>
                  <a:cubicBezTo>
                    <a:pt x="15200" y="12000"/>
                    <a:pt x="18400" y="16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5" name="Line"/>
            <p:cNvSpPr/>
            <p:nvPr/>
          </p:nvSpPr>
          <p:spPr>
            <a:xfrm>
              <a:off x="7497233" y="6648450"/>
              <a:ext cx="2540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6" name="Line"/>
            <p:cNvSpPr/>
            <p:nvPr/>
          </p:nvSpPr>
          <p:spPr>
            <a:xfrm>
              <a:off x="7554383" y="6661150"/>
              <a:ext cx="3175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7" name="Line"/>
            <p:cNvSpPr/>
            <p:nvPr/>
          </p:nvSpPr>
          <p:spPr>
            <a:xfrm>
              <a:off x="8297333" y="6642100"/>
              <a:ext cx="12701" cy="6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8" name="Line"/>
            <p:cNvSpPr/>
            <p:nvPr/>
          </p:nvSpPr>
          <p:spPr>
            <a:xfrm>
              <a:off x="8348133" y="6673849"/>
              <a:ext cx="444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9" name="Line"/>
            <p:cNvSpPr/>
            <p:nvPr/>
          </p:nvSpPr>
          <p:spPr>
            <a:xfrm>
              <a:off x="9516533" y="6629400"/>
              <a:ext cx="12701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0" name="Line"/>
            <p:cNvSpPr/>
            <p:nvPr/>
          </p:nvSpPr>
          <p:spPr>
            <a:xfrm>
              <a:off x="9586383" y="6635750"/>
              <a:ext cx="19051" cy="6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1" name="Line"/>
            <p:cNvSpPr/>
            <p:nvPr/>
          </p:nvSpPr>
          <p:spPr>
            <a:xfrm>
              <a:off x="10470406" y="6571774"/>
              <a:ext cx="128939" cy="216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9" h="20659" fill="norm" stroke="1" extrusionOk="0">
                  <a:moveTo>
                    <a:pt x="10918" y="3679"/>
                  </a:moveTo>
                  <a:cubicBezTo>
                    <a:pt x="10918" y="2670"/>
                    <a:pt x="10918" y="1661"/>
                    <a:pt x="10244" y="1459"/>
                  </a:cubicBezTo>
                  <a:cubicBezTo>
                    <a:pt x="9569" y="1257"/>
                    <a:pt x="8219" y="1863"/>
                    <a:pt x="6362" y="4588"/>
                  </a:cubicBezTo>
                  <a:cubicBezTo>
                    <a:pt x="4506" y="7313"/>
                    <a:pt x="2143" y="12158"/>
                    <a:pt x="962" y="15085"/>
                  </a:cubicBezTo>
                  <a:cubicBezTo>
                    <a:pt x="-219" y="18012"/>
                    <a:pt x="-219" y="19021"/>
                    <a:pt x="456" y="19829"/>
                  </a:cubicBezTo>
                  <a:cubicBezTo>
                    <a:pt x="1131" y="20636"/>
                    <a:pt x="2481" y="21242"/>
                    <a:pt x="6194" y="19728"/>
                  </a:cubicBezTo>
                  <a:cubicBezTo>
                    <a:pt x="9906" y="18214"/>
                    <a:pt x="15981" y="14580"/>
                    <a:pt x="18681" y="11149"/>
                  </a:cubicBezTo>
                  <a:cubicBezTo>
                    <a:pt x="21381" y="7717"/>
                    <a:pt x="20706" y="4487"/>
                    <a:pt x="19525" y="2468"/>
                  </a:cubicBezTo>
                  <a:cubicBezTo>
                    <a:pt x="18344" y="449"/>
                    <a:pt x="16656" y="-358"/>
                    <a:pt x="13956" y="147"/>
                  </a:cubicBezTo>
                  <a:cubicBezTo>
                    <a:pt x="11256" y="651"/>
                    <a:pt x="7544" y="2468"/>
                    <a:pt x="3831" y="42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2" name="Line"/>
            <p:cNvSpPr/>
            <p:nvPr/>
          </p:nvSpPr>
          <p:spPr>
            <a:xfrm>
              <a:off x="10646833" y="6705600"/>
              <a:ext cx="1270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3" name="Line"/>
            <p:cNvSpPr/>
            <p:nvPr/>
          </p:nvSpPr>
          <p:spPr>
            <a:xfrm>
              <a:off x="10775539" y="6516915"/>
              <a:ext cx="99101" cy="341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8" h="21486" fill="norm" stroke="1" extrusionOk="0">
                  <a:moveTo>
                    <a:pt x="14487" y="6286"/>
                  </a:moveTo>
                  <a:cubicBezTo>
                    <a:pt x="14487" y="4819"/>
                    <a:pt x="14487" y="3353"/>
                    <a:pt x="14037" y="2286"/>
                  </a:cubicBezTo>
                  <a:cubicBezTo>
                    <a:pt x="13587" y="1219"/>
                    <a:pt x="12687" y="553"/>
                    <a:pt x="11112" y="219"/>
                  </a:cubicBezTo>
                  <a:cubicBezTo>
                    <a:pt x="9537" y="-114"/>
                    <a:pt x="7287" y="-114"/>
                    <a:pt x="5037" y="553"/>
                  </a:cubicBezTo>
                  <a:cubicBezTo>
                    <a:pt x="2787" y="1219"/>
                    <a:pt x="537" y="2553"/>
                    <a:pt x="87" y="3819"/>
                  </a:cubicBezTo>
                  <a:cubicBezTo>
                    <a:pt x="-363" y="5086"/>
                    <a:pt x="987" y="6286"/>
                    <a:pt x="2787" y="6886"/>
                  </a:cubicBezTo>
                  <a:cubicBezTo>
                    <a:pt x="4587" y="7486"/>
                    <a:pt x="6837" y="7486"/>
                    <a:pt x="9312" y="7219"/>
                  </a:cubicBezTo>
                  <a:cubicBezTo>
                    <a:pt x="11787" y="6953"/>
                    <a:pt x="14487" y="6419"/>
                    <a:pt x="16512" y="5819"/>
                  </a:cubicBezTo>
                  <a:cubicBezTo>
                    <a:pt x="18537" y="5219"/>
                    <a:pt x="19887" y="4553"/>
                    <a:pt x="20562" y="4753"/>
                  </a:cubicBezTo>
                  <a:cubicBezTo>
                    <a:pt x="21237" y="4953"/>
                    <a:pt x="21237" y="6019"/>
                    <a:pt x="20562" y="8286"/>
                  </a:cubicBezTo>
                  <a:cubicBezTo>
                    <a:pt x="19887" y="10553"/>
                    <a:pt x="18537" y="14019"/>
                    <a:pt x="18087" y="16419"/>
                  </a:cubicBezTo>
                  <a:cubicBezTo>
                    <a:pt x="17637" y="18819"/>
                    <a:pt x="18087" y="20153"/>
                    <a:pt x="18537" y="21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4" name="Line"/>
            <p:cNvSpPr/>
            <p:nvPr/>
          </p:nvSpPr>
          <p:spPr>
            <a:xfrm>
              <a:off x="10945532" y="6544416"/>
              <a:ext cx="133280" cy="271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7" h="21274" fill="norm" stroke="1" extrusionOk="0">
                  <a:moveTo>
                    <a:pt x="20580" y="8665"/>
                  </a:moveTo>
                  <a:cubicBezTo>
                    <a:pt x="19925" y="6173"/>
                    <a:pt x="19271" y="3681"/>
                    <a:pt x="18125" y="2102"/>
                  </a:cubicBezTo>
                  <a:cubicBezTo>
                    <a:pt x="16980" y="524"/>
                    <a:pt x="15343" y="-141"/>
                    <a:pt x="12889" y="25"/>
                  </a:cubicBezTo>
                  <a:cubicBezTo>
                    <a:pt x="10434" y="191"/>
                    <a:pt x="7162" y="1188"/>
                    <a:pt x="5525" y="2601"/>
                  </a:cubicBezTo>
                  <a:cubicBezTo>
                    <a:pt x="3889" y="4013"/>
                    <a:pt x="3889" y="5841"/>
                    <a:pt x="5198" y="7419"/>
                  </a:cubicBezTo>
                  <a:cubicBezTo>
                    <a:pt x="6507" y="8997"/>
                    <a:pt x="9125" y="10327"/>
                    <a:pt x="11416" y="12154"/>
                  </a:cubicBezTo>
                  <a:cubicBezTo>
                    <a:pt x="13707" y="13982"/>
                    <a:pt x="15671" y="16308"/>
                    <a:pt x="15180" y="17970"/>
                  </a:cubicBezTo>
                  <a:cubicBezTo>
                    <a:pt x="14689" y="19631"/>
                    <a:pt x="11743" y="20628"/>
                    <a:pt x="8798" y="21044"/>
                  </a:cubicBezTo>
                  <a:cubicBezTo>
                    <a:pt x="5852" y="21459"/>
                    <a:pt x="2907" y="21293"/>
                    <a:pt x="1271" y="20711"/>
                  </a:cubicBezTo>
                  <a:cubicBezTo>
                    <a:pt x="-366" y="20130"/>
                    <a:pt x="-693" y="19133"/>
                    <a:pt x="1925" y="17388"/>
                  </a:cubicBezTo>
                  <a:cubicBezTo>
                    <a:pt x="4543" y="15644"/>
                    <a:pt x="10107" y="13151"/>
                    <a:pt x="14198" y="10659"/>
                  </a:cubicBezTo>
                  <a:cubicBezTo>
                    <a:pt x="18289" y="8167"/>
                    <a:pt x="20907" y="5674"/>
                    <a:pt x="20580" y="3930"/>
                  </a:cubicBezTo>
                  <a:cubicBezTo>
                    <a:pt x="20252" y="2185"/>
                    <a:pt x="16980" y="1188"/>
                    <a:pt x="13707" y="1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5" name="Line"/>
            <p:cNvSpPr/>
            <p:nvPr/>
          </p:nvSpPr>
          <p:spPr>
            <a:xfrm>
              <a:off x="3261783" y="7429500"/>
              <a:ext cx="234951" cy="266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08" y="3429"/>
                    <a:pt x="6616" y="6857"/>
                    <a:pt x="10216" y="10457"/>
                  </a:cubicBezTo>
                  <a:cubicBezTo>
                    <a:pt x="13816" y="14057"/>
                    <a:pt x="17708" y="178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6" name="Line"/>
            <p:cNvSpPr/>
            <p:nvPr/>
          </p:nvSpPr>
          <p:spPr>
            <a:xfrm>
              <a:off x="3297680" y="7397750"/>
              <a:ext cx="180004" cy="365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432" fill="norm" stroke="1" extrusionOk="0">
                  <a:moveTo>
                    <a:pt x="21359" y="0"/>
                  </a:moveTo>
                  <a:cubicBezTo>
                    <a:pt x="20103" y="0"/>
                    <a:pt x="18847" y="0"/>
                    <a:pt x="17466" y="621"/>
                  </a:cubicBezTo>
                  <a:cubicBezTo>
                    <a:pt x="16085" y="1241"/>
                    <a:pt x="14578" y="2483"/>
                    <a:pt x="12317" y="4841"/>
                  </a:cubicBezTo>
                  <a:cubicBezTo>
                    <a:pt x="10057" y="7200"/>
                    <a:pt x="7043" y="10676"/>
                    <a:pt x="4908" y="13283"/>
                  </a:cubicBezTo>
                  <a:cubicBezTo>
                    <a:pt x="2773" y="15890"/>
                    <a:pt x="1517" y="17628"/>
                    <a:pt x="764" y="18931"/>
                  </a:cubicBezTo>
                  <a:cubicBezTo>
                    <a:pt x="10" y="20234"/>
                    <a:pt x="-241" y="21103"/>
                    <a:pt x="261" y="21352"/>
                  </a:cubicBezTo>
                  <a:cubicBezTo>
                    <a:pt x="764" y="21600"/>
                    <a:pt x="2019" y="21228"/>
                    <a:pt x="3275" y="208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7" name="Line"/>
            <p:cNvSpPr/>
            <p:nvPr/>
          </p:nvSpPr>
          <p:spPr>
            <a:xfrm>
              <a:off x="3712633" y="7430294"/>
              <a:ext cx="83770" cy="75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375" fill="norm" stroke="1" extrusionOk="0">
                  <a:moveTo>
                    <a:pt x="11340" y="8775"/>
                  </a:moveTo>
                  <a:cubicBezTo>
                    <a:pt x="10800" y="11775"/>
                    <a:pt x="10260" y="14775"/>
                    <a:pt x="11340" y="16275"/>
                  </a:cubicBezTo>
                  <a:cubicBezTo>
                    <a:pt x="12420" y="17775"/>
                    <a:pt x="15120" y="17775"/>
                    <a:pt x="17280" y="16275"/>
                  </a:cubicBezTo>
                  <a:cubicBezTo>
                    <a:pt x="19440" y="14775"/>
                    <a:pt x="21060" y="11775"/>
                    <a:pt x="21330" y="8775"/>
                  </a:cubicBezTo>
                  <a:cubicBezTo>
                    <a:pt x="21600" y="5775"/>
                    <a:pt x="20520" y="2775"/>
                    <a:pt x="18630" y="1275"/>
                  </a:cubicBezTo>
                  <a:cubicBezTo>
                    <a:pt x="16740" y="-225"/>
                    <a:pt x="14040" y="-225"/>
                    <a:pt x="11340" y="375"/>
                  </a:cubicBezTo>
                  <a:cubicBezTo>
                    <a:pt x="8640" y="975"/>
                    <a:pt x="5940" y="2175"/>
                    <a:pt x="4050" y="5775"/>
                  </a:cubicBezTo>
                  <a:cubicBezTo>
                    <a:pt x="2160" y="9375"/>
                    <a:pt x="1080" y="15375"/>
                    <a:pt x="0" y="213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8" name="Line"/>
            <p:cNvSpPr/>
            <p:nvPr/>
          </p:nvSpPr>
          <p:spPr>
            <a:xfrm>
              <a:off x="3735830" y="7662644"/>
              <a:ext cx="74948" cy="83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1" h="20732" fill="norm" stroke="1" extrusionOk="0">
                  <a:moveTo>
                    <a:pt x="9364" y="450"/>
                  </a:moveTo>
                  <a:cubicBezTo>
                    <a:pt x="6445" y="-77"/>
                    <a:pt x="3526" y="-604"/>
                    <a:pt x="1775" y="1767"/>
                  </a:cubicBezTo>
                  <a:cubicBezTo>
                    <a:pt x="24" y="4137"/>
                    <a:pt x="-560" y="9406"/>
                    <a:pt x="608" y="13094"/>
                  </a:cubicBezTo>
                  <a:cubicBezTo>
                    <a:pt x="1775" y="16781"/>
                    <a:pt x="4694" y="18889"/>
                    <a:pt x="7613" y="19942"/>
                  </a:cubicBezTo>
                  <a:cubicBezTo>
                    <a:pt x="10532" y="20996"/>
                    <a:pt x="13451" y="20996"/>
                    <a:pt x="15786" y="19942"/>
                  </a:cubicBezTo>
                  <a:cubicBezTo>
                    <a:pt x="18121" y="18889"/>
                    <a:pt x="19872" y="16781"/>
                    <a:pt x="20456" y="14411"/>
                  </a:cubicBezTo>
                  <a:cubicBezTo>
                    <a:pt x="21040" y="12040"/>
                    <a:pt x="20456" y="9406"/>
                    <a:pt x="18413" y="7825"/>
                  </a:cubicBezTo>
                  <a:cubicBezTo>
                    <a:pt x="16370" y="6245"/>
                    <a:pt x="12867" y="5718"/>
                    <a:pt x="9364" y="51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9" name="Line"/>
            <p:cNvSpPr/>
            <p:nvPr/>
          </p:nvSpPr>
          <p:spPr>
            <a:xfrm>
              <a:off x="4309533" y="7512050"/>
              <a:ext cx="6351" cy="146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0" name="Line"/>
            <p:cNvSpPr/>
            <p:nvPr/>
          </p:nvSpPr>
          <p:spPr>
            <a:xfrm>
              <a:off x="4303183" y="7435850"/>
              <a:ext cx="1270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1" name="Line"/>
            <p:cNvSpPr/>
            <p:nvPr/>
          </p:nvSpPr>
          <p:spPr>
            <a:xfrm>
              <a:off x="4473416" y="7289800"/>
              <a:ext cx="71068" cy="375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548" fill="norm" stroke="1" extrusionOk="0">
                  <a:moveTo>
                    <a:pt x="15612" y="0"/>
                  </a:moveTo>
                  <a:cubicBezTo>
                    <a:pt x="11165" y="1820"/>
                    <a:pt x="6718" y="3640"/>
                    <a:pt x="3859" y="6613"/>
                  </a:cubicBezTo>
                  <a:cubicBezTo>
                    <a:pt x="1001" y="9587"/>
                    <a:pt x="-270" y="13712"/>
                    <a:pt x="48" y="16321"/>
                  </a:cubicBezTo>
                  <a:cubicBezTo>
                    <a:pt x="365" y="18930"/>
                    <a:pt x="2271" y="20022"/>
                    <a:pt x="4812" y="20690"/>
                  </a:cubicBezTo>
                  <a:cubicBezTo>
                    <a:pt x="7354" y="21357"/>
                    <a:pt x="10530" y="21600"/>
                    <a:pt x="13389" y="21539"/>
                  </a:cubicBezTo>
                  <a:cubicBezTo>
                    <a:pt x="16248" y="21479"/>
                    <a:pt x="18789" y="21115"/>
                    <a:pt x="21330" y="207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2" name="Line"/>
            <p:cNvSpPr/>
            <p:nvPr/>
          </p:nvSpPr>
          <p:spPr>
            <a:xfrm>
              <a:off x="4449233" y="7480300"/>
              <a:ext cx="254001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80" y="16200"/>
                    <a:pt x="3960" y="10800"/>
                    <a:pt x="7560" y="7200"/>
                  </a:cubicBezTo>
                  <a:cubicBezTo>
                    <a:pt x="11160" y="3600"/>
                    <a:pt x="1638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3" name="Line"/>
            <p:cNvSpPr/>
            <p:nvPr/>
          </p:nvSpPr>
          <p:spPr>
            <a:xfrm>
              <a:off x="5312833" y="7493000"/>
              <a:ext cx="6351" cy="165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4" name="Line"/>
            <p:cNvSpPr/>
            <p:nvPr/>
          </p:nvSpPr>
          <p:spPr>
            <a:xfrm>
              <a:off x="5310389" y="7438180"/>
              <a:ext cx="27845" cy="29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0015" fill="norm" stroke="1" extrusionOk="0">
                  <a:moveTo>
                    <a:pt x="1782" y="20015"/>
                  </a:moveTo>
                  <a:cubicBezTo>
                    <a:pt x="239" y="11375"/>
                    <a:pt x="-1304" y="2735"/>
                    <a:pt x="1782" y="575"/>
                  </a:cubicBezTo>
                  <a:cubicBezTo>
                    <a:pt x="4867" y="-1585"/>
                    <a:pt x="12582" y="2735"/>
                    <a:pt x="20296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5" name="Line"/>
            <p:cNvSpPr/>
            <p:nvPr/>
          </p:nvSpPr>
          <p:spPr>
            <a:xfrm>
              <a:off x="5344680" y="7428368"/>
              <a:ext cx="190404" cy="239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442" fill="norm" stroke="1" extrusionOk="0">
                  <a:moveTo>
                    <a:pt x="21120" y="1807"/>
                  </a:moveTo>
                  <a:cubicBezTo>
                    <a:pt x="16659" y="859"/>
                    <a:pt x="12198" y="-88"/>
                    <a:pt x="8677" y="7"/>
                  </a:cubicBezTo>
                  <a:cubicBezTo>
                    <a:pt x="5155" y="101"/>
                    <a:pt x="2572" y="1238"/>
                    <a:pt x="1163" y="2280"/>
                  </a:cubicBezTo>
                  <a:cubicBezTo>
                    <a:pt x="-245" y="3323"/>
                    <a:pt x="-480" y="4270"/>
                    <a:pt x="1046" y="5596"/>
                  </a:cubicBezTo>
                  <a:cubicBezTo>
                    <a:pt x="2572" y="6923"/>
                    <a:pt x="5859" y="8628"/>
                    <a:pt x="9146" y="10712"/>
                  </a:cubicBezTo>
                  <a:cubicBezTo>
                    <a:pt x="12433" y="12796"/>
                    <a:pt x="15720" y="15259"/>
                    <a:pt x="17481" y="16965"/>
                  </a:cubicBezTo>
                  <a:cubicBezTo>
                    <a:pt x="19242" y="18670"/>
                    <a:pt x="19477" y="19617"/>
                    <a:pt x="19007" y="20280"/>
                  </a:cubicBezTo>
                  <a:cubicBezTo>
                    <a:pt x="18537" y="20944"/>
                    <a:pt x="17363" y="21323"/>
                    <a:pt x="14663" y="21417"/>
                  </a:cubicBezTo>
                  <a:cubicBezTo>
                    <a:pt x="11963" y="21512"/>
                    <a:pt x="7737" y="21323"/>
                    <a:pt x="3511" y="211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6" name="Line"/>
            <p:cNvSpPr/>
            <p:nvPr/>
          </p:nvSpPr>
          <p:spPr>
            <a:xfrm>
              <a:off x="6208183" y="7397225"/>
              <a:ext cx="127001" cy="226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230" fill="norm" stroke="1" extrusionOk="0">
                  <a:moveTo>
                    <a:pt x="21246" y="1833"/>
                  </a:moveTo>
                  <a:cubicBezTo>
                    <a:pt x="20184" y="1040"/>
                    <a:pt x="19121" y="247"/>
                    <a:pt x="16997" y="49"/>
                  </a:cubicBezTo>
                  <a:cubicBezTo>
                    <a:pt x="14872" y="-149"/>
                    <a:pt x="11685" y="247"/>
                    <a:pt x="9207" y="1337"/>
                  </a:cubicBezTo>
                  <a:cubicBezTo>
                    <a:pt x="6728" y="2427"/>
                    <a:pt x="4957" y="4211"/>
                    <a:pt x="5134" y="5994"/>
                  </a:cubicBezTo>
                  <a:cubicBezTo>
                    <a:pt x="5311" y="7778"/>
                    <a:pt x="7436" y="9561"/>
                    <a:pt x="10269" y="11245"/>
                  </a:cubicBezTo>
                  <a:cubicBezTo>
                    <a:pt x="13102" y="12930"/>
                    <a:pt x="16643" y="14515"/>
                    <a:pt x="18767" y="16001"/>
                  </a:cubicBezTo>
                  <a:cubicBezTo>
                    <a:pt x="20892" y="17488"/>
                    <a:pt x="21600" y="18875"/>
                    <a:pt x="20007" y="19866"/>
                  </a:cubicBezTo>
                  <a:cubicBezTo>
                    <a:pt x="18413" y="20857"/>
                    <a:pt x="14518" y="21451"/>
                    <a:pt x="10800" y="21154"/>
                  </a:cubicBezTo>
                  <a:cubicBezTo>
                    <a:pt x="7082" y="20857"/>
                    <a:pt x="3541" y="19668"/>
                    <a:pt x="0" y="184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7" name="Line"/>
            <p:cNvSpPr/>
            <p:nvPr/>
          </p:nvSpPr>
          <p:spPr>
            <a:xfrm>
              <a:off x="6414786" y="7438900"/>
              <a:ext cx="128294" cy="190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1" h="21154" fill="norm" stroke="1" extrusionOk="0">
                  <a:moveTo>
                    <a:pt x="2535" y="1071"/>
                  </a:moveTo>
                  <a:cubicBezTo>
                    <a:pt x="3221" y="6001"/>
                    <a:pt x="3906" y="10932"/>
                    <a:pt x="4078" y="13984"/>
                  </a:cubicBezTo>
                  <a:cubicBezTo>
                    <a:pt x="4249" y="17036"/>
                    <a:pt x="3906" y="18210"/>
                    <a:pt x="3221" y="19266"/>
                  </a:cubicBezTo>
                  <a:cubicBezTo>
                    <a:pt x="2535" y="20323"/>
                    <a:pt x="1506" y="21262"/>
                    <a:pt x="821" y="21145"/>
                  </a:cubicBezTo>
                  <a:cubicBezTo>
                    <a:pt x="135" y="21027"/>
                    <a:pt x="-208" y="19853"/>
                    <a:pt x="135" y="16801"/>
                  </a:cubicBezTo>
                  <a:cubicBezTo>
                    <a:pt x="478" y="13749"/>
                    <a:pt x="1506" y="8819"/>
                    <a:pt x="3392" y="5532"/>
                  </a:cubicBezTo>
                  <a:cubicBezTo>
                    <a:pt x="5278" y="2245"/>
                    <a:pt x="8021" y="601"/>
                    <a:pt x="11278" y="132"/>
                  </a:cubicBezTo>
                  <a:cubicBezTo>
                    <a:pt x="14535" y="-338"/>
                    <a:pt x="18306" y="366"/>
                    <a:pt x="19849" y="3653"/>
                  </a:cubicBezTo>
                  <a:cubicBezTo>
                    <a:pt x="21392" y="6940"/>
                    <a:pt x="20706" y="12810"/>
                    <a:pt x="20021" y="186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8" name="Line"/>
            <p:cNvSpPr/>
            <p:nvPr/>
          </p:nvSpPr>
          <p:spPr>
            <a:xfrm>
              <a:off x="6617670" y="7448549"/>
              <a:ext cx="123914" cy="141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600" fill="norm" stroke="1" extrusionOk="0">
                  <a:moveTo>
                    <a:pt x="18137" y="0"/>
                  </a:moveTo>
                  <a:cubicBezTo>
                    <a:pt x="13378" y="2257"/>
                    <a:pt x="8618" y="4513"/>
                    <a:pt x="5324" y="7254"/>
                  </a:cubicBezTo>
                  <a:cubicBezTo>
                    <a:pt x="2029" y="9994"/>
                    <a:pt x="198" y="13218"/>
                    <a:pt x="15" y="16119"/>
                  </a:cubicBezTo>
                  <a:cubicBezTo>
                    <a:pt x="-168" y="19021"/>
                    <a:pt x="1296" y="21600"/>
                    <a:pt x="4774" y="21600"/>
                  </a:cubicBezTo>
                  <a:cubicBezTo>
                    <a:pt x="8252" y="21600"/>
                    <a:pt x="13744" y="19021"/>
                    <a:pt x="17039" y="16119"/>
                  </a:cubicBezTo>
                  <a:cubicBezTo>
                    <a:pt x="20334" y="13218"/>
                    <a:pt x="21432" y="9994"/>
                    <a:pt x="21432" y="7576"/>
                  </a:cubicBezTo>
                  <a:cubicBezTo>
                    <a:pt x="21432" y="5158"/>
                    <a:pt x="20334" y="3546"/>
                    <a:pt x="18869" y="2418"/>
                  </a:cubicBezTo>
                  <a:cubicBezTo>
                    <a:pt x="17405" y="1290"/>
                    <a:pt x="15574" y="645"/>
                    <a:pt x="13927" y="806"/>
                  </a:cubicBezTo>
                  <a:cubicBezTo>
                    <a:pt x="12279" y="967"/>
                    <a:pt x="10815" y="1934"/>
                    <a:pt x="10815" y="3063"/>
                  </a:cubicBezTo>
                  <a:cubicBezTo>
                    <a:pt x="10815" y="4191"/>
                    <a:pt x="12279" y="5481"/>
                    <a:pt x="13744" y="67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9" name="Line"/>
            <p:cNvSpPr/>
            <p:nvPr/>
          </p:nvSpPr>
          <p:spPr>
            <a:xfrm>
              <a:off x="6801648" y="7425480"/>
              <a:ext cx="180178" cy="145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0903" fill="norm" stroke="1" extrusionOk="0">
                  <a:moveTo>
                    <a:pt x="7189" y="6054"/>
                  </a:moveTo>
                  <a:cubicBezTo>
                    <a:pt x="6184" y="5141"/>
                    <a:pt x="5179" y="4228"/>
                    <a:pt x="4049" y="4380"/>
                  </a:cubicBezTo>
                  <a:cubicBezTo>
                    <a:pt x="2919" y="4533"/>
                    <a:pt x="1663" y="5750"/>
                    <a:pt x="910" y="7879"/>
                  </a:cubicBezTo>
                  <a:cubicBezTo>
                    <a:pt x="156" y="10009"/>
                    <a:pt x="-95" y="13051"/>
                    <a:pt x="31" y="15333"/>
                  </a:cubicBezTo>
                  <a:cubicBezTo>
                    <a:pt x="156" y="17614"/>
                    <a:pt x="658" y="19135"/>
                    <a:pt x="1538" y="20048"/>
                  </a:cubicBezTo>
                  <a:cubicBezTo>
                    <a:pt x="2417" y="20961"/>
                    <a:pt x="3672" y="21265"/>
                    <a:pt x="5431" y="20352"/>
                  </a:cubicBezTo>
                  <a:cubicBezTo>
                    <a:pt x="7189" y="19440"/>
                    <a:pt x="9449" y="17310"/>
                    <a:pt x="10831" y="15485"/>
                  </a:cubicBezTo>
                  <a:cubicBezTo>
                    <a:pt x="12212" y="13659"/>
                    <a:pt x="12714" y="12138"/>
                    <a:pt x="12965" y="12442"/>
                  </a:cubicBezTo>
                  <a:cubicBezTo>
                    <a:pt x="13217" y="12747"/>
                    <a:pt x="13217" y="14876"/>
                    <a:pt x="13719" y="16397"/>
                  </a:cubicBezTo>
                  <a:cubicBezTo>
                    <a:pt x="14221" y="17919"/>
                    <a:pt x="15226" y="18831"/>
                    <a:pt x="16105" y="18679"/>
                  </a:cubicBezTo>
                  <a:cubicBezTo>
                    <a:pt x="16984" y="18527"/>
                    <a:pt x="17738" y="17310"/>
                    <a:pt x="18617" y="14724"/>
                  </a:cubicBezTo>
                  <a:cubicBezTo>
                    <a:pt x="19496" y="12138"/>
                    <a:pt x="20500" y="8183"/>
                    <a:pt x="21003" y="5293"/>
                  </a:cubicBezTo>
                  <a:cubicBezTo>
                    <a:pt x="21505" y="2403"/>
                    <a:pt x="21505" y="578"/>
                    <a:pt x="21003" y="121"/>
                  </a:cubicBezTo>
                  <a:cubicBezTo>
                    <a:pt x="20500" y="-335"/>
                    <a:pt x="19496" y="578"/>
                    <a:pt x="18491" y="14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0" name="Line"/>
            <p:cNvSpPr/>
            <p:nvPr/>
          </p:nvSpPr>
          <p:spPr>
            <a:xfrm>
              <a:off x="7097183" y="7473950"/>
              <a:ext cx="19051" cy="101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1" name="Line"/>
            <p:cNvSpPr/>
            <p:nvPr/>
          </p:nvSpPr>
          <p:spPr>
            <a:xfrm>
              <a:off x="7103533" y="7321550"/>
              <a:ext cx="1" cy="63500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2" name="Line"/>
            <p:cNvSpPr/>
            <p:nvPr/>
          </p:nvSpPr>
          <p:spPr>
            <a:xfrm>
              <a:off x="7180238" y="7346965"/>
              <a:ext cx="120146" cy="185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243" fill="norm" stroke="1" extrusionOk="0">
                  <a:moveTo>
                    <a:pt x="6731" y="11647"/>
                  </a:moveTo>
                  <a:cubicBezTo>
                    <a:pt x="5215" y="12375"/>
                    <a:pt x="3699" y="13103"/>
                    <a:pt x="2752" y="14317"/>
                  </a:cubicBezTo>
                  <a:cubicBezTo>
                    <a:pt x="1805" y="15530"/>
                    <a:pt x="1426" y="17229"/>
                    <a:pt x="1047" y="18685"/>
                  </a:cubicBezTo>
                  <a:cubicBezTo>
                    <a:pt x="668" y="20142"/>
                    <a:pt x="289" y="21355"/>
                    <a:pt x="99" y="21234"/>
                  </a:cubicBezTo>
                  <a:cubicBezTo>
                    <a:pt x="-90" y="21112"/>
                    <a:pt x="-90" y="19656"/>
                    <a:pt x="857" y="16865"/>
                  </a:cubicBezTo>
                  <a:cubicBezTo>
                    <a:pt x="1805" y="14074"/>
                    <a:pt x="3699" y="9948"/>
                    <a:pt x="5405" y="7036"/>
                  </a:cubicBezTo>
                  <a:cubicBezTo>
                    <a:pt x="7110" y="4124"/>
                    <a:pt x="8626" y="2425"/>
                    <a:pt x="10331" y="1333"/>
                  </a:cubicBezTo>
                  <a:cubicBezTo>
                    <a:pt x="12036" y="240"/>
                    <a:pt x="13931" y="-245"/>
                    <a:pt x="15257" y="119"/>
                  </a:cubicBezTo>
                  <a:cubicBezTo>
                    <a:pt x="16584" y="483"/>
                    <a:pt x="17342" y="1697"/>
                    <a:pt x="18289" y="4609"/>
                  </a:cubicBezTo>
                  <a:cubicBezTo>
                    <a:pt x="19236" y="7521"/>
                    <a:pt x="20373" y="12133"/>
                    <a:pt x="21510" y="167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3" name="Line"/>
            <p:cNvSpPr/>
            <p:nvPr/>
          </p:nvSpPr>
          <p:spPr>
            <a:xfrm>
              <a:off x="7211483" y="7352087"/>
              <a:ext cx="273051" cy="357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1" fill="norm" stroke="1" extrusionOk="0">
                  <a:moveTo>
                    <a:pt x="21600" y="5028"/>
                  </a:moveTo>
                  <a:cubicBezTo>
                    <a:pt x="20595" y="3504"/>
                    <a:pt x="19591" y="1979"/>
                    <a:pt x="18084" y="1090"/>
                  </a:cubicBezTo>
                  <a:cubicBezTo>
                    <a:pt x="16577" y="200"/>
                    <a:pt x="14567" y="-54"/>
                    <a:pt x="13228" y="10"/>
                  </a:cubicBezTo>
                  <a:cubicBezTo>
                    <a:pt x="11888" y="73"/>
                    <a:pt x="11219" y="454"/>
                    <a:pt x="10800" y="962"/>
                  </a:cubicBezTo>
                  <a:cubicBezTo>
                    <a:pt x="10381" y="1471"/>
                    <a:pt x="10214" y="2106"/>
                    <a:pt x="10549" y="2551"/>
                  </a:cubicBezTo>
                  <a:cubicBezTo>
                    <a:pt x="10884" y="2995"/>
                    <a:pt x="11721" y="3250"/>
                    <a:pt x="12726" y="3440"/>
                  </a:cubicBezTo>
                  <a:cubicBezTo>
                    <a:pt x="13730" y="3631"/>
                    <a:pt x="14902" y="3758"/>
                    <a:pt x="15656" y="4202"/>
                  </a:cubicBezTo>
                  <a:cubicBezTo>
                    <a:pt x="16409" y="4647"/>
                    <a:pt x="16744" y="5410"/>
                    <a:pt x="16828" y="7824"/>
                  </a:cubicBezTo>
                  <a:cubicBezTo>
                    <a:pt x="16912" y="10238"/>
                    <a:pt x="16744" y="14304"/>
                    <a:pt x="16660" y="16654"/>
                  </a:cubicBezTo>
                  <a:cubicBezTo>
                    <a:pt x="16577" y="19005"/>
                    <a:pt x="16577" y="19640"/>
                    <a:pt x="16326" y="20212"/>
                  </a:cubicBezTo>
                  <a:cubicBezTo>
                    <a:pt x="16074" y="20784"/>
                    <a:pt x="15572" y="21292"/>
                    <a:pt x="13814" y="21419"/>
                  </a:cubicBezTo>
                  <a:cubicBezTo>
                    <a:pt x="12056" y="21546"/>
                    <a:pt x="9042" y="21292"/>
                    <a:pt x="6530" y="20784"/>
                  </a:cubicBezTo>
                  <a:cubicBezTo>
                    <a:pt x="4019" y="20275"/>
                    <a:pt x="2009" y="19513"/>
                    <a:pt x="0" y="187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4" name="Line"/>
            <p:cNvSpPr/>
            <p:nvPr/>
          </p:nvSpPr>
          <p:spPr>
            <a:xfrm>
              <a:off x="7630583" y="7607300"/>
              <a:ext cx="63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5" name="Line"/>
            <p:cNvSpPr/>
            <p:nvPr/>
          </p:nvSpPr>
          <p:spPr>
            <a:xfrm>
              <a:off x="0" y="7116777"/>
              <a:ext cx="68006" cy="424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0" h="21331" fill="norm" stroke="1" extrusionOk="0">
                  <a:moveTo>
                    <a:pt x="5236" y="8378"/>
                  </a:moveTo>
                  <a:cubicBezTo>
                    <a:pt x="5891" y="10187"/>
                    <a:pt x="6545" y="11996"/>
                    <a:pt x="8509" y="13965"/>
                  </a:cubicBezTo>
                  <a:cubicBezTo>
                    <a:pt x="10473" y="15933"/>
                    <a:pt x="13745" y="18061"/>
                    <a:pt x="15709" y="19444"/>
                  </a:cubicBezTo>
                  <a:cubicBezTo>
                    <a:pt x="17673" y="20828"/>
                    <a:pt x="18327" y="21466"/>
                    <a:pt x="18327" y="21306"/>
                  </a:cubicBezTo>
                  <a:cubicBezTo>
                    <a:pt x="18327" y="21147"/>
                    <a:pt x="17673" y="20189"/>
                    <a:pt x="14727" y="17635"/>
                  </a:cubicBezTo>
                  <a:cubicBezTo>
                    <a:pt x="11782" y="15082"/>
                    <a:pt x="6545" y="10932"/>
                    <a:pt x="3600" y="8006"/>
                  </a:cubicBezTo>
                  <a:cubicBezTo>
                    <a:pt x="655" y="5080"/>
                    <a:pt x="0" y="3377"/>
                    <a:pt x="0" y="2207"/>
                  </a:cubicBezTo>
                  <a:cubicBezTo>
                    <a:pt x="0" y="1036"/>
                    <a:pt x="655" y="398"/>
                    <a:pt x="2618" y="132"/>
                  </a:cubicBezTo>
                  <a:cubicBezTo>
                    <a:pt x="4582" y="-134"/>
                    <a:pt x="7855" y="-28"/>
                    <a:pt x="11782" y="717"/>
                  </a:cubicBezTo>
                  <a:cubicBezTo>
                    <a:pt x="15709" y="1462"/>
                    <a:pt x="20291" y="2845"/>
                    <a:pt x="20945" y="4707"/>
                  </a:cubicBezTo>
                  <a:cubicBezTo>
                    <a:pt x="21600" y="6569"/>
                    <a:pt x="18327" y="8910"/>
                    <a:pt x="15055" y="112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6" name="Line"/>
            <p:cNvSpPr/>
            <p:nvPr/>
          </p:nvSpPr>
          <p:spPr>
            <a:xfrm>
              <a:off x="105833" y="7251700"/>
              <a:ext cx="133351" cy="239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5" fill="norm" stroke="1" extrusionOk="0">
                  <a:moveTo>
                    <a:pt x="0" y="8526"/>
                  </a:moveTo>
                  <a:cubicBezTo>
                    <a:pt x="1714" y="8526"/>
                    <a:pt x="3429" y="8526"/>
                    <a:pt x="5314" y="9568"/>
                  </a:cubicBezTo>
                  <a:cubicBezTo>
                    <a:pt x="7200" y="10611"/>
                    <a:pt x="9257" y="12695"/>
                    <a:pt x="10629" y="14495"/>
                  </a:cubicBezTo>
                  <a:cubicBezTo>
                    <a:pt x="12000" y="16295"/>
                    <a:pt x="12686" y="17811"/>
                    <a:pt x="12857" y="19042"/>
                  </a:cubicBezTo>
                  <a:cubicBezTo>
                    <a:pt x="13029" y="20274"/>
                    <a:pt x="12686" y="21221"/>
                    <a:pt x="11829" y="21411"/>
                  </a:cubicBezTo>
                  <a:cubicBezTo>
                    <a:pt x="10971" y="21600"/>
                    <a:pt x="9600" y="21032"/>
                    <a:pt x="8571" y="19137"/>
                  </a:cubicBezTo>
                  <a:cubicBezTo>
                    <a:pt x="7543" y="17242"/>
                    <a:pt x="6857" y="14021"/>
                    <a:pt x="7886" y="10989"/>
                  </a:cubicBezTo>
                  <a:cubicBezTo>
                    <a:pt x="8914" y="7958"/>
                    <a:pt x="11657" y="5116"/>
                    <a:pt x="14229" y="3316"/>
                  </a:cubicBezTo>
                  <a:cubicBezTo>
                    <a:pt x="16800" y="1516"/>
                    <a:pt x="19200" y="75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7" name="Line"/>
            <p:cNvSpPr/>
            <p:nvPr/>
          </p:nvSpPr>
          <p:spPr>
            <a:xfrm>
              <a:off x="303627" y="7107020"/>
              <a:ext cx="151457" cy="383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523" fill="norm" stroke="1" extrusionOk="0">
                  <a:moveTo>
                    <a:pt x="20566" y="991"/>
                  </a:moveTo>
                  <a:cubicBezTo>
                    <a:pt x="19366" y="635"/>
                    <a:pt x="18166" y="279"/>
                    <a:pt x="16516" y="101"/>
                  </a:cubicBezTo>
                  <a:cubicBezTo>
                    <a:pt x="14866" y="-77"/>
                    <a:pt x="12766" y="-77"/>
                    <a:pt x="10366" y="576"/>
                  </a:cubicBezTo>
                  <a:cubicBezTo>
                    <a:pt x="7966" y="1228"/>
                    <a:pt x="5266" y="2534"/>
                    <a:pt x="3316" y="4848"/>
                  </a:cubicBezTo>
                  <a:cubicBezTo>
                    <a:pt x="1366" y="7163"/>
                    <a:pt x="166" y="10486"/>
                    <a:pt x="16" y="13156"/>
                  </a:cubicBezTo>
                  <a:cubicBezTo>
                    <a:pt x="-134" y="15826"/>
                    <a:pt x="766" y="17844"/>
                    <a:pt x="2566" y="19268"/>
                  </a:cubicBezTo>
                  <a:cubicBezTo>
                    <a:pt x="4366" y="20692"/>
                    <a:pt x="7066" y="21523"/>
                    <a:pt x="10366" y="21523"/>
                  </a:cubicBezTo>
                  <a:cubicBezTo>
                    <a:pt x="13666" y="21523"/>
                    <a:pt x="17566" y="20692"/>
                    <a:pt x="21466" y="198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8" name="Line"/>
            <p:cNvSpPr/>
            <p:nvPr/>
          </p:nvSpPr>
          <p:spPr>
            <a:xfrm>
              <a:off x="474226" y="7151520"/>
              <a:ext cx="105395" cy="277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3" h="21329" fill="norm" stroke="1" extrusionOk="0">
                  <a:moveTo>
                    <a:pt x="17100" y="2815"/>
                  </a:moveTo>
                  <a:cubicBezTo>
                    <a:pt x="16284" y="2003"/>
                    <a:pt x="15469" y="1191"/>
                    <a:pt x="13432" y="622"/>
                  </a:cubicBezTo>
                  <a:cubicBezTo>
                    <a:pt x="11394" y="54"/>
                    <a:pt x="8133" y="-271"/>
                    <a:pt x="5484" y="297"/>
                  </a:cubicBezTo>
                  <a:cubicBezTo>
                    <a:pt x="2835" y="866"/>
                    <a:pt x="798" y="2327"/>
                    <a:pt x="186" y="3870"/>
                  </a:cubicBezTo>
                  <a:cubicBezTo>
                    <a:pt x="-425" y="5413"/>
                    <a:pt x="390" y="7037"/>
                    <a:pt x="3854" y="8580"/>
                  </a:cubicBezTo>
                  <a:cubicBezTo>
                    <a:pt x="7318" y="10123"/>
                    <a:pt x="13432" y="11585"/>
                    <a:pt x="16896" y="12721"/>
                  </a:cubicBezTo>
                  <a:cubicBezTo>
                    <a:pt x="20360" y="13858"/>
                    <a:pt x="21175" y="14670"/>
                    <a:pt x="19341" y="16051"/>
                  </a:cubicBezTo>
                  <a:cubicBezTo>
                    <a:pt x="17507" y="17431"/>
                    <a:pt x="13024" y="19380"/>
                    <a:pt x="8541" y="213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9" name="Line"/>
            <p:cNvSpPr/>
            <p:nvPr/>
          </p:nvSpPr>
          <p:spPr>
            <a:xfrm>
              <a:off x="677333" y="7340600"/>
              <a:ext cx="38101" cy="127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4680"/>
                    <a:pt x="7200" y="9360"/>
                    <a:pt x="10800" y="12960"/>
                  </a:cubicBezTo>
                  <a:cubicBezTo>
                    <a:pt x="14400" y="16560"/>
                    <a:pt x="18000" y="190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0" name="Line"/>
            <p:cNvSpPr/>
            <p:nvPr/>
          </p:nvSpPr>
          <p:spPr>
            <a:xfrm>
              <a:off x="817033" y="7086730"/>
              <a:ext cx="158751" cy="241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1" fill="norm" stroke="1" extrusionOk="0">
                  <a:moveTo>
                    <a:pt x="0" y="13512"/>
                  </a:moveTo>
                  <a:cubicBezTo>
                    <a:pt x="576" y="14639"/>
                    <a:pt x="1152" y="15766"/>
                    <a:pt x="1728" y="17457"/>
                  </a:cubicBezTo>
                  <a:cubicBezTo>
                    <a:pt x="2304" y="19147"/>
                    <a:pt x="2880" y="21401"/>
                    <a:pt x="2880" y="21401"/>
                  </a:cubicBezTo>
                  <a:cubicBezTo>
                    <a:pt x="2880" y="21401"/>
                    <a:pt x="2304" y="19147"/>
                    <a:pt x="2448" y="15578"/>
                  </a:cubicBezTo>
                  <a:cubicBezTo>
                    <a:pt x="2592" y="12010"/>
                    <a:pt x="3456" y="7126"/>
                    <a:pt x="4464" y="4215"/>
                  </a:cubicBezTo>
                  <a:cubicBezTo>
                    <a:pt x="5472" y="1304"/>
                    <a:pt x="6624" y="364"/>
                    <a:pt x="7920" y="83"/>
                  </a:cubicBezTo>
                  <a:cubicBezTo>
                    <a:pt x="9216" y="-199"/>
                    <a:pt x="10656" y="177"/>
                    <a:pt x="12528" y="2243"/>
                  </a:cubicBezTo>
                  <a:cubicBezTo>
                    <a:pt x="14400" y="4309"/>
                    <a:pt x="16704" y="8065"/>
                    <a:pt x="18288" y="10883"/>
                  </a:cubicBezTo>
                  <a:cubicBezTo>
                    <a:pt x="19872" y="13700"/>
                    <a:pt x="20736" y="15578"/>
                    <a:pt x="21600" y="174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1" name="Line"/>
            <p:cNvSpPr/>
            <p:nvPr/>
          </p:nvSpPr>
          <p:spPr>
            <a:xfrm>
              <a:off x="1112903" y="7035800"/>
              <a:ext cx="80722" cy="222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1" h="21600" fill="norm" stroke="1" extrusionOk="0">
                  <a:moveTo>
                    <a:pt x="18028" y="1234"/>
                  </a:moveTo>
                  <a:cubicBezTo>
                    <a:pt x="15394" y="617"/>
                    <a:pt x="12760" y="0"/>
                    <a:pt x="10125" y="0"/>
                  </a:cubicBezTo>
                  <a:cubicBezTo>
                    <a:pt x="7491" y="0"/>
                    <a:pt x="4857" y="617"/>
                    <a:pt x="2750" y="2366"/>
                  </a:cubicBezTo>
                  <a:cubicBezTo>
                    <a:pt x="642" y="4114"/>
                    <a:pt x="-938" y="6994"/>
                    <a:pt x="642" y="9154"/>
                  </a:cubicBezTo>
                  <a:cubicBezTo>
                    <a:pt x="2223" y="11314"/>
                    <a:pt x="6964" y="12754"/>
                    <a:pt x="10652" y="13680"/>
                  </a:cubicBezTo>
                  <a:cubicBezTo>
                    <a:pt x="14340" y="14606"/>
                    <a:pt x="16974" y="15017"/>
                    <a:pt x="18555" y="15943"/>
                  </a:cubicBezTo>
                  <a:cubicBezTo>
                    <a:pt x="20135" y="16869"/>
                    <a:pt x="20662" y="18309"/>
                    <a:pt x="19345" y="19337"/>
                  </a:cubicBezTo>
                  <a:cubicBezTo>
                    <a:pt x="18028" y="20366"/>
                    <a:pt x="14867" y="20983"/>
                    <a:pt x="1170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2" name="Line"/>
            <p:cNvSpPr/>
            <p:nvPr/>
          </p:nvSpPr>
          <p:spPr>
            <a:xfrm>
              <a:off x="1248833" y="7196287"/>
              <a:ext cx="203201" cy="120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3" fill="norm" stroke="1" extrusionOk="0">
                  <a:moveTo>
                    <a:pt x="0" y="5192"/>
                  </a:moveTo>
                  <a:cubicBezTo>
                    <a:pt x="450" y="3361"/>
                    <a:pt x="900" y="1531"/>
                    <a:pt x="1800" y="615"/>
                  </a:cubicBezTo>
                  <a:cubicBezTo>
                    <a:pt x="2700" y="-300"/>
                    <a:pt x="4050" y="-300"/>
                    <a:pt x="5288" y="1347"/>
                  </a:cubicBezTo>
                  <a:cubicBezTo>
                    <a:pt x="6525" y="2995"/>
                    <a:pt x="7650" y="6290"/>
                    <a:pt x="8213" y="8853"/>
                  </a:cubicBezTo>
                  <a:cubicBezTo>
                    <a:pt x="8775" y="11415"/>
                    <a:pt x="8775" y="13246"/>
                    <a:pt x="8550" y="15076"/>
                  </a:cubicBezTo>
                  <a:cubicBezTo>
                    <a:pt x="8325" y="16907"/>
                    <a:pt x="7875" y="18737"/>
                    <a:pt x="8213" y="19836"/>
                  </a:cubicBezTo>
                  <a:cubicBezTo>
                    <a:pt x="8550" y="20934"/>
                    <a:pt x="9675" y="21300"/>
                    <a:pt x="12038" y="20385"/>
                  </a:cubicBezTo>
                  <a:cubicBezTo>
                    <a:pt x="14400" y="19469"/>
                    <a:pt x="18000" y="17273"/>
                    <a:pt x="21600" y="150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3" name="Line"/>
            <p:cNvSpPr/>
            <p:nvPr/>
          </p:nvSpPr>
          <p:spPr>
            <a:xfrm>
              <a:off x="1510034" y="6760633"/>
              <a:ext cx="151550" cy="751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600" fill="norm" stroke="1" extrusionOk="0">
                  <a:moveTo>
                    <a:pt x="1679" y="608"/>
                  </a:moveTo>
                  <a:cubicBezTo>
                    <a:pt x="1079" y="304"/>
                    <a:pt x="479" y="0"/>
                    <a:pt x="179" y="0"/>
                  </a:cubicBezTo>
                  <a:cubicBezTo>
                    <a:pt x="-121" y="0"/>
                    <a:pt x="-121" y="304"/>
                    <a:pt x="779" y="1308"/>
                  </a:cubicBezTo>
                  <a:cubicBezTo>
                    <a:pt x="1679" y="2312"/>
                    <a:pt x="3479" y="4016"/>
                    <a:pt x="5429" y="5872"/>
                  </a:cubicBezTo>
                  <a:cubicBezTo>
                    <a:pt x="7379" y="7727"/>
                    <a:pt x="9479" y="9735"/>
                    <a:pt x="11579" y="11895"/>
                  </a:cubicBezTo>
                  <a:cubicBezTo>
                    <a:pt x="13679" y="14055"/>
                    <a:pt x="15779" y="16367"/>
                    <a:pt x="17429" y="18010"/>
                  </a:cubicBezTo>
                  <a:cubicBezTo>
                    <a:pt x="19079" y="19653"/>
                    <a:pt x="20279" y="20626"/>
                    <a:pt x="2147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4" name="Line"/>
            <p:cNvSpPr/>
            <p:nvPr/>
          </p:nvSpPr>
          <p:spPr>
            <a:xfrm>
              <a:off x="1661583" y="7092950"/>
              <a:ext cx="190501" cy="218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7" fill="norm" stroke="1" extrusionOk="0">
                  <a:moveTo>
                    <a:pt x="0" y="0"/>
                  </a:moveTo>
                  <a:cubicBezTo>
                    <a:pt x="5280" y="5400"/>
                    <a:pt x="10560" y="10800"/>
                    <a:pt x="13560" y="14019"/>
                  </a:cubicBezTo>
                  <a:cubicBezTo>
                    <a:pt x="16560" y="17238"/>
                    <a:pt x="17280" y="18277"/>
                    <a:pt x="18120" y="19212"/>
                  </a:cubicBezTo>
                  <a:cubicBezTo>
                    <a:pt x="18960" y="20146"/>
                    <a:pt x="19920" y="20977"/>
                    <a:pt x="20520" y="21288"/>
                  </a:cubicBezTo>
                  <a:cubicBezTo>
                    <a:pt x="21120" y="21600"/>
                    <a:pt x="21360" y="21392"/>
                    <a:pt x="21600" y="211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5" name="Line"/>
            <p:cNvSpPr/>
            <p:nvPr/>
          </p:nvSpPr>
          <p:spPr>
            <a:xfrm>
              <a:off x="1731858" y="7073900"/>
              <a:ext cx="75776" cy="311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458" fill="norm" stroke="1" extrusionOk="0">
                  <a:moveTo>
                    <a:pt x="21479" y="0"/>
                  </a:moveTo>
                  <a:cubicBezTo>
                    <a:pt x="16079" y="2335"/>
                    <a:pt x="10679" y="4670"/>
                    <a:pt x="7079" y="7516"/>
                  </a:cubicBezTo>
                  <a:cubicBezTo>
                    <a:pt x="3479" y="10362"/>
                    <a:pt x="1679" y="13719"/>
                    <a:pt x="779" y="15835"/>
                  </a:cubicBezTo>
                  <a:cubicBezTo>
                    <a:pt x="-121" y="17951"/>
                    <a:pt x="-121" y="18827"/>
                    <a:pt x="179" y="19630"/>
                  </a:cubicBezTo>
                  <a:cubicBezTo>
                    <a:pt x="479" y="20432"/>
                    <a:pt x="1079" y="21162"/>
                    <a:pt x="2879" y="21381"/>
                  </a:cubicBezTo>
                  <a:cubicBezTo>
                    <a:pt x="4679" y="21600"/>
                    <a:pt x="7679" y="21308"/>
                    <a:pt x="10679" y="210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6" name="Line"/>
            <p:cNvSpPr/>
            <p:nvPr/>
          </p:nvSpPr>
          <p:spPr>
            <a:xfrm>
              <a:off x="1833033" y="6934200"/>
              <a:ext cx="163690" cy="402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495" fill="norm" stroke="1" extrusionOk="0">
                  <a:moveTo>
                    <a:pt x="0" y="0"/>
                  </a:moveTo>
                  <a:cubicBezTo>
                    <a:pt x="3877" y="2149"/>
                    <a:pt x="7754" y="4297"/>
                    <a:pt x="11354" y="6898"/>
                  </a:cubicBezTo>
                  <a:cubicBezTo>
                    <a:pt x="14954" y="9499"/>
                    <a:pt x="18277" y="12553"/>
                    <a:pt x="19938" y="14758"/>
                  </a:cubicBezTo>
                  <a:cubicBezTo>
                    <a:pt x="21600" y="16963"/>
                    <a:pt x="21600" y="18320"/>
                    <a:pt x="21185" y="19338"/>
                  </a:cubicBezTo>
                  <a:cubicBezTo>
                    <a:pt x="20769" y="20356"/>
                    <a:pt x="19938" y="21035"/>
                    <a:pt x="18831" y="21317"/>
                  </a:cubicBezTo>
                  <a:cubicBezTo>
                    <a:pt x="17723" y="21600"/>
                    <a:pt x="16338" y="21487"/>
                    <a:pt x="14954" y="213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7" name="Line"/>
            <p:cNvSpPr/>
            <p:nvPr/>
          </p:nvSpPr>
          <p:spPr>
            <a:xfrm>
              <a:off x="2125133" y="7112000"/>
              <a:ext cx="8890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43" y="16800"/>
                    <a:pt x="3086" y="12000"/>
                    <a:pt x="6686" y="8400"/>
                  </a:cubicBezTo>
                  <a:cubicBezTo>
                    <a:pt x="10286" y="4800"/>
                    <a:pt x="15943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8" name="Line"/>
            <p:cNvSpPr/>
            <p:nvPr/>
          </p:nvSpPr>
          <p:spPr>
            <a:xfrm>
              <a:off x="2156883" y="7181850"/>
              <a:ext cx="146051" cy="8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9" name="Line"/>
            <p:cNvSpPr/>
            <p:nvPr/>
          </p:nvSpPr>
          <p:spPr>
            <a:xfrm>
              <a:off x="2410883" y="6986008"/>
              <a:ext cx="71967" cy="176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8" fill="norm" stroke="1" extrusionOk="0">
                  <a:moveTo>
                    <a:pt x="3812" y="2192"/>
                  </a:moveTo>
                  <a:cubicBezTo>
                    <a:pt x="1906" y="4764"/>
                    <a:pt x="0" y="7335"/>
                    <a:pt x="0" y="10292"/>
                  </a:cubicBezTo>
                  <a:cubicBezTo>
                    <a:pt x="0" y="13249"/>
                    <a:pt x="1906" y="16592"/>
                    <a:pt x="4129" y="18649"/>
                  </a:cubicBezTo>
                  <a:cubicBezTo>
                    <a:pt x="6353" y="20707"/>
                    <a:pt x="8894" y="21478"/>
                    <a:pt x="11435" y="21478"/>
                  </a:cubicBezTo>
                  <a:cubicBezTo>
                    <a:pt x="13976" y="21478"/>
                    <a:pt x="16518" y="20707"/>
                    <a:pt x="18424" y="18135"/>
                  </a:cubicBezTo>
                  <a:cubicBezTo>
                    <a:pt x="20329" y="15564"/>
                    <a:pt x="21600" y="11192"/>
                    <a:pt x="21600" y="8235"/>
                  </a:cubicBezTo>
                  <a:cubicBezTo>
                    <a:pt x="21600" y="5278"/>
                    <a:pt x="20329" y="3735"/>
                    <a:pt x="18424" y="2578"/>
                  </a:cubicBezTo>
                  <a:cubicBezTo>
                    <a:pt x="16518" y="1421"/>
                    <a:pt x="13976" y="649"/>
                    <a:pt x="11118" y="264"/>
                  </a:cubicBezTo>
                  <a:cubicBezTo>
                    <a:pt x="8259" y="-122"/>
                    <a:pt x="5082" y="-122"/>
                    <a:pt x="3494" y="521"/>
                  </a:cubicBezTo>
                  <a:cubicBezTo>
                    <a:pt x="1906" y="1164"/>
                    <a:pt x="1906" y="2449"/>
                    <a:pt x="3494" y="3864"/>
                  </a:cubicBezTo>
                  <a:cubicBezTo>
                    <a:pt x="5082" y="5278"/>
                    <a:pt x="8259" y="6821"/>
                    <a:pt x="11435" y="83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0" name="Line"/>
            <p:cNvSpPr/>
            <p:nvPr/>
          </p:nvSpPr>
          <p:spPr>
            <a:xfrm>
              <a:off x="2582333" y="7080250"/>
              <a:ext cx="63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1" name="Line"/>
            <p:cNvSpPr/>
            <p:nvPr/>
          </p:nvSpPr>
          <p:spPr>
            <a:xfrm>
              <a:off x="2620433" y="6929774"/>
              <a:ext cx="107951" cy="201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5" fill="norm" stroke="1" extrusionOk="0">
                  <a:moveTo>
                    <a:pt x="20329" y="3845"/>
                  </a:moveTo>
                  <a:cubicBezTo>
                    <a:pt x="16518" y="2495"/>
                    <a:pt x="12706" y="1145"/>
                    <a:pt x="9741" y="470"/>
                  </a:cubicBezTo>
                  <a:cubicBezTo>
                    <a:pt x="6776" y="-205"/>
                    <a:pt x="4659" y="-205"/>
                    <a:pt x="2965" y="808"/>
                  </a:cubicBezTo>
                  <a:cubicBezTo>
                    <a:pt x="1271" y="1820"/>
                    <a:pt x="0" y="3845"/>
                    <a:pt x="0" y="5308"/>
                  </a:cubicBezTo>
                  <a:cubicBezTo>
                    <a:pt x="0" y="6770"/>
                    <a:pt x="1271" y="7670"/>
                    <a:pt x="2965" y="8120"/>
                  </a:cubicBezTo>
                  <a:cubicBezTo>
                    <a:pt x="4659" y="8570"/>
                    <a:pt x="6776" y="8570"/>
                    <a:pt x="8682" y="8233"/>
                  </a:cubicBezTo>
                  <a:cubicBezTo>
                    <a:pt x="10588" y="7895"/>
                    <a:pt x="12282" y="7220"/>
                    <a:pt x="13341" y="7558"/>
                  </a:cubicBezTo>
                  <a:cubicBezTo>
                    <a:pt x="14400" y="7895"/>
                    <a:pt x="14824" y="9245"/>
                    <a:pt x="15035" y="10820"/>
                  </a:cubicBezTo>
                  <a:cubicBezTo>
                    <a:pt x="15247" y="12395"/>
                    <a:pt x="15247" y="14195"/>
                    <a:pt x="16306" y="15995"/>
                  </a:cubicBezTo>
                  <a:cubicBezTo>
                    <a:pt x="17365" y="17795"/>
                    <a:pt x="19482" y="19595"/>
                    <a:pt x="21600" y="213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2" name="Line"/>
            <p:cNvSpPr/>
            <p:nvPr/>
          </p:nvSpPr>
          <p:spPr>
            <a:xfrm>
              <a:off x="2748441" y="6928792"/>
              <a:ext cx="87893" cy="176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485" fill="norm" stroke="1" extrusionOk="0">
                  <a:moveTo>
                    <a:pt x="13641" y="9142"/>
                  </a:moveTo>
                  <a:cubicBezTo>
                    <a:pt x="14155" y="7856"/>
                    <a:pt x="14669" y="6571"/>
                    <a:pt x="14926" y="5285"/>
                  </a:cubicBezTo>
                  <a:cubicBezTo>
                    <a:pt x="15184" y="3999"/>
                    <a:pt x="15184" y="2714"/>
                    <a:pt x="13384" y="1685"/>
                  </a:cubicBezTo>
                  <a:cubicBezTo>
                    <a:pt x="11584" y="656"/>
                    <a:pt x="7984" y="-115"/>
                    <a:pt x="5412" y="14"/>
                  </a:cubicBezTo>
                  <a:cubicBezTo>
                    <a:pt x="2841" y="142"/>
                    <a:pt x="1298" y="1171"/>
                    <a:pt x="526" y="2328"/>
                  </a:cubicBezTo>
                  <a:cubicBezTo>
                    <a:pt x="-245" y="3485"/>
                    <a:pt x="-245" y="4771"/>
                    <a:pt x="1041" y="5414"/>
                  </a:cubicBezTo>
                  <a:cubicBezTo>
                    <a:pt x="2326" y="6056"/>
                    <a:pt x="4898" y="6056"/>
                    <a:pt x="7469" y="5542"/>
                  </a:cubicBezTo>
                  <a:cubicBezTo>
                    <a:pt x="10041" y="5028"/>
                    <a:pt x="12612" y="3999"/>
                    <a:pt x="13898" y="4514"/>
                  </a:cubicBezTo>
                  <a:cubicBezTo>
                    <a:pt x="15184" y="5028"/>
                    <a:pt x="15184" y="7085"/>
                    <a:pt x="16212" y="10171"/>
                  </a:cubicBezTo>
                  <a:cubicBezTo>
                    <a:pt x="17241" y="13256"/>
                    <a:pt x="19298" y="17371"/>
                    <a:pt x="21355" y="214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3" name="Line"/>
            <p:cNvSpPr/>
            <p:nvPr/>
          </p:nvSpPr>
          <p:spPr>
            <a:xfrm>
              <a:off x="2860518" y="6940541"/>
              <a:ext cx="140916" cy="177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347" fill="norm" stroke="1" extrusionOk="0">
                  <a:moveTo>
                    <a:pt x="11791" y="6862"/>
                  </a:moveTo>
                  <a:cubicBezTo>
                    <a:pt x="11791" y="5592"/>
                    <a:pt x="11791" y="4321"/>
                    <a:pt x="11469" y="3051"/>
                  </a:cubicBezTo>
                  <a:cubicBezTo>
                    <a:pt x="11147" y="1780"/>
                    <a:pt x="10502" y="509"/>
                    <a:pt x="8729" y="128"/>
                  </a:cubicBezTo>
                  <a:cubicBezTo>
                    <a:pt x="6956" y="-253"/>
                    <a:pt x="4054" y="255"/>
                    <a:pt x="2281" y="1145"/>
                  </a:cubicBezTo>
                  <a:cubicBezTo>
                    <a:pt x="508" y="2034"/>
                    <a:pt x="-137" y="3305"/>
                    <a:pt x="24" y="4448"/>
                  </a:cubicBezTo>
                  <a:cubicBezTo>
                    <a:pt x="185" y="5592"/>
                    <a:pt x="1153" y="6608"/>
                    <a:pt x="2442" y="6989"/>
                  </a:cubicBezTo>
                  <a:cubicBezTo>
                    <a:pt x="3732" y="7371"/>
                    <a:pt x="5344" y="7116"/>
                    <a:pt x="7117" y="6100"/>
                  </a:cubicBezTo>
                  <a:cubicBezTo>
                    <a:pt x="8890" y="5083"/>
                    <a:pt x="10824" y="3305"/>
                    <a:pt x="12114" y="3178"/>
                  </a:cubicBezTo>
                  <a:cubicBezTo>
                    <a:pt x="13403" y="3051"/>
                    <a:pt x="14048" y="4575"/>
                    <a:pt x="15499" y="7879"/>
                  </a:cubicBezTo>
                  <a:cubicBezTo>
                    <a:pt x="16950" y="11182"/>
                    <a:pt x="19206" y="16265"/>
                    <a:pt x="21463" y="213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4" name="Line"/>
            <p:cNvSpPr/>
            <p:nvPr/>
          </p:nvSpPr>
          <p:spPr>
            <a:xfrm>
              <a:off x="2296583" y="7372350"/>
              <a:ext cx="158751" cy="152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048" y="6300"/>
                    <a:pt x="12096" y="12600"/>
                    <a:pt x="15696" y="16200"/>
                  </a:cubicBezTo>
                  <a:cubicBezTo>
                    <a:pt x="19296" y="19800"/>
                    <a:pt x="20448" y="207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5" name="Line"/>
            <p:cNvSpPr/>
            <p:nvPr/>
          </p:nvSpPr>
          <p:spPr>
            <a:xfrm>
              <a:off x="2345578" y="7385050"/>
              <a:ext cx="58956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6" h="21600" fill="norm" stroke="1" extrusionOk="0">
                  <a:moveTo>
                    <a:pt x="20746" y="0"/>
                  </a:moveTo>
                  <a:cubicBezTo>
                    <a:pt x="13298" y="6039"/>
                    <a:pt x="5849" y="12077"/>
                    <a:pt x="2498" y="15677"/>
                  </a:cubicBezTo>
                  <a:cubicBezTo>
                    <a:pt x="-854" y="19277"/>
                    <a:pt x="-109" y="20439"/>
                    <a:pt x="63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6" name="Line"/>
            <p:cNvSpPr/>
            <p:nvPr/>
          </p:nvSpPr>
          <p:spPr>
            <a:xfrm>
              <a:off x="2540000" y="7359599"/>
              <a:ext cx="48684" cy="116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3" fill="norm" stroke="1" extrusionOk="0">
                  <a:moveTo>
                    <a:pt x="21600" y="1166"/>
                  </a:moveTo>
                  <a:cubicBezTo>
                    <a:pt x="16904" y="394"/>
                    <a:pt x="12209" y="-377"/>
                    <a:pt x="8922" y="202"/>
                  </a:cubicBezTo>
                  <a:cubicBezTo>
                    <a:pt x="5635" y="780"/>
                    <a:pt x="3757" y="2709"/>
                    <a:pt x="2348" y="5794"/>
                  </a:cubicBezTo>
                  <a:cubicBezTo>
                    <a:pt x="939" y="8880"/>
                    <a:pt x="0" y="13123"/>
                    <a:pt x="0" y="16209"/>
                  </a:cubicBezTo>
                  <a:cubicBezTo>
                    <a:pt x="0" y="19294"/>
                    <a:pt x="939" y="21223"/>
                    <a:pt x="3757" y="21223"/>
                  </a:cubicBezTo>
                  <a:cubicBezTo>
                    <a:pt x="6574" y="21223"/>
                    <a:pt x="11270" y="19294"/>
                    <a:pt x="14557" y="17366"/>
                  </a:cubicBezTo>
                  <a:cubicBezTo>
                    <a:pt x="17843" y="15437"/>
                    <a:pt x="19722" y="13509"/>
                    <a:pt x="20191" y="11002"/>
                  </a:cubicBezTo>
                  <a:cubicBezTo>
                    <a:pt x="20661" y="8494"/>
                    <a:pt x="19722" y="5409"/>
                    <a:pt x="16904" y="3866"/>
                  </a:cubicBezTo>
                  <a:cubicBezTo>
                    <a:pt x="14087" y="2323"/>
                    <a:pt x="9391" y="2323"/>
                    <a:pt x="6574" y="3480"/>
                  </a:cubicBezTo>
                  <a:cubicBezTo>
                    <a:pt x="3757" y="4637"/>
                    <a:pt x="2817" y="6952"/>
                    <a:pt x="1878" y="92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7" name="Line"/>
            <p:cNvSpPr/>
            <p:nvPr/>
          </p:nvSpPr>
          <p:spPr>
            <a:xfrm>
              <a:off x="2696633" y="7429500"/>
              <a:ext cx="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8" name="Line"/>
            <p:cNvSpPr/>
            <p:nvPr/>
          </p:nvSpPr>
          <p:spPr>
            <a:xfrm>
              <a:off x="2726131" y="7304206"/>
              <a:ext cx="65753" cy="188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8" h="21407" fill="norm" stroke="1" extrusionOk="0">
                  <a:moveTo>
                    <a:pt x="20968" y="4847"/>
                  </a:moveTo>
                  <a:cubicBezTo>
                    <a:pt x="19618" y="3647"/>
                    <a:pt x="18268" y="2447"/>
                    <a:pt x="16243" y="1487"/>
                  </a:cubicBezTo>
                  <a:cubicBezTo>
                    <a:pt x="14218" y="527"/>
                    <a:pt x="11518" y="-193"/>
                    <a:pt x="8818" y="47"/>
                  </a:cubicBezTo>
                  <a:cubicBezTo>
                    <a:pt x="6118" y="287"/>
                    <a:pt x="3418" y="1487"/>
                    <a:pt x="1730" y="3167"/>
                  </a:cubicBezTo>
                  <a:cubicBezTo>
                    <a:pt x="43" y="4847"/>
                    <a:pt x="-632" y="7007"/>
                    <a:pt x="718" y="7967"/>
                  </a:cubicBezTo>
                  <a:cubicBezTo>
                    <a:pt x="2068" y="8927"/>
                    <a:pt x="5443" y="8687"/>
                    <a:pt x="8143" y="7967"/>
                  </a:cubicBezTo>
                  <a:cubicBezTo>
                    <a:pt x="10843" y="7247"/>
                    <a:pt x="12868" y="6047"/>
                    <a:pt x="13205" y="6047"/>
                  </a:cubicBezTo>
                  <a:cubicBezTo>
                    <a:pt x="13543" y="6047"/>
                    <a:pt x="12193" y="7247"/>
                    <a:pt x="12193" y="10007"/>
                  </a:cubicBezTo>
                  <a:cubicBezTo>
                    <a:pt x="12193" y="12767"/>
                    <a:pt x="13543" y="17087"/>
                    <a:pt x="14893" y="21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9" name="Line"/>
            <p:cNvSpPr/>
            <p:nvPr/>
          </p:nvSpPr>
          <p:spPr>
            <a:xfrm>
              <a:off x="2849578" y="7269535"/>
              <a:ext cx="78025" cy="234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6" h="21363" fill="norm" stroke="1" extrusionOk="0">
                  <a:moveTo>
                    <a:pt x="16472" y="4161"/>
                  </a:moveTo>
                  <a:cubicBezTo>
                    <a:pt x="15918" y="3197"/>
                    <a:pt x="15365" y="2232"/>
                    <a:pt x="13980" y="1461"/>
                  </a:cubicBezTo>
                  <a:cubicBezTo>
                    <a:pt x="12595" y="689"/>
                    <a:pt x="10380" y="111"/>
                    <a:pt x="7611" y="14"/>
                  </a:cubicBezTo>
                  <a:cubicBezTo>
                    <a:pt x="4841" y="-82"/>
                    <a:pt x="1518" y="304"/>
                    <a:pt x="411" y="1461"/>
                  </a:cubicBezTo>
                  <a:cubicBezTo>
                    <a:pt x="-697" y="2618"/>
                    <a:pt x="411" y="4547"/>
                    <a:pt x="4011" y="6668"/>
                  </a:cubicBezTo>
                  <a:cubicBezTo>
                    <a:pt x="7611" y="8789"/>
                    <a:pt x="13703" y="11104"/>
                    <a:pt x="17026" y="13225"/>
                  </a:cubicBezTo>
                  <a:cubicBezTo>
                    <a:pt x="20349" y="15347"/>
                    <a:pt x="20903" y="17275"/>
                    <a:pt x="20072" y="18625"/>
                  </a:cubicBezTo>
                  <a:cubicBezTo>
                    <a:pt x="19241" y="19975"/>
                    <a:pt x="17026" y="20747"/>
                    <a:pt x="13980" y="21132"/>
                  </a:cubicBezTo>
                  <a:cubicBezTo>
                    <a:pt x="10934" y="21518"/>
                    <a:pt x="7057" y="21518"/>
                    <a:pt x="5118" y="20361"/>
                  </a:cubicBezTo>
                  <a:cubicBezTo>
                    <a:pt x="3180" y="19204"/>
                    <a:pt x="3180" y="16889"/>
                    <a:pt x="5949" y="14286"/>
                  </a:cubicBezTo>
                  <a:cubicBezTo>
                    <a:pt x="8718" y="11682"/>
                    <a:pt x="14257" y="8789"/>
                    <a:pt x="15918" y="6379"/>
                  </a:cubicBezTo>
                  <a:cubicBezTo>
                    <a:pt x="17580" y="3968"/>
                    <a:pt x="15365" y="2039"/>
                    <a:pt x="13149" y="1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0" name="Line"/>
            <p:cNvSpPr/>
            <p:nvPr/>
          </p:nvSpPr>
          <p:spPr>
            <a:xfrm>
              <a:off x="5154189" y="1518829"/>
              <a:ext cx="7492895" cy="1087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7" h="21546" fill="norm" stroke="1" extrusionOk="0">
                  <a:moveTo>
                    <a:pt x="5634" y="1109"/>
                  </a:moveTo>
                  <a:cubicBezTo>
                    <a:pt x="5616" y="942"/>
                    <a:pt x="5597" y="774"/>
                    <a:pt x="5533" y="669"/>
                  </a:cubicBezTo>
                  <a:cubicBezTo>
                    <a:pt x="5469" y="564"/>
                    <a:pt x="5360" y="522"/>
                    <a:pt x="5222" y="417"/>
                  </a:cubicBezTo>
                  <a:cubicBezTo>
                    <a:pt x="5085" y="313"/>
                    <a:pt x="4920" y="145"/>
                    <a:pt x="4738" y="61"/>
                  </a:cubicBezTo>
                  <a:cubicBezTo>
                    <a:pt x="4555" y="-23"/>
                    <a:pt x="4353" y="-23"/>
                    <a:pt x="4152" y="82"/>
                  </a:cubicBezTo>
                  <a:cubicBezTo>
                    <a:pt x="3951" y="187"/>
                    <a:pt x="3750" y="396"/>
                    <a:pt x="3542" y="690"/>
                  </a:cubicBezTo>
                  <a:cubicBezTo>
                    <a:pt x="3335" y="984"/>
                    <a:pt x="3121" y="1361"/>
                    <a:pt x="2911" y="1739"/>
                  </a:cubicBezTo>
                  <a:cubicBezTo>
                    <a:pt x="2701" y="2116"/>
                    <a:pt x="2493" y="2494"/>
                    <a:pt x="2289" y="2913"/>
                  </a:cubicBezTo>
                  <a:cubicBezTo>
                    <a:pt x="2085" y="3332"/>
                    <a:pt x="1884" y="3794"/>
                    <a:pt x="1676" y="4255"/>
                  </a:cubicBezTo>
                  <a:cubicBezTo>
                    <a:pt x="1469" y="4716"/>
                    <a:pt x="1255" y="5178"/>
                    <a:pt x="1051" y="5723"/>
                  </a:cubicBezTo>
                  <a:cubicBezTo>
                    <a:pt x="847" y="6268"/>
                    <a:pt x="652" y="6897"/>
                    <a:pt x="502" y="7485"/>
                  </a:cubicBezTo>
                  <a:cubicBezTo>
                    <a:pt x="353" y="8072"/>
                    <a:pt x="249" y="8617"/>
                    <a:pt x="167" y="9330"/>
                  </a:cubicBezTo>
                  <a:cubicBezTo>
                    <a:pt x="85" y="10043"/>
                    <a:pt x="24" y="10924"/>
                    <a:pt x="5" y="11595"/>
                  </a:cubicBezTo>
                  <a:cubicBezTo>
                    <a:pt x="-13" y="12266"/>
                    <a:pt x="11" y="12727"/>
                    <a:pt x="88" y="13147"/>
                  </a:cubicBezTo>
                  <a:cubicBezTo>
                    <a:pt x="164" y="13566"/>
                    <a:pt x="292" y="13944"/>
                    <a:pt x="447" y="14216"/>
                  </a:cubicBezTo>
                  <a:cubicBezTo>
                    <a:pt x="603" y="14489"/>
                    <a:pt x="786" y="14657"/>
                    <a:pt x="996" y="14866"/>
                  </a:cubicBezTo>
                  <a:cubicBezTo>
                    <a:pt x="1207" y="15076"/>
                    <a:pt x="1444" y="15328"/>
                    <a:pt x="1676" y="15516"/>
                  </a:cubicBezTo>
                  <a:cubicBezTo>
                    <a:pt x="1908" y="15705"/>
                    <a:pt x="2134" y="15831"/>
                    <a:pt x="2341" y="15915"/>
                  </a:cubicBezTo>
                  <a:cubicBezTo>
                    <a:pt x="2548" y="15999"/>
                    <a:pt x="2737" y="16041"/>
                    <a:pt x="2960" y="16167"/>
                  </a:cubicBezTo>
                  <a:cubicBezTo>
                    <a:pt x="3182" y="16292"/>
                    <a:pt x="3439" y="16502"/>
                    <a:pt x="3676" y="16712"/>
                  </a:cubicBezTo>
                  <a:cubicBezTo>
                    <a:pt x="3914" y="16921"/>
                    <a:pt x="4134" y="17131"/>
                    <a:pt x="4350" y="17341"/>
                  </a:cubicBezTo>
                  <a:cubicBezTo>
                    <a:pt x="4567" y="17551"/>
                    <a:pt x="4780" y="17760"/>
                    <a:pt x="5009" y="17970"/>
                  </a:cubicBezTo>
                  <a:cubicBezTo>
                    <a:pt x="5238" y="18180"/>
                    <a:pt x="5482" y="18389"/>
                    <a:pt x="5732" y="18494"/>
                  </a:cubicBezTo>
                  <a:cubicBezTo>
                    <a:pt x="5982" y="18599"/>
                    <a:pt x="6238" y="18599"/>
                    <a:pt x="6497" y="18599"/>
                  </a:cubicBezTo>
                  <a:cubicBezTo>
                    <a:pt x="6756" y="18599"/>
                    <a:pt x="7018" y="18599"/>
                    <a:pt x="7284" y="18599"/>
                  </a:cubicBezTo>
                  <a:cubicBezTo>
                    <a:pt x="7549" y="18599"/>
                    <a:pt x="7817" y="18599"/>
                    <a:pt x="8079" y="18599"/>
                  </a:cubicBezTo>
                  <a:cubicBezTo>
                    <a:pt x="8342" y="18599"/>
                    <a:pt x="8598" y="18599"/>
                    <a:pt x="8845" y="18599"/>
                  </a:cubicBezTo>
                  <a:cubicBezTo>
                    <a:pt x="9092" y="18599"/>
                    <a:pt x="9330" y="18599"/>
                    <a:pt x="9576" y="18599"/>
                  </a:cubicBezTo>
                  <a:cubicBezTo>
                    <a:pt x="9823" y="18599"/>
                    <a:pt x="10080" y="18599"/>
                    <a:pt x="10317" y="18620"/>
                  </a:cubicBezTo>
                  <a:cubicBezTo>
                    <a:pt x="10555" y="18641"/>
                    <a:pt x="10775" y="18683"/>
                    <a:pt x="11000" y="18746"/>
                  </a:cubicBezTo>
                  <a:cubicBezTo>
                    <a:pt x="11226" y="18809"/>
                    <a:pt x="11458" y="18893"/>
                    <a:pt x="11671" y="18956"/>
                  </a:cubicBezTo>
                  <a:cubicBezTo>
                    <a:pt x="11885" y="19019"/>
                    <a:pt x="12080" y="19060"/>
                    <a:pt x="12281" y="19144"/>
                  </a:cubicBezTo>
                  <a:cubicBezTo>
                    <a:pt x="12482" y="19228"/>
                    <a:pt x="12690" y="19354"/>
                    <a:pt x="12903" y="19459"/>
                  </a:cubicBezTo>
                  <a:cubicBezTo>
                    <a:pt x="13117" y="19564"/>
                    <a:pt x="13336" y="19648"/>
                    <a:pt x="13562" y="19753"/>
                  </a:cubicBezTo>
                  <a:cubicBezTo>
                    <a:pt x="13787" y="19857"/>
                    <a:pt x="14019" y="19983"/>
                    <a:pt x="14248" y="20130"/>
                  </a:cubicBezTo>
                  <a:cubicBezTo>
                    <a:pt x="14476" y="20277"/>
                    <a:pt x="14702" y="20445"/>
                    <a:pt x="14912" y="20570"/>
                  </a:cubicBezTo>
                  <a:cubicBezTo>
                    <a:pt x="15123" y="20696"/>
                    <a:pt x="15318" y="20780"/>
                    <a:pt x="15516" y="20864"/>
                  </a:cubicBezTo>
                  <a:cubicBezTo>
                    <a:pt x="15714" y="20948"/>
                    <a:pt x="15916" y="21032"/>
                    <a:pt x="16126" y="21095"/>
                  </a:cubicBezTo>
                  <a:cubicBezTo>
                    <a:pt x="16336" y="21158"/>
                    <a:pt x="16556" y="21200"/>
                    <a:pt x="16794" y="21220"/>
                  </a:cubicBezTo>
                  <a:cubicBezTo>
                    <a:pt x="17032" y="21241"/>
                    <a:pt x="17288" y="21241"/>
                    <a:pt x="17541" y="21241"/>
                  </a:cubicBezTo>
                  <a:cubicBezTo>
                    <a:pt x="17794" y="21241"/>
                    <a:pt x="18044" y="21241"/>
                    <a:pt x="18291" y="21262"/>
                  </a:cubicBezTo>
                  <a:cubicBezTo>
                    <a:pt x="18538" y="21283"/>
                    <a:pt x="18782" y="21325"/>
                    <a:pt x="19004" y="21367"/>
                  </a:cubicBezTo>
                  <a:cubicBezTo>
                    <a:pt x="19227" y="21409"/>
                    <a:pt x="19428" y="21451"/>
                    <a:pt x="19608" y="21493"/>
                  </a:cubicBezTo>
                  <a:cubicBezTo>
                    <a:pt x="19788" y="21535"/>
                    <a:pt x="19947" y="21577"/>
                    <a:pt x="20078" y="21514"/>
                  </a:cubicBezTo>
                  <a:cubicBezTo>
                    <a:pt x="20209" y="21451"/>
                    <a:pt x="20312" y="21283"/>
                    <a:pt x="20459" y="20885"/>
                  </a:cubicBezTo>
                  <a:cubicBezTo>
                    <a:pt x="20605" y="20487"/>
                    <a:pt x="20794" y="19857"/>
                    <a:pt x="20968" y="19165"/>
                  </a:cubicBezTo>
                  <a:cubicBezTo>
                    <a:pt x="21142" y="18473"/>
                    <a:pt x="21300" y="17718"/>
                    <a:pt x="21401" y="17236"/>
                  </a:cubicBezTo>
                  <a:cubicBezTo>
                    <a:pt x="21502" y="16754"/>
                    <a:pt x="21544" y="16544"/>
                    <a:pt x="21587" y="163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1" name="Line"/>
            <p:cNvSpPr/>
            <p:nvPr/>
          </p:nvSpPr>
          <p:spPr>
            <a:xfrm>
              <a:off x="6830483" y="1378214"/>
              <a:ext cx="5829301" cy="342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fill="norm" stroke="1" extrusionOk="0">
                  <a:moveTo>
                    <a:pt x="21600" y="21583"/>
                  </a:moveTo>
                  <a:cubicBezTo>
                    <a:pt x="21325" y="19716"/>
                    <a:pt x="21051" y="17850"/>
                    <a:pt x="20784" y="16250"/>
                  </a:cubicBezTo>
                  <a:cubicBezTo>
                    <a:pt x="20518" y="14650"/>
                    <a:pt x="20259" y="13316"/>
                    <a:pt x="19988" y="12116"/>
                  </a:cubicBezTo>
                  <a:cubicBezTo>
                    <a:pt x="19718" y="10916"/>
                    <a:pt x="19435" y="9850"/>
                    <a:pt x="19137" y="8850"/>
                  </a:cubicBezTo>
                  <a:cubicBezTo>
                    <a:pt x="18839" y="7850"/>
                    <a:pt x="18525" y="6916"/>
                    <a:pt x="18220" y="6116"/>
                  </a:cubicBezTo>
                  <a:cubicBezTo>
                    <a:pt x="17914" y="5316"/>
                    <a:pt x="17616" y="4650"/>
                    <a:pt x="17329" y="4183"/>
                  </a:cubicBezTo>
                  <a:cubicBezTo>
                    <a:pt x="17043" y="3716"/>
                    <a:pt x="16769" y="3450"/>
                    <a:pt x="16486" y="3183"/>
                  </a:cubicBezTo>
                  <a:cubicBezTo>
                    <a:pt x="16204" y="2916"/>
                    <a:pt x="15914" y="2650"/>
                    <a:pt x="15620" y="2383"/>
                  </a:cubicBezTo>
                  <a:cubicBezTo>
                    <a:pt x="15325" y="2116"/>
                    <a:pt x="15027" y="1850"/>
                    <a:pt x="14741" y="1650"/>
                  </a:cubicBezTo>
                  <a:cubicBezTo>
                    <a:pt x="14455" y="1450"/>
                    <a:pt x="14180" y="1316"/>
                    <a:pt x="13886" y="1116"/>
                  </a:cubicBezTo>
                  <a:cubicBezTo>
                    <a:pt x="13592" y="916"/>
                    <a:pt x="13278" y="650"/>
                    <a:pt x="12973" y="450"/>
                  </a:cubicBezTo>
                  <a:cubicBezTo>
                    <a:pt x="12667" y="250"/>
                    <a:pt x="12369" y="116"/>
                    <a:pt x="12063" y="50"/>
                  </a:cubicBezTo>
                  <a:cubicBezTo>
                    <a:pt x="11757" y="-17"/>
                    <a:pt x="11443" y="-17"/>
                    <a:pt x="11133" y="50"/>
                  </a:cubicBezTo>
                  <a:cubicBezTo>
                    <a:pt x="10824" y="116"/>
                    <a:pt x="10518" y="250"/>
                    <a:pt x="10231" y="450"/>
                  </a:cubicBezTo>
                  <a:cubicBezTo>
                    <a:pt x="9945" y="650"/>
                    <a:pt x="9678" y="916"/>
                    <a:pt x="9396" y="1116"/>
                  </a:cubicBezTo>
                  <a:cubicBezTo>
                    <a:pt x="9114" y="1316"/>
                    <a:pt x="8816" y="1450"/>
                    <a:pt x="8533" y="1583"/>
                  </a:cubicBezTo>
                  <a:cubicBezTo>
                    <a:pt x="8251" y="1716"/>
                    <a:pt x="7984" y="1850"/>
                    <a:pt x="7694" y="1983"/>
                  </a:cubicBezTo>
                  <a:cubicBezTo>
                    <a:pt x="7404" y="2116"/>
                    <a:pt x="7090" y="2250"/>
                    <a:pt x="6788" y="2250"/>
                  </a:cubicBezTo>
                  <a:cubicBezTo>
                    <a:pt x="6486" y="2250"/>
                    <a:pt x="6196" y="2116"/>
                    <a:pt x="5878" y="2050"/>
                  </a:cubicBezTo>
                  <a:cubicBezTo>
                    <a:pt x="5561" y="1983"/>
                    <a:pt x="5216" y="1983"/>
                    <a:pt x="4902" y="2050"/>
                  </a:cubicBezTo>
                  <a:cubicBezTo>
                    <a:pt x="4588" y="2116"/>
                    <a:pt x="4306" y="2250"/>
                    <a:pt x="4020" y="2516"/>
                  </a:cubicBezTo>
                  <a:cubicBezTo>
                    <a:pt x="3733" y="2783"/>
                    <a:pt x="3443" y="3183"/>
                    <a:pt x="3176" y="3583"/>
                  </a:cubicBezTo>
                  <a:cubicBezTo>
                    <a:pt x="2910" y="3983"/>
                    <a:pt x="2667" y="4383"/>
                    <a:pt x="2408" y="4916"/>
                  </a:cubicBezTo>
                  <a:cubicBezTo>
                    <a:pt x="2149" y="5450"/>
                    <a:pt x="1875" y="6116"/>
                    <a:pt x="1624" y="6783"/>
                  </a:cubicBezTo>
                  <a:cubicBezTo>
                    <a:pt x="1373" y="7450"/>
                    <a:pt x="1145" y="8116"/>
                    <a:pt x="925" y="8716"/>
                  </a:cubicBezTo>
                  <a:cubicBezTo>
                    <a:pt x="706" y="9316"/>
                    <a:pt x="494" y="9850"/>
                    <a:pt x="353" y="10383"/>
                  </a:cubicBezTo>
                  <a:cubicBezTo>
                    <a:pt x="212" y="10916"/>
                    <a:pt x="141" y="11450"/>
                    <a:pt x="94" y="12383"/>
                  </a:cubicBezTo>
                  <a:cubicBezTo>
                    <a:pt x="47" y="13316"/>
                    <a:pt x="24" y="14650"/>
                    <a:pt x="0" y="159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Drawing"/>
          <p:cNvGrpSpPr/>
          <p:nvPr/>
        </p:nvGrpSpPr>
        <p:grpSpPr>
          <a:xfrm>
            <a:off x="999860" y="1596231"/>
            <a:ext cx="10402269" cy="5903119"/>
            <a:chOff x="0" y="0"/>
            <a:chExt cx="10402268" cy="5903118"/>
          </a:xfrm>
        </p:grpSpPr>
        <p:sp>
          <p:nvSpPr>
            <p:cNvPr id="264" name="Line"/>
            <p:cNvSpPr/>
            <p:nvPr/>
          </p:nvSpPr>
          <p:spPr>
            <a:xfrm>
              <a:off x="0" y="252991"/>
              <a:ext cx="181240" cy="371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442" fill="norm" stroke="1" extrusionOk="0">
                  <a:moveTo>
                    <a:pt x="19246" y="3216"/>
                  </a:moveTo>
                  <a:cubicBezTo>
                    <a:pt x="18743" y="2606"/>
                    <a:pt x="18241" y="1996"/>
                    <a:pt x="17362" y="1629"/>
                  </a:cubicBezTo>
                  <a:cubicBezTo>
                    <a:pt x="16483" y="1263"/>
                    <a:pt x="15227" y="1141"/>
                    <a:pt x="13594" y="1690"/>
                  </a:cubicBezTo>
                  <a:cubicBezTo>
                    <a:pt x="11962" y="2240"/>
                    <a:pt x="9953" y="3460"/>
                    <a:pt x="7818" y="5168"/>
                  </a:cubicBezTo>
                  <a:cubicBezTo>
                    <a:pt x="5683" y="6877"/>
                    <a:pt x="3422" y="9074"/>
                    <a:pt x="2041" y="11392"/>
                  </a:cubicBezTo>
                  <a:cubicBezTo>
                    <a:pt x="659" y="13711"/>
                    <a:pt x="157" y="16152"/>
                    <a:pt x="32" y="17677"/>
                  </a:cubicBezTo>
                  <a:cubicBezTo>
                    <a:pt x="-94" y="19202"/>
                    <a:pt x="157" y="19813"/>
                    <a:pt x="785" y="20301"/>
                  </a:cubicBezTo>
                  <a:cubicBezTo>
                    <a:pt x="1413" y="20789"/>
                    <a:pt x="2418" y="21155"/>
                    <a:pt x="3548" y="21338"/>
                  </a:cubicBezTo>
                  <a:cubicBezTo>
                    <a:pt x="4678" y="21521"/>
                    <a:pt x="5934" y="21521"/>
                    <a:pt x="7692" y="20850"/>
                  </a:cubicBezTo>
                  <a:cubicBezTo>
                    <a:pt x="9450" y="20179"/>
                    <a:pt x="11711" y="18836"/>
                    <a:pt x="13971" y="16396"/>
                  </a:cubicBezTo>
                  <a:cubicBezTo>
                    <a:pt x="16232" y="13955"/>
                    <a:pt x="18492" y="10416"/>
                    <a:pt x="19246" y="7731"/>
                  </a:cubicBezTo>
                  <a:cubicBezTo>
                    <a:pt x="19999" y="5046"/>
                    <a:pt x="19246" y="3216"/>
                    <a:pt x="18492" y="2057"/>
                  </a:cubicBezTo>
                  <a:cubicBezTo>
                    <a:pt x="17739" y="897"/>
                    <a:pt x="16985" y="409"/>
                    <a:pt x="15604" y="165"/>
                  </a:cubicBezTo>
                  <a:cubicBezTo>
                    <a:pt x="14222" y="-79"/>
                    <a:pt x="12213" y="-79"/>
                    <a:pt x="10329" y="348"/>
                  </a:cubicBezTo>
                  <a:cubicBezTo>
                    <a:pt x="8446" y="775"/>
                    <a:pt x="6687" y="1629"/>
                    <a:pt x="5557" y="3277"/>
                  </a:cubicBezTo>
                  <a:cubicBezTo>
                    <a:pt x="4427" y="4924"/>
                    <a:pt x="3925" y="7365"/>
                    <a:pt x="4804" y="9562"/>
                  </a:cubicBezTo>
                  <a:cubicBezTo>
                    <a:pt x="5683" y="11758"/>
                    <a:pt x="7943" y="13711"/>
                    <a:pt x="10204" y="15175"/>
                  </a:cubicBezTo>
                  <a:cubicBezTo>
                    <a:pt x="12464" y="16640"/>
                    <a:pt x="14725" y="17616"/>
                    <a:pt x="16608" y="18287"/>
                  </a:cubicBezTo>
                  <a:cubicBezTo>
                    <a:pt x="18492" y="18958"/>
                    <a:pt x="19999" y="19324"/>
                    <a:pt x="21506" y="196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" name="Line"/>
            <p:cNvSpPr/>
            <p:nvPr/>
          </p:nvSpPr>
          <p:spPr>
            <a:xfrm>
              <a:off x="244739" y="264318"/>
              <a:ext cx="116792" cy="463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9" h="21600" fill="norm" stroke="1" extrusionOk="0">
                  <a:moveTo>
                    <a:pt x="9095" y="0"/>
                  </a:moveTo>
                  <a:cubicBezTo>
                    <a:pt x="12505" y="1677"/>
                    <a:pt x="15916" y="3353"/>
                    <a:pt x="18189" y="5868"/>
                  </a:cubicBezTo>
                  <a:cubicBezTo>
                    <a:pt x="20463" y="8384"/>
                    <a:pt x="21600" y="11737"/>
                    <a:pt x="20463" y="14400"/>
                  </a:cubicBezTo>
                  <a:cubicBezTo>
                    <a:pt x="19326" y="17063"/>
                    <a:pt x="15916" y="19036"/>
                    <a:pt x="12126" y="20121"/>
                  </a:cubicBezTo>
                  <a:cubicBezTo>
                    <a:pt x="8337" y="21205"/>
                    <a:pt x="4168" y="2140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" name="Line"/>
            <p:cNvSpPr/>
            <p:nvPr/>
          </p:nvSpPr>
          <p:spPr>
            <a:xfrm>
              <a:off x="830643" y="292061"/>
              <a:ext cx="239597" cy="427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397" fill="norm" stroke="1" extrusionOk="0">
                  <a:moveTo>
                    <a:pt x="21447" y="2107"/>
                  </a:moveTo>
                  <a:cubicBezTo>
                    <a:pt x="21258" y="1577"/>
                    <a:pt x="21068" y="1048"/>
                    <a:pt x="20594" y="624"/>
                  </a:cubicBezTo>
                  <a:cubicBezTo>
                    <a:pt x="20121" y="201"/>
                    <a:pt x="19363" y="-117"/>
                    <a:pt x="17658" y="42"/>
                  </a:cubicBezTo>
                  <a:cubicBezTo>
                    <a:pt x="15952" y="201"/>
                    <a:pt x="13300" y="836"/>
                    <a:pt x="10552" y="2530"/>
                  </a:cubicBezTo>
                  <a:cubicBezTo>
                    <a:pt x="7805" y="4224"/>
                    <a:pt x="4963" y="6977"/>
                    <a:pt x="3068" y="9571"/>
                  </a:cubicBezTo>
                  <a:cubicBezTo>
                    <a:pt x="1173" y="12165"/>
                    <a:pt x="226" y="14601"/>
                    <a:pt x="36" y="16454"/>
                  </a:cubicBezTo>
                  <a:cubicBezTo>
                    <a:pt x="-153" y="18307"/>
                    <a:pt x="415" y="19577"/>
                    <a:pt x="1079" y="20371"/>
                  </a:cubicBezTo>
                  <a:cubicBezTo>
                    <a:pt x="1742" y="21165"/>
                    <a:pt x="2500" y="21483"/>
                    <a:pt x="3731" y="21377"/>
                  </a:cubicBezTo>
                  <a:cubicBezTo>
                    <a:pt x="4963" y="21271"/>
                    <a:pt x="6668" y="20742"/>
                    <a:pt x="7900" y="19948"/>
                  </a:cubicBezTo>
                  <a:cubicBezTo>
                    <a:pt x="9131" y="19154"/>
                    <a:pt x="9889" y="18095"/>
                    <a:pt x="10268" y="17089"/>
                  </a:cubicBezTo>
                  <a:cubicBezTo>
                    <a:pt x="10647" y="16083"/>
                    <a:pt x="10647" y="15130"/>
                    <a:pt x="10079" y="14548"/>
                  </a:cubicBezTo>
                  <a:cubicBezTo>
                    <a:pt x="9510" y="13965"/>
                    <a:pt x="8373" y="13754"/>
                    <a:pt x="7331" y="13754"/>
                  </a:cubicBezTo>
                  <a:cubicBezTo>
                    <a:pt x="6289" y="13754"/>
                    <a:pt x="5342" y="13965"/>
                    <a:pt x="4963" y="14442"/>
                  </a:cubicBezTo>
                  <a:cubicBezTo>
                    <a:pt x="4584" y="14918"/>
                    <a:pt x="4773" y="15659"/>
                    <a:pt x="4963" y="164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" name="Line"/>
            <p:cNvSpPr/>
            <p:nvPr/>
          </p:nvSpPr>
          <p:spPr>
            <a:xfrm>
              <a:off x="1044839" y="552931"/>
              <a:ext cx="24931" cy="130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136" fill="norm" stroke="1" extrusionOk="0">
                  <a:moveTo>
                    <a:pt x="0" y="1593"/>
                  </a:moveTo>
                  <a:cubicBezTo>
                    <a:pt x="7200" y="565"/>
                    <a:pt x="14400" y="-464"/>
                    <a:pt x="18000" y="222"/>
                  </a:cubicBezTo>
                  <a:cubicBezTo>
                    <a:pt x="21600" y="907"/>
                    <a:pt x="21600" y="3307"/>
                    <a:pt x="20700" y="7079"/>
                  </a:cubicBezTo>
                  <a:cubicBezTo>
                    <a:pt x="19800" y="10850"/>
                    <a:pt x="18000" y="15993"/>
                    <a:pt x="16200" y="211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" name="Line"/>
            <p:cNvSpPr/>
            <p:nvPr/>
          </p:nvSpPr>
          <p:spPr>
            <a:xfrm>
              <a:off x="1070239" y="486568"/>
              <a:ext cx="190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" name="Line"/>
            <p:cNvSpPr/>
            <p:nvPr/>
          </p:nvSpPr>
          <p:spPr>
            <a:xfrm>
              <a:off x="1121039" y="492918"/>
              <a:ext cx="146051" cy="163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1" fill="norm" stroke="1" extrusionOk="0">
                  <a:moveTo>
                    <a:pt x="0" y="4101"/>
                  </a:moveTo>
                  <a:cubicBezTo>
                    <a:pt x="1878" y="9023"/>
                    <a:pt x="3757" y="13944"/>
                    <a:pt x="5322" y="17089"/>
                  </a:cubicBezTo>
                  <a:cubicBezTo>
                    <a:pt x="6887" y="20233"/>
                    <a:pt x="8139" y="21600"/>
                    <a:pt x="9235" y="21053"/>
                  </a:cubicBezTo>
                  <a:cubicBezTo>
                    <a:pt x="10330" y="20506"/>
                    <a:pt x="11270" y="18046"/>
                    <a:pt x="12522" y="14628"/>
                  </a:cubicBezTo>
                  <a:cubicBezTo>
                    <a:pt x="13774" y="11210"/>
                    <a:pt x="15339" y="6835"/>
                    <a:pt x="16904" y="4238"/>
                  </a:cubicBezTo>
                  <a:cubicBezTo>
                    <a:pt x="18470" y="1641"/>
                    <a:pt x="20035" y="8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" name="Line"/>
            <p:cNvSpPr/>
            <p:nvPr/>
          </p:nvSpPr>
          <p:spPr>
            <a:xfrm>
              <a:off x="1275364" y="481944"/>
              <a:ext cx="272349" cy="176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390" fill="norm" stroke="1" extrusionOk="0">
                  <a:moveTo>
                    <a:pt x="347" y="5961"/>
                  </a:moveTo>
                  <a:cubicBezTo>
                    <a:pt x="514" y="7247"/>
                    <a:pt x="680" y="8533"/>
                    <a:pt x="1178" y="9047"/>
                  </a:cubicBezTo>
                  <a:cubicBezTo>
                    <a:pt x="1677" y="9561"/>
                    <a:pt x="2507" y="9304"/>
                    <a:pt x="3255" y="8790"/>
                  </a:cubicBezTo>
                  <a:cubicBezTo>
                    <a:pt x="4003" y="8276"/>
                    <a:pt x="4667" y="7504"/>
                    <a:pt x="5249" y="6476"/>
                  </a:cubicBezTo>
                  <a:cubicBezTo>
                    <a:pt x="5831" y="5447"/>
                    <a:pt x="6329" y="4161"/>
                    <a:pt x="6578" y="2876"/>
                  </a:cubicBezTo>
                  <a:cubicBezTo>
                    <a:pt x="6827" y="1590"/>
                    <a:pt x="6827" y="304"/>
                    <a:pt x="6163" y="47"/>
                  </a:cubicBezTo>
                  <a:cubicBezTo>
                    <a:pt x="5498" y="-210"/>
                    <a:pt x="4169" y="561"/>
                    <a:pt x="3006" y="2747"/>
                  </a:cubicBezTo>
                  <a:cubicBezTo>
                    <a:pt x="1843" y="4933"/>
                    <a:pt x="846" y="8533"/>
                    <a:pt x="347" y="11233"/>
                  </a:cubicBezTo>
                  <a:cubicBezTo>
                    <a:pt x="-151" y="13933"/>
                    <a:pt x="-151" y="15733"/>
                    <a:pt x="597" y="17276"/>
                  </a:cubicBezTo>
                  <a:cubicBezTo>
                    <a:pt x="1344" y="18819"/>
                    <a:pt x="2840" y="20104"/>
                    <a:pt x="4751" y="19076"/>
                  </a:cubicBezTo>
                  <a:cubicBezTo>
                    <a:pt x="6661" y="18047"/>
                    <a:pt x="8987" y="14704"/>
                    <a:pt x="10400" y="12519"/>
                  </a:cubicBezTo>
                  <a:cubicBezTo>
                    <a:pt x="11812" y="10333"/>
                    <a:pt x="12311" y="9304"/>
                    <a:pt x="12394" y="9561"/>
                  </a:cubicBezTo>
                  <a:cubicBezTo>
                    <a:pt x="12477" y="9819"/>
                    <a:pt x="12144" y="11361"/>
                    <a:pt x="11895" y="13161"/>
                  </a:cubicBezTo>
                  <a:cubicBezTo>
                    <a:pt x="11646" y="14961"/>
                    <a:pt x="11480" y="17019"/>
                    <a:pt x="12061" y="15604"/>
                  </a:cubicBezTo>
                  <a:cubicBezTo>
                    <a:pt x="12643" y="14190"/>
                    <a:pt x="13972" y="9304"/>
                    <a:pt x="14886" y="6347"/>
                  </a:cubicBezTo>
                  <a:cubicBezTo>
                    <a:pt x="15800" y="3390"/>
                    <a:pt x="16298" y="2361"/>
                    <a:pt x="17129" y="1590"/>
                  </a:cubicBezTo>
                  <a:cubicBezTo>
                    <a:pt x="17960" y="819"/>
                    <a:pt x="19123" y="304"/>
                    <a:pt x="19954" y="947"/>
                  </a:cubicBezTo>
                  <a:cubicBezTo>
                    <a:pt x="20784" y="1590"/>
                    <a:pt x="21283" y="3390"/>
                    <a:pt x="21366" y="6990"/>
                  </a:cubicBezTo>
                  <a:cubicBezTo>
                    <a:pt x="21449" y="10590"/>
                    <a:pt x="21117" y="15990"/>
                    <a:pt x="20784" y="213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" name="Line"/>
            <p:cNvSpPr/>
            <p:nvPr/>
          </p:nvSpPr>
          <p:spPr>
            <a:xfrm>
              <a:off x="2348178" y="311818"/>
              <a:ext cx="186002" cy="390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291" fill="norm" stroke="1" extrusionOk="0">
                  <a:moveTo>
                    <a:pt x="13652" y="6071"/>
                  </a:moveTo>
                  <a:cubicBezTo>
                    <a:pt x="11467" y="9190"/>
                    <a:pt x="9283" y="12309"/>
                    <a:pt x="7463" y="14677"/>
                  </a:cubicBezTo>
                  <a:cubicBezTo>
                    <a:pt x="5643" y="17045"/>
                    <a:pt x="4187" y="18662"/>
                    <a:pt x="2973" y="19759"/>
                  </a:cubicBezTo>
                  <a:cubicBezTo>
                    <a:pt x="1760" y="20856"/>
                    <a:pt x="789" y="21434"/>
                    <a:pt x="303" y="21261"/>
                  </a:cubicBezTo>
                  <a:cubicBezTo>
                    <a:pt x="-182" y="21087"/>
                    <a:pt x="-182" y="20163"/>
                    <a:pt x="1031" y="18027"/>
                  </a:cubicBezTo>
                  <a:cubicBezTo>
                    <a:pt x="2245" y="15890"/>
                    <a:pt x="4672" y="12540"/>
                    <a:pt x="7706" y="9421"/>
                  </a:cubicBezTo>
                  <a:cubicBezTo>
                    <a:pt x="10739" y="6302"/>
                    <a:pt x="14380" y="3415"/>
                    <a:pt x="16685" y="1798"/>
                  </a:cubicBezTo>
                  <a:cubicBezTo>
                    <a:pt x="18991" y="181"/>
                    <a:pt x="19962" y="-166"/>
                    <a:pt x="20569" y="65"/>
                  </a:cubicBezTo>
                  <a:cubicBezTo>
                    <a:pt x="21175" y="296"/>
                    <a:pt x="21418" y="1105"/>
                    <a:pt x="21297" y="3530"/>
                  </a:cubicBezTo>
                  <a:cubicBezTo>
                    <a:pt x="21175" y="5956"/>
                    <a:pt x="20690" y="9999"/>
                    <a:pt x="20447" y="12944"/>
                  </a:cubicBezTo>
                  <a:cubicBezTo>
                    <a:pt x="20205" y="15890"/>
                    <a:pt x="20205" y="17738"/>
                    <a:pt x="20205" y="195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" name="Line"/>
            <p:cNvSpPr/>
            <p:nvPr/>
          </p:nvSpPr>
          <p:spPr>
            <a:xfrm>
              <a:off x="2391039" y="569118"/>
              <a:ext cx="1714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" name="Line"/>
            <p:cNvSpPr/>
            <p:nvPr/>
          </p:nvSpPr>
          <p:spPr>
            <a:xfrm>
              <a:off x="2937139" y="327818"/>
              <a:ext cx="25401" cy="33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2309"/>
                    <a:pt x="10800" y="4619"/>
                    <a:pt x="7200" y="8219"/>
                  </a:cubicBezTo>
                  <a:cubicBezTo>
                    <a:pt x="3600" y="11819"/>
                    <a:pt x="1800" y="1670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" name="Line"/>
            <p:cNvSpPr/>
            <p:nvPr/>
          </p:nvSpPr>
          <p:spPr>
            <a:xfrm>
              <a:off x="2759339" y="708818"/>
              <a:ext cx="412751" cy="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12960"/>
                  </a:moveTo>
                  <a:cubicBezTo>
                    <a:pt x="2769" y="17280"/>
                    <a:pt x="5538" y="21600"/>
                    <a:pt x="9138" y="19440"/>
                  </a:cubicBezTo>
                  <a:cubicBezTo>
                    <a:pt x="12738" y="17280"/>
                    <a:pt x="17169" y="86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" name="Line"/>
            <p:cNvSpPr/>
            <p:nvPr/>
          </p:nvSpPr>
          <p:spPr>
            <a:xfrm>
              <a:off x="3356239" y="467518"/>
              <a:ext cx="1" cy="21590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" name="Line"/>
            <p:cNvSpPr/>
            <p:nvPr/>
          </p:nvSpPr>
          <p:spPr>
            <a:xfrm>
              <a:off x="3367134" y="297472"/>
              <a:ext cx="247869" cy="385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291" fill="norm" stroke="1" extrusionOk="0">
                  <a:moveTo>
                    <a:pt x="155" y="12182"/>
                  </a:moveTo>
                  <a:cubicBezTo>
                    <a:pt x="-26" y="9730"/>
                    <a:pt x="-208" y="7278"/>
                    <a:pt x="609" y="5294"/>
                  </a:cubicBezTo>
                  <a:cubicBezTo>
                    <a:pt x="1426" y="3309"/>
                    <a:pt x="3241" y="1791"/>
                    <a:pt x="5600" y="915"/>
                  </a:cubicBezTo>
                  <a:cubicBezTo>
                    <a:pt x="7960" y="40"/>
                    <a:pt x="10864" y="-194"/>
                    <a:pt x="13224" y="156"/>
                  </a:cubicBezTo>
                  <a:cubicBezTo>
                    <a:pt x="15584" y="507"/>
                    <a:pt x="17399" y="1441"/>
                    <a:pt x="18306" y="2258"/>
                  </a:cubicBezTo>
                  <a:cubicBezTo>
                    <a:pt x="19214" y="3075"/>
                    <a:pt x="19214" y="3776"/>
                    <a:pt x="17762" y="4827"/>
                  </a:cubicBezTo>
                  <a:cubicBezTo>
                    <a:pt x="16310" y="5877"/>
                    <a:pt x="13405" y="7278"/>
                    <a:pt x="11409" y="8212"/>
                  </a:cubicBezTo>
                  <a:cubicBezTo>
                    <a:pt x="9412" y="9147"/>
                    <a:pt x="8323" y="9614"/>
                    <a:pt x="8142" y="10081"/>
                  </a:cubicBezTo>
                  <a:cubicBezTo>
                    <a:pt x="7960" y="10548"/>
                    <a:pt x="8686" y="11015"/>
                    <a:pt x="10501" y="11774"/>
                  </a:cubicBezTo>
                  <a:cubicBezTo>
                    <a:pt x="12316" y="12532"/>
                    <a:pt x="15221" y="13583"/>
                    <a:pt x="17217" y="14692"/>
                  </a:cubicBezTo>
                  <a:cubicBezTo>
                    <a:pt x="19214" y="15802"/>
                    <a:pt x="20303" y="16969"/>
                    <a:pt x="20847" y="17845"/>
                  </a:cubicBezTo>
                  <a:cubicBezTo>
                    <a:pt x="21392" y="18721"/>
                    <a:pt x="21392" y="19304"/>
                    <a:pt x="20847" y="19771"/>
                  </a:cubicBezTo>
                  <a:cubicBezTo>
                    <a:pt x="20303" y="20238"/>
                    <a:pt x="19214" y="20589"/>
                    <a:pt x="17036" y="20881"/>
                  </a:cubicBezTo>
                  <a:cubicBezTo>
                    <a:pt x="14858" y="21172"/>
                    <a:pt x="11590" y="21406"/>
                    <a:pt x="8958" y="21231"/>
                  </a:cubicBezTo>
                  <a:cubicBezTo>
                    <a:pt x="6326" y="21056"/>
                    <a:pt x="4330" y="20472"/>
                    <a:pt x="2333" y="198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" name="Line"/>
            <p:cNvSpPr/>
            <p:nvPr/>
          </p:nvSpPr>
          <p:spPr>
            <a:xfrm>
              <a:off x="3826139" y="619918"/>
              <a:ext cx="190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" name="Line"/>
            <p:cNvSpPr/>
            <p:nvPr/>
          </p:nvSpPr>
          <p:spPr>
            <a:xfrm>
              <a:off x="4578005" y="272419"/>
              <a:ext cx="251435" cy="368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387" fill="norm" stroke="1" extrusionOk="0">
                  <a:moveTo>
                    <a:pt x="21382" y="1371"/>
                  </a:moveTo>
                  <a:cubicBezTo>
                    <a:pt x="19762" y="880"/>
                    <a:pt x="18142" y="389"/>
                    <a:pt x="16792" y="143"/>
                  </a:cubicBezTo>
                  <a:cubicBezTo>
                    <a:pt x="15442" y="-102"/>
                    <a:pt x="14362" y="-102"/>
                    <a:pt x="12652" y="696"/>
                  </a:cubicBezTo>
                  <a:cubicBezTo>
                    <a:pt x="10942" y="1493"/>
                    <a:pt x="8602" y="3089"/>
                    <a:pt x="6352" y="5175"/>
                  </a:cubicBezTo>
                  <a:cubicBezTo>
                    <a:pt x="4102" y="7262"/>
                    <a:pt x="1942" y="9839"/>
                    <a:pt x="862" y="12232"/>
                  </a:cubicBezTo>
                  <a:cubicBezTo>
                    <a:pt x="-218" y="14625"/>
                    <a:pt x="-218" y="16834"/>
                    <a:pt x="502" y="18491"/>
                  </a:cubicBezTo>
                  <a:cubicBezTo>
                    <a:pt x="1222" y="20148"/>
                    <a:pt x="2662" y="21253"/>
                    <a:pt x="5272" y="21375"/>
                  </a:cubicBezTo>
                  <a:cubicBezTo>
                    <a:pt x="7882" y="21498"/>
                    <a:pt x="11662" y="20639"/>
                    <a:pt x="15442" y="197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" name="Line"/>
            <p:cNvSpPr/>
            <p:nvPr/>
          </p:nvSpPr>
          <p:spPr>
            <a:xfrm>
              <a:off x="4738381" y="442166"/>
              <a:ext cx="406858" cy="21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0877" fill="norm" stroke="1" extrusionOk="0">
                  <a:moveTo>
                    <a:pt x="9132" y="7869"/>
                  </a:moveTo>
                  <a:cubicBezTo>
                    <a:pt x="9244" y="6859"/>
                    <a:pt x="9355" y="5850"/>
                    <a:pt x="9188" y="4841"/>
                  </a:cubicBezTo>
                  <a:cubicBezTo>
                    <a:pt x="9021" y="3831"/>
                    <a:pt x="8576" y="2822"/>
                    <a:pt x="7351" y="3529"/>
                  </a:cubicBezTo>
                  <a:cubicBezTo>
                    <a:pt x="6126" y="4235"/>
                    <a:pt x="4122" y="6658"/>
                    <a:pt x="2786" y="9080"/>
                  </a:cubicBezTo>
                  <a:cubicBezTo>
                    <a:pt x="1450" y="11502"/>
                    <a:pt x="782" y="13925"/>
                    <a:pt x="392" y="15843"/>
                  </a:cubicBezTo>
                  <a:cubicBezTo>
                    <a:pt x="2" y="17760"/>
                    <a:pt x="-109" y="19173"/>
                    <a:pt x="114" y="20082"/>
                  </a:cubicBezTo>
                  <a:cubicBezTo>
                    <a:pt x="336" y="20990"/>
                    <a:pt x="893" y="21394"/>
                    <a:pt x="1895" y="19779"/>
                  </a:cubicBezTo>
                  <a:cubicBezTo>
                    <a:pt x="2897" y="18164"/>
                    <a:pt x="4345" y="14530"/>
                    <a:pt x="5235" y="12310"/>
                  </a:cubicBezTo>
                  <a:cubicBezTo>
                    <a:pt x="6126" y="10089"/>
                    <a:pt x="6460" y="9282"/>
                    <a:pt x="6627" y="9585"/>
                  </a:cubicBezTo>
                  <a:cubicBezTo>
                    <a:pt x="6794" y="9887"/>
                    <a:pt x="6794" y="11301"/>
                    <a:pt x="6794" y="12512"/>
                  </a:cubicBezTo>
                  <a:cubicBezTo>
                    <a:pt x="6794" y="13723"/>
                    <a:pt x="6794" y="14732"/>
                    <a:pt x="6905" y="15742"/>
                  </a:cubicBezTo>
                  <a:cubicBezTo>
                    <a:pt x="7017" y="16751"/>
                    <a:pt x="7239" y="17760"/>
                    <a:pt x="8409" y="16953"/>
                  </a:cubicBezTo>
                  <a:cubicBezTo>
                    <a:pt x="9578" y="16145"/>
                    <a:pt x="11693" y="13521"/>
                    <a:pt x="12862" y="11704"/>
                  </a:cubicBezTo>
                  <a:cubicBezTo>
                    <a:pt x="14031" y="9887"/>
                    <a:pt x="14254" y="8878"/>
                    <a:pt x="14365" y="8878"/>
                  </a:cubicBezTo>
                  <a:cubicBezTo>
                    <a:pt x="14477" y="8878"/>
                    <a:pt x="14477" y="9887"/>
                    <a:pt x="14421" y="11502"/>
                  </a:cubicBezTo>
                  <a:cubicBezTo>
                    <a:pt x="14365" y="13117"/>
                    <a:pt x="14254" y="15338"/>
                    <a:pt x="14087" y="17155"/>
                  </a:cubicBezTo>
                  <a:cubicBezTo>
                    <a:pt x="13920" y="18972"/>
                    <a:pt x="13697" y="20385"/>
                    <a:pt x="13642" y="20587"/>
                  </a:cubicBezTo>
                  <a:cubicBezTo>
                    <a:pt x="13586" y="20788"/>
                    <a:pt x="13697" y="19779"/>
                    <a:pt x="14198" y="16549"/>
                  </a:cubicBezTo>
                  <a:cubicBezTo>
                    <a:pt x="14699" y="13319"/>
                    <a:pt x="15590" y="7869"/>
                    <a:pt x="16369" y="4639"/>
                  </a:cubicBezTo>
                  <a:cubicBezTo>
                    <a:pt x="17149" y="1409"/>
                    <a:pt x="17817" y="400"/>
                    <a:pt x="18429" y="97"/>
                  </a:cubicBezTo>
                  <a:cubicBezTo>
                    <a:pt x="19042" y="-206"/>
                    <a:pt x="19598" y="198"/>
                    <a:pt x="20155" y="1409"/>
                  </a:cubicBezTo>
                  <a:cubicBezTo>
                    <a:pt x="20712" y="2620"/>
                    <a:pt x="21268" y="4639"/>
                    <a:pt x="21380" y="7869"/>
                  </a:cubicBezTo>
                  <a:cubicBezTo>
                    <a:pt x="21491" y="11099"/>
                    <a:pt x="21157" y="15540"/>
                    <a:pt x="20823" y="199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" name="Line"/>
            <p:cNvSpPr/>
            <p:nvPr/>
          </p:nvSpPr>
          <p:spPr>
            <a:xfrm>
              <a:off x="5643755" y="261895"/>
              <a:ext cx="182635" cy="365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436" fill="norm" stroke="1" extrusionOk="0">
                  <a:moveTo>
                    <a:pt x="10994" y="10570"/>
                  </a:moveTo>
                  <a:cubicBezTo>
                    <a:pt x="8512" y="13177"/>
                    <a:pt x="6029" y="15784"/>
                    <a:pt x="4539" y="17397"/>
                  </a:cubicBezTo>
                  <a:cubicBezTo>
                    <a:pt x="3050" y="19011"/>
                    <a:pt x="2553" y="19632"/>
                    <a:pt x="1932" y="20253"/>
                  </a:cubicBezTo>
                  <a:cubicBezTo>
                    <a:pt x="1312" y="20873"/>
                    <a:pt x="567" y="21494"/>
                    <a:pt x="194" y="21432"/>
                  </a:cubicBezTo>
                  <a:cubicBezTo>
                    <a:pt x="-178" y="21370"/>
                    <a:pt x="-178" y="20625"/>
                    <a:pt x="1684" y="18018"/>
                  </a:cubicBezTo>
                  <a:cubicBezTo>
                    <a:pt x="3546" y="15411"/>
                    <a:pt x="7270" y="10942"/>
                    <a:pt x="10125" y="7901"/>
                  </a:cubicBezTo>
                  <a:cubicBezTo>
                    <a:pt x="12981" y="4860"/>
                    <a:pt x="14967" y="3246"/>
                    <a:pt x="16332" y="2066"/>
                  </a:cubicBezTo>
                  <a:cubicBezTo>
                    <a:pt x="17698" y="887"/>
                    <a:pt x="18443" y="142"/>
                    <a:pt x="19312" y="18"/>
                  </a:cubicBezTo>
                  <a:cubicBezTo>
                    <a:pt x="20181" y="-106"/>
                    <a:pt x="21174" y="391"/>
                    <a:pt x="21298" y="2191"/>
                  </a:cubicBezTo>
                  <a:cubicBezTo>
                    <a:pt x="21422" y="3991"/>
                    <a:pt x="20677" y="7094"/>
                    <a:pt x="20181" y="10011"/>
                  </a:cubicBezTo>
                  <a:cubicBezTo>
                    <a:pt x="19684" y="12928"/>
                    <a:pt x="19436" y="15660"/>
                    <a:pt x="19312" y="17397"/>
                  </a:cubicBezTo>
                  <a:cubicBezTo>
                    <a:pt x="19188" y="19135"/>
                    <a:pt x="19188" y="19880"/>
                    <a:pt x="19560" y="19942"/>
                  </a:cubicBezTo>
                  <a:cubicBezTo>
                    <a:pt x="19932" y="20004"/>
                    <a:pt x="20677" y="19384"/>
                    <a:pt x="21422" y="187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" name="Line"/>
            <p:cNvSpPr/>
            <p:nvPr/>
          </p:nvSpPr>
          <p:spPr>
            <a:xfrm>
              <a:off x="5697272" y="473868"/>
              <a:ext cx="179918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541" y="21600"/>
                  </a:moveTo>
                  <a:cubicBezTo>
                    <a:pt x="1271" y="20571"/>
                    <a:pt x="0" y="19543"/>
                    <a:pt x="0" y="18000"/>
                  </a:cubicBezTo>
                  <a:cubicBezTo>
                    <a:pt x="0" y="16457"/>
                    <a:pt x="1271" y="14400"/>
                    <a:pt x="5082" y="11314"/>
                  </a:cubicBezTo>
                  <a:cubicBezTo>
                    <a:pt x="8894" y="8229"/>
                    <a:pt x="15247" y="41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" name="Line"/>
            <p:cNvSpPr/>
            <p:nvPr/>
          </p:nvSpPr>
          <p:spPr>
            <a:xfrm>
              <a:off x="6211305" y="278753"/>
              <a:ext cx="161185" cy="284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311" fill="norm" stroke="1" extrusionOk="0">
                  <a:moveTo>
                    <a:pt x="18837" y="16070"/>
                  </a:moveTo>
                  <a:cubicBezTo>
                    <a:pt x="16593" y="14323"/>
                    <a:pt x="14349" y="12576"/>
                    <a:pt x="13367" y="10432"/>
                  </a:cubicBezTo>
                  <a:cubicBezTo>
                    <a:pt x="12385" y="8287"/>
                    <a:pt x="12666" y="5746"/>
                    <a:pt x="13227" y="3999"/>
                  </a:cubicBezTo>
                  <a:cubicBezTo>
                    <a:pt x="13788" y="2252"/>
                    <a:pt x="14630" y="1299"/>
                    <a:pt x="15752" y="664"/>
                  </a:cubicBezTo>
                  <a:cubicBezTo>
                    <a:pt x="16874" y="29"/>
                    <a:pt x="18276" y="-289"/>
                    <a:pt x="19118" y="346"/>
                  </a:cubicBezTo>
                  <a:cubicBezTo>
                    <a:pt x="19959" y="982"/>
                    <a:pt x="20240" y="2570"/>
                    <a:pt x="18557" y="4793"/>
                  </a:cubicBezTo>
                  <a:cubicBezTo>
                    <a:pt x="16874" y="7017"/>
                    <a:pt x="13227" y="9876"/>
                    <a:pt x="10422" y="11623"/>
                  </a:cubicBezTo>
                  <a:cubicBezTo>
                    <a:pt x="7617" y="13370"/>
                    <a:pt x="5653" y="14005"/>
                    <a:pt x="3830" y="14561"/>
                  </a:cubicBezTo>
                  <a:cubicBezTo>
                    <a:pt x="2006" y="15117"/>
                    <a:pt x="323" y="15593"/>
                    <a:pt x="43" y="16070"/>
                  </a:cubicBezTo>
                  <a:cubicBezTo>
                    <a:pt x="-238" y="16546"/>
                    <a:pt x="884" y="17023"/>
                    <a:pt x="3409" y="17896"/>
                  </a:cubicBezTo>
                  <a:cubicBezTo>
                    <a:pt x="5933" y="18770"/>
                    <a:pt x="9861" y="20040"/>
                    <a:pt x="13087" y="20676"/>
                  </a:cubicBezTo>
                  <a:cubicBezTo>
                    <a:pt x="16313" y="21311"/>
                    <a:pt x="18837" y="21311"/>
                    <a:pt x="21362" y="213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" name="Line"/>
            <p:cNvSpPr/>
            <p:nvPr/>
          </p:nvSpPr>
          <p:spPr>
            <a:xfrm>
              <a:off x="6714166" y="321468"/>
              <a:ext cx="13924" cy="196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3252"/>
                    <a:pt x="1783" y="6503"/>
                    <a:pt x="240" y="10103"/>
                  </a:cubicBezTo>
                  <a:cubicBezTo>
                    <a:pt x="-1303" y="13703"/>
                    <a:pt x="4868" y="17652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" name="Line"/>
            <p:cNvSpPr/>
            <p:nvPr/>
          </p:nvSpPr>
          <p:spPr>
            <a:xfrm>
              <a:off x="6696339" y="225003"/>
              <a:ext cx="213438" cy="314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417" fill="norm" stroke="1" extrusionOk="0">
                  <a:moveTo>
                    <a:pt x="4404" y="10883"/>
                  </a:moveTo>
                  <a:cubicBezTo>
                    <a:pt x="3565" y="8723"/>
                    <a:pt x="2726" y="6563"/>
                    <a:pt x="2936" y="4835"/>
                  </a:cubicBezTo>
                  <a:cubicBezTo>
                    <a:pt x="3146" y="3107"/>
                    <a:pt x="4404" y="1811"/>
                    <a:pt x="6501" y="1019"/>
                  </a:cubicBezTo>
                  <a:cubicBezTo>
                    <a:pt x="8598" y="227"/>
                    <a:pt x="11534" y="-61"/>
                    <a:pt x="13526" y="11"/>
                  </a:cubicBezTo>
                  <a:cubicBezTo>
                    <a:pt x="15518" y="83"/>
                    <a:pt x="16567" y="515"/>
                    <a:pt x="16777" y="1379"/>
                  </a:cubicBezTo>
                  <a:cubicBezTo>
                    <a:pt x="16986" y="2243"/>
                    <a:pt x="16357" y="3539"/>
                    <a:pt x="15204" y="4475"/>
                  </a:cubicBezTo>
                  <a:cubicBezTo>
                    <a:pt x="14050" y="5411"/>
                    <a:pt x="12373" y="5987"/>
                    <a:pt x="11010" y="6491"/>
                  </a:cubicBezTo>
                  <a:cubicBezTo>
                    <a:pt x="9647" y="6995"/>
                    <a:pt x="8598" y="7427"/>
                    <a:pt x="8703" y="7859"/>
                  </a:cubicBezTo>
                  <a:cubicBezTo>
                    <a:pt x="8808" y="8291"/>
                    <a:pt x="10066" y="8723"/>
                    <a:pt x="12268" y="9803"/>
                  </a:cubicBezTo>
                  <a:cubicBezTo>
                    <a:pt x="14470" y="10883"/>
                    <a:pt x="17616" y="12611"/>
                    <a:pt x="19398" y="14339"/>
                  </a:cubicBezTo>
                  <a:cubicBezTo>
                    <a:pt x="21181" y="16067"/>
                    <a:pt x="21600" y="17795"/>
                    <a:pt x="20656" y="19091"/>
                  </a:cubicBezTo>
                  <a:cubicBezTo>
                    <a:pt x="19713" y="20387"/>
                    <a:pt x="17406" y="21251"/>
                    <a:pt x="13736" y="21395"/>
                  </a:cubicBezTo>
                  <a:cubicBezTo>
                    <a:pt x="10066" y="21539"/>
                    <a:pt x="5033" y="20963"/>
                    <a:pt x="0" y="203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" name="Line"/>
            <p:cNvSpPr/>
            <p:nvPr/>
          </p:nvSpPr>
          <p:spPr>
            <a:xfrm>
              <a:off x="7468196" y="371130"/>
              <a:ext cx="206044" cy="158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0961" fill="norm" stroke="1" extrusionOk="0">
                  <a:moveTo>
                    <a:pt x="14182" y="9408"/>
                  </a:moveTo>
                  <a:cubicBezTo>
                    <a:pt x="14182" y="8006"/>
                    <a:pt x="14182" y="6603"/>
                    <a:pt x="13520" y="4920"/>
                  </a:cubicBezTo>
                  <a:cubicBezTo>
                    <a:pt x="12859" y="3237"/>
                    <a:pt x="11537" y="1273"/>
                    <a:pt x="10324" y="432"/>
                  </a:cubicBezTo>
                  <a:cubicBezTo>
                    <a:pt x="9112" y="-410"/>
                    <a:pt x="8010" y="-129"/>
                    <a:pt x="6357" y="2255"/>
                  </a:cubicBezTo>
                  <a:cubicBezTo>
                    <a:pt x="4704" y="4639"/>
                    <a:pt x="2500" y="9128"/>
                    <a:pt x="1288" y="12073"/>
                  </a:cubicBezTo>
                  <a:cubicBezTo>
                    <a:pt x="75" y="15019"/>
                    <a:pt x="-145" y="16421"/>
                    <a:pt x="75" y="17684"/>
                  </a:cubicBezTo>
                  <a:cubicBezTo>
                    <a:pt x="296" y="18946"/>
                    <a:pt x="957" y="20068"/>
                    <a:pt x="1839" y="20208"/>
                  </a:cubicBezTo>
                  <a:cubicBezTo>
                    <a:pt x="2720" y="20348"/>
                    <a:pt x="3822" y="19507"/>
                    <a:pt x="5365" y="17122"/>
                  </a:cubicBezTo>
                  <a:cubicBezTo>
                    <a:pt x="6908" y="14738"/>
                    <a:pt x="8892" y="10811"/>
                    <a:pt x="10214" y="8286"/>
                  </a:cubicBezTo>
                  <a:cubicBezTo>
                    <a:pt x="11537" y="5761"/>
                    <a:pt x="12198" y="4639"/>
                    <a:pt x="12528" y="4780"/>
                  </a:cubicBezTo>
                  <a:cubicBezTo>
                    <a:pt x="12859" y="4920"/>
                    <a:pt x="12859" y="6322"/>
                    <a:pt x="12859" y="8707"/>
                  </a:cubicBezTo>
                  <a:cubicBezTo>
                    <a:pt x="12859" y="11091"/>
                    <a:pt x="12859" y="14458"/>
                    <a:pt x="12969" y="16842"/>
                  </a:cubicBezTo>
                  <a:cubicBezTo>
                    <a:pt x="13079" y="19226"/>
                    <a:pt x="13300" y="20629"/>
                    <a:pt x="13961" y="20909"/>
                  </a:cubicBezTo>
                  <a:cubicBezTo>
                    <a:pt x="14622" y="21190"/>
                    <a:pt x="15724" y="20348"/>
                    <a:pt x="17047" y="18104"/>
                  </a:cubicBezTo>
                  <a:cubicBezTo>
                    <a:pt x="18369" y="15860"/>
                    <a:pt x="19912" y="12213"/>
                    <a:pt x="21455" y="85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" name="Line"/>
            <p:cNvSpPr/>
            <p:nvPr/>
          </p:nvSpPr>
          <p:spPr>
            <a:xfrm>
              <a:off x="7722489" y="91763"/>
              <a:ext cx="34036" cy="401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1" h="21546" fill="norm" stroke="1" extrusionOk="0">
                  <a:moveTo>
                    <a:pt x="16778" y="3811"/>
                  </a:moveTo>
                  <a:cubicBezTo>
                    <a:pt x="18049" y="3243"/>
                    <a:pt x="19319" y="2674"/>
                    <a:pt x="19955" y="1879"/>
                  </a:cubicBezTo>
                  <a:cubicBezTo>
                    <a:pt x="20590" y="1083"/>
                    <a:pt x="20590" y="60"/>
                    <a:pt x="19955" y="3"/>
                  </a:cubicBezTo>
                  <a:cubicBezTo>
                    <a:pt x="19319" y="-54"/>
                    <a:pt x="18049" y="855"/>
                    <a:pt x="14872" y="3243"/>
                  </a:cubicBezTo>
                  <a:cubicBezTo>
                    <a:pt x="11696" y="5630"/>
                    <a:pt x="6614" y="9495"/>
                    <a:pt x="3437" y="12565"/>
                  </a:cubicBezTo>
                  <a:cubicBezTo>
                    <a:pt x="261" y="15634"/>
                    <a:pt x="-1010" y="17908"/>
                    <a:pt x="896" y="19272"/>
                  </a:cubicBezTo>
                  <a:cubicBezTo>
                    <a:pt x="2802" y="20637"/>
                    <a:pt x="7884" y="21091"/>
                    <a:pt x="12966" y="21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" name="Line"/>
            <p:cNvSpPr/>
            <p:nvPr/>
          </p:nvSpPr>
          <p:spPr>
            <a:xfrm>
              <a:off x="7834640" y="312834"/>
              <a:ext cx="55500" cy="204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6" h="21274" fill="norm" stroke="1" extrusionOk="0">
                  <a:moveTo>
                    <a:pt x="20976" y="5528"/>
                  </a:moveTo>
                  <a:cubicBezTo>
                    <a:pt x="20976" y="4426"/>
                    <a:pt x="20976" y="3324"/>
                    <a:pt x="19376" y="2332"/>
                  </a:cubicBezTo>
                  <a:cubicBezTo>
                    <a:pt x="17776" y="1340"/>
                    <a:pt x="14576" y="458"/>
                    <a:pt x="10976" y="128"/>
                  </a:cubicBezTo>
                  <a:cubicBezTo>
                    <a:pt x="7376" y="-203"/>
                    <a:pt x="3376" y="17"/>
                    <a:pt x="1376" y="1891"/>
                  </a:cubicBezTo>
                  <a:cubicBezTo>
                    <a:pt x="-624" y="3764"/>
                    <a:pt x="-624" y="7291"/>
                    <a:pt x="2576" y="10266"/>
                  </a:cubicBezTo>
                  <a:cubicBezTo>
                    <a:pt x="5776" y="13242"/>
                    <a:pt x="12176" y="15666"/>
                    <a:pt x="15776" y="17430"/>
                  </a:cubicBezTo>
                  <a:cubicBezTo>
                    <a:pt x="19376" y="19193"/>
                    <a:pt x="20176" y="20295"/>
                    <a:pt x="18576" y="20846"/>
                  </a:cubicBezTo>
                  <a:cubicBezTo>
                    <a:pt x="16976" y="21397"/>
                    <a:pt x="12976" y="21397"/>
                    <a:pt x="9776" y="20956"/>
                  </a:cubicBezTo>
                  <a:cubicBezTo>
                    <a:pt x="6576" y="20515"/>
                    <a:pt x="4176" y="19634"/>
                    <a:pt x="2976" y="18201"/>
                  </a:cubicBezTo>
                  <a:cubicBezTo>
                    <a:pt x="1776" y="16768"/>
                    <a:pt x="1776" y="14785"/>
                    <a:pt x="1776" y="128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" name="Line"/>
            <p:cNvSpPr/>
            <p:nvPr/>
          </p:nvSpPr>
          <p:spPr>
            <a:xfrm>
              <a:off x="7978258" y="315118"/>
              <a:ext cx="162611" cy="174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2" h="20723" fill="norm" stroke="1" extrusionOk="0">
                  <a:moveTo>
                    <a:pt x="16300" y="2260"/>
                  </a:moveTo>
                  <a:cubicBezTo>
                    <a:pt x="13060" y="2009"/>
                    <a:pt x="9820" y="1758"/>
                    <a:pt x="6985" y="3265"/>
                  </a:cubicBezTo>
                  <a:cubicBezTo>
                    <a:pt x="4150" y="4772"/>
                    <a:pt x="1720" y="8037"/>
                    <a:pt x="640" y="11051"/>
                  </a:cubicBezTo>
                  <a:cubicBezTo>
                    <a:pt x="-440" y="14065"/>
                    <a:pt x="-170" y="16828"/>
                    <a:pt x="1585" y="18712"/>
                  </a:cubicBezTo>
                  <a:cubicBezTo>
                    <a:pt x="3340" y="20595"/>
                    <a:pt x="6580" y="21600"/>
                    <a:pt x="10090" y="19716"/>
                  </a:cubicBezTo>
                  <a:cubicBezTo>
                    <a:pt x="13600" y="17833"/>
                    <a:pt x="17380" y="13060"/>
                    <a:pt x="19270" y="9921"/>
                  </a:cubicBezTo>
                  <a:cubicBezTo>
                    <a:pt x="21160" y="6781"/>
                    <a:pt x="21160" y="5274"/>
                    <a:pt x="19675" y="3893"/>
                  </a:cubicBezTo>
                  <a:cubicBezTo>
                    <a:pt x="18190" y="2512"/>
                    <a:pt x="15220" y="1256"/>
                    <a:pt x="1225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" name="Line"/>
            <p:cNvSpPr/>
            <p:nvPr/>
          </p:nvSpPr>
          <p:spPr>
            <a:xfrm>
              <a:off x="8629654" y="130708"/>
              <a:ext cx="129153" cy="358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365" fill="norm" stroke="1" extrusionOk="0">
                  <a:moveTo>
                    <a:pt x="8927" y="1910"/>
                  </a:moveTo>
                  <a:cubicBezTo>
                    <a:pt x="9275" y="1026"/>
                    <a:pt x="9624" y="142"/>
                    <a:pt x="9624" y="15"/>
                  </a:cubicBezTo>
                  <a:cubicBezTo>
                    <a:pt x="9624" y="-111"/>
                    <a:pt x="9275" y="521"/>
                    <a:pt x="7882" y="2352"/>
                  </a:cubicBezTo>
                  <a:cubicBezTo>
                    <a:pt x="6488" y="4184"/>
                    <a:pt x="4050" y="7215"/>
                    <a:pt x="2482" y="10184"/>
                  </a:cubicBezTo>
                  <a:cubicBezTo>
                    <a:pt x="914" y="13152"/>
                    <a:pt x="217" y="16057"/>
                    <a:pt x="43" y="17889"/>
                  </a:cubicBezTo>
                  <a:cubicBezTo>
                    <a:pt x="-131" y="19721"/>
                    <a:pt x="217" y="20478"/>
                    <a:pt x="1263" y="20921"/>
                  </a:cubicBezTo>
                  <a:cubicBezTo>
                    <a:pt x="2308" y="21363"/>
                    <a:pt x="4050" y="21489"/>
                    <a:pt x="6488" y="21236"/>
                  </a:cubicBezTo>
                  <a:cubicBezTo>
                    <a:pt x="8927" y="20984"/>
                    <a:pt x="12063" y="20352"/>
                    <a:pt x="14675" y="19405"/>
                  </a:cubicBezTo>
                  <a:cubicBezTo>
                    <a:pt x="17288" y="18457"/>
                    <a:pt x="19379" y="17194"/>
                    <a:pt x="20424" y="16247"/>
                  </a:cubicBezTo>
                  <a:cubicBezTo>
                    <a:pt x="21469" y="15300"/>
                    <a:pt x="21469" y="14668"/>
                    <a:pt x="20772" y="14163"/>
                  </a:cubicBezTo>
                  <a:cubicBezTo>
                    <a:pt x="20075" y="13657"/>
                    <a:pt x="18682" y="13278"/>
                    <a:pt x="16940" y="13026"/>
                  </a:cubicBezTo>
                  <a:cubicBezTo>
                    <a:pt x="15198" y="12773"/>
                    <a:pt x="13108" y="12647"/>
                    <a:pt x="11017" y="13152"/>
                  </a:cubicBezTo>
                  <a:cubicBezTo>
                    <a:pt x="8927" y="13657"/>
                    <a:pt x="6837" y="14794"/>
                    <a:pt x="4746" y="159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" name="Line"/>
            <p:cNvSpPr/>
            <p:nvPr/>
          </p:nvSpPr>
          <p:spPr>
            <a:xfrm>
              <a:off x="8835206" y="320033"/>
              <a:ext cx="204284" cy="13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026" fill="norm" stroke="1" extrusionOk="0">
                  <a:moveTo>
                    <a:pt x="113" y="9890"/>
                  </a:moveTo>
                  <a:cubicBezTo>
                    <a:pt x="1215" y="9890"/>
                    <a:pt x="2317" y="9890"/>
                    <a:pt x="3529" y="9246"/>
                  </a:cubicBezTo>
                  <a:cubicBezTo>
                    <a:pt x="4741" y="8601"/>
                    <a:pt x="6064" y="7311"/>
                    <a:pt x="6835" y="5699"/>
                  </a:cubicBezTo>
                  <a:cubicBezTo>
                    <a:pt x="7607" y="4087"/>
                    <a:pt x="7827" y="2153"/>
                    <a:pt x="7276" y="1025"/>
                  </a:cubicBezTo>
                  <a:cubicBezTo>
                    <a:pt x="6725" y="-104"/>
                    <a:pt x="5403" y="-426"/>
                    <a:pt x="4080" y="702"/>
                  </a:cubicBezTo>
                  <a:cubicBezTo>
                    <a:pt x="2758" y="1831"/>
                    <a:pt x="1435" y="4410"/>
                    <a:pt x="664" y="7473"/>
                  </a:cubicBezTo>
                  <a:cubicBezTo>
                    <a:pt x="-108" y="10535"/>
                    <a:pt x="-328" y="14081"/>
                    <a:pt x="664" y="16661"/>
                  </a:cubicBezTo>
                  <a:cubicBezTo>
                    <a:pt x="1656" y="19240"/>
                    <a:pt x="3860" y="20852"/>
                    <a:pt x="7496" y="21013"/>
                  </a:cubicBezTo>
                  <a:cubicBezTo>
                    <a:pt x="11133" y="21174"/>
                    <a:pt x="16203" y="19884"/>
                    <a:pt x="21272" y="185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" name="Line"/>
            <p:cNvSpPr/>
            <p:nvPr/>
          </p:nvSpPr>
          <p:spPr>
            <a:xfrm>
              <a:off x="9477094" y="102304"/>
              <a:ext cx="330746" cy="282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226" fill="norm" stroke="1" extrusionOk="0">
                  <a:moveTo>
                    <a:pt x="1274" y="10727"/>
                  </a:moveTo>
                  <a:cubicBezTo>
                    <a:pt x="723" y="15809"/>
                    <a:pt x="173" y="20892"/>
                    <a:pt x="36" y="21209"/>
                  </a:cubicBezTo>
                  <a:cubicBezTo>
                    <a:pt x="-102" y="21527"/>
                    <a:pt x="173" y="17080"/>
                    <a:pt x="655" y="13030"/>
                  </a:cubicBezTo>
                  <a:cubicBezTo>
                    <a:pt x="1136" y="8980"/>
                    <a:pt x="1824" y="5327"/>
                    <a:pt x="2374" y="3103"/>
                  </a:cubicBezTo>
                  <a:cubicBezTo>
                    <a:pt x="2925" y="880"/>
                    <a:pt x="3337" y="86"/>
                    <a:pt x="3750" y="6"/>
                  </a:cubicBezTo>
                  <a:cubicBezTo>
                    <a:pt x="4163" y="-73"/>
                    <a:pt x="4576" y="562"/>
                    <a:pt x="4920" y="1674"/>
                  </a:cubicBezTo>
                  <a:cubicBezTo>
                    <a:pt x="5264" y="2786"/>
                    <a:pt x="5539" y="4374"/>
                    <a:pt x="6089" y="5803"/>
                  </a:cubicBezTo>
                  <a:cubicBezTo>
                    <a:pt x="6639" y="7233"/>
                    <a:pt x="7465" y="8503"/>
                    <a:pt x="8222" y="9139"/>
                  </a:cubicBezTo>
                  <a:cubicBezTo>
                    <a:pt x="8978" y="9774"/>
                    <a:pt x="9666" y="9774"/>
                    <a:pt x="10836" y="8980"/>
                  </a:cubicBezTo>
                  <a:cubicBezTo>
                    <a:pt x="12005" y="8186"/>
                    <a:pt x="13656" y="6598"/>
                    <a:pt x="14894" y="5248"/>
                  </a:cubicBezTo>
                  <a:cubicBezTo>
                    <a:pt x="16132" y="3898"/>
                    <a:pt x="16958" y="2786"/>
                    <a:pt x="17508" y="2865"/>
                  </a:cubicBezTo>
                  <a:cubicBezTo>
                    <a:pt x="18059" y="2945"/>
                    <a:pt x="18334" y="4215"/>
                    <a:pt x="18540" y="6201"/>
                  </a:cubicBezTo>
                  <a:cubicBezTo>
                    <a:pt x="18746" y="8186"/>
                    <a:pt x="18884" y="10886"/>
                    <a:pt x="18953" y="12871"/>
                  </a:cubicBezTo>
                  <a:cubicBezTo>
                    <a:pt x="19022" y="14856"/>
                    <a:pt x="19022" y="16127"/>
                    <a:pt x="19022" y="17239"/>
                  </a:cubicBezTo>
                  <a:cubicBezTo>
                    <a:pt x="19022" y="18351"/>
                    <a:pt x="19022" y="19303"/>
                    <a:pt x="19434" y="19224"/>
                  </a:cubicBezTo>
                  <a:cubicBezTo>
                    <a:pt x="19847" y="19145"/>
                    <a:pt x="20673" y="18033"/>
                    <a:pt x="21498" y="169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" name="Line"/>
            <p:cNvSpPr/>
            <p:nvPr/>
          </p:nvSpPr>
          <p:spPr>
            <a:xfrm>
              <a:off x="9913672" y="132190"/>
              <a:ext cx="148168" cy="231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7" fill="norm" stroke="1" extrusionOk="0">
                  <a:moveTo>
                    <a:pt x="19749" y="4011"/>
                  </a:moveTo>
                  <a:cubicBezTo>
                    <a:pt x="19749" y="3029"/>
                    <a:pt x="19749" y="2047"/>
                    <a:pt x="18977" y="1360"/>
                  </a:cubicBezTo>
                  <a:cubicBezTo>
                    <a:pt x="18206" y="672"/>
                    <a:pt x="16663" y="280"/>
                    <a:pt x="15120" y="83"/>
                  </a:cubicBezTo>
                  <a:cubicBezTo>
                    <a:pt x="13577" y="-113"/>
                    <a:pt x="12034" y="-113"/>
                    <a:pt x="9720" y="1851"/>
                  </a:cubicBezTo>
                  <a:cubicBezTo>
                    <a:pt x="7406" y="3814"/>
                    <a:pt x="4320" y="7742"/>
                    <a:pt x="2469" y="10785"/>
                  </a:cubicBezTo>
                  <a:cubicBezTo>
                    <a:pt x="617" y="13829"/>
                    <a:pt x="0" y="15989"/>
                    <a:pt x="0" y="17560"/>
                  </a:cubicBezTo>
                  <a:cubicBezTo>
                    <a:pt x="0" y="19131"/>
                    <a:pt x="617" y="20112"/>
                    <a:pt x="2469" y="20702"/>
                  </a:cubicBezTo>
                  <a:cubicBezTo>
                    <a:pt x="4320" y="21291"/>
                    <a:pt x="7406" y="21487"/>
                    <a:pt x="10800" y="21487"/>
                  </a:cubicBezTo>
                  <a:cubicBezTo>
                    <a:pt x="14194" y="21487"/>
                    <a:pt x="17897" y="21291"/>
                    <a:pt x="21600" y="210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" name="Line"/>
            <p:cNvSpPr/>
            <p:nvPr/>
          </p:nvSpPr>
          <p:spPr>
            <a:xfrm>
              <a:off x="9909439" y="296068"/>
              <a:ext cx="1841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" name="Line"/>
            <p:cNvSpPr/>
            <p:nvPr/>
          </p:nvSpPr>
          <p:spPr>
            <a:xfrm>
              <a:off x="10304422" y="-1"/>
              <a:ext cx="97847" cy="315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7" h="21438" fill="norm" stroke="1" extrusionOk="0">
                  <a:moveTo>
                    <a:pt x="1055" y="5022"/>
                  </a:moveTo>
                  <a:cubicBezTo>
                    <a:pt x="1055" y="4302"/>
                    <a:pt x="1055" y="3582"/>
                    <a:pt x="2598" y="2718"/>
                  </a:cubicBezTo>
                  <a:cubicBezTo>
                    <a:pt x="4141" y="1854"/>
                    <a:pt x="7227" y="846"/>
                    <a:pt x="10313" y="342"/>
                  </a:cubicBezTo>
                  <a:cubicBezTo>
                    <a:pt x="13398" y="-162"/>
                    <a:pt x="16484" y="-162"/>
                    <a:pt x="18468" y="702"/>
                  </a:cubicBezTo>
                  <a:cubicBezTo>
                    <a:pt x="20451" y="1566"/>
                    <a:pt x="21333" y="3294"/>
                    <a:pt x="18909" y="5814"/>
                  </a:cubicBezTo>
                  <a:cubicBezTo>
                    <a:pt x="16484" y="8334"/>
                    <a:pt x="10753" y="11646"/>
                    <a:pt x="7006" y="13734"/>
                  </a:cubicBezTo>
                  <a:cubicBezTo>
                    <a:pt x="3260" y="15822"/>
                    <a:pt x="1496" y="16686"/>
                    <a:pt x="615" y="17478"/>
                  </a:cubicBezTo>
                  <a:cubicBezTo>
                    <a:pt x="-267" y="18270"/>
                    <a:pt x="-267" y="18990"/>
                    <a:pt x="1055" y="19638"/>
                  </a:cubicBezTo>
                  <a:cubicBezTo>
                    <a:pt x="2378" y="20286"/>
                    <a:pt x="5023" y="20862"/>
                    <a:pt x="7668" y="214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" name="Line"/>
            <p:cNvSpPr/>
            <p:nvPr/>
          </p:nvSpPr>
          <p:spPr>
            <a:xfrm>
              <a:off x="10298496" y="457681"/>
              <a:ext cx="42744" cy="33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1" h="19096" fill="norm" stroke="1" extrusionOk="0">
                  <a:moveTo>
                    <a:pt x="20771" y="5577"/>
                  </a:moveTo>
                  <a:cubicBezTo>
                    <a:pt x="15628" y="1977"/>
                    <a:pt x="10485" y="-1623"/>
                    <a:pt x="6371" y="777"/>
                  </a:cubicBezTo>
                  <a:cubicBezTo>
                    <a:pt x="2257" y="3177"/>
                    <a:pt x="-829" y="11577"/>
                    <a:pt x="200" y="15777"/>
                  </a:cubicBezTo>
                  <a:cubicBezTo>
                    <a:pt x="1228" y="19977"/>
                    <a:pt x="6371" y="19977"/>
                    <a:pt x="10485" y="16977"/>
                  </a:cubicBezTo>
                  <a:cubicBezTo>
                    <a:pt x="14600" y="13977"/>
                    <a:pt x="17685" y="7977"/>
                    <a:pt x="16142" y="4977"/>
                  </a:cubicBezTo>
                  <a:cubicBezTo>
                    <a:pt x="14600" y="1977"/>
                    <a:pt x="8428" y="1977"/>
                    <a:pt x="2257" y="19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" name="Line"/>
            <p:cNvSpPr/>
            <p:nvPr/>
          </p:nvSpPr>
          <p:spPr>
            <a:xfrm>
              <a:off x="2124339" y="1001447"/>
              <a:ext cx="1088798" cy="82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462" fill="norm" stroke="1" extrusionOk="0">
                  <a:moveTo>
                    <a:pt x="0" y="21462"/>
                  </a:moveTo>
                  <a:cubicBezTo>
                    <a:pt x="1340" y="17585"/>
                    <a:pt x="2679" y="13708"/>
                    <a:pt x="4144" y="10662"/>
                  </a:cubicBezTo>
                  <a:cubicBezTo>
                    <a:pt x="5609" y="7616"/>
                    <a:pt x="7200" y="5400"/>
                    <a:pt x="8770" y="3739"/>
                  </a:cubicBezTo>
                  <a:cubicBezTo>
                    <a:pt x="10340" y="2077"/>
                    <a:pt x="11888" y="970"/>
                    <a:pt x="13521" y="416"/>
                  </a:cubicBezTo>
                  <a:cubicBezTo>
                    <a:pt x="15153" y="-138"/>
                    <a:pt x="16870" y="-138"/>
                    <a:pt x="18063" y="416"/>
                  </a:cubicBezTo>
                  <a:cubicBezTo>
                    <a:pt x="19256" y="970"/>
                    <a:pt x="19926" y="2077"/>
                    <a:pt x="20470" y="3462"/>
                  </a:cubicBezTo>
                  <a:cubicBezTo>
                    <a:pt x="21014" y="4847"/>
                    <a:pt x="21433" y="6508"/>
                    <a:pt x="21516" y="8170"/>
                  </a:cubicBezTo>
                  <a:cubicBezTo>
                    <a:pt x="21600" y="9831"/>
                    <a:pt x="21349" y="11493"/>
                    <a:pt x="21098" y="131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" name="Line"/>
            <p:cNvSpPr/>
            <p:nvPr/>
          </p:nvSpPr>
          <p:spPr>
            <a:xfrm>
              <a:off x="2441839" y="1099841"/>
              <a:ext cx="508001" cy="34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66" fill="norm" stroke="1" extrusionOk="0">
                  <a:moveTo>
                    <a:pt x="0" y="20666"/>
                  </a:moveTo>
                  <a:cubicBezTo>
                    <a:pt x="1350" y="18125"/>
                    <a:pt x="2700" y="15584"/>
                    <a:pt x="5265" y="11772"/>
                  </a:cubicBezTo>
                  <a:cubicBezTo>
                    <a:pt x="7830" y="7960"/>
                    <a:pt x="11610" y="2878"/>
                    <a:pt x="14535" y="972"/>
                  </a:cubicBezTo>
                  <a:cubicBezTo>
                    <a:pt x="17460" y="-934"/>
                    <a:pt x="19530" y="337"/>
                    <a:pt x="21600" y="16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" name="Line"/>
            <p:cNvSpPr/>
            <p:nvPr/>
          </p:nvSpPr>
          <p:spPr>
            <a:xfrm>
              <a:off x="1489339" y="1623218"/>
              <a:ext cx="37465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95" y="17280"/>
                    <a:pt x="6590" y="12960"/>
                    <a:pt x="10190" y="9360"/>
                  </a:cubicBezTo>
                  <a:cubicBezTo>
                    <a:pt x="13790" y="5760"/>
                    <a:pt x="17695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" name="Line"/>
            <p:cNvSpPr/>
            <p:nvPr/>
          </p:nvSpPr>
          <p:spPr>
            <a:xfrm>
              <a:off x="1438539" y="1705768"/>
              <a:ext cx="40005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00" y="17788"/>
                    <a:pt x="6400" y="13976"/>
                    <a:pt x="10000" y="10376"/>
                  </a:cubicBezTo>
                  <a:cubicBezTo>
                    <a:pt x="13600" y="6776"/>
                    <a:pt x="17600" y="338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" name="Line"/>
            <p:cNvSpPr/>
            <p:nvPr/>
          </p:nvSpPr>
          <p:spPr>
            <a:xfrm>
              <a:off x="1752106" y="1508918"/>
              <a:ext cx="216830" cy="36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1600" fill="norm" stroke="1" extrusionOk="0">
                  <a:moveTo>
                    <a:pt x="2851" y="0"/>
                  </a:moveTo>
                  <a:cubicBezTo>
                    <a:pt x="1616" y="0"/>
                    <a:pt x="382" y="0"/>
                    <a:pt x="74" y="253"/>
                  </a:cubicBezTo>
                  <a:cubicBezTo>
                    <a:pt x="-235" y="505"/>
                    <a:pt x="382" y="1011"/>
                    <a:pt x="2748" y="1832"/>
                  </a:cubicBezTo>
                  <a:cubicBezTo>
                    <a:pt x="5114" y="2653"/>
                    <a:pt x="9228" y="3789"/>
                    <a:pt x="12622" y="4863"/>
                  </a:cubicBezTo>
                  <a:cubicBezTo>
                    <a:pt x="16016" y="5937"/>
                    <a:pt x="18691" y="6947"/>
                    <a:pt x="20028" y="7895"/>
                  </a:cubicBezTo>
                  <a:cubicBezTo>
                    <a:pt x="21365" y="8842"/>
                    <a:pt x="21365" y="9726"/>
                    <a:pt x="20336" y="10863"/>
                  </a:cubicBezTo>
                  <a:cubicBezTo>
                    <a:pt x="19308" y="12000"/>
                    <a:pt x="17251" y="13389"/>
                    <a:pt x="14576" y="14905"/>
                  </a:cubicBezTo>
                  <a:cubicBezTo>
                    <a:pt x="11902" y="16421"/>
                    <a:pt x="8611" y="18063"/>
                    <a:pt x="6656" y="19200"/>
                  </a:cubicBezTo>
                  <a:cubicBezTo>
                    <a:pt x="4702" y="20337"/>
                    <a:pt x="4085" y="20968"/>
                    <a:pt x="4394" y="21284"/>
                  </a:cubicBezTo>
                  <a:cubicBezTo>
                    <a:pt x="4702" y="21600"/>
                    <a:pt x="5936" y="21600"/>
                    <a:pt x="717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" name="Line"/>
            <p:cNvSpPr/>
            <p:nvPr/>
          </p:nvSpPr>
          <p:spPr>
            <a:xfrm>
              <a:off x="2399506" y="1484964"/>
              <a:ext cx="130226" cy="442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402" fill="norm" stroke="1" extrusionOk="0">
                  <a:moveTo>
                    <a:pt x="5923" y="8529"/>
                  </a:moveTo>
                  <a:cubicBezTo>
                    <a:pt x="4877" y="11293"/>
                    <a:pt x="3832" y="14057"/>
                    <a:pt x="3310" y="15900"/>
                  </a:cubicBezTo>
                  <a:cubicBezTo>
                    <a:pt x="2787" y="17742"/>
                    <a:pt x="2787" y="18664"/>
                    <a:pt x="2439" y="19534"/>
                  </a:cubicBezTo>
                  <a:cubicBezTo>
                    <a:pt x="2090" y="20404"/>
                    <a:pt x="1394" y="21223"/>
                    <a:pt x="871" y="21376"/>
                  </a:cubicBezTo>
                  <a:cubicBezTo>
                    <a:pt x="348" y="21530"/>
                    <a:pt x="0" y="21018"/>
                    <a:pt x="0" y="18971"/>
                  </a:cubicBezTo>
                  <a:cubicBezTo>
                    <a:pt x="0" y="16923"/>
                    <a:pt x="348" y="13340"/>
                    <a:pt x="1742" y="10167"/>
                  </a:cubicBezTo>
                  <a:cubicBezTo>
                    <a:pt x="3135" y="6994"/>
                    <a:pt x="5574" y="4230"/>
                    <a:pt x="7142" y="2592"/>
                  </a:cubicBezTo>
                  <a:cubicBezTo>
                    <a:pt x="8710" y="954"/>
                    <a:pt x="9406" y="442"/>
                    <a:pt x="10626" y="186"/>
                  </a:cubicBezTo>
                  <a:cubicBezTo>
                    <a:pt x="11845" y="-70"/>
                    <a:pt x="13587" y="-70"/>
                    <a:pt x="14981" y="237"/>
                  </a:cubicBezTo>
                  <a:cubicBezTo>
                    <a:pt x="16374" y="544"/>
                    <a:pt x="17419" y="1158"/>
                    <a:pt x="18465" y="2285"/>
                  </a:cubicBezTo>
                  <a:cubicBezTo>
                    <a:pt x="19510" y="3411"/>
                    <a:pt x="20555" y="5048"/>
                    <a:pt x="21077" y="6123"/>
                  </a:cubicBezTo>
                  <a:cubicBezTo>
                    <a:pt x="21600" y="7198"/>
                    <a:pt x="21600" y="7710"/>
                    <a:pt x="20729" y="8273"/>
                  </a:cubicBezTo>
                  <a:cubicBezTo>
                    <a:pt x="19858" y="8836"/>
                    <a:pt x="18116" y="9450"/>
                    <a:pt x="14981" y="9655"/>
                  </a:cubicBezTo>
                  <a:cubicBezTo>
                    <a:pt x="11845" y="9860"/>
                    <a:pt x="7316" y="9655"/>
                    <a:pt x="2787" y="9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" name="Line"/>
            <p:cNvSpPr/>
            <p:nvPr/>
          </p:nvSpPr>
          <p:spPr>
            <a:xfrm>
              <a:off x="2473589" y="1712118"/>
              <a:ext cx="222251" cy="192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697"/>
                  </a:moveTo>
                  <a:cubicBezTo>
                    <a:pt x="0" y="4510"/>
                    <a:pt x="0" y="3323"/>
                    <a:pt x="514" y="2611"/>
                  </a:cubicBezTo>
                  <a:cubicBezTo>
                    <a:pt x="1029" y="1899"/>
                    <a:pt x="2057" y="1662"/>
                    <a:pt x="3600" y="2374"/>
                  </a:cubicBezTo>
                  <a:cubicBezTo>
                    <a:pt x="5143" y="3086"/>
                    <a:pt x="7200" y="4747"/>
                    <a:pt x="8537" y="7714"/>
                  </a:cubicBezTo>
                  <a:cubicBezTo>
                    <a:pt x="9874" y="10681"/>
                    <a:pt x="10491" y="14954"/>
                    <a:pt x="10080" y="17684"/>
                  </a:cubicBezTo>
                  <a:cubicBezTo>
                    <a:pt x="9669" y="20413"/>
                    <a:pt x="8229" y="21600"/>
                    <a:pt x="7406" y="21600"/>
                  </a:cubicBezTo>
                  <a:cubicBezTo>
                    <a:pt x="6583" y="21600"/>
                    <a:pt x="6377" y="20413"/>
                    <a:pt x="6377" y="18514"/>
                  </a:cubicBezTo>
                  <a:cubicBezTo>
                    <a:pt x="6377" y="16615"/>
                    <a:pt x="6583" y="14004"/>
                    <a:pt x="9154" y="10800"/>
                  </a:cubicBezTo>
                  <a:cubicBezTo>
                    <a:pt x="11726" y="7596"/>
                    <a:pt x="16663" y="379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" name="Line"/>
            <p:cNvSpPr/>
            <p:nvPr/>
          </p:nvSpPr>
          <p:spPr>
            <a:xfrm>
              <a:off x="2761456" y="1567066"/>
              <a:ext cx="99484" cy="321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8" fill="norm" stroke="1" extrusionOk="0">
                  <a:moveTo>
                    <a:pt x="21600" y="4168"/>
                  </a:moveTo>
                  <a:cubicBezTo>
                    <a:pt x="21600" y="3462"/>
                    <a:pt x="21600" y="2757"/>
                    <a:pt x="21370" y="1909"/>
                  </a:cubicBezTo>
                  <a:cubicBezTo>
                    <a:pt x="21140" y="1062"/>
                    <a:pt x="20681" y="74"/>
                    <a:pt x="19302" y="4"/>
                  </a:cubicBezTo>
                  <a:cubicBezTo>
                    <a:pt x="17923" y="-67"/>
                    <a:pt x="15626" y="780"/>
                    <a:pt x="12409" y="3180"/>
                  </a:cubicBezTo>
                  <a:cubicBezTo>
                    <a:pt x="9191" y="5580"/>
                    <a:pt x="5055" y="9533"/>
                    <a:pt x="2757" y="12498"/>
                  </a:cubicBezTo>
                  <a:cubicBezTo>
                    <a:pt x="460" y="15462"/>
                    <a:pt x="0" y="17439"/>
                    <a:pt x="0" y="18780"/>
                  </a:cubicBezTo>
                  <a:cubicBezTo>
                    <a:pt x="0" y="20121"/>
                    <a:pt x="460" y="20827"/>
                    <a:pt x="1838" y="21180"/>
                  </a:cubicBezTo>
                  <a:cubicBezTo>
                    <a:pt x="3217" y="21533"/>
                    <a:pt x="5515" y="21533"/>
                    <a:pt x="8732" y="20898"/>
                  </a:cubicBezTo>
                  <a:cubicBezTo>
                    <a:pt x="11949" y="20262"/>
                    <a:pt x="16085" y="18992"/>
                    <a:pt x="20221" y="177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" name="Line"/>
            <p:cNvSpPr/>
            <p:nvPr/>
          </p:nvSpPr>
          <p:spPr>
            <a:xfrm>
              <a:off x="2954568" y="1571287"/>
              <a:ext cx="124389" cy="312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532" fill="norm" stroke="1" extrusionOk="0">
                  <a:moveTo>
                    <a:pt x="13236" y="4018"/>
                  </a:moveTo>
                  <a:cubicBezTo>
                    <a:pt x="11436" y="4456"/>
                    <a:pt x="9636" y="4894"/>
                    <a:pt x="7836" y="6791"/>
                  </a:cubicBezTo>
                  <a:cubicBezTo>
                    <a:pt x="6036" y="8689"/>
                    <a:pt x="4236" y="12046"/>
                    <a:pt x="2976" y="14235"/>
                  </a:cubicBezTo>
                  <a:cubicBezTo>
                    <a:pt x="1716" y="16424"/>
                    <a:pt x="996" y="17446"/>
                    <a:pt x="456" y="18467"/>
                  </a:cubicBezTo>
                  <a:cubicBezTo>
                    <a:pt x="-84" y="19489"/>
                    <a:pt x="-444" y="20510"/>
                    <a:pt x="1176" y="18467"/>
                  </a:cubicBezTo>
                  <a:cubicBezTo>
                    <a:pt x="2796" y="16424"/>
                    <a:pt x="6396" y="11316"/>
                    <a:pt x="9096" y="7959"/>
                  </a:cubicBezTo>
                  <a:cubicBezTo>
                    <a:pt x="11796" y="4602"/>
                    <a:pt x="13596" y="2997"/>
                    <a:pt x="15216" y="1829"/>
                  </a:cubicBezTo>
                  <a:cubicBezTo>
                    <a:pt x="16836" y="662"/>
                    <a:pt x="18276" y="-68"/>
                    <a:pt x="19356" y="5"/>
                  </a:cubicBezTo>
                  <a:cubicBezTo>
                    <a:pt x="20436" y="78"/>
                    <a:pt x="21156" y="954"/>
                    <a:pt x="21156" y="3216"/>
                  </a:cubicBezTo>
                  <a:cubicBezTo>
                    <a:pt x="21156" y="5478"/>
                    <a:pt x="20436" y="9127"/>
                    <a:pt x="19896" y="12410"/>
                  </a:cubicBezTo>
                  <a:cubicBezTo>
                    <a:pt x="19356" y="15694"/>
                    <a:pt x="18996" y="18613"/>
                    <a:pt x="18636" y="21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" name="Line"/>
            <p:cNvSpPr/>
            <p:nvPr/>
          </p:nvSpPr>
          <p:spPr>
            <a:xfrm>
              <a:off x="2975239" y="1718468"/>
              <a:ext cx="1524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8000"/>
                    <a:pt x="10800" y="14400"/>
                    <a:pt x="14400" y="10800"/>
                  </a:cubicBezTo>
                  <a:cubicBezTo>
                    <a:pt x="18000" y="7200"/>
                    <a:pt x="198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" name="Line"/>
            <p:cNvSpPr/>
            <p:nvPr/>
          </p:nvSpPr>
          <p:spPr>
            <a:xfrm>
              <a:off x="3216539" y="1629568"/>
              <a:ext cx="25401" cy="247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2031"/>
                    <a:pt x="7200" y="4062"/>
                    <a:pt x="3600" y="7662"/>
                  </a:cubicBezTo>
                  <a:cubicBezTo>
                    <a:pt x="0" y="11262"/>
                    <a:pt x="0" y="1643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" name="Line"/>
            <p:cNvSpPr/>
            <p:nvPr/>
          </p:nvSpPr>
          <p:spPr>
            <a:xfrm>
              <a:off x="3216539" y="1558317"/>
              <a:ext cx="138000" cy="268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103" fill="norm" stroke="1" extrusionOk="0">
                  <a:moveTo>
                    <a:pt x="0" y="11575"/>
                  </a:moveTo>
                  <a:cubicBezTo>
                    <a:pt x="327" y="8750"/>
                    <a:pt x="655" y="5926"/>
                    <a:pt x="2618" y="3932"/>
                  </a:cubicBezTo>
                  <a:cubicBezTo>
                    <a:pt x="4582" y="1938"/>
                    <a:pt x="8182" y="775"/>
                    <a:pt x="10800" y="276"/>
                  </a:cubicBezTo>
                  <a:cubicBezTo>
                    <a:pt x="13418" y="-222"/>
                    <a:pt x="15055" y="-56"/>
                    <a:pt x="16364" y="858"/>
                  </a:cubicBezTo>
                  <a:cubicBezTo>
                    <a:pt x="17673" y="1772"/>
                    <a:pt x="18655" y="3433"/>
                    <a:pt x="18491" y="4596"/>
                  </a:cubicBezTo>
                  <a:cubicBezTo>
                    <a:pt x="18327" y="5760"/>
                    <a:pt x="17018" y="6424"/>
                    <a:pt x="15218" y="7172"/>
                  </a:cubicBezTo>
                  <a:cubicBezTo>
                    <a:pt x="13418" y="7920"/>
                    <a:pt x="11127" y="8750"/>
                    <a:pt x="11455" y="9581"/>
                  </a:cubicBezTo>
                  <a:cubicBezTo>
                    <a:pt x="11782" y="10412"/>
                    <a:pt x="14727" y="11243"/>
                    <a:pt x="16855" y="12406"/>
                  </a:cubicBezTo>
                  <a:cubicBezTo>
                    <a:pt x="18982" y="13569"/>
                    <a:pt x="20291" y="15064"/>
                    <a:pt x="20945" y="16227"/>
                  </a:cubicBezTo>
                  <a:cubicBezTo>
                    <a:pt x="21600" y="17390"/>
                    <a:pt x="21600" y="18221"/>
                    <a:pt x="19636" y="19218"/>
                  </a:cubicBezTo>
                  <a:cubicBezTo>
                    <a:pt x="17673" y="20215"/>
                    <a:pt x="13745" y="21378"/>
                    <a:pt x="10145" y="21046"/>
                  </a:cubicBezTo>
                  <a:cubicBezTo>
                    <a:pt x="6545" y="20713"/>
                    <a:pt x="3273" y="18886"/>
                    <a:pt x="0" y="170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" name="Line"/>
            <p:cNvSpPr/>
            <p:nvPr/>
          </p:nvSpPr>
          <p:spPr>
            <a:xfrm>
              <a:off x="3362589" y="1464468"/>
              <a:ext cx="133621" cy="43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600" fill="norm" stroke="1" extrusionOk="0">
                  <a:moveTo>
                    <a:pt x="10125" y="0"/>
                  </a:moveTo>
                  <a:cubicBezTo>
                    <a:pt x="12825" y="635"/>
                    <a:pt x="15525" y="1271"/>
                    <a:pt x="17719" y="3071"/>
                  </a:cubicBezTo>
                  <a:cubicBezTo>
                    <a:pt x="19912" y="4871"/>
                    <a:pt x="21600" y="7835"/>
                    <a:pt x="21262" y="10694"/>
                  </a:cubicBezTo>
                  <a:cubicBezTo>
                    <a:pt x="20925" y="13553"/>
                    <a:pt x="18563" y="16306"/>
                    <a:pt x="14681" y="18106"/>
                  </a:cubicBezTo>
                  <a:cubicBezTo>
                    <a:pt x="10800" y="19906"/>
                    <a:pt x="5400" y="2075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" name="Line"/>
            <p:cNvSpPr/>
            <p:nvPr/>
          </p:nvSpPr>
          <p:spPr>
            <a:xfrm>
              <a:off x="3718189" y="1654968"/>
              <a:ext cx="1397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" name="Line"/>
            <p:cNvSpPr/>
            <p:nvPr/>
          </p:nvSpPr>
          <p:spPr>
            <a:xfrm>
              <a:off x="3724539" y="1737518"/>
              <a:ext cx="1714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00" y="18000"/>
                    <a:pt x="11200" y="14400"/>
                    <a:pt x="14800" y="10800"/>
                  </a:cubicBezTo>
                  <a:cubicBezTo>
                    <a:pt x="18400" y="7200"/>
                    <a:pt x="200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" name="Line"/>
            <p:cNvSpPr/>
            <p:nvPr/>
          </p:nvSpPr>
          <p:spPr>
            <a:xfrm>
              <a:off x="4054739" y="1381426"/>
              <a:ext cx="147747" cy="464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0" h="21525" fill="norm" stroke="1" extrusionOk="0">
                  <a:moveTo>
                    <a:pt x="3600" y="10627"/>
                  </a:moveTo>
                  <a:cubicBezTo>
                    <a:pt x="3900" y="13278"/>
                    <a:pt x="4200" y="15929"/>
                    <a:pt x="4350" y="17549"/>
                  </a:cubicBezTo>
                  <a:cubicBezTo>
                    <a:pt x="4500" y="19169"/>
                    <a:pt x="4500" y="19758"/>
                    <a:pt x="4050" y="20347"/>
                  </a:cubicBezTo>
                  <a:cubicBezTo>
                    <a:pt x="3600" y="20936"/>
                    <a:pt x="2700" y="21525"/>
                    <a:pt x="2100" y="21525"/>
                  </a:cubicBezTo>
                  <a:cubicBezTo>
                    <a:pt x="1500" y="21525"/>
                    <a:pt x="1200" y="20936"/>
                    <a:pt x="1200" y="18972"/>
                  </a:cubicBezTo>
                  <a:cubicBezTo>
                    <a:pt x="1200" y="17009"/>
                    <a:pt x="1500" y="13670"/>
                    <a:pt x="3150" y="10430"/>
                  </a:cubicBezTo>
                  <a:cubicBezTo>
                    <a:pt x="4800" y="7190"/>
                    <a:pt x="7800" y="4049"/>
                    <a:pt x="9750" y="2281"/>
                  </a:cubicBezTo>
                  <a:cubicBezTo>
                    <a:pt x="11700" y="514"/>
                    <a:pt x="12600" y="121"/>
                    <a:pt x="13800" y="23"/>
                  </a:cubicBezTo>
                  <a:cubicBezTo>
                    <a:pt x="15000" y="-75"/>
                    <a:pt x="16500" y="121"/>
                    <a:pt x="18150" y="1054"/>
                  </a:cubicBezTo>
                  <a:cubicBezTo>
                    <a:pt x="19800" y="1987"/>
                    <a:pt x="21600" y="3656"/>
                    <a:pt x="20700" y="5374"/>
                  </a:cubicBezTo>
                  <a:cubicBezTo>
                    <a:pt x="19800" y="7092"/>
                    <a:pt x="16200" y="8860"/>
                    <a:pt x="13500" y="9890"/>
                  </a:cubicBezTo>
                  <a:cubicBezTo>
                    <a:pt x="10800" y="10921"/>
                    <a:pt x="9000" y="11216"/>
                    <a:pt x="6900" y="11265"/>
                  </a:cubicBezTo>
                  <a:cubicBezTo>
                    <a:pt x="4800" y="11314"/>
                    <a:pt x="2400" y="11118"/>
                    <a:pt x="0" y="109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" name="Line"/>
            <p:cNvSpPr/>
            <p:nvPr/>
          </p:nvSpPr>
          <p:spPr>
            <a:xfrm>
              <a:off x="4179295" y="1629568"/>
              <a:ext cx="173895" cy="169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385" fill="norm" stroke="1" extrusionOk="0">
                  <a:moveTo>
                    <a:pt x="300" y="7200"/>
                  </a:moveTo>
                  <a:cubicBezTo>
                    <a:pt x="40" y="5867"/>
                    <a:pt x="-220" y="4533"/>
                    <a:pt x="300" y="3733"/>
                  </a:cubicBezTo>
                  <a:cubicBezTo>
                    <a:pt x="821" y="2933"/>
                    <a:pt x="2122" y="2667"/>
                    <a:pt x="3423" y="2933"/>
                  </a:cubicBezTo>
                  <a:cubicBezTo>
                    <a:pt x="4725" y="3200"/>
                    <a:pt x="6026" y="4000"/>
                    <a:pt x="7197" y="6267"/>
                  </a:cubicBezTo>
                  <a:cubicBezTo>
                    <a:pt x="8368" y="8533"/>
                    <a:pt x="9409" y="12267"/>
                    <a:pt x="9929" y="14800"/>
                  </a:cubicBezTo>
                  <a:cubicBezTo>
                    <a:pt x="10450" y="17333"/>
                    <a:pt x="10450" y="18667"/>
                    <a:pt x="9799" y="19733"/>
                  </a:cubicBezTo>
                  <a:cubicBezTo>
                    <a:pt x="9149" y="20800"/>
                    <a:pt x="7847" y="21600"/>
                    <a:pt x="7067" y="21333"/>
                  </a:cubicBezTo>
                  <a:cubicBezTo>
                    <a:pt x="6286" y="21067"/>
                    <a:pt x="6026" y="19733"/>
                    <a:pt x="6286" y="17467"/>
                  </a:cubicBezTo>
                  <a:cubicBezTo>
                    <a:pt x="6546" y="15200"/>
                    <a:pt x="7327" y="12000"/>
                    <a:pt x="9929" y="8933"/>
                  </a:cubicBezTo>
                  <a:cubicBezTo>
                    <a:pt x="12532" y="5867"/>
                    <a:pt x="16956" y="2933"/>
                    <a:pt x="2138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" name="Line"/>
            <p:cNvSpPr/>
            <p:nvPr/>
          </p:nvSpPr>
          <p:spPr>
            <a:xfrm>
              <a:off x="4454070" y="1468739"/>
              <a:ext cx="110933" cy="294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2" h="21443" fill="norm" stroke="1" extrusionOk="0">
                  <a:moveTo>
                    <a:pt x="20163" y="3854"/>
                  </a:moveTo>
                  <a:cubicBezTo>
                    <a:pt x="20555" y="2620"/>
                    <a:pt x="20948" y="1386"/>
                    <a:pt x="19966" y="692"/>
                  </a:cubicBezTo>
                  <a:cubicBezTo>
                    <a:pt x="18984" y="-3"/>
                    <a:pt x="16628" y="-157"/>
                    <a:pt x="14664" y="152"/>
                  </a:cubicBezTo>
                  <a:cubicBezTo>
                    <a:pt x="12701" y="460"/>
                    <a:pt x="11130" y="1232"/>
                    <a:pt x="8577" y="3854"/>
                  </a:cubicBezTo>
                  <a:cubicBezTo>
                    <a:pt x="6024" y="6477"/>
                    <a:pt x="2490" y="10952"/>
                    <a:pt x="919" y="14114"/>
                  </a:cubicBezTo>
                  <a:cubicBezTo>
                    <a:pt x="-652" y="17277"/>
                    <a:pt x="-259" y="19129"/>
                    <a:pt x="2490" y="20132"/>
                  </a:cubicBezTo>
                  <a:cubicBezTo>
                    <a:pt x="5239" y="21134"/>
                    <a:pt x="10344" y="21289"/>
                    <a:pt x="15450" y="214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" name="Line"/>
            <p:cNvSpPr/>
            <p:nvPr/>
          </p:nvSpPr>
          <p:spPr>
            <a:xfrm>
              <a:off x="4620484" y="1449347"/>
              <a:ext cx="167946" cy="390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446" fill="norm" stroke="1" extrusionOk="0">
                  <a:moveTo>
                    <a:pt x="12884" y="5359"/>
                  </a:moveTo>
                  <a:cubicBezTo>
                    <a:pt x="10724" y="6636"/>
                    <a:pt x="8564" y="7914"/>
                    <a:pt x="6539" y="10353"/>
                  </a:cubicBezTo>
                  <a:cubicBezTo>
                    <a:pt x="4514" y="12791"/>
                    <a:pt x="2624" y="16391"/>
                    <a:pt x="1544" y="18540"/>
                  </a:cubicBezTo>
                  <a:cubicBezTo>
                    <a:pt x="464" y="20688"/>
                    <a:pt x="194" y="21385"/>
                    <a:pt x="59" y="21443"/>
                  </a:cubicBezTo>
                  <a:cubicBezTo>
                    <a:pt x="-76" y="21501"/>
                    <a:pt x="-76" y="20920"/>
                    <a:pt x="1139" y="19004"/>
                  </a:cubicBezTo>
                  <a:cubicBezTo>
                    <a:pt x="2354" y="17088"/>
                    <a:pt x="4784" y="13836"/>
                    <a:pt x="7754" y="10585"/>
                  </a:cubicBezTo>
                  <a:cubicBezTo>
                    <a:pt x="10724" y="7333"/>
                    <a:pt x="14234" y="4082"/>
                    <a:pt x="16529" y="2224"/>
                  </a:cubicBezTo>
                  <a:cubicBezTo>
                    <a:pt x="18824" y="366"/>
                    <a:pt x="19904" y="-99"/>
                    <a:pt x="20579" y="17"/>
                  </a:cubicBezTo>
                  <a:cubicBezTo>
                    <a:pt x="21254" y="133"/>
                    <a:pt x="21524" y="830"/>
                    <a:pt x="21389" y="2862"/>
                  </a:cubicBezTo>
                  <a:cubicBezTo>
                    <a:pt x="21254" y="4895"/>
                    <a:pt x="20714" y="8262"/>
                    <a:pt x="19904" y="10991"/>
                  </a:cubicBezTo>
                  <a:cubicBezTo>
                    <a:pt x="19094" y="13720"/>
                    <a:pt x="18014" y="15811"/>
                    <a:pt x="16934" y="179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" name="Line"/>
            <p:cNvSpPr/>
            <p:nvPr/>
          </p:nvSpPr>
          <p:spPr>
            <a:xfrm>
              <a:off x="4651639" y="1648618"/>
              <a:ext cx="139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" name="Line"/>
            <p:cNvSpPr/>
            <p:nvPr/>
          </p:nvSpPr>
          <p:spPr>
            <a:xfrm>
              <a:off x="4905639" y="1464468"/>
              <a:ext cx="73309" cy="387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0" h="21600" fill="norm" stroke="1" extrusionOk="0">
                  <a:moveTo>
                    <a:pt x="3600" y="0"/>
                  </a:moveTo>
                  <a:cubicBezTo>
                    <a:pt x="9600" y="3777"/>
                    <a:pt x="15600" y="7554"/>
                    <a:pt x="18600" y="10623"/>
                  </a:cubicBezTo>
                  <a:cubicBezTo>
                    <a:pt x="21600" y="13692"/>
                    <a:pt x="21600" y="16052"/>
                    <a:pt x="18000" y="17764"/>
                  </a:cubicBezTo>
                  <a:cubicBezTo>
                    <a:pt x="14400" y="19475"/>
                    <a:pt x="7200" y="2053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" name="Line"/>
            <p:cNvSpPr/>
            <p:nvPr/>
          </p:nvSpPr>
          <p:spPr>
            <a:xfrm>
              <a:off x="5236202" y="1338416"/>
              <a:ext cx="131227" cy="44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4" h="21554" fill="norm" stroke="1" extrusionOk="0">
                  <a:moveTo>
                    <a:pt x="2980" y="11010"/>
                  </a:moveTo>
                  <a:cubicBezTo>
                    <a:pt x="2305" y="13569"/>
                    <a:pt x="1630" y="16128"/>
                    <a:pt x="1292" y="17715"/>
                  </a:cubicBezTo>
                  <a:cubicBezTo>
                    <a:pt x="955" y="19302"/>
                    <a:pt x="955" y="19916"/>
                    <a:pt x="786" y="20479"/>
                  </a:cubicBezTo>
                  <a:cubicBezTo>
                    <a:pt x="617" y="21042"/>
                    <a:pt x="280" y="21554"/>
                    <a:pt x="111" y="21554"/>
                  </a:cubicBezTo>
                  <a:cubicBezTo>
                    <a:pt x="-58" y="21554"/>
                    <a:pt x="-58" y="21042"/>
                    <a:pt x="280" y="19199"/>
                  </a:cubicBezTo>
                  <a:cubicBezTo>
                    <a:pt x="617" y="17357"/>
                    <a:pt x="1292" y="14183"/>
                    <a:pt x="2811" y="10908"/>
                  </a:cubicBezTo>
                  <a:cubicBezTo>
                    <a:pt x="4330" y="7632"/>
                    <a:pt x="6692" y="4254"/>
                    <a:pt x="8717" y="2360"/>
                  </a:cubicBezTo>
                  <a:cubicBezTo>
                    <a:pt x="10742" y="466"/>
                    <a:pt x="12429" y="56"/>
                    <a:pt x="13948" y="5"/>
                  </a:cubicBezTo>
                  <a:cubicBezTo>
                    <a:pt x="15467" y="-46"/>
                    <a:pt x="16817" y="261"/>
                    <a:pt x="18336" y="1285"/>
                  </a:cubicBezTo>
                  <a:cubicBezTo>
                    <a:pt x="19855" y="2309"/>
                    <a:pt x="21542" y="4049"/>
                    <a:pt x="20698" y="5584"/>
                  </a:cubicBezTo>
                  <a:cubicBezTo>
                    <a:pt x="19855" y="7120"/>
                    <a:pt x="16479" y="8451"/>
                    <a:pt x="12936" y="9116"/>
                  </a:cubicBezTo>
                  <a:cubicBezTo>
                    <a:pt x="9392" y="9781"/>
                    <a:pt x="5680" y="9781"/>
                    <a:pt x="1967" y="97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" name="Line"/>
            <p:cNvSpPr/>
            <p:nvPr/>
          </p:nvSpPr>
          <p:spPr>
            <a:xfrm>
              <a:off x="5362839" y="1559718"/>
              <a:ext cx="184151" cy="207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3" fill="norm" stroke="1" extrusionOk="0">
                  <a:moveTo>
                    <a:pt x="0" y="6545"/>
                  </a:moveTo>
                  <a:cubicBezTo>
                    <a:pt x="1241" y="6327"/>
                    <a:pt x="2483" y="6109"/>
                    <a:pt x="3972" y="6873"/>
                  </a:cubicBezTo>
                  <a:cubicBezTo>
                    <a:pt x="5462" y="7636"/>
                    <a:pt x="7200" y="9382"/>
                    <a:pt x="8441" y="11564"/>
                  </a:cubicBezTo>
                  <a:cubicBezTo>
                    <a:pt x="9683" y="13745"/>
                    <a:pt x="10428" y="16364"/>
                    <a:pt x="10552" y="18218"/>
                  </a:cubicBezTo>
                  <a:cubicBezTo>
                    <a:pt x="10676" y="20073"/>
                    <a:pt x="10179" y="21164"/>
                    <a:pt x="9434" y="21382"/>
                  </a:cubicBezTo>
                  <a:cubicBezTo>
                    <a:pt x="8690" y="21600"/>
                    <a:pt x="7697" y="20945"/>
                    <a:pt x="7200" y="19309"/>
                  </a:cubicBezTo>
                  <a:cubicBezTo>
                    <a:pt x="6703" y="17673"/>
                    <a:pt x="6703" y="15055"/>
                    <a:pt x="8069" y="11891"/>
                  </a:cubicBezTo>
                  <a:cubicBezTo>
                    <a:pt x="9434" y="8727"/>
                    <a:pt x="12166" y="5018"/>
                    <a:pt x="14648" y="2945"/>
                  </a:cubicBezTo>
                  <a:cubicBezTo>
                    <a:pt x="17131" y="873"/>
                    <a:pt x="19366" y="43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" name="Line"/>
            <p:cNvSpPr/>
            <p:nvPr/>
          </p:nvSpPr>
          <p:spPr>
            <a:xfrm>
              <a:off x="5685476" y="1388418"/>
              <a:ext cx="109164" cy="345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349" fill="norm" stroke="1" extrusionOk="0">
                  <a:moveTo>
                    <a:pt x="21423" y="1562"/>
                  </a:moveTo>
                  <a:cubicBezTo>
                    <a:pt x="21423" y="907"/>
                    <a:pt x="21423" y="253"/>
                    <a:pt x="20385" y="56"/>
                  </a:cubicBezTo>
                  <a:cubicBezTo>
                    <a:pt x="19346" y="-140"/>
                    <a:pt x="17269" y="122"/>
                    <a:pt x="13946" y="1758"/>
                  </a:cubicBezTo>
                  <a:cubicBezTo>
                    <a:pt x="10623" y="3395"/>
                    <a:pt x="6054" y="6405"/>
                    <a:pt x="3354" y="9613"/>
                  </a:cubicBezTo>
                  <a:cubicBezTo>
                    <a:pt x="654" y="12820"/>
                    <a:pt x="-177" y="16224"/>
                    <a:pt x="31" y="18253"/>
                  </a:cubicBezTo>
                  <a:cubicBezTo>
                    <a:pt x="238" y="20282"/>
                    <a:pt x="1485" y="20936"/>
                    <a:pt x="4185" y="21198"/>
                  </a:cubicBezTo>
                  <a:cubicBezTo>
                    <a:pt x="6885" y="21460"/>
                    <a:pt x="11038" y="21329"/>
                    <a:pt x="15192" y="211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" name="Line"/>
            <p:cNvSpPr/>
            <p:nvPr/>
          </p:nvSpPr>
          <p:spPr>
            <a:xfrm>
              <a:off x="5898356" y="1489868"/>
              <a:ext cx="23284" cy="26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709" y="2634"/>
                    <a:pt x="9818" y="5268"/>
                    <a:pt x="5891" y="8605"/>
                  </a:cubicBezTo>
                  <a:cubicBezTo>
                    <a:pt x="1964" y="11941"/>
                    <a:pt x="0" y="15980"/>
                    <a:pt x="0" y="18263"/>
                  </a:cubicBezTo>
                  <a:cubicBezTo>
                    <a:pt x="0" y="20546"/>
                    <a:pt x="1964" y="21073"/>
                    <a:pt x="392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" name="Line"/>
            <p:cNvSpPr/>
            <p:nvPr/>
          </p:nvSpPr>
          <p:spPr>
            <a:xfrm>
              <a:off x="5926184" y="1412145"/>
              <a:ext cx="128277" cy="296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8" h="21336" fill="norm" stroke="1" extrusionOk="0">
                  <a:moveTo>
                    <a:pt x="1321" y="4673"/>
                  </a:moveTo>
                  <a:cubicBezTo>
                    <a:pt x="978" y="3912"/>
                    <a:pt x="636" y="3151"/>
                    <a:pt x="636" y="2391"/>
                  </a:cubicBezTo>
                  <a:cubicBezTo>
                    <a:pt x="636" y="1630"/>
                    <a:pt x="978" y="870"/>
                    <a:pt x="3036" y="413"/>
                  </a:cubicBezTo>
                  <a:cubicBezTo>
                    <a:pt x="5093" y="-43"/>
                    <a:pt x="8864" y="-195"/>
                    <a:pt x="12121" y="337"/>
                  </a:cubicBezTo>
                  <a:cubicBezTo>
                    <a:pt x="15378" y="870"/>
                    <a:pt x="18121" y="2087"/>
                    <a:pt x="18636" y="3380"/>
                  </a:cubicBezTo>
                  <a:cubicBezTo>
                    <a:pt x="19150" y="4673"/>
                    <a:pt x="17436" y="6042"/>
                    <a:pt x="15550" y="7182"/>
                  </a:cubicBezTo>
                  <a:cubicBezTo>
                    <a:pt x="13664" y="8323"/>
                    <a:pt x="11607" y="9236"/>
                    <a:pt x="11607" y="9920"/>
                  </a:cubicBezTo>
                  <a:cubicBezTo>
                    <a:pt x="11607" y="10605"/>
                    <a:pt x="13664" y="11061"/>
                    <a:pt x="15721" y="11898"/>
                  </a:cubicBezTo>
                  <a:cubicBezTo>
                    <a:pt x="17778" y="12735"/>
                    <a:pt x="19836" y="13951"/>
                    <a:pt x="20521" y="15397"/>
                  </a:cubicBezTo>
                  <a:cubicBezTo>
                    <a:pt x="21207" y="16842"/>
                    <a:pt x="20521" y="18515"/>
                    <a:pt x="18464" y="19656"/>
                  </a:cubicBezTo>
                  <a:cubicBezTo>
                    <a:pt x="16407" y="20797"/>
                    <a:pt x="12978" y="21405"/>
                    <a:pt x="9550" y="21329"/>
                  </a:cubicBezTo>
                  <a:cubicBezTo>
                    <a:pt x="6121" y="21253"/>
                    <a:pt x="2693" y="20492"/>
                    <a:pt x="1150" y="19732"/>
                  </a:cubicBezTo>
                  <a:cubicBezTo>
                    <a:pt x="-393" y="18971"/>
                    <a:pt x="-50" y="18211"/>
                    <a:pt x="293" y="17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" name="Line"/>
            <p:cNvSpPr/>
            <p:nvPr/>
          </p:nvSpPr>
          <p:spPr>
            <a:xfrm>
              <a:off x="6080389" y="1381918"/>
              <a:ext cx="127009" cy="396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547" fill="norm" stroke="1" extrusionOk="0">
                  <a:moveTo>
                    <a:pt x="9561" y="0"/>
                  </a:moveTo>
                  <a:cubicBezTo>
                    <a:pt x="11331" y="115"/>
                    <a:pt x="13102" y="230"/>
                    <a:pt x="14872" y="1206"/>
                  </a:cubicBezTo>
                  <a:cubicBezTo>
                    <a:pt x="16643" y="2183"/>
                    <a:pt x="18413" y="4021"/>
                    <a:pt x="19652" y="6549"/>
                  </a:cubicBezTo>
                  <a:cubicBezTo>
                    <a:pt x="20892" y="9077"/>
                    <a:pt x="21600" y="12294"/>
                    <a:pt x="21069" y="14706"/>
                  </a:cubicBezTo>
                  <a:cubicBezTo>
                    <a:pt x="20538" y="17119"/>
                    <a:pt x="18767" y="18728"/>
                    <a:pt x="15580" y="19819"/>
                  </a:cubicBezTo>
                  <a:cubicBezTo>
                    <a:pt x="12393" y="20911"/>
                    <a:pt x="7790" y="21485"/>
                    <a:pt x="4957" y="21543"/>
                  </a:cubicBezTo>
                  <a:cubicBezTo>
                    <a:pt x="2125" y="21600"/>
                    <a:pt x="1062" y="21140"/>
                    <a:pt x="0" y="206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" name="Line"/>
            <p:cNvSpPr/>
            <p:nvPr/>
          </p:nvSpPr>
          <p:spPr>
            <a:xfrm>
              <a:off x="6780049" y="1464468"/>
              <a:ext cx="767191" cy="222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387" fill="norm" stroke="1" extrusionOk="0">
                  <a:moveTo>
                    <a:pt x="503" y="7947"/>
                  </a:moveTo>
                  <a:cubicBezTo>
                    <a:pt x="324" y="11615"/>
                    <a:pt x="146" y="15283"/>
                    <a:pt x="56" y="17626"/>
                  </a:cubicBezTo>
                  <a:cubicBezTo>
                    <a:pt x="-33" y="19970"/>
                    <a:pt x="-33" y="20989"/>
                    <a:pt x="175" y="21294"/>
                  </a:cubicBezTo>
                  <a:cubicBezTo>
                    <a:pt x="384" y="21600"/>
                    <a:pt x="800" y="21192"/>
                    <a:pt x="2109" y="19460"/>
                  </a:cubicBezTo>
                  <a:cubicBezTo>
                    <a:pt x="3418" y="17728"/>
                    <a:pt x="5620" y="14672"/>
                    <a:pt x="7732" y="12226"/>
                  </a:cubicBezTo>
                  <a:cubicBezTo>
                    <a:pt x="9845" y="9781"/>
                    <a:pt x="11868" y="7947"/>
                    <a:pt x="13980" y="6113"/>
                  </a:cubicBezTo>
                  <a:cubicBezTo>
                    <a:pt x="16093" y="4279"/>
                    <a:pt x="18294" y="2445"/>
                    <a:pt x="19574" y="1426"/>
                  </a:cubicBezTo>
                  <a:cubicBezTo>
                    <a:pt x="20853" y="408"/>
                    <a:pt x="21210" y="204"/>
                    <a:pt x="2156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" name="Line"/>
            <p:cNvSpPr/>
            <p:nvPr/>
          </p:nvSpPr>
          <p:spPr>
            <a:xfrm>
              <a:off x="2264765" y="2824651"/>
              <a:ext cx="112934" cy="482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499" fill="norm" stroke="1" extrusionOk="0">
                  <a:moveTo>
                    <a:pt x="9463" y="7300"/>
                  </a:moveTo>
                  <a:cubicBezTo>
                    <a:pt x="8263" y="8904"/>
                    <a:pt x="7063" y="10507"/>
                    <a:pt x="5863" y="12677"/>
                  </a:cubicBezTo>
                  <a:cubicBezTo>
                    <a:pt x="4663" y="14846"/>
                    <a:pt x="3463" y="17581"/>
                    <a:pt x="2863" y="19232"/>
                  </a:cubicBezTo>
                  <a:cubicBezTo>
                    <a:pt x="2263" y="20883"/>
                    <a:pt x="2263" y="21449"/>
                    <a:pt x="1863" y="21496"/>
                  </a:cubicBezTo>
                  <a:cubicBezTo>
                    <a:pt x="1463" y="21543"/>
                    <a:pt x="663" y="21071"/>
                    <a:pt x="263" y="19279"/>
                  </a:cubicBezTo>
                  <a:cubicBezTo>
                    <a:pt x="-137" y="17487"/>
                    <a:pt x="-137" y="14374"/>
                    <a:pt x="663" y="11309"/>
                  </a:cubicBezTo>
                  <a:cubicBezTo>
                    <a:pt x="1463" y="8243"/>
                    <a:pt x="3063" y="5225"/>
                    <a:pt x="4463" y="3527"/>
                  </a:cubicBezTo>
                  <a:cubicBezTo>
                    <a:pt x="5863" y="1829"/>
                    <a:pt x="7063" y="1452"/>
                    <a:pt x="8263" y="1075"/>
                  </a:cubicBezTo>
                  <a:cubicBezTo>
                    <a:pt x="9463" y="698"/>
                    <a:pt x="10663" y="320"/>
                    <a:pt x="12263" y="132"/>
                  </a:cubicBezTo>
                  <a:cubicBezTo>
                    <a:pt x="13863" y="-57"/>
                    <a:pt x="15863" y="-57"/>
                    <a:pt x="17463" y="226"/>
                  </a:cubicBezTo>
                  <a:cubicBezTo>
                    <a:pt x="19063" y="509"/>
                    <a:pt x="20263" y="1075"/>
                    <a:pt x="20863" y="2254"/>
                  </a:cubicBezTo>
                  <a:cubicBezTo>
                    <a:pt x="21463" y="3433"/>
                    <a:pt x="21463" y="5225"/>
                    <a:pt x="21063" y="6357"/>
                  </a:cubicBezTo>
                  <a:cubicBezTo>
                    <a:pt x="20663" y="7489"/>
                    <a:pt x="19863" y="7960"/>
                    <a:pt x="18663" y="8338"/>
                  </a:cubicBezTo>
                  <a:cubicBezTo>
                    <a:pt x="17463" y="8715"/>
                    <a:pt x="15863" y="8998"/>
                    <a:pt x="13863" y="9045"/>
                  </a:cubicBezTo>
                  <a:cubicBezTo>
                    <a:pt x="11863" y="9092"/>
                    <a:pt x="9463" y="8904"/>
                    <a:pt x="7063" y="87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" name="Line"/>
            <p:cNvSpPr/>
            <p:nvPr/>
          </p:nvSpPr>
          <p:spPr>
            <a:xfrm>
              <a:off x="2346589" y="3058318"/>
              <a:ext cx="203201" cy="237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2" fill="norm" stroke="1" extrusionOk="0">
                  <a:moveTo>
                    <a:pt x="0" y="5735"/>
                  </a:moveTo>
                  <a:cubicBezTo>
                    <a:pt x="0" y="4779"/>
                    <a:pt x="0" y="3823"/>
                    <a:pt x="562" y="3345"/>
                  </a:cubicBezTo>
                  <a:cubicBezTo>
                    <a:pt x="1125" y="2867"/>
                    <a:pt x="2250" y="2867"/>
                    <a:pt x="3712" y="3727"/>
                  </a:cubicBezTo>
                  <a:cubicBezTo>
                    <a:pt x="5175" y="4588"/>
                    <a:pt x="6975" y="6308"/>
                    <a:pt x="8438" y="9080"/>
                  </a:cubicBezTo>
                  <a:cubicBezTo>
                    <a:pt x="9900" y="11851"/>
                    <a:pt x="11025" y="15674"/>
                    <a:pt x="11250" y="17968"/>
                  </a:cubicBezTo>
                  <a:cubicBezTo>
                    <a:pt x="11475" y="20262"/>
                    <a:pt x="10800" y="21027"/>
                    <a:pt x="9900" y="21313"/>
                  </a:cubicBezTo>
                  <a:cubicBezTo>
                    <a:pt x="9000" y="21600"/>
                    <a:pt x="7875" y="21409"/>
                    <a:pt x="7200" y="20740"/>
                  </a:cubicBezTo>
                  <a:cubicBezTo>
                    <a:pt x="6525" y="20071"/>
                    <a:pt x="6300" y="18924"/>
                    <a:pt x="7425" y="15770"/>
                  </a:cubicBezTo>
                  <a:cubicBezTo>
                    <a:pt x="8550" y="12616"/>
                    <a:pt x="11025" y="7455"/>
                    <a:pt x="13612" y="4492"/>
                  </a:cubicBezTo>
                  <a:cubicBezTo>
                    <a:pt x="16200" y="1529"/>
                    <a:pt x="18900" y="76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" name="Line"/>
            <p:cNvSpPr/>
            <p:nvPr/>
          </p:nvSpPr>
          <p:spPr>
            <a:xfrm>
              <a:off x="2686677" y="2925331"/>
              <a:ext cx="167913" cy="332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326" fill="norm" stroke="1" extrusionOk="0">
                  <a:moveTo>
                    <a:pt x="21419" y="384"/>
                  </a:moveTo>
                  <a:cubicBezTo>
                    <a:pt x="20069" y="113"/>
                    <a:pt x="18719" y="-159"/>
                    <a:pt x="17234" y="113"/>
                  </a:cubicBezTo>
                  <a:cubicBezTo>
                    <a:pt x="15749" y="384"/>
                    <a:pt x="14129" y="1199"/>
                    <a:pt x="11564" y="3441"/>
                  </a:cubicBezTo>
                  <a:cubicBezTo>
                    <a:pt x="8999" y="5683"/>
                    <a:pt x="5489" y="9350"/>
                    <a:pt x="3329" y="12271"/>
                  </a:cubicBezTo>
                  <a:cubicBezTo>
                    <a:pt x="1169" y="15192"/>
                    <a:pt x="359" y="17366"/>
                    <a:pt x="89" y="18792"/>
                  </a:cubicBezTo>
                  <a:cubicBezTo>
                    <a:pt x="-181" y="20218"/>
                    <a:pt x="89" y="20898"/>
                    <a:pt x="1979" y="21169"/>
                  </a:cubicBezTo>
                  <a:cubicBezTo>
                    <a:pt x="3869" y="21441"/>
                    <a:pt x="7379" y="21305"/>
                    <a:pt x="10889" y="211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" name="Line"/>
            <p:cNvSpPr/>
            <p:nvPr/>
          </p:nvSpPr>
          <p:spPr>
            <a:xfrm>
              <a:off x="2926141" y="2904208"/>
              <a:ext cx="143708" cy="317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1164" fill="norm" stroke="1" extrusionOk="0">
                  <a:moveTo>
                    <a:pt x="15713" y="4773"/>
                  </a:moveTo>
                  <a:cubicBezTo>
                    <a:pt x="14461" y="6044"/>
                    <a:pt x="13209" y="7314"/>
                    <a:pt x="11174" y="9503"/>
                  </a:cubicBezTo>
                  <a:cubicBezTo>
                    <a:pt x="9139" y="11691"/>
                    <a:pt x="6322" y="14797"/>
                    <a:pt x="4287" y="17056"/>
                  </a:cubicBezTo>
                  <a:cubicBezTo>
                    <a:pt x="2252" y="19314"/>
                    <a:pt x="1000" y="20726"/>
                    <a:pt x="374" y="21079"/>
                  </a:cubicBezTo>
                  <a:cubicBezTo>
                    <a:pt x="-252" y="21432"/>
                    <a:pt x="-252" y="20726"/>
                    <a:pt x="1626" y="18185"/>
                  </a:cubicBezTo>
                  <a:cubicBezTo>
                    <a:pt x="3505" y="15644"/>
                    <a:pt x="7261" y="11267"/>
                    <a:pt x="10391" y="8091"/>
                  </a:cubicBezTo>
                  <a:cubicBezTo>
                    <a:pt x="13522" y="4914"/>
                    <a:pt x="16026" y="2938"/>
                    <a:pt x="17748" y="1667"/>
                  </a:cubicBezTo>
                  <a:cubicBezTo>
                    <a:pt x="19470" y="397"/>
                    <a:pt x="20409" y="-168"/>
                    <a:pt x="20878" y="44"/>
                  </a:cubicBezTo>
                  <a:cubicBezTo>
                    <a:pt x="21348" y="256"/>
                    <a:pt x="21348" y="1244"/>
                    <a:pt x="21035" y="3926"/>
                  </a:cubicBezTo>
                  <a:cubicBezTo>
                    <a:pt x="20722" y="6608"/>
                    <a:pt x="20096" y="10985"/>
                    <a:pt x="19783" y="13738"/>
                  </a:cubicBezTo>
                  <a:cubicBezTo>
                    <a:pt x="19470" y="16491"/>
                    <a:pt x="19470" y="17620"/>
                    <a:pt x="19470" y="187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" name="Line"/>
            <p:cNvSpPr/>
            <p:nvPr/>
          </p:nvSpPr>
          <p:spPr>
            <a:xfrm>
              <a:off x="2911739" y="3077368"/>
              <a:ext cx="1778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" name="Line"/>
            <p:cNvSpPr/>
            <p:nvPr/>
          </p:nvSpPr>
          <p:spPr>
            <a:xfrm>
              <a:off x="3241939" y="2963068"/>
              <a:ext cx="25401" cy="29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3443"/>
                    <a:pt x="10800" y="6887"/>
                    <a:pt x="7200" y="10487"/>
                  </a:cubicBezTo>
                  <a:cubicBezTo>
                    <a:pt x="3600" y="14087"/>
                    <a:pt x="1800" y="178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" name="Line"/>
            <p:cNvSpPr/>
            <p:nvPr/>
          </p:nvSpPr>
          <p:spPr>
            <a:xfrm>
              <a:off x="3229239" y="2916501"/>
              <a:ext cx="168365" cy="311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482" fill="norm" stroke="1" extrusionOk="0">
                  <a:moveTo>
                    <a:pt x="2430" y="4524"/>
                  </a:moveTo>
                  <a:cubicBezTo>
                    <a:pt x="2160" y="3795"/>
                    <a:pt x="1890" y="3065"/>
                    <a:pt x="2160" y="2408"/>
                  </a:cubicBezTo>
                  <a:cubicBezTo>
                    <a:pt x="2430" y="1751"/>
                    <a:pt x="3240" y="1168"/>
                    <a:pt x="5535" y="730"/>
                  </a:cubicBezTo>
                  <a:cubicBezTo>
                    <a:pt x="7830" y="292"/>
                    <a:pt x="11610" y="0"/>
                    <a:pt x="14175" y="0"/>
                  </a:cubicBezTo>
                  <a:cubicBezTo>
                    <a:pt x="16740" y="0"/>
                    <a:pt x="18090" y="292"/>
                    <a:pt x="17955" y="1314"/>
                  </a:cubicBezTo>
                  <a:cubicBezTo>
                    <a:pt x="17820" y="2335"/>
                    <a:pt x="16200" y="4086"/>
                    <a:pt x="14850" y="5181"/>
                  </a:cubicBezTo>
                  <a:cubicBezTo>
                    <a:pt x="13500" y="6276"/>
                    <a:pt x="12420" y="6714"/>
                    <a:pt x="11070" y="7151"/>
                  </a:cubicBezTo>
                  <a:cubicBezTo>
                    <a:pt x="9720" y="7589"/>
                    <a:pt x="8100" y="8027"/>
                    <a:pt x="8100" y="8465"/>
                  </a:cubicBezTo>
                  <a:cubicBezTo>
                    <a:pt x="8100" y="8903"/>
                    <a:pt x="9720" y="9341"/>
                    <a:pt x="11880" y="10070"/>
                  </a:cubicBezTo>
                  <a:cubicBezTo>
                    <a:pt x="14040" y="10800"/>
                    <a:pt x="16740" y="11822"/>
                    <a:pt x="18630" y="13281"/>
                  </a:cubicBezTo>
                  <a:cubicBezTo>
                    <a:pt x="20520" y="14741"/>
                    <a:pt x="21600" y="16638"/>
                    <a:pt x="21465" y="17951"/>
                  </a:cubicBezTo>
                  <a:cubicBezTo>
                    <a:pt x="21330" y="19265"/>
                    <a:pt x="19980" y="19995"/>
                    <a:pt x="17280" y="20578"/>
                  </a:cubicBezTo>
                  <a:cubicBezTo>
                    <a:pt x="14580" y="21162"/>
                    <a:pt x="10530" y="21600"/>
                    <a:pt x="7425" y="21454"/>
                  </a:cubicBezTo>
                  <a:cubicBezTo>
                    <a:pt x="4320" y="21308"/>
                    <a:pt x="2160" y="20578"/>
                    <a:pt x="1080" y="19776"/>
                  </a:cubicBezTo>
                  <a:cubicBezTo>
                    <a:pt x="0" y="18973"/>
                    <a:pt x="0" y="18097"/>
                    <a:pt x="0" y="172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" name="Line"/>
            <p:cNvSpPr/>
            <p:nvPr/>
          </p:nvSpPr>
          <p:spPr>
            <a:xfrm>
              <a:off x="3451489" y="2880518"/>
              <a:ext cx="135789" cy="347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600" fill="norm" stroke="1" extrusionOk="0">
                  <a:moveTo>
                    <a:pt x="2991" y="0"/>
                  </a:moveTo>
                  <a:cubicBezTo>
                    <a:pt x="4652" y="132"/>
                    <a:pt x="6314" y="263"/>
                    <a:pt x="8640" y="1449"/>
                  </a:cubicBezTo>
                  <a:cubicBezTo>
                    <a:pt x="10966" y="2634"/>
                    <a:pt x="13957" y="4873"/>
                    <a:pt x="16449" y="7573"/>
                  </a:cubicBezTo>
                  <a:cubicBezTo>
                    <a:pt x="18942" y="10273"/>
                    <a:pt x="20935" y="13434"/>
                    <a:pt x="21268" y="15673"/>
                  </a:cubicBezTo>
                  <a:cubicBezTo>
                    <a:pt x="21600" y="17912"/>
                    <a:pt x="20271" y="19229"/>
                    <a:pt x="17778" y="20151"/>
                  </a:cubicBezTo>
                  <a:cubicBezTo>
                    <a:pt x="15286" y="21073"/>
                    <a:pt x="11631" y="21600"/>
                    <a:pt x="8474" y="21600"/>
                  </a:cubicBezTo>
                  <a:cubicBezTo>
                    <a:pt x="5317" y="21600"/>
                    <a:pt x="2658" y="21073"/>
                    <a:pt x="0" y="20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" name="Line"/>
            <p:cNvSpPr/>
            <p:nvPr/>
          </p:nvSpPr>
          <p:spPr>
            <a:xfrm>
              <a:off x="3838839" y="3017541"/>
              <a:ext cx="152401" cy="2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5700" y="12302"/>
                    <a:pt x="11400" y="4448"/>
                    <a:pt x="15000" y="1502"/>
                  </a:cubicBezTo>
                  <a:cubicBezTo>
                    <a:pt x="18600" y="-1443"/>
                    <a:pt x="20100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" name="Line"/>
            <p:cNvSpPr/>
            <p:nvPr/>
          </p:nvSpPr>
          <p:spPr>
            <a:xfrm>
              <a:off x="3832489" y="3147218"/>
              <a:ext cx="2095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64" y="19200"/>
                    <a:pt x="8727" y="16800"/>
                    <a:pt x="12327" y="13200"/>
                  </a:cubicBezTo>
                  <a:cubicBezTo>
                    <a:pt x="15927" y="9600"/>
                    <a:pt x="18764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" name="Line"/>
            <p:cNvSpPr/>
            <p:nvPr/>
          </p:nvSpPr>
          <p:spPr>
            <a:xfrm>
              <a:off x="4532513" y="2926492"/>
              <a:ext cx="258827" cy="236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335" fill="norm" stroke="1" extrusionOk="0">
                  <a:moveTo>
                    <a:pt x="14625" y="2156"/>
                  </a:moveTo>
                  <a:cubicBezTo>
                    <a:pt x="14098" y="1391"/>
                    <a:pt x="13572" y="627"/>
                    <a:pt x="12869" y="244"/>
                  </a:cubicBezTo>
                  <a:cubicBezTo>
                    <a:pt x="12167" y="-138"/>
                    <a:pt x="11289" y="-138"/>
                    <a:pt x="9884" y="722"/>
                  </a:cubicBezTo>
                  <a:cubicBezTo>
                    <a:pt x="8479" y="1582"/>
                    <a:pt x="6547" y="3303"/>
                    <a:pt x="4791" y="6074"/>
                  </a:cubicBezTo>
                  <a:cubicBezTo>
                    <a:pt x="3035" y="8846"/>
                    <a:pt x="1454" y="12669"/>
                    <a:pt x="664" y="15154"/>
                  </a:cubicBezTo>
                  <a:cubicBezTo>
                    <a:pt x="-126" y="17639"/>
                    <a:pt x="-126" y="18786"/>
                    <a:pt x="225" y="19646"/>
                  </a:cubicBezTo>
                  <a:cubicBezTo>
                    <a:pt x="576" y="20506"/>
                    <a:pt x="1279" y="21080"/>
                    <a:pt x="3386" y="21271"/>
                  </a:cubicBezTo>
                  <a:cubicBezTo>
                    <a:pt x="5494" y="21462"/>
                    <a:pt x="9006" y="21271"/>
                    <a:pt x="12079" y="20028"/>
                  </a:cubicBezTo>
                  <a:cubicBezTo>
                    <a:pt x="15152" y="18786"/>
                    <a:pt x="17786" y="16492"/>
                    <a:pt x="19367" y="14198"/>
                  </a:cubicBezTo>
                  <a:cubicBezTo>
                    <a:pt x="20947" y="11904"/>
                    <a:pt x="21474" y="9611"/>
                    <a:pt x="21474" y="7604"/>
                  </a:cubicBezTo>
                  <a:cubicBezTo>
                    <a:pt x="21474" y="5597"/>
                    <a:pt x="20947" y="3876"/>
                    <a:pt x="19279" y="2729"/>
                  </a:cubicBezTo>
                  <a:cubicBezTo>
                    <a:pt x="17611" y="1582"/>
                    <a:pt x="14801" y="1009"/>
                    <a:pt x="11991" y="4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" name="Line"/>
            <p:cNvSpPr/>
            <p:nvPr/>
          </p:nvSpPr>
          <p:spPr>
            <a:xfrm>
              <a:off x="6444355" y="2859045"/>
              <a:ext cx="201185" cy="409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454" fill="norm" stroke="1" extrusionOk="0">
                  <a:moveTo>
                    <a:pt x="13286" y="6773"/>
                  </a:moveTo>
                  <a:cubicBezTo>
                    <a:pt x="11036" y="9763"/>
                    <a:pt x="8786" y="12754"/>
                    <a:pt x="7098" y="15025"/>
                  </a:cubicBezTo>
                  <a:cubicBezTo>
                    <a:pt x="5411" y="17296"/>
                    <a:pt x="4286" y="18847"/>
                    <a:pt x="3161" y="19899"/>
                  </a:cubicBezTo>
                  <a:cubicBezTo>
                    <a:pt x="2036" y="20951"/>
                    <a:pt x="911" y="21505"/>
                    <a:pt x="348" y="21450"/>
                  </a:cubicBezTo>
                  <a:cubicBezTo>
                    <a:pt x="-214" y="21394"/>
                    <a:pt x="-214" y="20730"/>
                    <a:pt x="1248" y="18570"/>
                  </a:cubicBezTo>
                  <a:cubicBezTo>
                    <a:pt x="2711" y="16410"/>
                    <a:pt x="5636" y="12754"/>
                    <a:pt x="8674" y="9542"/>
                  </a:cubicBezTo>
                  <a:cubicBezTo>
                    <a:pt x="11711" y="6330"/>
                    <a:pt x="14861" y="3560"/>
                    <a:pt x="16886" y="1954"/>
                  </a:cubicBezTo>
                  <a:cubicBezTo>
                    <a:pt x="18911" y="348"/>
                    <a:pt x="19811" y="-95"/>
                    <a:pt x="20374" y="16"/>
                  </a:cubicBezTo>
                  <a:cubicBezTo>
                    <a:pt x="20936" y="127"/>
                    <a:pt x="21161" y="791"/>
                    <a:pt x="21161" y="2730"/>
                  </a:cubicBezTo>
                  <a:cubicBezTo>
                    <a:pt x="21161" y="4668"/>
                    <a:pt x="20936" y="7880"/>
                    <a:pt x="20936" y="10373"/>
                  </a:cubicBezTo>
                  <a:cubicBezTo>
                    <a:pt x="20936" y="12865"/>
                    <a:pt x="21161" y="14637"/>
                    <a:pt x="21386" y="164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" name="Line"/>
            <p:cNvSpPr/>
            <p:nvPr/>
          </p:nvSpPr>
          <p:spPr>
            <a:xfrm>
              <a:off x="6493139" y="3058318"/>
              <a:ext cx="1841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69" y="16800"/>
                    <a:pt x="8938" y="12000"/>
                    <a:pt x="12538" y="8400"/>
                  </a:cubicBezTo>
                  <a:cubicBezTo>
                    <a:pt x="16138" y="4800"/>
                    <a:pt x="18869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" name="Line"/>
            <p:cNvSpPr/>
            <p:nvPr/>
          </p:nvSpPr>
          <p:spPr>
            <a:xfrm>
              <a:off x="6870716" y="2842920"/>
              <a:ext cx="276474" cy="306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417" fill="norm" stroke="1" extrusionOk="0">
                  <a:moveTo>
                    <a:pt x="761" y="11505"/>
                  </a:moveTo>
                  <a:cubicBezTo>
                    <a:pt x="761" y="14316"/>
                    <a:pt x="761" y="17127"/>
                    <a:pt x="761" y="18902"/>
                  </a:cubicBezTo>
                  <a:cubicBezTo>
                    <a:pt x="761" y="20677"/>
                    <a:pt x="761" y="21417"/>
                    <a:pt x="597" y="21417"/>
                  </a:cubicBezTo>
                  <a:cubicBezTo>
                    <a:pt x="432" y="21417"/>
                    <a:pt x="102" y="20677"/>
                    <a:pt x="19" y="18236"/>
                  </a:cubicBezTo>
                  <a:cubicBezTo>
                    <a:pt x="-63" y="15795"/>
                    <a:pt x="102" y="11653"/>
                    <a:pt x="844" y="8546"/>
                  </a:cubicBezTo>
                  <a:cubicBezTo>
                    <a:pt x="1586" y="5439"/>
                    <a:pt x="2905" y="3368"/>
                    <a:pt x="4471" y="1962"/>
                  </a:cubicBezTo>
                  <a:cubicBezTo>
                    <a:pt x="6038" y="557"/>
                    <a:pt x="7852" y="-183"/>
                    <a:pt x="10242" y="39"/>
                  </a:cubicBezTo>
                  <a:cubicBezTo>
                    <a:pt x="12633" y="261"/>
                    <a:pt x="15601" y="1444"/>
                    <a:pt x="17497" y="3368"/>
                  </a:cubicBezTo>
                  <a:cubicBezTo>
                    <a:pt x="19393" y="5291"/>
                    <a:pt x="20218" y="7954"/>
                    <a:pt x="20713" y="10247"/>
                  </a:cubicBezTo>
                  <a:cubicBezTo>
                    <a:pt x="21207" y="12540"/>
                    <a:pt x="21372" y="14464"/>
                    <a:pt x="21537" y="163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" name="Line"/>
            <p:cNvSpPr/>
            <p:nvPr/>
          </p:nvSpPr>
          <p:spPr>
            <a:xfrm>
              <a:off x="7375789" y="2899568"/>
              <a:ext cx="13924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9257" y="0"/>
                  </a:moveTo>
                  <a:cubicBezTo>
                    <a:pt x="15429" y="3120"/>
                    <a:pt x="21600" y="6240"/>
                    <a:pt x="20057" y="9840"/>
                  </a:cubicBezTo>
                  <a:cubicBezTo>
                    <a:pt x="18514" y="13440"/>
                    <a:pt x="9257" y="175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" name="Line"/>
            <p:cNvSpPr/>
            <p:nvPr/>
          </p:nvSpPr>
          <p:spPr>
            <a:xfrm>
              <a:off x="7386372" y="2826014"/>
              <a:ext cx="163339" cy="329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9" h="21284" fill="norm" stroke="1" extrusionOk="0">
                  <a:moveTo>
                    <a:pt x="273" y="11313"/>
                  </a:moveTo>
                  <a:cubicBezTo>
                    <a:pt x="547" y="8852"/>
                    <a:pt x="820" y="6391"/>
                    <a:pt x="1914" y="4477"/>
                  </a:cubicBezTo>
                  <a:cubicBezTo>
                    <a:pt x="3008" y="2563"/>
                    <a:pt x="4922" y="1196"/>
                    <a:pt x="7519" y="513"/>
                  </a:cubicBezTo>
                  <a:cubicBezTo>
                    <a:pt x="10116" y="-171"/>
                    <a:pt x="13397" y="-171"/>
                    <a:pt x="15585" y="513"/>
                  </a:cubicBezTo>
                  <a:cubicBezTo>
                    <a:pt x="17772" y="1196"/>
                    <a:pt x="18866" y="2563"/>
                    <a:pt x="18456" y="3862"/>
                  </a:cubicBezTo>
                  <a:cubicBezTo>
                    <a:pt x="18046" y="5161"/>
                    <a:pt x="16132" y="6391"/>
                    <a:pt x="14218" y="7348"/>
                  </a:cubicBezTo>
                  <a:cubicBezTo>
                    <a:pt x="12304" y="8305"/>
                    <a:pt x="10390" y="8988"/>
                    <a:pt x="9980" y="9535"/>
                  </a:cubicBezTo>
                  <a:cubicBezTo>
                    <a:pt x="9570" y="10082"/>
                    <a:pt x="10663" y="10492"/>
                    <a:pt x="12577" y="11176"/>
                  </a:cubicBezTo>
                  <a:cubicBezTo>
                    <a:pt x="14491" y="11859"/>
                    <a:pt x="17225" y="12816"/>
                    <a:pt x="19003" y="14252"/>
                  </a:cubicBezTo>
                  <a:cubicBezTo>
                    <a:pt x="20780" y="15687"/>
                    <a:pt x="21600" y="17601"/>
                    <a:pt x="20780" y="18900"/>
                  </a:cubicBezTo>
                  <a:cubicBezTo>
                    <a:pt x="19959" y="20199"/>
                    <a:pt x="17499" y="20882"/>
                    <a:pt x="14218" y="21156"/>
                  </a:cubicBezTo>
                  <a:cubicBezTo>
                    <a:pt x="10937" y="21429"/>
                    <a:pt x="6835" y="21292"/>
                    <a:pt x="4101" y="20472"/>
                  </a:cubicBezTo>
                  <a:cubicBezTo>
                    <a:pt x="1367" y="19652"/>
                    <a:pt x="0" y="18148"/>
                    <a:pt x="0" y="17054"/>
                  </a:cubicBezTo>
                  <a:cubicBezTo>
                    <a:pt x="0" y="15961"/>
                    <a:pt x="1367" y="15277"/>
                    <a:pt x="2734" y="145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" name="Line"/>
            <p:cNvSpPr/>
            <p:nvPr/>
          </p:nvSpPr>
          <p:spPr>
            <a:xfrm>
              <a:off x="7832989" y="2979125"/>
              <a:ext cx="158751" cy="15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5472" y="11918"/>
                    <a:pt x="10944" y="3818"/>
                    <a:pt x="14544" y="1118"/>
                  </a:cubicBezTo>
                  <a:cubicBezTo>
                    <a:pt x="18144" y="-1582"/>
                    <a:pt x="19872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" name="Line"/>
            <p:cNvSpPr/>
            <p:nvPr/>
          </p:nvSpPr>
          <p:spPr>
            <a:xfrm>
              <a:off x="7813939" y="3096418"/>
              <a:ext cx="2413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8" y="14400"/>
                    <a:pt x="1137" y="7200"/>
                    <a:pt x="4737" y="3600"/>
                  </a:cubicBezTo>
                  <a:cubicBezTo>
                    <a:pt x="8337" y="0"/>
                    <a:pt x="14968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" name="Line"/>
            <p:cNvSpPr/>
            <p:nvPr/>
          </p:nvSpPr>
          <p:spPr>
            <a:xfrm>
              <a:off x="8320685" y="2918618"/>
              <a:ext cx="228913" cy="218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7" h="21412" fill="norm" stroke="1" extrusionOk="0">
                  <a:moveTo>
                    <a:pt x="14579" y="9346"/>
                  </a:moveTo>
                  <a:cubicBezTo>
                    <a:pt x="14579" y="8100"/>
                    <a:pt x="14579" y="6854"/>
                    <a:pt x="13807" y="5712"/>
                  </a:cubicBezTo>
                  <a:cubicBezTo>
                    <a:pt x="13036" y="4569"/>
                    <a:pt x="11493" y="3531"/>
                    <a:pt x="9275" y="3842"/>
                  </a:cubicBezTo>
                  <a:cubicBezTo>
                    <a:pt x="7057" y="4154"/>
                    <a:pt x="4164" y="5815"/>
                    <a:pt x="2236" y="8308"/>
                  </a:cubicBezTo>
                  <a:cubicBezTo>
                    <a:pt x="307" y="10800"/>
                    <a:pt x="-657" y="14123"/>
                    <a:pt x="500" y="16719"/>
                  </a:cubicBezTo>
                  <a:cubicBezTo>
                    <a:pt x="1657" y="19315"/>
                    <a:pt x="4936" y="21185"/>
                    <a:pt x="8407" y="21392"/>
                  </a:cubicBezTo>
                  <a:cubicBezTo>
                    <a:pt x="11879" y="21600"/>
                    <a:pt x="15543" y="20146"/>
                    <a:pt x="17761" y="17862"/>
                  </a:cubicBezTo>
                  <a:cubicBezTo>
                    <a:pt x="19979" y="15577"/>
                    <a:pt x="20750" y="12462"/>
                    <a:pt x="20847" y="10488"/>
                  </a:cubicBezTo>
                  <a:cubicBezTo>
                    <a:pt x="20943" y="8515"/>
                    <a:pt x="20364" y="7685"/>
                    <a:pt x="19689" y="6335"/>
                  </a:cubicBezTo>
                  <a:cubicBezTo>
                    <a:pt x="19014" y="4985"/>
                    <a:pt x="18243" y="3115"/>
                    <a:pt x="18339" y="1973"/>
                  </a:cubicBezTo>
                  <a:cubicBezTo>
                    <a:pt x="18436" y="831"/>
                    <a:pt x="19400" y="415"/>
                    <a:pt x="2036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" name="Line"/>
            <p:cNvSpPr/>
            <p:nvPr/>
          </p:nvSpPr>
          <p:spPr>
            <a:xfrm>
              <a:off x="8277489" y="2829668"/>
              <a:ext cx="387351" cy="438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9" fill="norm" stroke="1" extrusionOk="0">
                  <a:moveTo>
                    <a:pt x="21600" y="314"/>
                  </a:moveTo>
                  <a:cubicBezTo>
                    <a:pt x="21010" y="107"/>
                    <a:pt x="20420" y="-101"/>
                    <a:pt x="19593" y="55"/>
                  </a:cubicBezTo>
                  <a:cubicBezTo>
                    <a:pt x="18767" y="211"/>
                    <a:pt x="17705" y="730"/>
                    <a:pt x="15993" y="2287"/>
                  </a:cubicBezTo>
                  <a:cubicBezTo>
                    <a:pt x="14282" y="3845"/>
                    <a:pt x="11921" y="6441"/>
                    <a:pt x="9502" y="9193"/>
                  </a:cubicBezTo>
                  <a:cubicBezTo>
                    <a:pt x="7082" y="11945"/>
                    <a:pt x="4603" y="14853"/>
                    <a:pt x="3010" y="16930"/>
                  </a:cubicBezTo>
                  <a:cubicBezTo>
                    <a:pt x="1416" y="19007"/>
                    <a:pt x="708" y="20253"/>
                    <a:pt x="0" y="214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" name="Line"/>
            <p:cNvSpPr/>
            <p:nvPr/>
          </p:nvSpPr>
          <p:spPr>
            <a:xfrm>
              <a:off x="2471593" y="3523985"/>
              <a:ext cx="1125947" cy="55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600" fill="norm" stroke="1" extrusionOk="0">
                  <a:moveTo>
                    <a:pt x="38" y="21600"/>
                  </a:moveTo>
                  <a:cubicBezTo>
                    <a:pt x="-2" y="17446"/>
                    <a:pt x="-43" y="13292"/>
                    <a:pt x="99" y="10800"/>
                  </a:cubicBezTo>
                  <a:cubicBezTo>
                    <a:pt x="241" y="8308"/>
                    <a:pt x="565" y="7477"/>
                    <a:pt x="1477" y="6231"/>
                  </a:cubicBezTo>
                  <a:cubicBezTo>
                    <a:pt x="2389" y="4985"/>
                    <a:pt x="3888" y="3323"/>
                    <a:pt x="5367" y="2077"/>
                  </a:cubicBezTo>
                  <a:cubicBezTo>
                    <a:pt x="6846" y="831"/>
                    <a:pt x="8305" y="0"/>
                    <a:pt x="10068" y="0"/>
                  </a:cubicBezTo>
                  <a:cubicBezTo>
                    <a:pt x="11831" y="0"/>
                    <a:pt x="13898" y="831"/>
                    <a:pt x="15863" y="2908"/>
                  </a:cubicBezTo>
                  <a:cubicBezTo>
                    <a:pt x="17829" y="4985"/>
                    <a:pt x="19693" y="8308"/>
                    <a:pt x="21557" y="116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" name="Line"/>
            <p:cNvSpPr/>
            <p:nvPr/>
          </p:nvSpPr>
          <p:spPr>
            <a:xfrm>
              <a:off x="2748756" y="3659451"/>
              <a:ext cx="747184" cy="40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24" y="21600"/>
                  </a:moveTo>
                  <a:cubicBezTo>
                    <a:pt x="612" y="20463"/>
                    <a:pt x="0" y="19326"/>
                    <a:pt x="0" y="18758"/>
                  </a:cubicBezTo>
                  <a:cubicBezTo>
                    <a:pt x="0" y="18189"/>
                    <a:pt x="612" y="18189"/>
                    <a:pt x="2111" y="15916"/>
                  </a:cubicBezTo>
                  <a:cubicBezTo>
                    <a:pt x="3610" y="13642"/>
                    <a:pt x="5997" y="9095"/>
                    <a:pt x="8597" y="5684"/>
                  </a:cubicBezTo>
                  <a:cubicBezTo>
                    <a:pt x="11198" y="2274"/>
                    <a:pt x="14012" y="0"/>
                    <a:pt x="16215" y="0"/>
                  </a:cubicBezTo>
                  <a:cubicBezTo>
                    <a:pt x="18418" y="0"/>
                    <a:pt x="20009" y="2274"/>
                    <a:pt x="21600" y="4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" name="Line"/>
            <p:cNvSpPr/>
            <p:nvPr/>
          </p:nvSpPr>
          <p:spPr>
            <a:xfrm>
              <a:off x="2194189" y="2143918"/>
              <a:ext cx="295275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2" y="19800"/>
                    <a:pt x="1084" y="18000"/>
                    <a:pt x="1618" y="16500"/>
                  </a:cubicBezTo>
                  <a:cubicBezTo>
                    <a:pt x="2152" y="15000"/>
                    <a:pt x="2679" y="13800"/>
                    <a:pt x="3267" y="13200"/>
                  </a:cubicBezTo>
                  <a:cubicBezTo>
                    <a:pt x="3855" y="12600"/>
                    <a:pt x="4506" y="12600"/>
                    <a:pt x="5141" y="12300"/>
                  </a:cubicBezTo>
                  <a:cubicBezTo>
                    <a:pt x="5775" y="12000"/>
                    <a:pt x="6395" y="11400"/>
                    <a:pt x="7037" y="10800"/>
                  </a:cubicBezTo>
                  <a:cubicBezTo>
                    <a:pt x="7680" y="10200"/>
                    <a:pt x="8346" y="9600"/>
                    <a:pt x="8957" y="8700"/>
                  </a:cubicBezTo>
                  <a:cubicBezTo>
                    <a:pt x="9569" y="7800"/>
                    <a:pt x="10126" y="6600"/>
                    <a:pt x="10684" y="5700"/>
                  </a:cubicBezTo>
                  <a:cubicBezTo>
                    <a:pt x="11241" y="4800"/>
                    <a:pt x="11799" y="4200"/>
                    <a:pt x="12364" y="3600"/>
                  </a:cubicBezTo>
                  <a:cubicBezTo>
                    <a:pt x="12929" y="3000"/>
                    <a:pt x="13502" y="2400"/>
                    <a:pt x="14059" y="2100"/>
                  </a:cubicBezTo>
                  <a:cubicBezTo>
                    <a:pt x="14617" y="1800"/>
                    <a:pt x="15159" y="1800"/>
                    <a:pt x="15763" y="1800"/>
                  </a:cubicBezTo>
                  <a:cubicBezTo>
                    <a:pt x="16366" y="1800"/>
                    <a:pt x="17032" y="1800"/>
                    <a:pt x="17667" y="1800"/>
                  </a:cubicBezTo>
                  <a:cubicBezTo>
                    <a:pt x="18302" y="1800"/>
                    <a:pt x="18906" y="1800"/>
                    <a:pt x="19479" y="1500"/>
                  </a:cubicBezTo>
                  <a:cubicBezTo>
                    <a:pt x="20052" y="1200"/>
                    <a:pt x="20594" y="600"/>
                    <a:pt x="20942" y="300"/>
                  </a:cubicBezTo>
                  <a:cubicBezTo>
                    <a:pt x="21290" y="0"/>
                    <a:pt x="2144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" name="Line"/>
            <p:cNvSpPr/>
            <p:nvPr/>
          </p:nvSpPr>
          <p:spPr>
            <a:xfrm>
              <a:off x="2134720" y="2255225"/>
              <a:ext cx="2351820" cy="160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295" fill="norm" stroke="1" extrusionOk="0">
                  <a:moveTo>
                    <a:pt x="1186" y="16387"/>
                  </a:moveTo>
                  <a:cubicBezTo>
                    <a:pt x="817" y="16948"/>
                    <a:pt x="448" y="17509"/>
                    <a:pt x="235" y="18350"/>
                  </a:cubicBezTo>
                  <a:cubicBezTo>
                    <a:pt x="21" y="19192"/>
                    <a:pt x="-37" y="20314"/>
                    <a:pt x="21" y="20875"/>
                  </a:cubicBezTo>
                  <a:cubicBezTo>
                    <a:pt x="79" y="21436"/>
                    <a:pt x="254" y="21436"/>
                    <a:pt x="681" y="20875"/>
                  </a:cubicBezTo>
                  <a:cubicBezTo>
                    <a:pt x="1108" y="20314"/>
                    <a:pt x="1787" y="19192"/>
                    <a:pt x="2437" y="17930"/>
                  </a:cubicBezTo>
                  <a:cubicBezTo>
                    <a:pt x="3088" y="16667"/>
                    <a:pt x="3709" y="15265"/>
                    <a:pt x="4427" y="13862"/>
                  </a:cubicBezTo>
                  <a:cubicBezTo>
                    <a:pt x="5145" y="12459"/>
                    <a:pt x="5960" y="11057"/>
                    <a:pt x="6697" y="9935"/>
                  </a:cubicBezTo>
                  <a:cubicBezTo>
                    <a:pt x="7435" y="8813"/>
                    <a:pt x="8095" y="7971"/>
                    <a:pt x="8725" y="7130"/>
                  </a:cubicBezTo>
                  <a:cubicBezTo>
                    <a:pt x="9356" y="6288"/>
                    <a:pt x="9958" y="5446"/>
                    <a:pt x="10598" y="4745"/>
                  </a:cubicBezTo>
                  <a:cubicBezTo>
                    <a:pt x="11238" y="4044"/>
                    <a:pt x="11918" y="3483"/>
                    <a:pt x="12558" y="2922"/>
                  </a:cubicBezTo>
                  <a:cubicBezTo>
                    <a:pt x="13199" y="2361"/>
                    <a:pt x="13800" y="1800"/>
                    <a:pt x="14499" y="1379"/>
                  </a:cubicBezTo>
                  <a:cubicBezTo>
                    <a:pt x="15198" y="958"/>
                    <a:pt x="15993" y="678"/>
                    <a:pt x="16828" y="397"/>
                  </a:cubicBezTo>
                  <a:cubicBezTo>
                    <a:pt x="17662" y="117"/>
                    <a:pt x="18536" y="-164"/>
                    <a:pt x="19331" y="117"/>
                  </a:cubicBezTo>
                  <a:cubicBezTo>
                    <a:pt x="20127" y="397"/>
                    <a:pt x="20845" y="1239"/>
                    <a:pt x="21563" y="2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" name="Line"/>
            <p:cNvSpPr/>
            <p:nvPr/>
          </p:nvSpPr>
          <p:spPr>
            <a:xfrm>
              <a:off x="2169688" y="4267239"/>
              <a:ext cx="189554" cy="398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417" fill="norm" stroke="1" extrusionOk="0">
                  <a:moveTo>
                    <a:pt x="2747" y="10102"/>
                  </a:moveTo>
                  <a:cubicBezTo>
                    <a:pt x="2273" y="13512"/>
                    <a:pt x="1798" y="16923"/>
                    <a:pt x="1323" y="18912"/>
                  </a:cubicBezTo>
                  <a:cubicBezTo>
                    <a:pt x="848" y="20902"/>
                    <a:pt x="374" y="21470"/>
                    <a:pt x="136" y="21413"/>
                  </a:cubicBezTo>
                  <a:cubicBezTo>
                    <a:pt x="-101" y="21356"/>
                    <a:pt x="-101" y="20674"/>
                    <a:pt x="730" y="18287"/>
                  </a:cubicBezTo>
                  <a:cubicBezTo>
                    <a:pt x="1561" y="15899"/>
                    <a:pt x="3222" y="11807"/>
                    <a:pt x="5002" y="8567"/>
                  </a:cubicBezTo>
                  <a:cubicBezTo>
                    <a:pt x="6783" y="5327"/>
                    <a:pt x="8681" y="2939"/>
                    <a:pt x="10106" y="1575"/>
                  </a:cubicBezTo>
                  <a:cubicBezTo>
                    <a:pt x="11530" y="211"/>
                    <a:pt x="12479" y="-130"/>
                    <a:pt x="14141" y="41"/>
                  </a:cubicBezTo>
                  <a:cubicBezTo>
                    <a:pt x="15802" y="211"/>
                    <a:pt x="18176" y="893"/>
                    <a:pt x="19600" y="1859"/>
                  </a:cubicBezTo>
                  <a:cubicBezTo>
                    <a:pt x="21024" y="2826"/>
                    <a:pt x="21499" y="4076"/>
                    <a:pt x="21143" y="5213"/>
                  </a:cubicBezTo>
                  <a:cubicBezTo>
                    <a:pt x="20787" y="6350"/>
                    <a:pt x="19600" y="7373"/>
                    <a:pt x="17583" y="7942"/>
                  </a:cubicBezTo>
                  <a:cubicBezTo>
                    <a:pt x="15565" y="8510"/>
                    <a:pt x="12717" y="8624"/>
                    <a:pt x="9868" y="87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" name="Line"/>
            <p:cNvSpPr/>
            <p:nvPr/>
          </p:nvSpPr>
          <p:spPr>
            <a:xfrm>
              <a:off x="2333889" y="4468018"/>
              <a:ext cx="228601" cy="186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100"/>
                  </a:moveTo>
                  <a:cubicBezTo>
                    <a:pt x="200" y="6627"/>
                    <a:pt x="400" y="5155"/>
                    <a:pt x="1000" y="4295"/>
                  </a:cubicBezTo>
                  <a:cubicBezTo>
                    <a:pt x="1600" y="3436"/>
                    <a:pt x="2600" y="3191"/>
                    <a:pt x="3800" y="4173"/>
                  </a:cubicBezTo>
                  <a:cubicBezTo>
                    <a:pt x="5000" y="5155"/>
                    <a:pt x="6400" y="7364"/>
                    <a:pt x="7400" y="10064"/>
                  </a:cubicBezTo>
                  <a:cubicBezTo>
                    <a:pt x="8400" y="12764"/>
                    <a:pt x="9000" y="15955"/>
                    <a:pt x="9100" y="18164"/>
                  </a:cubicBezTo>
                  <a:cubicBezTo>
                    <a:pt x="9200" y="20373"/>
                    <a:pt x="8800" y="21600"/>
                    <a:pt x="8300" y="21600"/>
                  </a:cubicBezTo>
                  <a:cubicBezTo>
                    <a:pt x="7800" y="21600"/>
                    <a:pt x="7200" y="20373"/>
                    <a:pt x="7200" y="18041"/>
                  </a:cubicBezTo>
                  <a:cubicBezTo>
                    <a:pt x="7200" y="15709"/>
                    <a:pt x="7800" y="12273"/>
                    <a:pt x="10300" y="9082"/>
                  </a:cubicBezTo>
                  <a:cubicBezTo>
                    <a:pt x="12800" y="5891"/>
                    <a:pt x="17200" y="294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" name="Line"/>
            <p:cNvSpPr/>
            <p:nvPr/>
          </p:nvSpPr>
          <p:spPr>
            <a:xfrm>
              <a:off x="2631933" y="4368770"/>
              <a:ext cx="133757" cy="283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1" h="21422" fill="norm" stroke="1" extrusionOk="0">
                  <a:moveTo>
                    <a:pt x="20681" y="2222"/>
                  </a:moveTo>
                  <a:cubicBezTo>
                    <a:pt x="19699" y="1422"/>
                    <a:pt x="18717" y="622"/>
                    <a:pt x="17408" y="222"/>
                  </a:cubicBezTo>
                  <a:cubicBezTo>
                    <a:pt x="16099" y="-178"/>
                    <a:pt x="14463" y="-178"/>
                    <a:pt x="11681" y="1422"/>
                  </a:cubicBezTo>
                  <a:cubicBezTo>
                    <a:pt x="8899" y="3022"/>
                    <a:pt x="4972" y="6222"/>
                    <a:pt x="2517" y="9262"/>
                  </a:cubicBezTo>
                  <a:cubicBezTo>
                    <a:pt x="63" y="12302"/>
                    <a:pt x="-919" y="15182"/>
                    <a:pt x="1045" y="17182"/>
                  </a:cubicBezTo>
                  <a:cubicBezTo>
                    <a:pt x="3008" y="19182"/>
                    <a:pt x="7917" y="20302"/>
                    <a:pt x="12826" y="21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" name="Line"/>
            <p:cNvSpPr/>
            <p:nvPr/>
          </p:nvSpPr>
          <p:spPr>
            <a:xfrm>
              <a:off x="2827460" y="4341608"/>
              <a:ext cx="157565" cy="297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406" fill="norm" stroke="1" extrusionOk="0">
                  <a:moveTo>
                    <a:pt x="14727" y="4978"/>
                  </a:moveTo>
                  <a:cubicBezTo>
                    <a:pt x="13306" y="4826"/>
                    <a:pt x="11885" y="4674"/>
                    <a:pt x="10180" y="5814"/>
                  </a:cubicBezTo>
                  <a:cubicBezTo>
                    <a:pt x="8475" y="6955"/>
                    <a:pt x="6485" y="9389"/>
                    <a:pt x="5064" y="11519"/>
                  </a:cubicBezTo>
                  <a:cubicBezTo>
                    <a:pt x="3643" y="13648"/>
                    <a:pt x="2790" y="15474"/>
                    <a:pt x="2080" y="16995"/>
                  </a:cubicBezTo>
                  <a:cubicBezTo>
                    <a:pt x="1369" y="18516"/>
                    <a:pt x="801" y="19733"/>
                    <a:pt x="375" y="19961"/>
                  </a:cubicBezTo>
                  <a:cubicBezTo>
                    <a:pt x="-52" y="20189"/>
                    <a:pt x="-336" y="19429"/>
                    <a:pt x="801" y="17071"/>
                  </a:cubicBezTo>
                  <a:cubicBezTo>
                    <a:pt x="1938" y="14713"/>
                    <a:pt x="4496" y="10758"/>
                    <a:pt x="7338" y="7716"/>
                  </a:cubicBezTo>
                  <a:cubicBezTo>
                    <a:pt x="10180" y="4674"/>
                    <a:pt x="13306" y="2544"/>
                    <a:pt x="15580" y="1327"/>
                  </a:cubicBezTo>
                  <a:cubicBezTo>
                    <a:pt x="17853" y="110"/>
                    <a:pt x="19275" y="-194"/>
                    <a:pt x="20127" y="110"/>
                  </a:cubicBezTo>
                  <a:cubicBezTo>
                    <a:pt x="20980" y="414"/>
                    <a:pt x="21264" y="1327"/>
                    <a:pt x="21122" y="3989"/>
                  </a:cubicBezTo>
                  <a:cubicBezTo>
                    <a:pt x="20980" y="6651"/>
                    <a:pt x="20411" y="11062"/>
                    <a:pt x="20269" y="14257"/>
                  </a:cubicBezTo>
                  <a:cubicBezTo>
                    <a:pt x="20127" y="17451"/>
                    <a:pt x="20411" y="19429"/>
                    <a:pt x="20696" y="214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" name="Line"/>
            <p:cNvSpPr/>
            <p:nvPr/>
          </p:nvSpPr>
          <p:spPr>
            <a:xfrm>
              <a:off x="2873639" y="4480718"/>
              <a:ext cx="1714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00" y="16457"/>
                    <a:pt x="1600" y="11314"/>
                    <a:pt x="3600" y="8743"/>
                  </a:cubicBezTo>
                  <a:cubicBezTo>
                    <a:pt x="5600" y="6171"/>
                    <a:pt x="8800" y="6171"/>
                    <a:pt x="12000" y="5143"/>
                  </a:cubicBezTo>
                  <a:cubicBezTo>
                    <a:pt x="15200" y="4114"/>
                    <a:pt x="18400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" name="Line"/>
            <p:cNvSpPr/>
            <p:nvPr/>
          </p:nvSpPr>
          <p:spPr>
            <a:xfrm>
              <a:off x="3076839" y="4341018"/>
              <a:ext cx="128107" cy="279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600" fill="norm" stroke="1" extrusionOk="0">
                  <a:moveTo>
                    <a:pt x="0" y="0"/>
                  </a:moveTo>
                  <a:cubicBezTo>
                    <a:pt x="4957" y="1309"/>
                    <a:pt x="9915" y="2618"/>
                    <a:pt x="13987" y="4664"/>
                  </a:cubicBezTo>
                  <a:cubicBezTo>
                    <a:pt x="18059" y="6709"/>
                    <a:pt x="21246" y="9491"/>
                    <a:pt x="21423" y="12436"/>
                  </a:cubicBezTo>
                  <a:cubicBezTo>
                    <a:pt x="21600" y="15382"/>
                    <a:pt x="18767" y="18491"/>
                    <a:pt x="1593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" name="Line"/>
            <p:cNvSpPr/>
            <p:nvPr/>
          </p:nvSpPr>
          <p:spPr>
            <a:xfrm>
              <a:off x="3273689" y="4518818"/>
              <a:ext cx="190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" name="Line"/>
            <p:cNvSpPr/>
            <p:nvPr/>
          </p:nvSpPr>
          <p:spPr>
            <a:xfrm>
              <a:off x="3537802" y="4280607"/>
              <a:ext cx="159688" cy="400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3" h="21496" fill="norm" stroke="1" extrusionOk="0">
                  <a:moveTo>
                    <a:pt x="2868" y="7337"/>
                  </a:moveTo>
                  <a:cubicBezTo>
                    <a:pt x="3429" y="10862"/>
                    <a:pt x="3990" y="14386"/>
                    <a:pt x="3990" y="16603"/>
                  </a:cubicBezTo>
                  <a:cubicBezTo>
                    <a:pt x="3990" y="18820"/>
                    <a:pt x="3429" y="19729"/>
                    <a:pt x="2727" y="20411"/>
                  </a:cubicBezTo>
                  <a:cubicBezTo>
                    <a:pt x="2026" y="21093"/>
                    <a:pt x="1185" y="21548"/>
                    <a:pt x="624" y="21491"/>
                  </a:cubicBezTo>
                  <a:cubicBezTo>
                    <a:pt x="63" y="21434"/>
                    <a:pt x="-218" y="20866"/>
                    <a:pt x="203" y="18706"/>
                  </a:cubicBezTo>
                  <a:cubicBezTo>
                    <a:pt x="624" y="16546"/>
                    <a:pt x="1746" y="12794"/>
                    <a:pt x="3990" y="9554"/>
                  </a:cubicBezTo>
                  <a:cubicBezTo>
                    <a:pt x="6234" y="6314"/>
                    <a:pt x="9600" y="3586"/>
                    <a:pt x="12265" y="1994"/>
                  </a:cubicBezTo>
                  <a:cubicBezTo>
                    <a:pt x="14930" y="403"/>
                    <a:pt x="16894" y="-52"/>
                    <a:pt x="18296" y="5"/>
                  </a:cubicBezTo>
                  <a:cubicBezTo>
                    <a:pt x="19699" y="62"/>
                    <a:pt x="20540" y="630"/>
                    <a:pt x="20961" y="1199"/>
                  </a:cubicBezTo>
                  <a:cubicBezTo>
                    <a:pt x="21382" y="1767"/>
                    <a:pt x="21382" y="2335"/>
                    <a:pt x="18577" y="3529"/>
                  </a:cubicBezTo>
                  <a:cubicBezTo>
                    <a:pt x="15772" y="4723"/>
                    <a:pt x="10161" y="6542"/>
                    <a:pt x="4551" y="83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" name="Line"/>
            <p:cNvSpPr/>
            <p:nvPr/>
          </p:nvSpPr>
          <p:spPr>
            <a:xfrm>
              <a:off x="3635639" y="4442618"/>
              <a:ext cx="196851" cy="226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9" fill="norm" stroke="1" extrusionOk="0">
                  <a:moveTo>
                    <a:pt x="0" y="6600"/>
                  </a:moveTo>
                  <a:cubicBezTo>
                    <a:pt x="232" y="5600"/>
                    <a:pt x="465" y="4600"/>
                    <a:pt x="1161" y="4300"/>
                  </a:cubicBezTo>
                  <a:cubicBezTo>
                    <a:pt x="1858" y="4000"/>
                    <a:pt x="3019" y="4400"/>
                    <a:pt x="4065" y="6700"/>
                  </a:cubicBezTo>
                  <a:cubicBezTo>
                    <a:pt x="5110" y="9000"/>
                    <a:pt x="6039" y="13200"/>
                    <a:pt x="6619" y="15800"/>
                  </a:cubicBezTo>
                  <a:cubicBezTo>
                    <a:pt x="7200" y="18400"/>
                    <a:pt x="7432" y="19400"/>
                    <a:pt x="6852" y="20200"/>
                  </a:cubicBezTo>
                  <a:cubicBezTo>
                    <a:pt x="6271" y="21000"/>
                    <a:pt x="4877" y="21600"/>
                    <a:pt x="3832" y="21400"/>
                  </a:cubicBezTo>
                  <a:cubicBezTo>
                    <a:pt x="2787" y="21200"/>
                    <a:pt x="2090" y="20200"/>
                    <a:pt x="1974" y="18100"/>
                  </a:cubicBezTo>
                  <a:cubicBezTo>
                    <a:pt x="1858" y="16000"/>
                    <a:pt x="2323" y="12800"/>
                    <a:pt x="5690" y="9600"/>
                  </a:cubicBezTo>
                  <a:cubicBezTo>
                    <a:pt x="9058" y="6400"/>
                    <a:pt x="15329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" name="Line"/>
            <p:cNvSpPr/>
            <p:nvPr/>
          </p:nvSpPr>
          <p:spPr>
            <a:xfrm>
              <a:off x="3880211" y="4377913"/>
              <a:ext cx="123729" cy="274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4" h="21528" fill="norm" stroke="1" extrusionOk="0">
                  <a:moveTo>
                    <a:pt x="21044" y="1091"/>
                  </a:moveTo>
                  <a:cubicBezTo>
                    <a:pt x="19604" y="593"/>
                    <a:pt x="18164" y="94"/>
                    <a:pt x="16544" y="11"/>
                  </a:cubicBezTo>
                  <a:cubicBezTo>
                    <a:pt x="14924" y="-72"/>
                    <a:pt x="13124" y="260"/>
                    <a:pt x="10244" y="2171"/>
                  </a:cubicBezTo>
                  <a:cubicBezTo>
                    <a:pt x="7364" y="4082"/>
                    <a:pt x="3404" y="7571"/>
                    <a:pt x="1424" y="10562"/>
                  </a:cubicBezTo>
                  <a:cubicBezTo>
                    <a:pt x="-556" y="13553"/>
                    <a:pt x="-556" y="16045"/>
                    <a:pt x="1964" y="17790"/>
                  </a:cubicBezTo>
                  <a:cubicBezTo>
                    <a:pt x="4484" y="19534"/>
                    <a:pt x="9524" y="20531"/>
                    <a:pt x="14564" y="215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" name="Line"/>
            <p:cNvSpPr/>
            <p:nvPr/>
          </p:nvSpPr>
          <p:spPr>
            <a:xfrm>
              <a:off x="4114783" y="4391818"/>
              <a:ext cx="47907" cy="25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600" fill="norm" stroke="1" extrusionOk="0">
                  <a:moveTo>
                    <a:pt x="21255" y="0"/>
                  </a:moveTo>
                  <a:cubicBezTo>
                    <a:pt x="15620" y="2880"/>
                    <a:pt x="9985" y="5760"/>
                    <a:pt x="6229" y="8550"/>
                  </a:cubicBezTo>
                  <a:cubicBezTo>
                    <a:pt x="2472" y="11340"/>
                    <a:pt x="594" y="14040"/>
                    <a:pt x="125" y="16200"/>
                  </a:cubicBezTo>
                  <a:cubicBezTo>
                    <a:pt x="-345" y="18360"/>
                    <a:pt x="594" y="19980"/>
                    <a:pt x="153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" name="Line"/>
            <p:cNvSpPr/>
            <p:nvPr/>
          </p:nvSpPr>
          <p:spPr>
            <a:xfrm>
              <a:off x="4143639" y="4299067"/>
              <a:ext cx="129946" cy="350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8" h="21305" fill="norm" stroke="1" extrusionOk="0">
                  <a:moveTo>
                    <a:pt x="0" y="7562"/>
                  </a:moveTo>
                  <a:cubicBezTo>
                    <a:pt x="0" y="5762"/>
                    <a:pt x="0" y="3962"/>
                    <a:pt x="1543" y="2677"/>
                  </a:cubicBezTo>
                  <a:cubicBezTo>
                    <a:pt x="3086" y="1391"/>
                    <a:pt x="6171" y="619"/>
                    <a:pt x="8571" y="234"/>
                  </a:cubicBezTo>
                  <a:cubicBezTo>
                    <a:pt x="10971" y="-152"/>
                    <a:pt x="12686" y="-152"/>
                    <a:pt x="14571" y="941"/>
                  </a:cubicBezTo>
                  <a:cubicBezTo>
                    <a:pt x="16457" y="2034"/>
                    <a:pt x="18514" y="4219"/>
                    <a:pt x="18343" y="5891"/>
                  </a:cubicBezTo>
                  <a:cubicBezTo>
                    <a:pt x="18171" y="7562"/>
                    <a:pt x="15771" y="8719"/>
                    <a:pt x="13371" y="9555"/>
                  </a:cubicBezTo>
                  <a:cubicBezTo>
                    <a:pt x="10971" y="10391"/>
                    <a:pt x="8571" y="10905"/>
                    <a:pt x="8229" y="11098"/>
                  </a:cubicBezTo>
                  <a:cubicBezTo>
                    <a:pt x="7886" y="11291"/>
                    <a:pt x="9600" y="11162"/>
                    <a:pt x="11829" y="11612"/>
                  </a:cubicBezTo>
                  <a:cubicBezTo>
                    <a:pt x="14057" y="12062"/>
                    <a:pt x="16800" y="13091"/>
                    <a:pt x="18686" y="14505"/>
                  </a:cubicBezTo>
                  <a:cubicBezTo>
                    <a:pt x="20571" y="15919"/>
                    <a:pt x="21600" y="17719"/>
                    <a:pt x="20743" y="19005"/>
                  </a:cubicBezTo>
                  <a:cubicBezTo>
                    <a:pt x="19886" y="20291"/>
                    <a:pt x="17143" y="21062"/>
                    <a:pt x="14057" y="21255"/>
                  </a:cubicBezTo>
                  <a:cubicBezTo>
                    <a:pt x="10971" y="21448"/>
                    <a:pt x="7543" y="21062"/>
                    <a:pt x="5486" y="20419"/>
                  </a:cubicBezTo>
                  <a:cubicBezTo>
                    <a:pt x="3429" y="19777"/>
                    <a:pt x="2743" y="18877"/>
                    <a:pt x="2057" y="179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" name="Line"/>
            <p:cNvSpPr/>
            <p:nvPr/>
          </p:nvSpPr>
          <p:spPr>
            <a:xfrm>
              <a:off x="4302389" y="4309268"/>
              <a:ext cx="156089" cy="387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8" h="21600" fill="norm" stroke="1" extrusionOk="0">
                  <a:moveTo>
                    <a:pt x="10232" y="0"/>
                  </a:moveTo>
                  <a:cubicBezTo>
                    <a:pt x="11653" y="0"/>
                    <a:pt x="13074" y="0"/>
                    <a:pt x="14779" y="649"/>
                  </a:cubicBezTo>
                  <a:cubicBezTo>
                    <a:pt x="16484" y="1298"/>
                    <a:pt x="18474" y="2597"/>
                    <a:pt x="19753" y="4898"/>
                  </a:cubicBezTo>
                  <a:cubicBezTo>
                    <a:pt x="21032" y="7200"/>
                    <a:pt x="21600" y="10505"/>
                    <a:pt x="19895" y="13397"/>
                  </a:cubicBezTo>
                  <a:cubicBezTo>
                    <a:pt x="18189" y="16289"/>
                    <a:pt x="14211" y="18767"/>
                    <a:pt x="10516" y="20066"/>
                  </a:cubicBezTo>
                  <a:cubicBezTo>
                    <a:pt x="6821" y="21364"/>
                    <a:pt x="3411" y="214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" name="Line"/>
            <p:cNvSpPr/>
            <p:nvPr/>
          </p:nvSpPr>
          <p:spPr>
            <a:xfrm>
              <a:off x="4708789" y="4504895"/>
              <a:ext cx="158751" cy="13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4320" y="11040"/>
                    <a:pt x="8640" y="1783"/>
                    <a:pt x="12240" y="240"/>
                  </a:cubicBezTo>
                  <a:cubicBezTo>
                    <a:pt x="15840" y="-1303"/>
                    <a:pt x="18720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" name="Line"/>
            <p:cNvSpPr/>
            <p:nvPr/>
          </p:nvSpPr>
          <p:spPr>
            <a:xfrm>
              <a:off x="4670689" y="4626768"/>
              <a:ext cx="2349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" name="Line"/>
            <p:cNvSpPr/>
            <p:nvPr/>
          </p:nvSpPr>
          <p:spPr>
            <a:xfrm>
              <a:off x="5108235" y="4442618"/>
              <a:ext cx="187906" cy="215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8" h="21099" fill="norm" stroke="1" extrusionOk="0">
                  <a:moveTo>
                    <a:pt x="11215" y="6231"/>
                  </a:moveTo>
                  <a:cubicBezTo>
                    <a:pt x="10518" y="5400"/>
                    <a:pt x="9821" y="4569"/>
                    <a:pt x="8892" y="4258"/>
                  </a:cubicBezTo>
                  <a:cubicBezTo>
                    <a:pt x="7963" y="3946"/>
                    <a:pt x="6802" y="4154"/>
                    <a:pt x="5176" y="5815"/>
                  </a:cubicBezTo>
                  <a:cubicBezTo>
                    <a:pt x="3550" y="7477"/>
                    <a:pt x="1460" y="10592"/>
                    <a:pt x="531" y="13188"/>
                  </a:cubicBezTo>
                  <a:cubicBezTo>
                    <a:pt x="-398" y="15785"/>
                    <a:pt x="-166" y="17862"/>
                    <a:pt x="1692" y="19315"/>
                  </a:cubicBezTo>
                  <a:cubicBezTo>
                    <a:pt x="3550" y="20769"/>
                    <a:pt x="7034" y="21600"/>
                    <a:pt x="10402" y="20769"/>
                  </a:cubicBezTo>
                  <a:cubicBezTo>
                    <a:pt x="13770" y="19938"/>
                    <a:pt x="17021" y="17446"/>
                    <a:pt x="18879" y="14538"/>
                  </a:cubicBezTo>
                  <a:cubicBezTo>
                    <a:pt x="20737" y="11631"/>
                    <a:pt x="21202" y="8308"/>
                    <a:pt x="19808" y="5815"/>
                  </a:cubicBezTo>
                  <a:cubicBezTo>
                    <a:pt x="18415" y="3323"/>
                    <a:pt x="15163" y="1662"/>
                    <a:pt x="1191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" name="Line"/>
            <p:cNvSpPr/>
            <p:nvPr/>
          </p:nvSpPr>
          <p:spPr>
            <a:xfrm>
              <a:off x="1538449" y="3921918"/>
              <a:ext cx="3975588" cy="1104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590" fill="norm" stroke="1" extrusionOk="0">
                  <a:moveTo>
                    <a:pt x="9827" y="0"/>
                  </a:moveTo>
                  <a:cubicBezTo>
                    <a:pt x="9689" y="497"/>
                    <a:pt x="9552" y="993"/>
                    <a:pt x="9379" y="1303"/>
                  </a:cubicBezTo>
                  <a:cubicBezTo>
                    <a:pt x="9207" y="1614"/>
                    <a:pt x="9000" y="1738"/>
                    <a:pt x="8759" y="1697"/>
                  </a:cubicBezTo>
                  <a:cubicBezTo>
                    <a:pt x="8518" y="1655"/>
                    <a:pt x="8242" y="1448"/>
                    <a:pt x="7915" y="1221"/>
                  </a:cubicBezTo>
                  <a:cubicBezTo>
                    <a:pt x="7588" y="993"/>
                    <a:pt x="7209" y="745"/>
                    <a:pt x="6824" y="538"/>
                  </a:cubicBezTo>
                  <a:cubicBezTo>
                    <a:pt x="6440" y="331"/>
                    <a:pt x="6049" y="166"/>
                    <a:pt x="5636" y="83"/>
                  </a:cubicBezTo>
                  <a:cubicBezTo>
                    <a:pt x="5222" y="0"/>
                    <a:pt x="4786" y="0"/>
                    <a:pt x="4396" y="41"/>
                  </a:cubicBezTo>
                  <a:cubicBezTo>
                    <a:pt x="4005" y="83"/>
                    <a:pt x="3661" y="166"/>
                    <a:pt x="3299" y="414"/>
                  </a:cubicBezTo>
                  <a:cubicBezTo>
                    <a:pt x="2937" y="662"/>
                    <a:pt x="2558" y="1076"/>
                    <a:pt x="2185" y="1634"/>
                  </a:cubicBezTo>
                  <a:cubicBezTo>
                    <a:pt x="1812" y="2193"/>
                    <a:pt x="1444" y="2897"/>
                    <a:pt x="1111" y="3703"/>
                  </a:cubicBezTo>
                  <a:cubicBezTo>
                    <a:pt x="778" y="4510"/>
                    <a:pt x="480" y="5421"/>
                    <a:pt x="290" y="6497"/>
                  </a:cubicBezTo>
                  <a:cubicBezTo>
                    <a:pt x="101" y="7572"/>
                    <a:pt x="20" y="8814"/>
                    <a:pt x="3" y="9807"/>
                  </a:cubicBezTo>
                  <a:cubicBezTo>
                    <a:pt x="-14" y="10800"/>
                    <a:pt x="32" y="11545"/>
                    <a:pt x="181" y="12538"/>
                  </a:cubicBezTo>
                  <a:cubicBezTo>
                    <a:pt x="330" y="13531"/>
                    <a:pt x="583" y="14772"/>
                    <a:pt x="882" y="15828"/>
                  </a:cubicBezTo>
                  <a:cubicBezTo>
                    <a:pt x="1180" y="16883"/>
                    <a:pt x="1525" y="17752"/>
                    <a:pt x="1864" y="18393"/>
                  </a:cubicBezTo>
                  <a:cubicBezTo>
                    <a:pt x="2202" y="19034"/>
                    <a:pt x="2535" y="19448"/>
                    <a:pt x="2880" y="19717"/>
                  </a:cubicBezTo>
                  <a:cubicBezTo>
                    <a:pt x="3224" y="19986"/>
                    <a:pt x="3580" y="20110"/>
                    <a:pt x="3948" y="20214"/>
                  </a:cubicBezTo>
                  <a:cubicBezTo>
                    <a:pt x="4315" y="20317"/>
                    <a:pt x="4694" y="20400"/>
                    <a:pt x="5090" y="20503"/>
                  </a:cubicBezTo>
                  <a:cubicBezTo>
                    <a:pt x="5486" y="20607"/>
                    <a:pt x="5900" y="20731"/>
                    <a:pt x="6273" y="20876"/>
                  </a:cubicBezTo>
                  <a:cubicBezTo>
                    <a:pt x="6646" y="21021"/>
                    <a:pt x="6979" y="21186"/>
                    <a:pt x="7387" y="21290"/>
                  </a:cubicBezTo>
                  <a:cubicBezTo>
                    <a:pt x="7795" y="21393"/>
                    <a:pt x="8277" y="21434"/>
                    <a:pt x="8736" y="21434"/>
                  </a:cubicBezTo>
                  <a:cubicBezTo>
                    <a:pt x="9196" y="21434"/>
                    <a:pt x="9632" y="21393"/>
                    <a:pt x="10063" y="21352"/>
                  </a:cubicBezTo>
                  <a:cubicBezTo>
                    <a:pt x="10493" y="21310"/>
                    <a:pt x="10918" y="21269"/>
                    <a:pt x="11337" y="21269"/>
                  </a:cubicBezTo>
                  <a:cubicBezTo>
                    <a:pt x="11756" y="21269"/>
                    <a:pt x="12170" y="21310"/>
                    <a:pt x="12566" y="21372"/>
                  </a:cubicBezTo>
                  <a:cubicBezTo>
                    <a:pt x="12962" y="21434"/>
                    <a:pt x="13341" y="21517"/>
                    <a:pt x="13754" y="21559"/>
                  </a:cubicBezTo>
                  <a:cubicBezTo>
                    <a:pt x="14168" y="21600"/>
                    <a:pt x="14616" y="21600"/>
                    <a:pt x="15029" y="21559"/>
                  </a:cubicBezTo>
                  <a:cubicBezTo>
                    <a:pt x="15442" y="21517"/>
                    <a:pt x="15821" y="21434"/>
                    <a:pt x="16218" y="21269"/>
                  </a:cubicBezTo>
                  <a:cubicBezTo>
                    <a:pt x="16614" y="21103"/>
                    <a:pt x="17027" y="20855"/>
                    <a:pt x="17441" y="20566"/>
                  </a:cubicBezTo>
                  <a:cubicBezTo>
                    <a:pt x="17854" y="20276"/>
                    <a:pt x="18267" y="19945"/>
                    <a:pt x="18635" y="19614"/>
                  </a:cubicBezTo>
                  <a:cubicBezTo>
                    <a:pt x="19002" y="19283"/>
                    <a:pt x="19324" y="18952"/>
                    <a:pt x="19645" y="18538"/>
                  </a:cubicBezTo>
                  <a:cubicBezTo>
                    <a:pt x="19967" y="18124"/>
                    <a:pt x="20288" y="17628"/>
                    <a:pt x="20570" y="17048"/>
                  </a:cubicBezTo>
                  <a:cubicBezTo>
                    <a:pt x="20851" y="16469"/>
                    <a:pt x="21092" y="15807"/>
                    <a:pt x="21264" y="15083"/>
                  </a:cubicBezTo>
                  <a:cubicBezTo>
                    <a:pt x="21437" y="14359"/>
                    <a:pt x="21540" y="13572"/>
                    <a:pt x="21563" y="12621"/>
                  </a:cubicBezTo>
                  <a:cubicBezTo>
                    <a:pt x="21586" y="11669"/>
                    <a:pt x="21529" y="10552"/>
                    <a:pt x="21402" y="9517"/>
                  </a:cubicBezTo>
                  <a:cubicBezTo>
                    <a:pt x="21276" y="8483"/>
                    <a:pt x="21081" y="7531"/>
                    <a:pt x="20811" y="6724"/>
                  </a:cubicBezTo>
                  <a:cubicBezTo>
                    <a:pt x="20541" y="5917"/>
                    <a:pt x="20197" y="5255"/>
                    <a:pt x="19818" y="4717"/>
                  </a:cubicBezTo>
                  <a:cubicBezTo>
                    <a:pt x="19439" y="4179"/>
                    <a:pt x="19025" y="3766"/>
                    <a:pt x="18600" y="3414"/>
                  </a:cubicBezTo>
                  <a:cubicBezTo>
                    <a:pt x="18175" y="3062"/>
                    <a:pt x="17739" y="2772"/>
                    <a:pt x="17326" y="2545"/>
                  </a:cubicBezTo>
                  <a:cubicBezTo>
                    <a:pt x="16912" y="2317"/>
                    <a:pt x="16522" y="2152"/>
                    <a:pt x="16149" y="2028"/>
                  </a:cubicBezTo>
                  <a:cubicBezTo>
                    <a:pt x="15775" y="1903"/>
                    <a:pt x="15419" y="1821"/>
                    <a:pt x="15064" y="1738"/>
                  </a:cubicBezTo>
                  <a:cubicBezTo>
                    <a:pt x="14708" y="1655"/>
                    <a:pt x="14352" y="1572"/>
                    <a:pt x="13950" y="1531"/>
                  </a:cubicBezTo>
                  <a:cubicBezTo>
                    <a:pt x="13548" y="1490"/>
                    <a:pt x="13100" y="1490"/>
                    <a:pt x="12635" y="1469"/>
                  </a:cubicBezTo>
                  <a:cubicBezTo>
                    <a:pt x="12170" y="1448"/>
                    <a:pt x="11687" y="1407"/>
                    <a:pt x="11245" y="1366"/>
                  </a:cubicBezTo>
                  <a:cubicBezTo>
                    <a:pt x="10803" y="1324"/>
                    <a:pt x="10401" y="1283"/>
                    <a:pt x="10011" y="1241"/>
                  </a:cubicBezTo>
                  <a:cubicBezTo>
                    <a:pt x="9620" y="1200"/>
                    <a:pt x="9242" y="1159"/>
                    <a:pt x="8943" y="1303"/>
                  </a:cubicBezTo>
                  <a:cubicBezTo>
                    <a:pt x="8644" y="1448"/>
                    <a:pt x="8426" y="1779"/>
                    <a:pt x="8208" y="2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" name="Line"/>
            <p:cNvSpPr/>
            <p:nvPr/>
          </p:nvSpPr>
          <p:spPr>
            <a:xfrm>
              <a:off x="2200539" y="4880768"/>
              <a:ext cx="4953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877" y="0"/>
                    <a:pt x="7754" y="0"/>
                    <a:pt x="11354" y="3600"/>
                  </a:cubicBezTo>
                  <a:cubicBezTo>
                    <a:pt x="14954" y="7200"/>
                    <a:pt x="18277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" name="Line"/>
            <p:cNvSpPr/>
            <p:nvPr/>
          </p:nvSpPr>
          <p:spPr>
            <a:xfrm>
              <a:off x="2295789" y="4925218"/>
              <a:ext cx="4572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00" y="17280"/>
                    <a:pt x="8200" y="12960"/>
                    <a:pt x="11800" y="9360"/>
                  </a:cubicBezTo>
                  <a:cubicBezTo>
                    <a:pt x="15400" y="5760"/>
                    <a:pt x="18500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" name="Line"/>
            <p:cNvSpPr/>
            <p:nvPr/>
          </p:nvSpPr>
          <p:spPr>
            <a:xfrm>
              <a:off x="3629289" y="4851335"/>
              <a:ext cx="514351" cy="29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24" fill="norm" stroke="1" extrusionOk="0">
                  <a:moveTo>
                    <a:pt x="0" y="20024"/>
                  </a:moveTo>
                  <a:cubicBezTo>
                    <a:pt x="2933" y="11384"/>
                    <a:pt x="5867" y="2744"/>
                    <a:pt x="9200" y="584"/>
                  </a:cubicBezTo>
                  <a:cubicBezTo>
                    <a:pt x="12533" y="-1576"/>
                    <a:pt x="16267" y="2744"/>
                    <a:pt x="18400" y="5624"/>
                  </a:cubicBezTo>
                  <a:cubicBezTo>
                    <a:pt x="20533" y="8504"/>
                    <a:pt x="21067" y="9944"/>
                    <a:pt x="21600" y="113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" name="Line"/>
            <p:cNvSpPr/>
            <p:nvPr/>
          </p:nvSpPr>
          <p:spPr>
            <a:xfrm>
              <a:off x="3662036" y="4948174"/>
              <a:ext cx="691154" cy="36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0586" fill="norm" stroke="1" extrusionOk="0">
                  <a:moveTo>
                    <a:pt x="762" y="12186"/>
                  </a:moveTo>
                  <a:cubicBezTo>
                    <a:pt x="365" y="13386"/>
                    <a:pt x="-31" y="14586"/>
                    <a:pt x="2" y="16386"/>
                  </a:cubicBezTo>
                  <a:cubicBezTo>
                    <a:pt x="35" y="18186"/>
                    <a:pt x="497" y="20586"/>
                    <a:pt x="1786" y="20586"/>
                  </a:cubicBezTo>
                  <a:cubicBezTo>
                    <a:pt x="3074" y="20586"/>
                    <a:pt x="5187" y="18186"/>
                    <a:pt x="7863" y="13986"/>
                  </a:cubicBezTo>
                  <a:cubicBezTo>
                    <a:pt x="10538" y="9786"/>
                    <a:pt x="13775" y="3786"/>
                    <a:pt x="16152" y="1386"/>
                  </a:cubicBezTo>
                  <a:cubicBezTo>
                    <a:pt x="18530" y="-1014"/>
                    <a:pt x="20050" y="186"/>
                    <a:pt x="21569" y="13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" name="Line"/>
            <p:cNvSpPr/>
            <p:nvPr/>
          </p:nvSpPr>
          <p:spPr>
            <a:xfrm>
              <a:off x="2807768" y="5380119"/>
              <a:ext cx="148068" cy="460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8" h="21464" fill="norm" stroke="1" extrusionOk="0">
                  <a:moveTo>
                    <a:pt x="2107" y="11351"/>
                  </a:moveTo>
                  <a:cubicBezTo>
                    <a:pt x="2403" y="13817"/>
                    <a:pt x="2699" y="16283"/>
                    <a:pt x="2699" y="17811"/>
                  </a:cubicBezTo>
                  <a:cubicBezTo>
                    <a:pt x="2699" y="19340"/>
                    <a:pt x="2403" y="19932"/>
                    <a:pt x="1959" y="20474"/>
                  </a:cubicBezTo>
                  <a:cubicBezTo>
                    <a:pt x="1515" y="21017"/>
                    <a:pt x="924" y="21510"/>
                    <a:pt x="480" y="21461"/>
                  </a:cubicBezTo>
                  <a:cubicBezTo>
                    <a:pt x="36" y="21411"/>
                    <a:pt x="-260" y="20820"/>
                    <a:pt x="332" y="18896"/>
                  </a:cubicBezTo>
                  <a:cubicBezTo>
                    <a:pt x="924" y="16973"/>
                    <a:pt x="2403" y="13718"/>
                    <a:pt x="4326" y="10513"/>
                  </a:cubicBezTo>
                  <a:cubicBezTo>
                    <a:pt x="6250" y="7307"/>
                    <a:pt x="8617" y="4151"/>
                    <a:pt x="10392" y="2376"/>
                  </a:cubicBezTo>
                  <a:cubicBezTo>
                    <a:pt x="12167" y="600"/>
                    <a:pt x="13351" y="206"/>
                    <a:pt x="14682" y="58"/>
                  </a:cubicBezTo>
                  <a:cubicBezTo>
                    <a:pt x="16014" y="-90"/>
                    <a:pt x="17493" y="9"/>
                    <a:pt x="18825" y="798"/>
                  </a:cubicBezTo>
                  <a:cubicBezTo>
                    <a:pt x="20156" y="1587"/>
                    <a:pt x="21340" y="3066"/>
                    <a:pt x="20304" y="4644"/>
                  </a:cubicBezTo>
                  <a:cubicBezTo>
                    <a:pt x="19269" y="6222"/>
                    <a:pt x="16014" y="7899"/>
                    <a:pt x="12463" y="8836"/>
                  </a:cubicBezTo>
                  <a:cubicBezTo>
                    <a:pt x="8913" y="9773"/>
                    <a:pt x="5066" y="9970"/>
                    <a:pt x="1219" y="101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" name="Line"/>
            <p:cNvSpPr/>
            <p:nvPr/>
          </p:nvSpPr>
          <p:spPr>
            <a:xfrm>
              <a:off x="2899039" y="5623718"/>
              <a:ext cx="222251" cy="185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1" fill="norm" stroke="1" extrusionOk="0">
                  <a:moveTo>
                    <a:pt x="0" y="9465"/>
                  </a:moveTo>
                  <a:cubicBezTo>
                    <a:pt x="411" y="7766"/>
                    <a:pt x="823" y="6067"/>
                    <a:pt x="1749" y="5218"/>
                  </a:cubicBezTo>
                  <a:cubicBezTo>
                    <a:pt x="2674" y="4369"/>
                    <a:pt x="4114" y="4369"/>
                    <a:pt x="5657" y="5339"/>
                  </a:cubicBezTo>
                  <a:cubicBezTo>
                    <a:pt x="7200" y="6310"/>
                    <a:pt x="8846" y="8252"/>
                    <a:pt x="9771" y="10436"/>
                  </a:cubicBezTo>
                  <a:cubicBezTo>
                    <a:pt x="10697" y="12620"/>
                    <a:pt x="10903" y="15047"/>
                    <a:pt x="10800" y="16867"/>
                  </a:cubicBezTo>
                  <a:cubicBezTo>
                    <a:pt x="10697" y="18688"/>
                    <a:pt x="10286" y="19901"/>
                    <a:pt x="9257" y="20629"/>
                  </a:cubicBezTo>
                  <a:cubicBezTo>
                    <a:pt x="8229" y="21357"/>
                    <a:pt x="6583" y="21600"/>
                    <a:pt x="5657" y="20265"/>
                  </a:cubicBezTo>
                  <a:cubicBezTo>
                    <a:pt x="4731" y="18930"/>
                    <a:pt x="4526" y="16018"/>
                    <a:pt x="6377" y="12620"/>
                  </a:cubicBezTo>
                  <a:cubicBezTo>
                    <a:pt x="8229" y="9222"/>
                    <a:pt x="12137" y="5339"/>
                    <a:pt x="15017" y="3155"/>
                  </a:cubicBezTo>
                  <a:cubicBezTo>
                    <a:pt x="17897" y="971"/>
                    <a:pt x="19749" y="48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" name="Line"/>
            <p:cNvSpPr/>
            <p:nvPr/>
          </p:nvSpPr>
          <p:spPr>
            <a:xfrm>
              <a:off x="3200900" y="5489917"/>
              <a:ext cx="168090" cy="343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8" h="21365" fill="norm" stroke="1" extrusionOk="0">
                  <a:moveTo>
                    <a:pt x="20122" y="3189"/>
                  </a:moveTo>
                  <a:cubicBezTo>
                    <a:pt x="20649" y="2004"/>
                    <a:pt x="21176" y="819"/>
                    <a:pt x="20781" y="292"/>
                  </a:cubicBezTo>
                  <a:cubicBezTo>
                    <a:pt x="20386" y="-235"/>
                    <a:pt x="19069" y="-103"/>
                    <a:pt x="16435" y="1148"/>
                  </a:cubicBezTo>
                  <a:cubicBezTo>
                    <a:pt x="13800" y="2399"/>
                    <a:pt x="9849" y="4770"/>
                    <a:pt x="6556" y="7404"/>
                  </a:cubicBezTo>
                  <a:cubicBezTo>
                    <a:pt x="3264" y="10038"/>
                    <a:pt x="630" y="12936"/>
                    <a:pt x="103" y="15306"/>
                  </a:cubicBezTo>
                  <a:cubicBezTo>
                    <a:pt x="-424" y="17677"/>
                    <a:pt x="1156" y="19521"/>
                    <a:pt x="3132" y="20443"/>
                  </a:cubicBezTo>
                  <a:cubicBezTo>
                    <a:pt x="5108" y="21365"/>
                    <a:pt x="7478" y="21365"/>
                    <a:pt x="9849" y="213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" name="Line"/>
            <p:cNvSpPr/>
            <p:nvPr/>
          </p:nvSpPr>
          <p:spPr>
            <a:xfrm>
              <a:off x="3443410" y="5459138"/>
              <a:ext cx="190518" cy="356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382" fill="norm" stroke="1" extrusionOk="0">
                  <a:moveTo>
                    <a:pt x="10052" y="7593"/>
                  </a:moveTo>
                  <a:cubicBezTo>
                    <a:pt x="8174" y="10261"/>
                    <a:pt x="6296" y="12929"/>
                    <a:pt x="4887" y="14962"/>
                  </a:cubicBezTo>
                  <a:cubicBezTo>
                    <a:pt x="3479" y="16995"/>
                    <a:pt x="2539" y="18393"/>
                    <a:pt x="1835" y="19473"/>
                  </a:cubicBezTo>
                  <a:cubicBezTo>
                    <a:pt x="1131" y="20553"/>
                    <a:pt x="661" y="21315"/>
                    <a:pt x="309" y="21378"/>
                  </a:cubicBezTo>
                  <a:cubicBezTo>
                    <a:pt x="-43" y="21442"/>
                    <a:pt x="-278" y="20807"/>
                    <a:pt x="661" y="18901"/>
                  </a:cubicBezTo>
                  <a:cubicBezTo>
                    <a:pt x="1600" y="16995"/>
                    <a:pt x="3713" y="13818"/>
                    <a:pt x="6531" y="10642"/>
                  </a:cubicBezTo>
                  <a:cubicBezTo>
                    <a:pt x="9348" y="7466"/>
                    <a:pt x="12870" y="4289"/>
                    <a:pt x="15452" y="2383"/>
                  </a:cubicBezTo>
                  <a:cubicBezTo>
                    <a:pt x="18035" y="477"/>
                    <a:pt x="19679" y="-158"/>
                    <a:pt x="20500" y="33"/>
                  </a:cubicBezTo>
                  <a:cubicBezTo>
                    <a:pt x="21322" y="223"/>
                    <a:pt x="21322" y="1240"/>
                    <a:pt x="20618" y="3654"/>
                  </a:cubicBezTo>
                  <a:cubicBezTo>
                    <a:pt x="19913" y="6068"/>
                    <a:pt x="18505" y="9880"/>
                    <a:pt x="17683" y="12738"/>
                  </a:cubicBezTo>
                  <a:cubicBezTo>
                    <a:pt x="16861" y="15597"/>
                    <a:pt x="16626" y="17503"/>
                    <a:pt x="16392" y="19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" name="Line"/>
            <p:cNvSpPr/>
            <p:nvPr/>
          </p:nvSpPr>
          <p:spPr>
            <a:xfrm>
              <a:off x="3476889" y="5674518"/>
              <a:ext cx="1333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86" y="14400"/>
                    <a:pt x="10971" y="7200"/>
                    <a:pt x="14571" y="3600"/>
                  </a:cubicBezTo>
                  <a:cubicBezTo>
                    <a:pt x="18171" y="0"/>
                    <a:pt x="1988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" name="Line"/>
            <p:cNvSpPr/>
            <p:nvPr/>
          </p:nvSpPr>
          <p:spPr>
            <a:xfrm>
              <a:off x="3648339" y="5484018"/>
              <a:ext cx="177355" cy="40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5" h="21600" fill="norm" stroke="1" extrusionOk="0">
                  <a:moveTo>
                    <a:pt x="12056" y="0"/>
                  </a:moveTo>
                  <a:cubicBezTo>
                    <a:pt x="14567" y="1012"/>
                    <a:pt x="17079" y="2025"/>
                    <a:pt x="18837" y="3938"/>
                  </a:cubicBezTo>
                  <a:cubicBezTo>
                    <a:pt x="20595" y="5850"/>
                    <a:pt x="21600" y="8662"/>
                    <a:pt x="20721" y="11306"/>
                  </a:cubicBezTo>
                  <a:cubicBezTo>
                    <a:pt x="19842" y="13950"/>
                    <a:pt x="17079" y="16425"/>
                    <a:pt x="13312" y="18113"/>
                  </a:cubicBezTo>
                  <a:cubicBezTo>
                    <a:pt x="9544" y="19800"/>
                    <a:pt x="4772" y="207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" name="Line"/>
            <p:cNvSpPr/>
            <p:nvPr/>
          </p:nvSpPr>
          <p:spPr>
            <a:xfrm>
              <a:off x="4124589" y="5648555"/>
              <a:ext cx="222251" cy="19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4526" y="11375"/>
                    <a:pt x="9051" y="2735"/>
                    <a:pt x="12651" y="575"/>
                  </a:cubicBezTo>
                  <a:cubicBezTo>
                    <a:pt x="16251" y="-1585"/>
                    <a:pt x="18926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" name="Line"/>
            <p:cNvSpPr/>
            <p:nvPr/>
          </p:nvSpPr>
          <p:spPr>
            <a:xfrm>
              <a:off x="4118239" y="5763418"/>
              <a:ext cx="1714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" name="Line"/>
            <p:cNvSpPr/>
            <p:nvPr/>
          </p:nvSpPr>
          <p:spPr>
            <a:xfrm>
              <a:off x="4487265" y="5566017"/>
              <a:ext cx="182309" cy="253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3" h="21388" fill="norm" stroke="1" extrusionOk="0">
                  <a:moveTo>
                    <a:pt x="17391" y="3260"/>
                  </a:moveTo>
                  <a:cubicBezTo>
                    <a:pt x="14721" y="3081"/>
                    <a:pt x="12052" y="2903"/>
                    <a:pt x="9382" y="3974"/>
                  </a:cubicBezTo>
                  <a:cubicBezTo>
                    <a:pt x="6713" y="5045"/>
                    <a:pt x="4043" y="7366"/>
                    <a:pt x="2465" y="9865"/>
                  </a:cubicBezTo>
                  <a:cubicBezTo>
                    <a:pt x="888" y="12364"/>
                    <a:pt x="402" y="15042"/>
                    <a:pt x="160" y="16827"/>
                  </a:cubicBezTo>
                  <a:cubicBezTo>
                    <a:pt x="-83" y="18612"/>
                    <a:pt x="-83" y="19504"/>
                    <a:pt x="402" y="20218"/>
                  </a:cubicBezTo>
                  <a:cubicBezTo>
                    <a:pt x="888" y="20932"/>
                    <a:pt x="1859" y="21468"/>
                    <a:pt x="4043" y="21379"/>
                  </a:cubicBezTo>
                  <a:cubicBezTo>
                    <a:pt x="6227" y="21289"/>
                    <a:pt x="9625" y="20575"/>
                    <a:pt x="12901" y="18433"/>
                  </a:cubicBezTo>
                  <a:cubicBezTo>
                    <a:pt x="16178" y="16291"/>
                    <a:pt x="19333" y="12721"/>
                    <a:pt x="20425" y="9865"/>
                  </a:cubicBezTo>
                  <a:cubicBezTo>
                    <a:pt x="21517" y="7008"/>
                    <a:pt x="20546" y="4866"/>
                    <a:pt x="19454" y="3438"/>
                  </a:cubicBezTo>
                  <a:cubicBezTo>
                    <a:pt x="18362" y="2010"/>
                    <a:pt x="17148" y="1296"/>
                    <a:pt x="15814" y="761"/>
                  </a:cubicBezTo>
                  <a:cubicBezTo>
                    <a:pt x="14479" y="225"/>
                    <a:pt x="13023" y="-132"/>
                    <a:pt x="11930" y="47"/>
                  </a:cubicBezTo>
                  <a:cubicBezTo>
                    <a:pt x="10838" y="225"/>
                    <a:pt x="10110" y="939"/>
                    <a:pt x="9382" y="16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" name="Line"/>
            <p:cNvSpPr/>
            <p:nvPr/>
          </p:nvSpPr>
          <p:spPr>
            <a:xfrm>
              <a:off x="5486426" y="5650851"/>
              <a:ext cx="136764" cy="190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152" fill="norm" stroke="1" extrusionOk="0">
                  <a:moveTo>
                    <a:pt x="21471" y="2625"/>
                  </a:moveTo>
                  <a:cubicBezTo>
                    <a:pt x="19477" y="1451"/>
                    <a:pt x="17483" y="278"/>
                    <a:pt x="15822" y="43"/>
                  </a:cubicBezTo>
                  <a:cubicBezTo>
                    <a:pt x="14160" y="-192"/>
                    <a:pt x="12831" y="512"/>
                    <a:pt x="10339" y="2978"/>
                  </a:cubicBezTo>
                  <a:cubicBezTo>
                    <a:pt x="7846" y="5443"/>
                    <a:pt x="4191" y="9669"/>
                    <a:pt x="2197" y="12486"/>
                  </a:cubicBezTo>
                  <a:cubicBezTo>
                    <a:pt x="203" y="15304"/>
                    <a:pt x="-129" y="16712"/>
                    <a:pt x="37" y="18004"/>
                  </a:cubicBezTo>
                  <a:cubicBezTo>
                    <a:pt x="203" y="19295"/>
                    <a:pt x="868" y="20469"/>
                    <a:pt x="2197" y="20938"/>
                  </a:cubicBezTo>
                  <a:cubicBezTo>
                    <a:pt x="3526" y="21408"/>
                    <a:pt x="5520" y="21173"/>
                    <a:pt x="8345" y="19530"/>
                  </a:cubicBezTo>
                  <a:cubicBezTo>
                    <a:pt x="11169" y="17886"/>
                    <a:pt x="14825" y="14834"/>
                    <a:pt x="15656" y="12017"/>
                  </a:cubicBezTo>
                  <a:cubicBezTo>
                    <a:pt x="16486" y="9199"/>
                    <a:pt x="14493" y="6617"/>
                    <a:pt x="12665" y="5325"/>
                  </a:cubicBezTo>
                  <a:cubicBezTo>
                    <a:pt x="10837" y="4034"/>
                    <a:pt x="9176" y="4034"/>
                    <a:pt x="7514" y="40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" name="Line"/>
            <p:cNvSpPr/>
            <p:nvPr/>
          </p:nvSpPr>
          <p:spPr>
            <a:xfrm>
              <a:off x="5667639" y="5604668"/>
              <a:ext cx="165101" cy="200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8" fill="norm" stroke="1" extrusionOk="0">
                  <a:moveTo>
                    <a:pt x="0" y="6750"/>
                  </a:moveTo>
                  <a:cubicBezTo>
                    <a:pt x="1108" y="6075"/>
                    <a:pt x="2215" y="5400"/>
                    <a:pt x="3600" y="4613"/>
                  </a:cubicBezTo>
                  <a:cubicBezTo>
                    <a:pt x="4985" y="3825"/>
                    <a:pt x="6646" y="2925"/>
                    <a:pt x="8169" y="4388"/>
                  </a:cubicBezTo>
                  <a:cubicBezTo>
                    <a:pt x="9692" y="5850"/>
                    <a:pt x="11077" y="9675"/>
                    <a:pt x="11354" y="12713"/>
                  </a:cubicBezTo>
                  <a:cubicBezTo>
                    <a:pt x="11631" y="15750"/>
                    <a:pt x="10800" y="18000"/>
                    <a:pt x="9831" y="19463"/>
                  </a:cubicBezTo>
                  <a:cubicBezTo>
                    <a:pt x="8862" y="20925"/>
                    <a:pt x="7754" y="21600"/>
                    <a:pt x="7062" y="21262"/>
                  </a:cubicBezTo>
                  <a:cubicBezTo>
                    <a:pt x="6369" y="20925"/>
                    <a:pt x="6092" y="19575"/>
                    <a:pt x="7062" y="16312"/>
                  </a:cubicBezTo>
                  <a:cubicBezTo>
                    <a:pt x="8031" y="13050"/>
                    <a:pt x="10246" y="7875"/>
                    <a:pt x="12877" y="4837"/>
                  </a:cubicBezTo>
                  <a:cubicBezTo>
                    <a:pt x="15508" y="1800"/>
                    <a:pt x="18554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" name="Line"/>
            <p:cNvSpPr/>
            <p:nvPr/>
          </p:nvSpPr>
          <p:spPr>
            <a:xfrm>
              <a:off x="6472237" y="5433210"/>
              <a:ext cx="169756" cy="438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6" h="21406" fill="norm" stroke="1" extrusionOk="0">
                  <a:moveTo>
                    <a:pt x="8133" y="8992"/>
                  </a:moveTo>
                  <a:cubicBezTo>
                    <a:pt x="6816" y="10542"/>
                    <a:pt x="5499" y="12092"/>
                    <a:pt x="4445" y="14004"/>
                  </a:cubicBezTo>
                  <a:cubicBezTo>
                    <a:pt x="3392" y="15916"/>
                    <a:pt x="2602" y="18190"/>
                    <a:pt x="1943" y="19585"/>
                  </a:cubicBezTo>
                  <a:cubicBezTo>
                    <a:pt x="1284" y="20980"/>
                    <a:pt x="758" y="21497"/>
                    <a:pt x="363" y="21394"/>
                  </a:cubicBezTo>
                  <a:cubicBezTo>
                    <a:pt x="-33" y="21290"/>
                    <a:pt x="-296" y="20567"/>
                    <a:pt x="626" y="18500"/>
                  </a:cubicBezTo>
                  <a:cubicBezTo>
                    <a:pt x="1548" y="16433"/>
                    <a:pt x="3655" y="13022"/>
                    <a:pt x="5894" y="10025"/>
                  </a:cubicBezTo>
                  <a:cubicBezTo>
                    <a:pt x="8133" y="7028"/>
                    <a:pt x="10504" y="4444"/>
                    <a:pt x="12084" y="2894"/>
                  </a:cubicBezTo>
                  <a:cubicBezTo>
                    <a:pt x="13665" y="1344"/>
                    <a:pt x="14455" y="827"/>
                    <a:pt x="15509" y="465"/>
                  </a:cubicBezTo>
                  <a:cubicBezTo>
                    <a:pt x="16563" y="104"/>
                    <a:pt x="17880" y="-103"/>
                    <a:pt x="18933" y="52"/>
                  </a:cubicBezTo>
                  <a:cubicBezTo>
                    <a:pt x="19987" y="207"/>
                    <a:pt x="20777" y="724"/>
                    <a:pt x="21041" y="1551"/>
                  </a:cubicBezTo>
                  <a:cubicBezTo>
                    <a:pt x="21304" y="2377"/>
                    <a:pt x="21041" y="3514"/>
                    <a:pt x="19065" y="4651"/>
                  </a:cubicBezTo>
                  <a:cubicBezTo>
                    <a:pt x="17089" y="5788"/>
                    <a:pt x="13402" y="6925"/>
                    <a:pt x="10504" y="7855"/>
                  </a:cubicBezTo>
                  <a:cubicBezTo>
                    <a:pt x="7606" y="8785"/>
                    <a:pt x="5499" y="9508"/>
                    <a:pt x="3392" y="102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" name="Line"/>
            <p:cNvSpPr/>
            <p:nvPr/>
          </p:nvSpPr>
          <p:spPr>
            <a:xfrm>
              <a:off x="6569339" y="5670285"/>
              <a:ext cx="196851" cy="199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7" fill="norm" stroke="1" extrusionOk="0">
                  <a:moveTo>
                    <a:pt x="0" y="1819"/>
                  </a:moveTo>
                  <a:cubicBezTo>
                    <a:pt x="1161" y="909"/>
                    <a:pt x="2323" y="0"/>
                    <a:pt x="3368" y="0"/>
                  </a:cubicBezTo>
                  <a:cubicBezTo>
                    <a:pt x="4413" y="0"/>
                    <a:pt x="5342" y="909"/>
                    <a:pt x="6387" y="3865"/>
                  </a:cubicBezTo>
                  <a:cubicBezTo>
                    <a:pt x="7432" y="6821"/>
                    <a:pt x="8594" y="11823"/>
                    <a:pt x="9174" y="14893"/>
                  </a:cubicBezTo>
                  <a:cubicBezTo>
                    <a:pt x="9755" y="17962"/>
                    <a:pt x="9755" y="19099"/>
                    <a:pt x="9058" y="20008"/>
                  </a:cubicBezTo>
                  <a:cubicBezTo>
                    <a:pt x="8361" y="20918"/>
                    <a:pt x="6968" y="21600"/>
                    <a:pt x="6039" y="21373"/>
                  </a:cubicBezTo>
                  <a:cubicBezTo>
                    <a:pt x="5110" y="21145"/>
                    <a:pt x="4645" y="20008"/>
                    <a:pt x="4994" y="17280"/>
                  </a:cubicBezTo>
                  <a:cubicBezTo>
                    <a:pt x="5342" y="14552"/>
                    <a:pt x="6503" y="10232"/>
                    <a:pt x="9406" y="7162"/>
                  </a:cubicBezTo>
                  <a:cubicBezTo>
                    <a:pt x="12310" y="4093"/>
                    <a:pt x="16955" y="2274"/>
                    <a:pt x="21600" y="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" name="Line"/>
            <p:cNvSpPr/>
            <p:nvPr/>
          </p:nvSpPr>
          <p:spPr>
            <a:xfrm>
              <a:off x="6810186" y="5534024"/>
              <a:ext cx="140154" cy="281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1154" fill="norm" stroke="1" extrusionOk="0">
                  <a:moveTo>
                    <a:pt x="21033" y="2918"/>
                  </a:moveTo>
                  <a:cubicBezTo>
                    <a:pt x="21033" y="1966"/>
                    <a:pt x="21033" y="1013"/>
                    <a:pt x="20239" y="457"/>
                  </a:cubicBezTo>
                  <a:cubicBezTo>
                    <a:pt x="19445" y="-99"/>
                    <a:pt x="17857" y="-258"/>
                    <a:pt x="15474" y="616"/>
                  </a:cubicBezTo>
                  <a:cubicBezTo>
                    <a:pt x="13092" y="1489"/>
                    <a:pt x="9915" y="3395"/>
                    <a:pt x="6898" y="6174"/>
                  </a:cubicBezTo>
                  <a:cubicBezTo>
                    <a:pt x="3880" y="8954"/>
                    <a:pt x="1021" y="12607"/>
                    <a:pt x="227" y="15307"/>
                  </a:cubicBezTo>
                  <a:cubicBezTo>
                    <a:pt x="-567" y="18007"/>
                    <a:pt x="704" y="19754"/>
                    <a:pt x="4357" y="20548"/>
                  </a:cubicBezTo>
                  <a:cubicBezTo>
                    <a:pt x="8009" y="21342"/>
                    <a:pt x="14045" y="21183"/>
                    <a:pt x="20080" y="21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" name="Line"/>
            <p:cNvSpPr/>
            <p:nvPr/>
          </p:nvSpPr>
          <p:spPr>
            <a:xfrm>
              <a:off x="7013839" y="5604668"/>
              <a:ext cx="57151" cy="26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00" y="171"/>
                    <a:pt x="13600" y="343"/>
                    <a:pt x="11200" y="857"/>
                  </a:cubicBezTo>
                  <a:cubicBezTo>
                    <a:pt x="8800" y="1371"/>
                    <a:pt x="8000" y="2229"/>
                    <a:pt x="6400" y="5743"/>
                  </a:cubicBezTo>
                  <a:cubicBezTo>
                    <a:pt x="4800" y="9257"/>
                    <a:pt x="2400" y="154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" name="Line"/>
            <p:cNvSpPr/>
            <p:nvPr/>
          </p:nvSpPr>
          <p:spPr>
            <a:xfrm>
              <a:off x="6956689" y="5513450"/>
              <a:ext cx="238553" cy="342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334" fill="norm" stroke="1" extrusionOk="0">
                  <a:moveTo>
                    <a:pt x="6198" y="6861"/>
                  </a:moveTo>
                  <a:cubicBezTo>
                    <a:pt x="6198" y="5149"/>
                    <a:pt x="6198" y="3437"/>
                    <a:pt x="7043" y="2120"/>
                  </a:cubicBezTo>
                  <a:cubicBezTo>
                    <a:pt x="7889" y="803"/>
                    <a:pt x="9579" y="-119"/>
                    <a:pt x="11645" y="13"/>
                  </a:cubicBezTo>
                  <a:cubicBezTo>
                    <a:pt x="13711" y="144"/>
                    <a:pt x="16153" y="1330"/>
                    <a:pt x="17280" y="2581"/>
                  </a:cubicBezTo>
                  <a:cubicBezTo>
                    <a:pt x="18407" y="3832"/>
                    <a:pt x="18219" y="5149"/>
                    <a:pt x="17280" y="6203"/>
                  </a:cubicBezTo>
                  <a:cubicBezTo>
                    <a:pt x="16341" y="7257"/>
                    <a:pt x="14650" y="8047"/>
                    <a:pt x="13242" y="8640"/>
                  </a:cubicBezTo>
                  <a:cubicBezTo>
                    <a:pt x="11833" y="9232"/>
                    <a:pt x="10706" y="9627"/>
                    <a:pt x="10612" y="9957"/>
                  </a:cubicBezTo>
                  <a:cubicBezTo>
                    <a:pt x="10518" y="10286"/>
                    <a:pt x="11457" y="10549"/>
                    <a:pt x="13336" y="11405"/>
                  </a:cubicBezTo>
                  <a:cubicBezTo>
                    <a:pt x="15214" y="12261"/>
                    <a:pt x="18031" y="13710"/>
                    <a:pt x="19628" y="15159"/>
                  </a:cubicBezTo>
                  <a:cubicBezTo>
                    <a:pt x="21224" y="16608"/>
                    <a:pt x="21600" y="18057"/>
                    <a:pt x="20661" y="19176"/>
                  </a:cubicBezTo>
                  <a:cubicBezTo>
                    <a:pt x="19722" y="20296"/>
                    <a:pt x="17468" y="21086"/>
                    <a:pt x="14087" y="21283"/>
                  </a:cubicBezTo>
                  <a:cubicBezTo>
                    <a:pt x="10706" y="21481"/>
                    <a:pt x="6198" y="21086"/>
                    <a:pt x="3663" y="20427"/>
                  </a:cubicBezTo>
                  <a:cubicBezTo>
                    <a:pt x="1127" y="19769"/>
                    <a:pt x="563" y="18847"/>
                    <a:pt x="0" y="179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" name="Line"/>
            <p:cNvSpPr/>
            <p:nvPr/>
          </p:nvSpPr>
          <p:spPr>
            <a:xfrm>
              <a:off x="7204339" y="5482472"/>
              <a:ext cx="156480" cy="420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8" h="21463" fill="norm" stroke="1" extrusionOk="0">
                  <a:moveTo>
                    <a:pt x="5049" y="79"/>
                  </a:moveTo>
                  <a:cubicBezTo>
                    <a:pt x="7013" y="-29"/>
                    <a:pt x="8977" y="-137"/>
                    <a:pt x="11361" y="565"/>
                  </a:cubicBezTo>
                  <a:cubicBezTo>
                    <a:pt x="13745" y="1267"/>
                    <a:pt x="16551" y="2779"/>
                    <a:pt x="18514" y="5101"/>
                  </a:cubicBezTo>
                  <a:cubicBezTo>
                    <a:pt x="20478" y="7423"/>
                    <a:pt x="21600" y="10555"/>
                    <a:pt x="19917" y="13363"/>
                  </a:cubicBezTo>
                  <a:cubicBezTo>
                    <a:pt x="18234" y="16171"/>
                    <a:pt x="13745" y="18655"/>
                    <a:pt x="9958" y="19951"/>
                  </a:cubicBezTo>
                  <a:cubicBezTo>
                    <a:pt x="6171" y="21247"/>
                    <a:pt x="3086" y="21355"/>
                    <a:pt x="0" y="21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" name="Line"/>
            <p:cNvSpPr/>
            <p:nvPr/>
          </p:nvSpPr>
          <p:spPr>
            <a:xfrm>
              <a:off x="7509139" y="5682570"/>
              <a:ext cx="158751" cy="23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fill="norm" stroke="1" extrusionOk="0">
                  <a:moveTo>
                    <a:pt x="0" y="20153"/>
                  </a:moveTo>
                  <a:cubicBezTo>
                    <a:pt x="2592" y="11153"/>
                    <a:pt x="5184" y="2153"/>
                    <a:pt x="8784" y="353"/>
                  </a:cubicBezTo>
                  <a:cubicBezTo>
                    <a:pt x="12384" y="-1447"/>
                    <a:pt x="16992" y="3953"/>
                    <a:pt x="21600" y="9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" name="Line"/>
            <p:cNvSpPr/>
            <p:nvPr/>
          </p:nvSpPr>
          <p:spPr>
            <a:xfrm>
              <a:off x="7451989" y="5776118"/>
              <a:ext cx="2540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60" y="15300"/>
                    <a:pt x="7920" y="9000"/>
                    <a:pt x="11520" y="5400"/>
                  </a:cubicBezTo>
                  <a:cubicBezTo>
                    <a:pt x="15120" y="1800"/>
                    <a:pt x="18360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" name="Line"/>
            <p:cNvSpPr/>
            <p:nvPr/>
          </p:nvSpPr>
          <p:spPr>
            <a:xfrm>
              <a:off x="7878180" y="5636418"/>
              <a:ext cx="182753" cy="193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1" h="21225" fill="norm" stroke="1" extrusionOk="0">
                  <a:moveTo>
                    <a:pt x="16822" y="4877"/>
                  </a:moveTo>
                  <a:cubicBezTo>
                    <a:pt x="14474" y="4181"/>
                    <a:pt x="12126" y="3484"/>
                    <a:pt x="9309" y="4413"/>
                  </a:cubicBezTo>
                  <a:cubicBezTo>
                    <a:pt x="6491" y="5342"/>
                    <a:pt x="3205" y="7897"/>
                    <a:pt x="1444" y="10568"/>
                  </a:cubicBezTo>
                  <a:cubicBezTo>
                    <a:pt x="-317" y="13239"/>
                    <a:pt x="-552" y="16026"/>
                    <a:pt x="1209" y="18116"/>
                  </a:cubicBezTo>
                  <a:cubicBezTo>
                    <a:pt x="2970" y="20206"/>
                    <a:pt x="6726" y="21600"/>
                    <a:pt x="10600" y="21135"/>
                  </a:cubicBezTo>
                  <a:cubicBezTo>
                    <a:pt x="14474" y="20671"/>
                    <a:pt x="18465" y="18348"/>
                    <a:pt x="19757" y="14981"/>
                  </a:cubicBezTo>
                  <a:cubicBezTo>
                    <a:pt x="21048" y="11613"/>
                    <a:pt x="19639" y="7200"/>
                    <a:pt x="18465" y="4529"/>
                  </a:cubicBezTo>
                  <a:cubicBezTo>
                    <a:pt x="17291" y="1858"/>
                    <a:pt x="16352" y="929"/>
                    <a:pt x="1541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0" name="Drawing"/>
          <p:cNvGrpSpPr/>
          <p:nvPr/>
        </p:nvGrpSpPr>
        <p:grpSpPr>
          <a:xfrm>
            <a:off x="447962" y="1955527"/>
            <a:ext cx="12315538" cy="6566173"/>
            <a:chOff x="-19049" y="0"/>
            <a:chExt cx="12315537" cy="6566172"/>
          </a:xfrm>
        </p:grpSpPr>
        <p:sp>
          <p:nvSpPr>
            <p:cNvPr id="391" name="Line"/>
            <p:cNvSpPr/>
            <p:nvPr/>
          </p:nvSpPr>
          <p:spPr>
            <a:xfrm>
              <a:off x="726787" y="15471"/>
              <a:ext cx="207232" cy="405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341" fill="norm" stroke="1" extrusionOk="0">
                  <a:moveTo>
                    <a:pt x="5891" y="4545"/>
                  </a:moveTo>
                  <a:cubicBezTo>
                    <a:pt x="4800" y="4323"/>
                    <a:pt x="3709" y="4100"/>
                    <a:pt x="3600" y="3655"/>
                  </a:cubicBezTo>
                  <a:cubicBezTo>
                    <a:pt x="3491" y="3209"/>
                    <a:pt x="4364" y="2541"/>
                    <a:pt x="5891" y="1873"/>
                  </a:cubicBezTo>
                  <a:cubicBezTo>
                    <a:pt x="7418" y="1205"/>
                    <a:pt x="9600" y="537"/>
                    <a:pt x="11564" y="203"/>
                  </a:cubicBezTo>
                  <a:cubicBezTo>
                    <a:pt x="13527" y="-131"/>
                    <a:pt x="15273" y="-131"/>
                    <a:pt x="15818" y="815"/>
                  </a:cubicBezTo>
                  <a:cubicBezTo>
                    <a:pt x="16364" y="1762"/>
                    <a:pt x="15709" y="3655"/>
                    <a:pt x="14727" y="5046"/>
                  </a:cubicBezTo>
                  <a:cubicBezTo>
                    <a:pt x="13745" y="6438"/>
                    <a:pt x="12436" y="7329"/>
                    <a:pt x="11345" y="7997"/>
                  </a:cubicBezTo>
                  <a:cubicBezTo>
                    <a:pt x="10255" y="8665"/>
                    <a:pt x="9382" y="9110"/>
                    <a:pt x="9491" y="9333"/>
                  </a:cubicBezTo>
                  <a:cubicBezTo>
                    <a:pt x="9600" y="9556"/>
                    <a:pt x="10691" y="9556"/>
                    <a:pt x="12218" y="9778"/>
                  </a:cubicBezTo>
                  <a:cubicBezTo>
                    <a:pt x="13745" y="10001"/>
                    <a:pt x="15709" y="10446"/>
                    <a:pt x="17345" y="11170"/>
                  </a:cubicBezTo>
                  <a:cubicBezTo>
                    <a:pt x="18982" y="11894"/>
                    <a:pt x="20291" y="12896"/>
                    <a:pt x="20945" y="14121"/>
                  </a:cubicBezTo>
                  <a:cubicBezTo>
                    <a:pt x="21600" y="15345"/>
                    <a:pt x="21600" y="16793"/>
                    <a:pt x="20073" y="18073"/>
                  </a:cubicBezTo>
                  <a:cubicBezTo>
                    <a:pt x="18545" y="19354"/>
                    <a:pt x="15491" y="20467"/>
                    <a:pt x="11891" y="20968"/>
                  </a:cubicBezTo>
                  <a:cubicBezTo>
                    <a:pt x="8291" y="21469"/>
                    <a:pt x="4145" y="21358"/>
                    <a:pt x="0" y="212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2" name="Line"/>
            <p:cNvSpPr/>
            <p:nvPr/>
          </p:nvSpPr>
          <p:spPr>
            <a:xfrm>
              <a:off x="1584037" y="190772"/>
              <a:ext cx="133351" cy="15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4" fill="norm" stroke="1" extrusionOk="0">
                  <a:moveTo>
                    <a:pt x="0" y="6821"/>
                  </a:moveTo>
                  <a:cubicBezTo>
                    <a:pt x="1371" y="9947"/>
                    <a:pt x="2743" y="13074"/>
                    <a:pt x="4457" y="15916"/>
                  </a:cubicBezTo>
                  <a:cubicBezTo>
                    <a:pt x="6171" y="18758"/>
                    <a:pt x="8229" y="21316"/>
                    <a:pt x="9257" y="21458"/>
                  </a:cubicBezTo>
                  <a:cubicBezTo>
                    <a:pt x="10286" y="21600"/>
                    <a:pt x="10286" y="19326"/>
                    <a:pt x="10114" y="16626"/>
                  </a:cubicBezTo>
                  <a:cubicBezTo>
                    <a:pt x="9943" y="13926"/>
                    <a:pt x="9600" y="10800"/>
                    <a:pt x="9429" y="8100"/>
                  </a:cubicBezTo>
                  <a:cubicBezTo>
                    <a:pt x="9257" y="5400"/>
                    <a:pt x="9257" y="3126"/>
                    <a:pt x="11314" y="1847"/>
                  </a:cubicBezTo>
                  <a:cubicBezTo>
                    <a:pt x="13371" y="568"/>
                    <a:pt x="17486" y="28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3" name="Line"/>
            <p:cNvSpPr/>
            <p:nvPr/>
          </p:nvSpPr>
          <p:spPr>
            <a:xfrm>
              <a:off x="1723737" y="195659"/>
              <a:ext cx="127001" cy="117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57" fill="norm" stroke="1" extrusionOk="0">
                  <a:moveTo>
                    <a:pt x="14040" y="4727"/>
                  </a:moveTo>
                  <a:cubicBezTo>
                    <a:pt x="12960" y="3237"/>
                    <a:pt x="11880" y="1747"/>
                    <a:pt x="10440" y="816"/>
                  </a:cubicBezTo>
                  <a:cubicBezTo>
                    <a:pt x="9000" y="-115"/>
                    <a:pt x="7200" y="-487"/>
                    <a:pt x="5400" y="1003"/>
                  </a:cubicBezTo>
                  <a:cubicBezTo>
                    <a:pt x="3600" y="2492"/>
                    <a:pt x="1800" y="5844"/>
                    <a:pt x="900" y="8451"/>
                  </a:cubicBezTo>
                  <a:cubicBezTo>
                    <a:pt x="0" y="11058"/>
                    <a:pt x="0" y="12920"/>
                    <a:pt x="0" y="14968"/>
                  </a:cubicBezTo>
                  <a:cubicBezTo>
                    <a:pt x="0" y="17016"/>
                    <a:pt x="0" y="19251"/>
                    <a:pt x="900" y="20182"/>
                  </a:cubicBezTo>
                  <a:cubicBezTo>
                    <a:pt x="1800" y="21113"/>
                    <a:pt x="3600" y="20741"/>
                    <a:pt x="5400" y="18506"/>
                  </a:cubicBezTo>
                  <a:cubicBezTo>
                    <a:pt x="7200" y="16272"/>
                    <a:pt x="9000" y="12175"/>
                    <a:pt x="10260" y="9196"/>
                  </a:cubicBezTo>
                  <a:cubicBezTo>
                    <a:pt x="11520" y="6216"/>
                    <a:pt x="12240" y="4354"/>
                    <a:pt x="12600" y="4541"/>
                  </a:cubicBezTo>
                  <a:cubicBezTo>
                    <a:pt x="12960" y="4727"/>
                    <a:pt x="12960" y="6961"/>
                    <a:pt x="14040" y="9568"/>
                  </a:cubicBezTo>
                  <a:cubicBezTo>
                    <a:pt x="15120" y="12175"/>
                    <a:pt x="17280" y="15154"/>
                    <a:pt x="18720" y="16830"/>
                  </a:cubicBezTo>
                  <a:cubicBezTo>
                    <a:pt x="20160" y="18506"/>
                    <a:pt x="20880" y="18879"/>
                    <a:pt x="21600" y="192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4" name="Line"/>
            <p:cNvSpPr/>
            <p:nvPr/>
          </p:nvSpPr>
          <p:spPr>
            <a:xfrm>
              <a:off x="1860542" y="195005"/>
              <a:ext cx="110846" cy="113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063" fill="norm" stroke="1" extrusionOk="0">
                  <a:moveTo>
                    <a:pt x="21342" y="392"/>
                  </a:moveTo>
                  <a:cubicBezTo>
                    <a:pt x="15229" y="0"/>
                    <a:pt x="9116" y="-393"/>
                    <a:pt x="5448" y="785"/>
                  </a:cubicBezTo>
                  <a:cubicBezTo>
                    <a:pt x="1780" y="1963"/>
                    <a:pt x="557" y="4712"/>
                    <a:pt x="150" y="8051"/>
                  </a:cubicBezTo>
                  <a:cubicBezTo>
                    <a:pt x="-258" y="11389"/>
                    <a:pt x="150" y="15316"/>
                    <a:pt x="1576" y="17672"/>
                  </a:cubicBezTo>
                  <a:cubicBezTo>
                    <a:pt x="3002" y="20029"/>
                    <a:pt x="5448" y="20814"/>
                    <a:pt x="7078" y="21011"/>
                  </a:cubicBezTo>
                  <a:cubicBezTo>
                    <a:pt x="8708" y="21207"/>
                    <a:pt x="9523" y="20814"/>
                    <a:pt x="10338" y="20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5" name="Line"/>
            <p:cNvSpPr/>
            <p:nvPr/>
          </p:nvSpPr>
          <p:spPr>
            <a:xfrm>
              <a:off x="1981483" y="170499"/>
              <a:ext cx="104205" cy="144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1" h="21130" fill="norm" stroke="1" extrusionOk="0">
                  <a:moveTo>
                    <a:pt x="14498" y="1104"/>
                  </a:moveTo>
                  <a:cubicBezTo>
                    <a:pt x="11957" y="487"/>
                    <a:pt x="9416" y="-130"/>
                    <a:pt x="7298" y="24"/>
                  </a:cubicBezTo>
                  <a:cubicBezTo>
                    <a:pt x="5180" y="179"/>
                    <a:pt x="3486" y="1104"/>
                    <a:pt x="2004" y="4036"/>
                  </a:cubicBezTo>
                  <a:cubicBezTo>
                    <a:pt x="522" y="6967"/>
                    <a:pt x="-749" y="11904"/>
                    <a:pt x="522" y="15299"/>
                  </a:cubicBezTo>
                  <a:cubicBezTo>
                    <a:pt x="1792" y="18693"/>
                    <a:pt x="5604" y="20544"/>
                    <a:pt x="9416" y="21007"/>
                  </a:cubicBezTo>
                  <a:cubicBezTo>
                    <a:pt x="13227" y="21470"/>
                    <a:pt x="17039" y="20544"/>
                    <a:pt x="20851" y="196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6" name="Line"/>
            <p:cNvSpPr/>
            <p:nvPr/>
          </p:nvSpPr>
          <p:spPr>
            <a:xfrm>
              <a:off x="2158894" y="197122"/>
              <a:ext cx="15694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4950"/>
                    <a:pt x="3818" y="9900"/>
                    <a:pt x="1118" y="13500"/>
                  </a:cubicBezTo>
                  <a:cubicBezTo>
                    <a:pt x="-1582" y="17100"/>
                    <a:pt x="1118" y="19350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7" name="Line"/>
            <p:cNvSpPr/>
            <p:nvPr/>
          </p:nvSpPr>
          <p:spPr>
            <a:xfrm>
              <a:off x="2174587" y="127272"/>
              <a:ext cx="63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8" name="Line"/>
            <p:cNvSpPr/>
            <p:nvPr/>
          </p:nvSpPr>
          <p:spPr>
            <a:xfrm>
              <a:off x="2244702" y="189283"/>
              <a:ext cx="114036" cy="116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0932" fill="norm" stroke="1" extrusionOk="0">
                  <a:moveTo>
                    <a:pt x="2350" y="2541"/>
                  </a:moveTo>
                  <a:cubicBezTo>
                    <a:pt x="1950" y="7088"/>
                    <a:pt x="1550" y="11635"/>
                    <a:pt x="1150" y="15046"/>
                  </a:cubicBezTo>
                  <a:cubicBezTo>
                    <a:pt x="750" y="18456"/>
                    <a:pt x="350" y="20730"/>
                    <a:pt x="150" y="20920"/>
                  </a:cubicBezTo>
                  <a:cubicBezTo>
                    <a:pt x="-50" y="21109"/>
                    <a:pt x="-50" y="19214"/>
                    <a:pt x="150" y="16183"/>
                  </a:cubicBezTo>
                  <a:cubicBezTo>
                    <a:pt x="350" y="13151"/>
                    <a:pt x="750" y="8983"/>
                    <a:pt x="2550" y="5572"/>
                  </a:cubicBezTo>
                  <a:cubicBezTo>
                    <a:pt x="4350" y="2162"/>
                    <a:pt x="7550" y="-491"/>
                    <a:pt x="10950" y="77"/>
                  </a:cubicBezTo>
                  <a:cubicBezTo>
                    <a:pt x="14350" y="646"/>
                    <a:pt x="17950" y="4435"/>
                    <a:pt x="19750" y="8414"/>
                  </a:cubicBezTo>
                  <a:cubicBezTo>
                    <a:pt x="21550" y="12393"/>
                    <a:pt x="21550" y="16562"/>
                    <a:pt x="21550" y="207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9" name="Line"/>
            <p:cNvSpPr/>
            <p:nvPr/>
          </p:nvSpPr>
          <p:spPr>
            <a:xfrm>
              <a:off x="2373289" y="176875"/>
              <a:ext cx="215175" cy="191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2" h="21263" fill="norm" stroke="1" extrusionOk="0">
                  <a:moveTo>
                    <a:pt x="5991" y="3654"/>
                  </a:moveTo>
                  <a:cubicBezTo>
                    <a:pt x="6403" y="2480"/>
                    <a:pt x="6814" y="1306"/>
                    <a:pt x="6506" y="602"/>
                  </a:cubicBezTo>
                  <a:cubicBezTo>
                    <a:pt x="6197" y="-102"/>
                    <a:pt x="5169" y="-337"/>
                    <a:pt x="3934" y="720"/>
                  </a:cubicBezTo>
                  <a:cubicBezTo>
                    <a:pt x="2700" y="1776"/>
                    <a:pt x="1260" y="4124"/>
                    <a:pt x="540" y="6472"/>
                  </a:cubicBezTo>
                  <a:cubicBezTo>
                    <a:pt x="-180" y="8820"/>
                    <a:pt x="-180" y="11167"/>
                    <a:pt x="540" y="13163"/>
                  </a:cubicBezTo>
                  <a:cubicBezTo>
                    <a:pt x="1260" y="15159"/>
                    <a:pt x="2700" y="16802"/>
                    <a:pt x="4963" y="16920"/>
                  </a:cubicBezTo>
                  <a:cubicBezTo>
                    <a:pt x="7226" y="17037"/>
                    <a:pt x="10311" y="15628"/>
                    <a:pt x="12780" y="13280"/>
                  </a:cubicBezTo>
                  <a:cubicBezTo>
                    <a:pt x="15249" y="10933"/>
                    <a:pt x="17100" y="7646"/>
                    <a:pt x="18129" y="5415"/>
                  </a:cubicBezTo>
                  <a:cubicBezTo>
                    <a:pt x="19157" y="3185"/>
                    <a:pt x="19363" y="2011"/>
                    <a:pt x="18951" y="1189"/>
                  </a:cubicBezTo>
                  <a:cubicBezTo>
                    <a:pt x="18540" y="367"/>
                    <a:pt x="17511" y="-102"/>
                    <a:pt x="16791" y="250"/>
                  </a:cubicBezTo>
                  <a:cubicBezTo>
                    <a:pt x="16071" y="602"/>
                    <a:pt x="15660" y="1776"/>
                    <a:pt x="15866" y="3654"/>
                  </a:cubicBezTo>
                  <a:cubicBezTo>
                    <a:pt x="16071" y="5533"/>
                    <a:pt x="16894" y="8115"/>
                    <a:pt x="17717" y="9876"/>
                  </a:cubicBezTo>
                  <a:cubicBezTo>
                    <a:pt x="18540" y="11637"/>
                    <a:pt x="19363" y="12576"/>
                    <a:pt x="20083" y="13985"/>
                  </a:cubicBezTo>
                  <a:cubicBezTo>
                    <a:pt x="20803" y="15393"/>
                    <a:pt x="21420" y="17272"/>
                    <a:pt x="20289" y="18563"/>
                  </a:cubicBezTo>
                  <a:cubicBezTo>
                    <a:pt x="19157" y="19854"/>
                    <a:pt x="16277" y="20559"/>
                    <a:pt x="13397" y="212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0" name="Line"/>
            <p:cNvSpPr/>
            <p:nvPr/>
          </p:nvSpPr>
          <p:spPr>
            <a:xfrm>
              <a:off x="3521795" y="-1"/>
              <a:ext cx="176793" cy="504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521" fill="norm" stroke="1" extrusionOk="0">
                  <a:moveTo>
                    <a:pt x="21478" y="2180"/>
                  </a:moveTo>
                  <a:cubicBezTo>
                    <a:pt x="21478" y="1729"/>
                    <a:pt x="21478" y="1277"/>
                    <a:pt x="20192" y="825"/>
                  </a:cubicBezTo>
                  <a:cubicBezTo>
                    <a:pt x="18907" y="373"/>
                    <a:pt x="16335" y="-79"/>
                    <a:pt x="13764" y="11"/>
                  </a:cubicBezTo>
                  <a:cubicBezTo>
                    <a:pt x="11192" y="102"/>
                    <a:pt x="8621" y="734"/>
                    <a:pt x="6949" y="1593"/>
                  </a:cubicBezTo>
                  <a:cubicBezTo>
                    <a:pt x="5278" y="2452"/>
                    <a:pt x="4507" y="3536"/>
                    <a:pt x="5149" y="4711"/>
                  </a:cubicBezTo>
                  <a:cubicBezTo>
                    <a:pt x="5792" y="5886"/>
                    <a:pt x="7849" y="7151"/>
                    <a:pt x="9007" y="8055"/>
                  </a:cubicBezTo>
                  <a:cubicBezTo>
                    <a:pt x="10164" y="8959"/>
                    <a:pt x="10421" y="9501"/>
                    <a:pt x="9907" y="9953"/>
                  </a:cubicBezTo>
                  <a:cubicBezTo>
                    <a:pt x="9392" y="10405"/>
                    <a:pt x="8107" y="10766"/>
                    <a:pt x="6821" y="10992"/>
                  </a:cubicBezTo>
                  <a:cubicBezTo>
                    <a:pt x="5535" y="11218"/>
                    <a:pt x="4249" y="11308"/>
                    <a:pt x="4249" y="11354"/>
                  </a:cubicBezTo>
                  <a:cubicBezTo>
                    <a:pt x="4249" y="11399"/>
                    <a:pt x="5535" y="11399"/>
                    <a:pt x="6307" y="11715"/>
                  </a:cubicBezTo>
                  <a:cubicBezTo>
                    <a:pt x="7078" y="12031"/>
                    <a:pt x="7335" y="12664"/>
                    <a:pt x="6564" y="13749"/>
                  </a:cubicBezTo>
                  <a:cubicBezTo>
                    <a:pt x="5792" y="14833"/>
                    <a:pt x="3992" y="16370"/>
                    <a:pt x="2707" y="17454"/>
                  </a:cubicBezTo>
                  <a:cubicBezTo>
                    <a:pt x="1421" y="18539"/>
                    <a:pt x="649" y="19171"/>
                    <a:pt x="264" y="19713"/>
                  </a:cubicBezTo>
                  <a:cubicBezTo>
                    <a:pt x="-122" y="20256"/>
                    <a:pt x="-122" y="20708"/>
                    <a:pt x="521" y="21024"/>
                  </a:cubicBezTo>
                  <a:cubicBezTo>
                    <a:pt x="1164" y="21340"/>
                    <a:pt x="2449" y="21521"/>
                    <a:pt x="4507" y="21521"/>
                  </a:cubicBezTo>
                  <a:cubicBezTo>
                    <a:pt x="6564" y="21521"/>
                    <a:pt x="9392" y="21340"/>
                    <a:pt x="12221" y="211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1" name="Line"/>
            <p:cNvSpPr/>
            <p:nvPr/>
          </p:nvSpPr>
          <p:spPr>
            <a:xfrm>
              <a:off x="3834831" y="97206"/>
              <a:ext cx="103611" cy="315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343" fill="norm" stroke="1" extrusionOk="0">
                  <a:moveTo>
                    <a:pt x="705" y="9756"/>
                  </a:moveTo>
                  <a:cubicBezTo>
                    <a:pt x="1137" y="13046"/>
                    <a:pt x="1569" y="16336"/>
                    <a:pt x="1569" y="18411"/>
                  </a:cubicBezTo>
                  <a:cubicBezTo>
                    <a:pt x="1569" y="20485"/>
                    <a:pt x="1137" y="21343"/>
                    <a:pt x="705" y="21343"/>
                  </a:cubicBezTo>
                  <a:cubicBezTo>
                    <a:pt x="273" y="21343"/>
                    <a:pt x="-159" y="20485"/>
                    <a:pt x="57" y="17624"/>
                  </a:cubicBezTo>
                  <a:cubicBezTo>
                    <a:pt x="273" y="14763"/>
                    <a:pt x="1137" y="9899"/>
                    <a:pt x="2649" y="6681"/>
                  </a:cubicBezTo>
                  <a:cubicBezTo>
                    <a:pt x="4161" y="3462"/>
                    <a:pt x="6321" y="1889"/>
                    <a:pt x="8481" y="959"/>
                  </a:cubicBezTo>
                  <a:cubicBezTo>
                    <a:pt x="10641" y="29"/>
                    <a:pt x="12801" y="-257"/>
                    <a:pt x="14961" y="244"/>
                  </a:cubicBezTo>
                  <a:cubicBezTo>
                    <a:pt x="17121" y="744"/>
                    <a:pt x="19281" y="2032"/>
                    <a:pt x="20361" y="3105"/>
                  </a:cubicBezTo>
                  <a:cubicBezTo>
                    <a:pt x="21441" y="4177"/>
                    <a:pt x="21441" y="5036"/>
                    <a:pt x="20145" y="6109"/>
                  </a:cubicBezTo>
                  <a:cubicBezTo>
                    <a:pt x="18849" y="7181"/>
                    <a:pt x="16257" y="8469"/>
                    <a:pt x="13665" y="9113"/>
                  </a:cubicBezTo>
                  <a:cubicBezTo>
                    <a:pt x="11073" y="9756"/>
                    <a:pt x="8481" y="9756"/>
                    <a:pt x="6105" y="9685"/>
                  </a:cubicBezTo>
                  <a:cubicBezTo>
                    <a:pt x="3729" y="9613"/>
                    <a:pt x="1569" y="9470"/>
                    <a:pt x="921" y="9184"/>
                  </a:cubicBezTo>
                  <a:cubicBezTo>
                    <a:pt x="273" y="8898"/>
                    <a:pt x="1137" y="8469"/>
                    <a:pt x="2001" y="8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2" name="Line"/>
            <p:cNvSpPr/>
            <p:nvPr/>
          </p:nvSpPr>
          <p:spPr>
            <a:xfrm>
              <a:off x="4022437" y="139972"/>
              <a:ext cx="38101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00" y="3200"/>
                    <a:pt x="9600" y="6400"/>
                    <a:pt x="6600" y="9800"/>
                  </a:cubicBezTo>
                  <a:cubicBezTo>
                    <a:pt x="3600" y="13200"/>
                    <a:pt x="3600" y="16800"/>
                    <a:pt x="3000" y="18800"/>
                  </a:cubicBezTo>
                  <a:cubicBezTo>
                    <a:pt x="2400" y="20800"/>
                    <a:pt x="1200" y="21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3" name="Line"/>
            <p:cNvSpPr/>
            <p:nvPr/>
          </p:nvSpPr>
          <p:spPr>
            <a:xfrm>
              <a:off x="4022437" y="110552"/>
              <a:ext cx="152401" cy="67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9" fill="norm" stroke="1" extrusionOk="0">
                  <a:moveTo>
                    <a:pt x="0" y="20879"/>
                  </a:moveTo>
                  <a:cubicBezTo>
                    <a:pt x="300" y="16952"/>
                    <a:pt x="600" y="13024"/>
                    <a:pt x="2850" y="9097"/>
                  </a:cubicBezTo>
                  <a:cubicBezTo>
                    <a:pt x="5100" y="5170"/>
                    <a:pt x="9300" y="1243"/>
                    <a:pt x="12750" y="261"/>
                  </a:cubicBezTo>
                  <a:cubicBezTo>
                    <a:pt x="16200" y="-721"/>
                    <a:pt x="18900" y="1243"/>
                    <a:pt x="21600" y="32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4" name="Line"/>
            <p:cNvSpPr/>
            <p:nvPr/>
          </p:nvSpPr>
          <p:spPr>
            <a:xfrm>
              <a:off x="4016087" y="209822"/>
              <a:ext cx="1270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5" name="Line"/>
            <p:cNvSpPr/>
            <p:nvPr/>
          </p:nvSpPr>
          <p:spPr>
            <a:xfrm>
              <a:off x="4098637" y="374922"/>
              <a:ext cx="5715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6" name="Line"/>
            <p:cNvSpPr/>
            <p:nvPr/>
          </p:nvSpPr>
          <p:spPr>
            <a:xfrm>
              <a:off x="4520631" y="84546"/>
              <a:ext cx="225707" cy="31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172" fill="norm" stroke="1" extrusionOk="0">
                  <a:moveTo>
                    <a:pt x="2752" y="8038"/>
                  </a:moveTo>
                  <a:cubicBezTo>
                    <a:pt x="2348" y="12043"/>
                    <a:pt x="1945" y="16048"/>
                    <a:pt x="1642" y="18409"/>
                  </a:cubicBezTo>
                  <a:cubicBezTo>
                    <a:pt x="1339" y="20769"/>
                    <a:pt x="1137" y="21484"/>
                    <a:pt x="935" y="21055"/>
                  </a:cubicBezTo>
                  <a:cubicBezTo>
                    <a:pt x="733" y="20626"/>
                    <a:pt x="532" y="19052"/>
                    <a:pt x="330" y="16263"/>
                  </a:cubicBezTo>
                  <a:cubicBezTo>
                    <a:pt x="128" y="13473"/>
                    <a:pt x="-74" y="9468"/>
                    <a:pt x="27" y="6822"/>
                  </a:cubicBezTo>
                  <a:cubicBezTo>
                    <a:pt x="128" y="4175"/>
                    <a:pt x="532" y="2888"/>
                    <a:pt x="733" y="1887"/>
                  </a:cubicBezTo>
                  <a:cubicBezTo>
                    <a:pt x="935" y="885"/>
                    <a:pt x="935" y="170"/>
                    <a:pt x="1339" y="27"/>
                  </a:cubicBezTo>
                  <a:cubicBezTo>
                    <a:pt x="1743" y="-116"/>
                    <a:pt x="2550" y="313"/>
                    <a:pt x="3661" y="1458"/>
                  </a:cubicBezTo>
                  <a:cubicBezTo>
                    <a:pt x="4771" y="2602"/>
                    <a:pt x="6184" y="4461"/>
                    <a:pt x="7395" y="5391"/>
                  </a:cubicBezTo>
                  <a:cubicBezTo>
                    <a:pt x="8606" y="6321"/>
                    <a:pt x="9616" y="6321"/>
                    <a:pt x="10827" y="5606"/>
                  </a:cubicBezTo>
                  <a:cubicBezTo>
                    <a:pt x="12038" y="4891"/>
                    <a:pt x="13451" y="3460"/>
                    <a:pt x="14562" y="2387"/>
                  </a:cubicBezTo>
                  <a:cubicBezTo>
                    <a:pt x="15672" y="1314"/>
                    <a:pt x="16479" y="599"/>
                    <a:pt x="17085" y="957"/>
                  </a:cubicBezTo>
                  <a:cubicBezTo>
                    <a:pt x="17690" y="1314"/>
                    <a:pt x="18094" y="2745"/>
                    <a:pt x="18397" y="4605"/>
                  </a:cubicBezTo>
                  <a:cubicBezTo>
                    <a:pt x="18700" y="6464"/>
                    <a:pt x="18902" y="8753"/>
                    <a:pt x="19406" y="10541"/>
                  </a:cubicBezTo>
                  <a:cubicBezTo>
                    <a:pt x="19911" y="12329"/>
                    <a:pt x="20719" y="13616"/>
                    <a:pt x="21526" y="149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7" name="Line"/>
            <p:cNvSpPr/>
            <p:nvPr/>
          </p:nvSpPr>
          <p:spPr>
            <a:xfrm>
              <a:off x="4838152" y="77420"/>
              <a:ext cx="136786" cy="316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536" fill="norm" stroke="1" extrusionOk="0">
                  <a:moveTo>
                    <a:pt x="5524" y="3392"/>
                  </a:moveTo>
                  <a:cubicBezTo>
                    <a:pt x="3863" y="5552"/>
                    <a:pt x="2201" y="7712"/>
                    <a:pt x="1204" y="10304"/>
                  </a:cubicBezTo>
                  <a:cubicBezTo>
                    <a:pt x="207" y="12896"/>
                    <a:pt x="-125" y="15920"/>
                    <a:pt x="41" y="15272"/>
                  </a:cubicBezTo>
                  <a:cubicBezTo>
                    <a:pt x="207" y="14624"/>
                    <a:pt x="872" y="10304"/>
                    <a:pt x="1703" y="7352"/>
                  </a:cubicBezTo>
                  <a:cubicBezTo>
                    <a:pt x="2533" y="4400"/>
                    <a:pt x="3530" y="2816"/>
                    <a:pt x="5192" y="1736"/>
                  </a:cubicBezTo>
                  <a:cubicBezTo>
                    <a:pt x="6853" y="656"/>
                    <a:pt x="9180" y="80"/>
                    <a:pt x="11007" y="8"/>
                  </a:cubicBezTo>
                  <a:cubicBezTo>
                    <a:pt x="12835" y="-64"/>
                    <a:pt x="14164" y="368"/>
                    <a:pt x="16324" y="1880"/>
                  </a:cubicBezTo>
                  <a:cubicBezTo>
                    <a:pt x="18484" y="3392"/>
                    <a:pt x="21475" y="5984"/>
                    <a:pt x="21475" y="8864"/>
                  </a:cubicBezTo>
                  <a:cubicBezTo>
                    <a:pt x="21475" y="11744"/>
                    <a:pt x="18484" y="14912"/>
                    <a:pt x="14829" y="17072"/>
                  </a:cubicBezTo>
                  <a:cubicBezTo>
                    <a:pt x="11173" y="19232"/>
                    <a:pt x="6853" y="20384"/>
                    <a:pt x="2533" y="215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8" name="Line"/>
            <p:cNvSpPr/>
            <p:nvPr/>
          </p:nvSpPr>
          <p:spPr>
            <a:xfrm>
              <a:off x="4949537" y="381272"/>
              <a:ext cx="7620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9" name="Line"/>
            <p:cNvSpPr/>
            <p:nvPr/>
          </p:nvSpPr>
          <p:spPr>
            <a:xfrm>
              <a:off x="5222587" y="108222"/>
              <a:ext cx="26670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71" y="16971"/>
                    <a:pt x="5143" y="12343"/>
                    <a:pt x="8743" y="8743"/>
                  </a:cubicBezTo>
                  <a:cubicBezTo>
                    <a:pt x="12343" y="5143"/>
                    <a:pt x="16971" y="25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0" name="Line"/>
            <p:cNvSpPr/>
            <p:nvPr/>
          </p:nvSpPr>
          <p:spPr>
            <a:xfrm>
              <a:off x="5306839" y="139972"/>
              <a:ext cx="83361" cy="238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4" h="21526" fill="norm" stroke="1" extrusionOk="0">
                  <a:moveTo>
                    <a:pt x="10387" y="0"/>
                  </a:moveTo>
                  <a:cubicBezTo>
                    <a:pt x="8330" y="573"/>
                    <a:pt x="6273" y="1147"/>
                    <a:pt x="6016" y="2007"/>
                  </a:cubicBezTo>
                  <a:cubicBezTo>
                    <a:pt x="5758" y="2867"/>
                    <a:pt x="7301" y="4014"/>
                    <a:pt x="10387" y="6212"/>
                  </a:cubicBezTo>
                  <a:cubicBezTo>
                    <a:pt x="13473" y="8411"/>
                    <a:pt x="18101" y="11660"/>
                    <a:pt x="19644" y="14336"/>
                  </a:cubicBezTo>
                  <a:cubicBezTo>
                    <a:pt x="21187" y="17012"/>
                    <a:pt x="19644" y="19115"/>
                    <a:pt x="16816" y="20262"/>
                  </a:cubicBezTo>
                  <a:cubicBezTo>
                    <a:pt x="13987" y="21409"/>
                    <a:pt x="9873" y="21600"/>
                    <a:pt x="6530" y="21504"/>
                  </a:cubicBezTo>
                  <a:cubicBezTo>
                    <a:pt x="3187" y="21409"/>
                    <a:pt x="616" y="21027"/>
                    <a:pt x="101" y="19880"/>
                  </a:cubicBezTo>
                  <a:cubicBezTo>
                    <a:pt x="-413" y="18733"/>
                    <a:pt x="1130" y="16821"/>
                    <a:pt x="2673" y="149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1" name="Line"/>
            <p:cNvSpPr/>
            <p:nvPr/>
          </p:nvSpPr>
          <p:spPr>
            <a:xfrm>
              <a:off x="5578187" y="89172"/>
              <a:ext cx="1778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14" y="14400"/>
                    <a:pt x="4629" y="7200"/>
                    <a:pt x="8229" y="3600"/>
                  </a:cubicBezTo>
                  <a:cubicBezTo>
                    <a:pt x="11829" y="0"/>
                    <a:pt x="1671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2" name="Line"/>
            <p:cNvSpPr/>
            <p:nvPr/>
          </p:nvSpPr>
          <p:spPr>
            <a:xfrm>
              <a:off x="5628987" y="101872"/>
              <a:ext cx="87181" cy="272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563" fill="norm" stroke="1" extrusionOk="0">
                  <a:moveTo>
                    <a:pt x="10800" y="0"/>
                  </a:moveTo>
                  <a:cubicBezTo>
                    <a:pt x="7714" y="502"/>
                    <a:pt x="4629" y="1005"/>
                    <a:pt x="3086" y="1674"/>
                  </a:cubicBezTo>
                  <a:cubicBezTo>
                    <a:pt x="1543" y="2344"/>
                    <a:pt x="1543" y="3181"/>
                    <a:pt x="4371" y="4940"/>
                  </a:cubicBezTo>
                  <a:cubicBezTo>
                    <a:pt x="7200" y="6698"/>
                    <a:pt x="12857" y="9377"/>
                    <a:pt x="16457" y="11972"/>
                  </a:cubicBezTo>
                  <a:cubicBezTo>
                    <a:pt x="20057" y="14567"/>
                    <a:pt x="21600" y="17079"/>
                    <a:pt x="21086" y="18670"/>
                  </a:cubicBezTo>
                  <a:cubicBezTo>
                    <a:pt x="20571" y="20260"/>
                    <a:pt x="18000" y="20930"/>
                    <a:pt x="15429" y="21265"/>
                  </a:cubicBezTo>
                  <a:cubicBezTo>
                    <a:pt x="12857" y="21600"/>
                    <a:pt x="10286" y="21600"/>
                    <a:pt x="7714" y="21516"/>
                  </a:cubicBezTo>
                  <a:cubicBezTo>
                    <a:pt x="5143" y="21433"/>
                    <a:pt x="2571" y="21265"/>
                    <a:pt x="1286" y="20260"/>
                  </a:cubicBezTo>
                  <a:cubicBezTo>
                    <a:pt x="0" y="19256"/>
                    <a:pt x="0" y="17414"/>
                    <a:pt x="0" y="155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3" name="Line"/>
            <p:cNvSpPr/>
            <p:nvPr/>
          </p:nvSpPr>
          <p:spPr>
            <a:xfrm>
              <a:off x="5876637" y="4290"/>
              <a:ext cx="93294" cy="484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6" h="21516" fill="norm" stroke="1" extrusionOk="0">
                  <a:moveTo>
                    <a:pt x="0" y="949"/>
                  </a:moveTo>
                  <a:cubicBezTo>
                    <a:pt x="1379" y="573"/>
                    <a:pt x="2757" y="198"/>
                    <a:pt x="4596" y="57"/>
                  </a:cubicBezTo>
                  <a:cubicBezTo>
                    <a:pt x="6434" y="-84"/>
                    <a:pt x="8732" y="10"/>
                    <a:pt x="11719" y="667"/>
                  </a:cubicBezTo>
                  <a:cubicBezTo>
                    <a:pt x="14706" y="1325"/>
                    <a:pt x="18383" y="2546"/>
                    <a:pt x="19072" y="3673"/>
                  </a:cubicBezTo>
                  <a:cubicBezTo>
                    <a:pt x="19762" y="4799"/>
                    <a:pt x="17464" y="5833"/>
                    <a:pt x="14706" y="6725"/>
                  </a:cubicBezTo>
                  <a:cubicBezTo>
                    <a:pt x="11949" y="7617"/>
                    <a:pt x="8732" y="8368"/>
                    <a:pt x="6894" y="8979"/>
                  </a:cubicBezTo>
                  <a:cubicBezTo>
                    <a:pt x="5055" y="9589"/>
                    <a:pt x="4596" y="10059"/>
                    <a:pt x="6664" y="10763"/>
                  </a:cubicBezTo>
                  <a:cubicBezTo>
                    <a:pt x="8732" y="11467"/>
                    <a:pt x="13328" y="12406"/>
                    <a:pt x="16545" y="13393"/>
                  </a:cubicBezTo>
                  <a:cubicBezTo>
                    <a:pt x="19762" y="14379"/>
                    <a:pt x="21600" y="15412"/>
                    <a:pt x="19072" y="16773"/>
                  </a:cubicBezTo>
                  <a:cubicBezTo>
                    <a:pt x="16545" y="18135"/>
                    <a:pt x="9651" y="19826"/>
                    <a:pt x="2757" y="215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4" name="Line"/>
            <p:cNvSpPr/>
            <p:nvPr/>
          </p:nvSpPr>
          <p:spPr>
            <a:xfrm>
              <a:off x="4898737" y="324122"/>
              <a:ext cx="317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5" name="Line"/>
            <p:cNvSpPr/>
            <p:nvPr/>
          </p:nvSpPr>
          <p:spPr>
            <a:xfrm>
              <a:off x="4822537" y="298722"/>
              <a:ext cx="38101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1029"/>
                    <a:pt x="9600" y="2057"/>
                    <a:pt x="13200" y="5657"/>
                  </a:cubicBezTo>
                  <a:cubicBezTo>
                    <a:pt x="16800" y="9257"/>
                    <a:pt x="19200" y="154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6" name="Line"/>
            <p:cNvSpPr/>
            <p:nvPr/>
          </p:nvSpPr>
          <p:spPr>
            <a:xfrm>
              <a:off x="6295737" y="400322"/>
              <a:ext cx="127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7" name="Line"/>
            <p:cNvSpPr/>
            <p:nvPr/>
          </p:nvSpPr>
          <p:spPr>
            <a:xfrm>
              <a:off x="7000587" y="73211"/>
              <a:ext cx="158751" cy="448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0" fill="norm" stroke="1" extrusionOk="0">
                  <a:moveTo>
                    <a:pt x="21600" y="1068"/>
                  </a:moveTo>
                  <a:cubicBezTo>
                    <a:pt x="21312" y="561"/>
                    <a:pt x="21024" y="54"/>
                    <a:pt x="20304" y="4"/>
                  </a:cubicBezTo>
                  <a:cubicBezTo>
                    <a:pt x="19584" y="-47"/>
                    <a:pt x="18432" y="359"/>
                    <a:pt x="15984" y="1829"/>
                  </a:cubicBezTo>
                  <a:cubicBezTo>
                    <a:pt x="13536" y="3299"/>
                    <a:pt x="9792" y="5835"/>
                    <a:pt x="7056" y="8268"/>
                  </a:cubicBezTo>
                  <a:cubicBezTo>
                    <a:pt x="4320" y="10702"/>
                    <a:pt x="2592" y="13035"/>
                    <a:pt x="1584" y="14809"/>
                  </a:cubicBezTo>
                  <a:cubicBezTo>
                    <a:pt x="576" y="16584"/>
                    <a:pt x="288" y="17801"/>
                    <a:pt x="144" y="18714"/>
                  </a:cubicBezTo>
                  <a:cubicBezTo>
                    <a:pt x="0" y="19626"/>
                    <a:pt x="0" y="20235"/>
                    <a:pt x="576" y="20691"/>
                  </a:cubicBezTo>
                  <a:cubicBezTo>
                    <a:pt x="1152" y="21147"/>
                    <a:pt x="2304" y="21452"/>
                    <a:pt x="3600" y="21502"/>
                  </a:cubicBezTo>
                  <a:cubicBezTo>
                    <a:pt x="4896" y="21553"/>
                    <a:pt x="6336" y="21350"/>
                    <a:pt x="8352" y="20640"/>
                  </a:cubicBezTo>
                  <a:cubicBezTo>
                    <a:pt x="10368" y="19930"/>
                    <a:pt x="12960" y="18714"/>
                    <a:pt x="14256" y="17852"/>
                  </a:cubicBezTo>
                  <a:cubicBezTo>
                    <a:pt x="15552" y="16990"/>
                    <a:pt x="15552" y="16483"/>
                    <a:pt x="14976" y="15976"/>
                  </a:cubicBezTo>
                  <a:cubicBezTo>
                    <a:pt x="14400" y="15468"/>
                    <a:pt x="13248" y="14961"/>
                    <a:pt x="11088" y="14657"/>
                  </a:cubicBezTo>
                  <a:cubicBezTo>
                    <a:pt x="8928" y="14353"/>
                    <a:pt x="5760" y="14252"/>
                    <a:pt x="3744" y="14404"/>
                  </a:cubicBezTo>
                  <a:cubicBezTo>
                    <a:pt x="1728" y="14556"/>
                    <a:pt x="864" y="14961"/>
                    <a:pt x="0" y="153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8" name="Line"/>
            <p:cNvSpPr/>
            <p:nvPr/>
          </p:nvSpPr>
          <p:spPr>
            <a:xfrm>
              <a:off x="7648287" y="262043"/>
              <a:ext cx="95251" cy="219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7" fill="norm" stroke="1" extrusionOk="0">
                  <a:moveTo>
                    <a:pt x="21600" y="3531"/>
                  </a:moveTo>
                  <a:cubicBezTo>
                    <a:pt x="20640" y="2512"/>
                    <a:pt x="19680" y="1493"/>
                    <a:pt x="17520" y="780"/>
                  </a:cubicBezTo>
                  <a:cubicBezTo>
                    <a:pt x="15360" y="67"/>
                    <a:pt x="12000" y="-341"/>
                    <a:pt x="8880" y="372"/>
                  </a:cubicBezTo>
                  <a:cubicBezTo>
                    <a:pt x="5760" y="1085"/>
                    <a:pt x="2880" y="2919"/>
                    <a:pt x="3120" y="5263"/>
                  </a:cubicBezTo>
                  <a:cubicBezTo>
                    <a:pt x="3360" y="7606"/>
                    <a:pt x="6720" y="10459"/>
                    <a:pt x="9120" y="12395"/>
                  </a:cubicBezTo>
                  <a:cubicBezTo>
                    <a:pt x="11520" y="14331"/>
                    <a:pt x="12960" y="15350"/>
                    <a:pt x="13920" y="16368"/>
                  </a:cubicBezTo>
                  <a:cubicBezTo>
                    <a:pt x="14880" y="17387"/>
                    <a:pt x="15360" y="18406"/>
                    <a:pt x="14640" y="19221"/>
                  </a:cubicBezTo>
                  <a:cubicBezTo>
                    <a:pt x="13920" y="20036"/>
                    <a:pt x="12000" y="20648"/>
                    <a:pt x="9840" y="20953"/>
                  </a:cubicBezTo>
                  <a:cubicBezTo>
                    <a:pt x="7680" y="21259"/>
                    <a:pt x="5280" y="21259"/>
                    <a:pt x="3600" y="20342"/>
                  </a:cubicBezTo>
                  <a:cubicBezTo>
                    <a:pt x="1920" y="19425"/>
                    <a:pt x="960" y="17591"/>
                    <a:pt x="0" y="157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9" name="Line"/>
            <p:cNvSpPr/>
            <p:nvPr/>
          </p:nvSpPr>
          <p:spPr>
            <a:xfrm>
              <a:off x="7872654" y="108222"/>
              <a:ext cx="80434" cy="370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9" fill="norm" stroke="1" extrusionOk="0">
                  <a:moveTo>
                    <a:pt x="14779" y="0"/>
                  </a:moveTo>
                  <a:cubicBezTo>
                    <a:pt x="13074" y="1105"/>
                    <a:pt x="11368" y="2209"/>
                    <a:pt x="9095" y="4725"/>
                  </a:cubicBezTo>
                  <a:cubicBezTo>
                    <a:pt x="6821" y="7241"/>
                    <a:pt x="3979" y="11168"/>
                    <a:pt x="2274" y="13930"/>
                  </a:cubicBezTo>
                  <a:cubicBezTo>
                    <a:pt x="568" y="16691"/>
                    <a:pt x="0" y="18286"/>
                    <a:pt x="0" y="19391"/>
                  </a:cubicBezTo>
                  <a:cubicBezTo>
                    <a:pt x="0" y="20495"/>
                    <a:pt x="568" y="21109"/>
                    <a:pt x="2558" y="21355"/>
                  </a:cubicBezTo>
                  <a:cubicBezTo>
                    <a:pt x="4547" y="21600"/>
                    <a:pt x="7958" y="21477"/>
                    <a:pt x="11368" y="20741"/>
                  </a:cubicBezTo>
                  <a:cubicBezTo>
                    <a:pt x="14779" y="20005"/>
                    <a:pt x="18189" y="18655"/>
                    <a:pt x="21600" y="173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0" name="Line"/>
            <p:cNvSpPr/>
            <p:nvPr/>
          </p:nvSpPr>
          <p:spPr>
            <a:xfrm>
              <a:off x="7811270" y="298722"/>
              <a:ext cx="135468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5" y="21600"/>
                  </a:moveTo>
                  <a:cubicBezTo>
                    <a:pt x="1687" y="21600"/>
                    <a:pt x="0" y="21600"/>
                    <a:pt x="0" y="19800"/>
                  </a:cubicBezTo>
                  <a:cubicBezTo>
                    <a:pt x="0" y="18000"/>
                    <a:pt x="1687" y="14400"/>
                    <a:pt x="5569" y="10800"/>
                  </a:cubicBezTo>
                  <a:cubicBezTo>
                    <a:pt x="9450" y="7200"/>
                    <a:pt x="15525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1" name="Line"/>
            <p:cNvSpPr/>
            <p:nvPr/>
          </p:nvSpPr>
          <p:spPr>
            <a:xfrm>
              <a:off x="7994114" y="266972"/>
              <a:ext cx="193924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316" fill="norm" stroke="1" extrusionOk="0">
                  <a:moveTo>
                    <a:pt x="4606" y="0"/>
                  </a:moveTo>
                  <a:cubicBezTo>
                    <a:pt x="3432" y="568"/>
                    <a:pt x="2258" y="1137"/>
                    <a:pt x="1436" y="3553"/>
                  </a:cubicBezTo>
                  <a:cubicBezTo>
                    <a:pt x="614" y="5968"/>
                    <a:pt x="145" y="10232"/>
                    <a:pt x="27" y="13074"/>
                  </a:cubicBezTo>
                  <a:cubicBezTo>
                    <a:pt x="-90" y="15916"/>
                    <a:pt x="145" y="17337"/>
                    <a:pt x="1201" y="18758"/>
                  </a:cubicBezTo>
                  <a:cubicBezTo>
                    <a:pt x="2258" y="20179"/>
                    <a:pt x="4136" y="21600"/>
                    <a:pt x="5780" y="20889"/>
                  </a:cubicBezTo>
                  <a:cubicBezTo>
                    <a:pt x="7423" y="20179"/>
                    <a:pt x="8832" y="17337"/>
                    <a:pt x="9653" y="15063"/>
                  </a:cubicBezTo>
                  <a:cubicBezTo>
                    <a:pt x="10475" y="12789"/>
                    <a:pt x="10710" y="11084"/>
                    <a:pt x="10945" y="9521"/>
                  </a:cubicBezTo>
                  <a:cubicBezTo>
                    <a:pt x="11180" y="7958"/>
                    <a:pt x="11414" y="6537"/>
                    <a:pt x="11649" y="6821"/>
                  </a:cubicBezTo>
                  <a:cubicBezTo>
                    <a:pt x="11884" y="7105"/>
                    <a:pt x="12119" y="9095"/>
                    <a:pt x="12823" y="11653"/>
                  </a:cubicBezTo>
                  <a:cubicBezTo>
                    <a:pt x="13527" y="14211"/>
                    <a:pt x="14701" y="17337"/>
                    <a:pt x="16227" y="19042"/>
                  </a:cubicBezTo>
                  <a:cubicBezTo>
                    <a:pt x="17753" y="20747"/>
                    <a:pt x="19632" y="21032"/>
                    <a:pt x="21510" y="213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2" name="Line"/>
            <p:cNvSpPr/>
            <p:nvPr/>
          </p:nvSpPr>
          <p:spPr>
            <a:xfrm>
              <a:off x="8196124" y="89172"/>
              <a:ext cx="157014" cy="350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447" fill="norm" stroke="1" extrusionOk="0">
                  <a:moveTo>
                    <a:pt x="15316" y="13969"/>
                  </a:moveTo>
                  <a:cubicBezTo>
                    <a:pt x="14164" y="13581"/>
                    <a:pt x="13012" y="13193"/>
                    <a:pt x="11716" y="13063"/>
                  </a:cubicBezTo>
                  <a:cubicBezTo>
                    <a:pt x="10420" y="12934"/>
                    <a:pt x="8980" y="13063"/>
                    <a:pt x="6964" y="14228"/>
                  </a:cubicBezTo>
                  <a:cubicBezTo>
                    <a:pt x="4948" y="15392"/>
                    <a:pt x="2356" y="17590"/>
                    <a:pt x="1060" y="19013"/>
                  </a:cubicBezTo>
                  <a:cubicBezTo>
                    <a:pt x="-236" y="20436"/>
                    <a:pt x="-236" y="21083"/>
                    <a:pt x="484" y="21341"/>
                  </a:cubicBezTo>
                  <a:cubicBezTo>
                    <a:pt x="1204" y="21600"/>
                    <a:pt x="2644" y="21471"/>
                    <a:pt x="4804" y="19983"/>
                  </a:cubicBezTo>
                  <a:cubicBezTo>
                    <a:pt x="6964" y="18496"/>
                    <a:pt x="9844" y="15650"/>
                    <a:pt x="11860" y="12352"/>
                  </a:cubicBezTo>
                  <a:cubicBezTo>
                    <a:pt x="13876" y="9054"/>
                    <a:pt x="15028" y="5303"/>
                    <a:pt x="15604" y="3040"/>
                  </a:cubicBezTo>
                  <a:cubicBezTo>
                    <a:pt x="16180" y="776"/>
                    <a:pt x="16180" y="0"/>
                    <a:pt x="15748" y="0"/>
                  </a:cubicBezTo>
                  <a:cubicBezTo>
                    <a:pt x="15316" y="0"/>
                    <a:pt x="14452" y="776"/>
                    <a:pt x="13876" y="3169"/>
                  </a:cubicBezTo>
                  <a:cubicBezTo>
                    <a:pt x="13300" y="5562"/>
                    <a:pt x="13012" y="9571"/>
                    <a:pt x="13588" y="12546"/>
                  </a:cubicBezTo>
                  <a:cubicBezTo>
                    <a:pt x="14164" y="15521"/>
                    <a:pt x="15604" y="17461"/>
                    <a:pt x="17044" y="18560"/>
                  </a:cubicBezTo>
                  <a:cubicBezTo>
                    <a:pt x="18484" y="19660"/>
                    <a:pt x="19924" y="19919"/>
                    <a:pt x="21364" y="201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3" name="Line"/>
            <p:cNvSpPr/>
            <p:nvPr/>
          </p:nvSpPr>
          <p:spPr>
            <a:xfrm>
              <a:off x="8397042" y="260418"/>
              <a:ext cx="217031" cy="159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0567" fill="norm" stroke="1" extrusionOk="0">
                  <a:moveTo>
                    <a:pt x="1923" y="9869"/>
                  </a:moveTo>
                  <a:cubicBezTo>
                    <a:pt x="2546" y="8775"/>
                    <a:pt x="3169" y="7682"/>
                    <a:pt x="3792" y="6041"/>
                  </a:cubicBezTo>
                  <a:cubicBezTo>
                    <a:pt x="4415" y="4401"/>
                    <a:pt x="5038" y="2213"/>
                    <a:pt x="4727" y="1393"/>
                  </a:cubicBezTo>
                  <a:cubicBezTo>
                    <a:pt x="4415" y="573"/>
                    <a:pt x="3169" y="1120"/>
                    <a:pt x="2131" y="2760"/>
                  </a:cubicBezTo>
                  <a:cubicBezTo>
                    <a:pt x="1092" y="4401"/>
                    <a:pt x="261" y="7135"/>
                    <a:pt x="54" y="10279"/>
                  </a:cubicBezTo>
                  <a:cubicBezTo>
                    <a:pt x="-154" y="13423"/>
                    <a:pt x="261" y="16978"/>
                    <a:pt x="988" y="18892"/>
                  </a:cubicBezTo>
                  <a:cubicBezTo>
                    <a:pt x="1715" y="20806"/>
                    <a:pt x="2754" y="21079"/>
                    <a:pt x="4311" y="19712"/>
                  </a:cubicBezTo>
                  <a:cubicBezTo>
                    <a:pt x="5869" y="18345"/>
                    <a:pt x="7946" y="15337"/>
                    <a:pt x="9192" y="13013"/>
                  </a:cubicBezTo>
                  <a:cubicBezTo>
                    <a:pt x="10438" y="10689"/>
                    <a:pt x="10854" y="9049"/>
                    <a:pt x="10854" y="8912"/>
                  </a:cubicBezTo>
                  <a:cubicBezTo>
                    <a:pt x="10854" y="8775"/>
                    <a:pt x="10438" y="10142"/>
                    <a:pt x="10231" y="11646"/>
                  </a:cubicBezTo>
                  <a:cubicBezTo>
                    <a:pt x="10023" y="13150"/>
                    <a:pt x="10023" y="14790"/>
                    <a:pt x="10023" y="16294"/>
                  </a:cubicBezTo>
                  <a:cubicBezTo>
                    <a:pt x="10023" y="17798"/>
                    <a:pt x="10023" y="19165"/>
                    <a:pt x="10334" y="18755"/>
                  </a:cubicBezTo>
                  <a:cubicBezTo>
                    <a:pt x="10646" y="18345"/>
                    <a:pt x="11269" y="16157"/>
                    <a:pt x="11996" y="13423"/>
                  </a:cubicBezTo>
                  <a:cubicBezTo>
                    <a:pt x="12723" y="10689"/>
                    <a:pt x="13554" y="7408"/>
                    <a:pt x="14281" y="5084"/>
                  </a:cubicBezTo>
                  <a:cubicBezTo>
                    <a:pt x="15008" y="2760"/>
                    <a:pt x="15631" y="1393"/>
                    <a:pt x="16461" y="573"/>
                  </a:cubicBezTo>
                  <a:cubicBezTo>
                    <a:pt x="17292" y="-248"/>
                    <a:pt x="18331" y="-521"/>
                    <a:pt x="19265" y="2076"/>
                  </a:cubicBezTo>
                  <a:cubicBezTo>
                    <a:pt x="20200" y="4674"/>
                    <a:pt x="21031" y="10142"/>
                    <a:pt x="21238" y="13697"/>
                  </a:cubicBezTo>
                  <a:cubicBezTo>
                    <a:pt x="21446" y="17251"/>
                    <a:pt x="21031" y="18892"/>
                    <a:pt x="20927" y="19028"/>
                  </a:cubicBezTo>
                  <a:cubicBezTo>
                    <a:pt x="20823" y="19165"/>
                    <a:pt x="21031" y="17798"/>
                    <a:pt x="21238" y="164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4" name="Line"/>
            <p:cNvSpPr/>
            <p:nvPr/>
          </p:nvSpPr>
          <p:spPr>
            <a:xfrm>
              <a:off x="8717204" y="51072"/>
              <a:ext cx="97367" cy="392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5" fill="norm" stroke="1" extrusionOk="0">
                  <a:moveTo>
                    <a:pt x="7983" y="0"/>
                  </a:moveTo>
                  <a:cubicBezTo>
                    <a:pt x="5635" y="4065"/>
                    <a:pt x="3287" y="8129"/>
                    <a:pt x="1878" y="11323"/>
                  </a:cubicBezTo>
                  <a:cubicBezTo>
                    <a:pt x="470" y="14516"/>
                    <a:pt x="0" y="16839"/>
                    <a:pt x="0" y="18290"/>
                  </a:cubicBezTo>
                  <a:cubicBezTo>
                    <a:pt x="0" y="19742"/>
                    <a:pt x="470" y="20323"/>
                    <a:pt x="2113" y="20497"/>
                  </a:cubicBezTo>
                  <a:cubicBezTo>
                    <a:pt x="3757" y="20671"/>
                    <a:pt x="6574" y="20439"/>
                    <a:pt x="9391" y="19568"/>
                  </a:cubicBezTo>
                  <a:cubicBezTo>
                    <a:pt x="12209" y="18697"/>
                    <a:pt x="15026" y="17187"/>
                    <a:pt x="17374" y="15619"/>
                  </a:cubicBezTo>
                  <a:cubicBezTo>
                    <a:pt x="19722" y="14052"/>
                    <a:pt x="21600" y="12426"/>
                    <a:pt x="21600" y="11903"/>
                  </a:cubicBezTo>
                  <a:cubicBezTo>
                    <a:pt x="21600" y="11381"/>
                    <a:pt x="19722" y="11961"/>
                    <a:pt x="18548" y="13181"/>
                  </a:cubicBezTo>
                  <a:cubicBezTo>
                    <a:pt x="17374" y="14400"/>
                    <a:pt x="16904" y="16258"/>
                    <a:pt x="16670" y="17535"/>
                  </a:cubicBezTo>
                  <a:cubicBezTo>
                    <a:pt x="16435" y="18813"/>
                    <a:pt x="16435" y="19510"/>
                    <a:pt x="17139" y="20206"/>
                  </a:cubicBezTo>
                  <a:cubicBezTo>
                    <a:pt x="17843" y="20903"/>
                    <a:pt x="19252" y="21600"/>
                    <a:pt x="19017" y="21542"/>
                  </a:cubicBezTo>
                  <a:cubicBezTo>
                    <a:pt x="18783" y="21484"/>
                    <a:pt x="16904" y="20671"/>
                    <a:pt x="15026" y="198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5" name="Line"/>
            <p:cNvSpPr/>
            <p:nvPr/>
          </p:nvSpPr>
          <p:spPr>
            <a:xfrm>
              <a:off x="8670637" y="190772"/>
              <a:ext cx="2095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09" y="18000"/>
                    <a:pt x="12218" y="14400"/>
                    <a:pt x="15818" y="10800"/>
                  </a:cubicBezTo>
                  <a:cubicBezTo>
                    <a:pt x="19418" y="7200"/>
                    <a:pt x="20509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6" name="Line"/>
            <p:cNvSpPr/>
            <p:nvPr/>
          </p:nvSpPr>
          <p:spPr>
            <a:xfrm>
              <a:off x="9273887" y="266972"/>
              <a:ext cx="152401" cy="171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fill="norm" stroke="1" extrusionOk="0">
                  <a:moveTo>
                    <a:pt x="0" y="4684"/>
                  </a:moveTo>
                  <a:cubicBezTo>
                    <a:pt x="300" y="3383"/>
                    <a:pt x="600" y="2082"/>
                    <a:pt x="1500" y="1561"/>
                  </a:cubicBezTo>
                  <a:cubicBezTo>
                    <a:pt x="2400" y="1041"/>
                    <a:pt x="3900" y="1301"/>
                    <a:pt x="5400" y="3123"/>
                  </a:cubicBezTo>
                  <a:cubicBezTo>
                    <a:pt x="6900" y="4945"/>
                    <a:pt x="8400" y="8328"/>
                    <a:pt x="9150" y="11320"/>
                  </a:cubicBezTo>
                  <a:cubicBezTo>
                    <a:pt x="9900" y="14313"/>
                    <a:pt x="9900" y="16916"/>
                    <a:pt x="9000" y="18737"/>
                  </a:cubicBezTo>
                  <a:cubicBezTo>
                    <a:pt x="8100" y="20559"/>
                    <a:pt x="6300" y="21600"/>
                    <a:pt x="5400" y="20949"/>
                  </a:cubicBezTo>
                  <a:cubicBezTo>
                    <a:pt x="4500" y="20299"/>
                    <a:pt x="4500" y="17957"/>
                    <a:pt x="6150" y="14704"/>
                  </a:cubicBezTo>
                  <a:cubicBezTo>
                    <a:pt x="7800" y="11451"/>
                    <a:pt x="11100" y="7287"/>
                    <a:pt x="13950" y="4684"/>
                  </a:cubicBezTo>
                  <a:cubicBezTo>
                    <a:pt x="16800" y="2082"/>
                    <a:pt x="19200" y="104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7" name="Line"/>
            <p:cNvSpPr/>
            <p:nvPr/>
          </p:nvSpPr>
          <p:spPr>
            <a:xfrm>
              <a:off x="9442525" y="249572"/>
              <a:ext cx="87442" cy="178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1" h="21192" fill="norm" stroke="1" extrusionOk="0">
                  <a:moveTo>
                    <a:pt x="668" y="8846"/>
                  </a:moveTo>
                  <a:cubicBezTo>
                    <a:pt x="3179" y="8846"/>
                    <a:pt x="5691" y="8846"/>
                    <a:pt x="8956" y="7967"/>
                  </a:cubicBezTo>
                  <a:cubicBezTo>
                    <a:pt x="12221" y="7088"/>
                    <a:pt x="16240" y="5330"/>
                    <a:pt x="18500" y="3823"/>
                  </a:cubicBezTo>
                  <a:cubicBezTo>
                    <a:pt x="20761" y="2316"/>
                    <a:pt x="21263" y="1060"/>
                    <a:pt x="20258" y="432"/>
                  </a:cubicBezTo>
                  <a:cubicBezTo>
                    <a:pt x="19254" y="-196"/>
                    <a:pt x="16742" y="-196"/>
                    <a:pt x="13728" y="809"/>
                  </a:cubicBezTo>
                  <a:cubicBezTo>
                    <a:pt x="10714" y="1813"/>
                    <a:pt x="7198" y="3823"/>
                    <a:pt x="4686" y="6837"/>
                  </a:cubicBezTo>
                  <a:cubicBezTo>
                    <a:pt x="2175" y="9851"/>
                    <a:pt x="668" y="13869"/>
                    <a:pt x="165" y="16506"/>
                  </a:cubicBezTo>
                  <a:cubicBezTo>
                    <a:pt x="-337" y="19144"/>
                    <a:pt x="165" y="20399"/>
                    <a:pt x="3682" y="20902"/>
                  </a:cubicBezTo>
                  <a:cubicBezTo>
                    <a:pt x="7198" y="21404"/>
                    <a:pt x="13728" y="21153"/>
                    <a:pt x="20258" y="209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8" name="Line"/>
            <p:cNvSpPr/>
            <p:nvPr/>
          </p:nvSpPr>
          <p:spPr>
            <a:xfrm>
              <a:off x="9621786" y="272971"/>
              <a:ext cx="153752" cy="145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3" h="20688" fill="norm" stroke="1" extrusionOk="0">
                  <a:moveTo>
                    <a:pt x="14198" y="4550"/>
                  </a:moveTo>
                  <a:cubicBezTo>
                    <a:pt x="13614" y="3050"/>
                    <a:pt x="13030" y="1550"/>
                    <a:pt x="11862" y="650"/>
                  </a:cubicBezTo>
                  <a:cubicBezTo>
                    <a:pt x="10695" y="-250"/>
                    <a:pt x="8944" y="-550"/>
                    <a:pt x="6754" y="2000"/>
                  </a:cubicBezTo>
                  <a:cubicBezTo>
                    <a:pt x="4565" y="4550"/>
                    <a:pt x="1938" y="9950"/>
                    <a:pt x="771" y="13400"/>
                  </a:cubicBezTo>
                  <a:cubicBezTo>
                    <a:pt x="-397" y="16850"/>
                    <a:pt x="-105" y="18350"/>
                    <a:pt x="771" y="19400"/>
                  </a:cubicBezTo>
                  <a:cubicBezTo>
                    <a:pt x="1646" y="20450"/>
                    <a:pt x="3106" y="21050"/>
                    <a:pt x="6608" y="20450"/>
                  </a:cubicBezTo>
                  <a:cubicBezTo>
                    <a:pt x="10111" y="19850"/>
                    <a:pt x="15657" y="18050"/>
                    <a:pt x="21203" y="16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9" name="Line"/>
            <p:cNvSpPr/>
            <p:nvPr/>
          </p:nvSpPr>
          <p:spPr>
            <a:xfrm>
              <a:off x="9815591" y="239761"/>
              <a:ext cx="104989" cy="179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7" h="21008" fill="norm" stroke="1" extrusionOk="0">
                  <a:moveTo>
                    <a:pt x="4691" y="8406"/>
                  </a:moveTo>
                  <a:cubicBezTo>
                    <a:pt x="8927" y="7661"/>
                    <a:pt x="13162" y="6916"/>
                    <a:pt x="15915" y="6047"/>
                  </a:cubicBezTo>
                  <a:cubicBezTo>
                    <a:pt x="18668" y="5178"/>
                    <a:pt x="19938" y="4185"/>
                    <a:pt x="20574" y="3068"/>
                  </a:cubicBezTo>
                  <a:cubicBezTo>
                    <a:pt x="21209" y="1950"/>
                    <a:pt x="21209" y="709"/>
                    <a:pt x="20150" y="213"/>
                  </a:cubicBezTo>
                  <a:cubicBezTo>
                    <a:pt x="19091" y="-284"/>
                    <a:pt x="16974" y="-36"/>
                    <a:pt x="13374" y="2323"/>
                  </a:cubicBezTo>
                  <a:cubicBezTo>
                    <a:pt x="9774" y="4682"/>
                    <a:pt x="4691" y="9150"/>
                    <a:pt x="2150" y="12502"/>
                  </a:cubicBezTo>
                  <a:cubicBezTo>
                    <a:pt x="-391" y="15854"/>
                    <a:pt x="-391" y="18088"/>
                    <a:pt x="668" y="19454"/>
                  </a:cubicBezTo>
                  <a:cubicBezTo>
                    <a:pt x="1727" y="20819"/>
                    <a:pt x="3844" y="21316"/>
                    <a:pt x="7233" y="20819"/>
                  </a:cubicBezTo>
                  <a:cubicBezTo>
                    <a:pt x="10621" y="20323"/>
                    <a:pt x="15280" y="18833"/>
                    <a:pt x="19938" y="173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0" name="Line"/>
            <p:cNvSpPr/>
            <p:nvPr/>
          </p:nvSpPr>
          <p:spPr>
            <a:xfrm>
              <a:off x="9991437" y="305072"/>
              <a:ext cx="1905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1" name="Line"/>
            <p:cNvSpPr/>
            <p:nvPr/>
          </p:nvSpPr>
          <p:spPr>
            <a:xfrm>
              <a:off x="10023187" y="197122"/>
              <a:ext cx="127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2" name="Line"/>
            <p:cNvSpPr/>
            <p:nvPr/>
          </p:nvSpPr>
          <p:spPr>
            <a:xfrm>
              <a:off x="10090593" y="247922"/>
              <a:ext cx="142145" cy="146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072" fill="norm" stroke="1" extrusionOk="0">
                  <a:moveTo>
                    <a:pt x="1319" y="10039"/>
                  </a:moveTo>
                  <a:cubicBezTo>
                    <a:pt x="1002" y="11561"/>
                    <a:pt x="684" y="13082"/>
                    <a:pt x="366" y="15059"/>
                  </a:cubicBezTo>
                  <a:cubicBezTo>
                    <a:pt x="49" y="17037"/>
                    <a:pt x="-269" y="19470"/>
                    <a:pt x="366" y="20535"/>
                  </a:cubicBezTo>
                  <a:cubicBezTo>
                    <a:pt x="1002" y="21600"/>
                    <a:pt x="2590" y="21296"/>
                    <a:pt x="6243" y="17645"/>
                  </a:cubicBezTo>
                  <a:cubicBezTo>
                    <a:pt x="9896" y="13994"/>
                    <a:pt x="15613" y="6997"/>
                    <a:pt x="2133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3" name="Line"/>
            <p:cNvSpPr/>
            <p:nvPr/>
          </p:nvSpPr>
          <p:spPr>
            <a:xfrm>
              <a:off x="10221334" y="235270"/>
              <a:ext cx="163804" cy="142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015" fill="norm" stroke="1" extrusionOk="0">
                  <a:moveTo>
                    <a:pt x="661" y="14080"/>
                  </a:moveTo>
                  <a:cubicBezTo>
                    <a:pt x="2876" y="12202"/>
                    <a:pt x="5092" y="10323"/>
                    <a:pt x="6753" y="8602"/>
                  </a:cubicBezTo>
                  <a:cubicBezTo>
                    <a:pt x="8415" y="6880"/>
                    <a:pt x="9522" y="5315"/>
                    <a:pt x="10215" y="3750"/>
                  </a:cubicBezTo>
                  <a:cubicBezTo>
                    <a:pt x="10907" y="2184"/>
                    <a:pt x="11184" y="619"/>
                    <a:pt x="10630" y="150"/>
                  </a:cubicBezTo>
                  <a:cubicBezTo>
                    <a:pt x="10076" y="-320"/>
                    <a:pt x="8692" y="306"/>
                    <a:pt x="7030" y="2184"/>
                  </a:cubicBezTo>
                  <a:cubicBezTo>
                    <a:pt x="5368" y="4063"/>
                    <a:pt x="3430" y="7193"/>
                    <a:pt x="2184" y="9854"/>
                  </a:cubicBezTo>
                  <a:cubicBezTo>
                    <a:pt x="938" y="12515"/>
                    <a:pt x="384" y="14706"/>
                    <a:pt x="107" y="16584"/>
                  </a:cubicBezTo>
                  <a:cubicBezTo>
                    <a:pt x="-170" y="18463"/>
                    <a:pt x="-170" y="20028"/>
                    <a:pt x="3430" y="20654"/>
                  </a:cubicBezTo>
                  <a:cubicBezTo>
                    <a:pt x="7030" y="21280"/>
                    <a:pt x="14230" y="20967"/>
                    <a:pt x="21430" y="206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4" name="Line"/>
            <p:cNvSpPr/>
            <p:nvPr/>
          </p:nvSpPr>
          <p:spPr>
            <a:xfrm>
              <a:off x="10810587" y="252155"/>
              <a:ext cx="114301" cy="145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0" fill="norm" stroke="1" extrusionOk="0">
                  <a:moveTo>
                    <a:pt x="0" y="3085"/>
                  </a:moveTo>
                  <a:cubicBezTo>
                    <a:pt x="800" y="8022"/>
                    <a:pt x="1600" y="12960"/>
                    <a:pt x="2600" y="16200"/>
                  </a:cubicBezTo>
                  <a:cubicBezTo>
                    <a:pt x="3600" y="19440"/>
                    <a:pt x="4800" y="20982"/>
                    <a:pt x="6000" y="21137"/>
                  </a:cubicBezTo>
                  <a:cubicBezTo>
                    <a:pt x="7200" y="21291"/>
                    <a:pt x="8400" y="20057"/>
                    <a:pt x="9600" y="17280"/>
                  </a:cubicBezTo>
                  <a:cubicBezTo>
                    <a:pt x="10800" y="14502"/>
                    <a:pt x="12000" y="10182"/>
                    <a:pt x="13000" y="6942"/>
                  </a:cubicBezTo>
                  <a:cubicBezTo>
                    <a:pt x="14000" y="3702"/>
                    <a:pt x="14800" y="1542"/>
                    <a:pt x="16200" y="617"/>
                  </a:cubicBezTo>
                  <a:cubicBezTo>
                    <a:pt x="17600" y="-309"/>
                    <a:pt x="19600" y="0"/>
                    <a:pt x="21600" y="3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5" name="Line"/>
            <p:cNvSpPr/>
            <p:nvPr/>
          </p:nvSpPr>
          <p:spPr>
            <a:xfrm>
              <a:off x="10964693" y="236169"/>
              <a:ext cx="163395" cy="125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279" fill="norm" stroke="1" extrusionOk="0">
                  <a:moveTo>
                    <a:pt x="11408" y="8479"/>
                  </a:moveTo>
                  <a:cubicBezTo>
                    <a:pt x="11685" y="6679"/>
                    <a:pt x="11962" y="4879"/>
                    <a:pt x="11269" y="3259"/>
                  </a:cubicBezTo>
                  <a:cubicBezTo>
                    <a:pt x="10577" y="1639"/>
                    <a:pt x="8915" y="199"/>
                    <a:pt x="7392" y="19"/>
                  </a:cubicBezTo>
                  <a:cubicBezTo>
                    <a:pt x="5869" y="-161"/>
                    <a:pt x="4485" y="919"/>
                    <a:pt x="3100" y="4159"/>
                  </a:cubicBezTo>
                  <a:cubicBezTo>
                    <a:pt x="1715" y="7399"/>
                    <a:pt x="331" y="12799"/>
                    <a:pt x="54" y="16219"/>
                  </a:cubicBezTo>
                  <a:cubicBezTo>
                    <a:pt x="-223" y="19639"/>
                    <a:pt x="608" y="21079"/>
                    <a:pt x="1715" y="21259"/>
                  </a:cubicBezTo>
                  <a:cubicBezTo>
                    <a:pt x="2823" y="21439"/>
                    <a:pt x="4208" y="20359"/>
                    <a:pt x="5315" y="19099"/>
                  </a:cubicBezTo>
                  <a:cubicBezTo>
                    <a:pt x="6423" y="17839"/>
                    <a:pt x="7254" y="16399"/>
                    <a:pt x="8085" y="14959"/>
                  </a:cubicBezTo>
                  <a:cubicBezTo>
                    <a:pt x="8915" y="13519"/>
                    <a:pt x="9746" y="12079"/>
                    <a:pt x="10577" y="12439"/>
                  </a:cubicBezTo>
                  <a:cubicBezTo>
                    <a:pt x="11408" y="12799"/>
                    <a:pt x="12239" y="14959"/>
                    <a:pt x="14039" y="16579"/>
                  </a:cubicBezTo>
                  <a:cubicBezTo>
                    <a:pt x="15839" y="18199"/>
                    <a:pt x="18608" y="19279"/>
                    <a:pt x="21377" y="203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6" name="Line"/>
            <p:cNvSpPr/>
            <p:nvPr/>
          </p:nvSpPr>
          <p:spPr>
            <a:xfrm>
              <a:off x="11167741" y="226630"/>
              <a:ext cx="112747" cy="16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064" fill="norm" stroke="1" extrusionOk="0">
                  <a:moveTo>
                    <a:pt x="18906" y="2785"/>
                  </a:moveTo>
                  <a:cubicBezTo>
                    <a:pt x="17306" y="1677"/>
                    <a:pt x="15706" y="570"/>
                    <a:pt x="13906" y="154"/>
                  </a:cubicBezTo>
                  <a:cubicBezTo>
                    <a:pt x="12106" y="-261"/>
                    <a:pt x="10106" y="16"/>
                    <a:pt x="7706" y="2785"/>
                  </a:cubicBezTo>
                  <a:cubicBezTo>
                    <a:pt x="5306" y="5554"/>
                    <a:pt x="2506" y="10816"/>
                    <a:pt x="1106" y="14139"/>
                  </a:cubicBezTo>
                  <a:cubicBezTo>
                    <a:pt x="-294" y="17462"/>
                    <a:pt x="-294" y="18847"/>
                    <a:pt x="706" y="19816"/>
                  </a:cubicBezTo>
                  <a:cubicBezTo>
                    <a:pt x="1706" y="20785"/>
                    <a:pt x="3706" y="21339"/>
                    <a:pt x="7306" y="20924"/>
                  </a:cubicBezTo>
                  <a:cubicBezTo>
                    <a:pt x="10906" y="20508"/>
                    <a:pt x="16106" y="19124"/>
                    <a:pt x="21306" y="177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7" name="Line"/>
            <p:cNvSpPr/>
            <p:nvPr/>
          </p:nvSpPr>
          <p:spPr>
            <a:xfrm>
              <a:off x="11319767" y="242518"/>
              <a:ext cx="100421" cy="138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067" fill="norm" stroke="1" extrusionOk="0">
                  <a:moveTo>
                    <a:pt x="15949" y="2757"/>
                  </a:moveTo>
                  <a:cubicBezTo>
                    <a:pt x="14599" y="1468"/>
                    <a:pt x="13249" y="178"/>
                    <a:pt x="11449" y="17"/>
                  </a:cubicBezTo>
                  <a:cubicBezTo>
                    <a:pt x="9649" y="-144"/>
                    <a:pt x="7399" y="823"/>
                    <a:pt x="5374" y="3563"/>
                  </a:cubicBezTo>
                  <a:cubicBezTo>
                    <a:pt x="3349" y="6304"/>
                    <a:pt x="1549" y="10817"/>
                    <a:pt x="649" y="13880"/>
                  </a:cubicBezTo>
                  <a:cubicBezTo>
                    <a:pt x="-251" y="16943"/>
                    <a:pt x="-251" y="18555"/>
                    <a:pt x="874" y="19683"/>
                  </a:cubicBezTo>
                  <a:cubicBezTo>
                    <a:pt x="1999" y="20811"/>
                    <a:pt x="4249" y="21456"/>
                    <a:pt x="7849" y="20811"/>
                  </a:cubicBezTo>
                  <a:cubicBezTo>
                    <a:pt x="11449" y="20166"/>
                    <a:pt x="16399" y="18232"/>
                    <a:pt x="21349" y="162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8" name="Line"/>
            <p:cNvSpPr/>
            <p:nvPr/>
          </p:nvSpPr>
          <p:spPr>
            <a:xfrm>
              <a:off x="11473104" y="197122"/>
              <a:ext cx="48684" cy="171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0" fill="norm" stroke="1" extrusionOk="0">
                  <a:moveTo>
                    <a:pt x="15965" y="7902"/>
                  </a:moveTo>
                  <a:cubicBezTo>
                    <a:pt x="11270" y="10273"/>
                    <a:pt x="6574" y="12644"/>
                    <a:pt x="3757" y="14488"/>
                  </a:cubicBezTo>
                  <a:cubicBezTo>
                    <a:pt x="939" y="16332"/>
                    <a:pt x="0" y="17649"/>
                    <a:pt x="0" y="18966"/>
                  </a:cubicBezTo>
                  <a:cubicBezTo>
                    <a:pt x="0" y="20283"/>
                    <a:pt x="939" y="21600"/>
                    <a:pt x="3287" y="21337"/>
                  </a:cubicBezTo>
                  <a:cubicBezTo>
                    <a:pt x="5635" y="21073"/>
                    <a:pt x="9391" y="19229"/>
                    <a:pt x="12678" y="15410"/>
                  </a:cubicBezTo>
                  <a:cubicBezTo>
                    <a:pt x="15965" y="11590"/>
                    <a:pt x="18783" y="579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9" name="Line"/>
            <p:cNvSpPr/>
            <p:nvPr/>
          </p:nvSpPr>
          <p:spPr>
            <a:xfrm>
              <a:off x="11560613" y="228872"/>
              <a:ext cx="151675" cy="167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600" fill="norm" stroke="1" extrusionOk="0">
                  <a:moveTo>
                    <a:pt x="5297" y="0"/>
                  </a:moveTo>
                  <a:cubicBezTo>
                    <a:pt x="4097" y="4922"/>
                    <a:pt x="2897" y="9843"/>
                    <a:pt x="2297" y="12987"/>
                  </a:cubicBezTo>
                  <a:cubicBezTo>
                    <a:pt x="1697" y="16132"/>
                    <a:pt x="1697" y="17499"/>
                    <a:pt x="1397" y="18866"/>
                  </a:cubicBezTo>
                  <a:cubicBezTo>
                    <a:pt x="1097" y="20233"/>
                    <a:pt x="497" y="21600"/>
                    <a:pt x="197" y="21600"/>
                  </a:cubicBezTo>
                  <a:cubicBezTo>
                    <a:pt x="-103" y="21600"/>
                    <a:pt x="-103" y="20233"/>
                    <a:pt x="497" y="17772"/>
                  </a:cubicBezTo>
                  <a:cubicBezTo>
                    <a:pt x="1097" y="15311"/>
                    <a:pt x="2297" y="11757"/>
                    <a:pt x="3647" y="9159"/>
                  </a:cubicBezTo>
                  <a:cubicBezTo>
                    <a:pt x="4997" y="6562"/>
                    <a:pt x="6497" y="4922"/>
                    <a:pt x="7997" y="3965"/>
                  </a:cubicBezTo>
                  <a:cubicBezTo>
                    <a:pt x="9497" y="3008"/>
                    <a:pt x="10997" y="2734"/>
                    <a:pt x="12047" y="3965"/>
                  </a:cubicBezTo>
                  <a:cubicBezTo>
                    <a:pt x="13097" y="5195"/>
                    <a:pt x="13697" y="7929"/>
                    <a:pt x="13997" y="10116"/>
                  </a:cubicBezTo>
                  <a:cubicBezTo>
                    <a:pt x="14297" y="12304"/>
                    <a:pt x="14297" y="13944"/>
                    <a:pt x="14297" y="15995"/>
                  </a:cubicBezTo>
                  <a:cubicBezTo>
                    <a:pt x="14297" y="18046"/>
                    <a:pt x="14297" y="20506"/>
                    <a:pt x="15497" y="21053"/>
                  </a:cubicBezTo>
                  <a:cubicBezTo>
                    <a:pt x="16697" y="21600"/>
                    <a:pt x="19097" y="20233"/>
                    <a:pt x="21497" y="188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0" name="Line"/>
            <p:cNvSpPr/>
            <p:nvPr/>
          </p:nvSpPr>
          <p:spPr>
            <a:xfrm>
              <a:off x="11742347" y="217881"/>
              <a:ext cx="243822" cy="233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6" h="21443" fill="norm" stroke="1" extrusionOk="0">
                  <a:moveTo>
                    <a:pt x="3990" y="5681"/>
                  </a:moveTo>
                  <a:cubicBezTo>
                    <a:pt x="3441" y="6459"/>
                    <a:pt x="2892" y="7238"/>
                    <a:pt x="3075" y="7821"/>
                  </a:cubicBezTo>
                  <a:cubicBezTo>
                    <a:pt x="3258" y="8405"/>
                    <a:pt x="4173" y="8794"/>
                    <a:pt x="5180" y="8697"/>
                  </a:cubicBezTo>
                  <a:cubicBezTo>
                    <a:pt x="6187" y="8600"/>
                    <a:pt x="7285" y="8016"/>
                    <a:pt x="7834" y="7238"/>
                  </a:cubicBezTo>
                  <a:cubicBezTo>
                    <a:pt x="8383" y="6459"/>
                    <a:pt x="8383" y="5486"/>
                    <a:pt x="7926" y="4902"/>
                  </a:cubicBezTo>
                  <a:cubicBezTo>
                    <a:pt x="7468" y="4319"/>
                    <a:pt x="6553" y="4124"/>
                    <a:pt x="5638" y="4124"/>
                  </a:cubicBezTo>
                  <a:cubicBezTo>
                    <a:pt x="4722" y="4124"/>
                    <a:pt x="3807" y="4319"/>
                    <a:pt x="2709" y="6070"/>
                  </a:cubicBezTo>
                  <a:cubicBezTo>
                    <a:pt x="1611" y="7821"/>
                    <a:pt x="329" y="11129"/>
                    <a:pt x="55" y="13173"/>
                  </a:cubicBezTo>
                  <a:cubicBezTo>
                    <a:pt x="-220" y="15216"/>
                    <a:pt x="512" y="15994"/>
                    <a:pt x="2892" y="15994"/>
                  </a:cubicBezTo>
                  <a:cubicBezTo>
                    <a:pt x="5272" y="15994"/>
                    <a:pt x="9299" y="15216"/>
                    <a:pt x="12411" y="13367"/>
                  </a:cubicBezTo>
                  <a:cubicBezTo>
                    <a:pt x="15522" y="11519"/>
                    <a:pt x="17719" y="8600"/>
                    <a:pt x="18909" y="6557"/>
                  </a:cubicBezTo>
                  <a:cubicBezTo>
                    <a:pt x="20099" y="4513"/>
                    <a:pt x="20282" y="3346"/>
                    <a:pt x="20190" y="2275"/>
                  </a:cubicBezTo>
                  <a:cubicBezTo>
                    <a:pt x="20099" y="1205"/>
                    <a:pt x="19733" y="232"/>
                    <a:pt x="19183" y="38"/>
                  </a:cubicBezTo>
                  <a:cubicBezTo>
                    <a:pt x="18634" y="-157"/>
                    <a:pt x="17902" y="427"/>
                    <a:pt x="17536" y="1302"/>
                  </a:cubicBezTo>
                  <a:cubicBezTo>
                    <a:pt x="17170" y="2178"/>
                    <a:pt x="17170" y="3346"/>
                    <a:pt x="17902" y="6070"/>
                  </a:cubicBezTo>
                  <a:cubicBezTo>
                    <a:pt x="18634" y="8794"/>
                    <a:pt x="20099" y="13075"/>
                    <a:pt x="20739" y="15702"/>
                  </a:cubicBezTo>
                  <a:cubicBezTo>
                    <a:pt x="21380" y="18329"/>
                    <a:pt x="21197" y="19302"/>
                    <a:pt x="19641" y="19984"/>
                  </a:cubicBezTo>
                  <a:cubicBezTo>
                    <a:pt x="18085" y="20665"/>
                    <a:pt x="15156" y="21054"/>
                    <a:pt x="12227" y="214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1" name="Line"/>
            <p:cNvSpPr/>
            <p:nvPr/>
          </p:nvSpPr>
          <p:spPr>
            <a:xfrm>
              <a:off x="1454194" y="1064555"/>
              <a:ext cx="91744" cy="248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7" h="21352" fill="norm" stroke="1" extrusionOk="0">
                  <a:moveTo>
                    <a:pt x="21277" y="2939"/>
                  </a:moveTo>
                  <a:cubicBezTo>
                    <a:pt x="20295" y="2031"/>
                    <a:pt x="19313" y="1124"/>
                    <a:pt x="16368" y="579"/>
                  </a:cubicBezTo>
                  <a:cubicBezTo>
                    <a:pt x="13422" y="35"/>
                    <a:pt x="8513" y="-147"/>
                    <a:pt x="5322" y="125"/>
                  </a:cubicBezTo>
                  <a:cubicBezTo>
                    <a:pt x="2132" y="398"/>
                    <a:pt x="659" y="1124"/>
                    <a:pt x="168" y="2485"/>
                  </a:cubicBezTo>
                  <a:cubicBezTo>
                    <a:pt x="-323" y="3846"/>
                    <a:pt x="168" y="5843"/>
                    <a:pt x="2868" y="7840"/>
                  </a:cubicBezTo>
                  <a:cubicBezTo>
                    <a:pt x="5568" y="9836"/>
                    <a:pt x="10477" y="11833"/>
                    <a:pt x="13668" y="13648"/>
                  </a:cubicBezTo>
                  <a:cubicBezTo>
                    <a:pt x="16859" y="15463"/>
                    <a:pt x="18332" y="17097"/>
                    <a:pt x="17104" y="18367"/>
                  </a:cubicBezTo>
                  <a:cubicBezTo>
                    <a:pt x="15877" y="19638"/>
                    <a:pt x="11950" y="20545"/>
                    <a:pt x="8759" y="20999"/>
                  </a:cubicBezTo>
                  <a:cubicBezTo>
                    <a:pt x="5568" y="21453"/>
                    <a:pt x="3113" y="21453"/>
                    <a:pt x="2868" y="21090"/>
                  </a:cubicBezTo>
                  <a:cubicBezTo>
                    <a:pt x="2622" y="20727"/>
                    <a:pt x="4586" y="20001"/>
                    <a:pt x="6550" y="192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2" name="Line"/>
            <p:cNvSpPr/>
            <p:nvPr/>
          </p:nvSpPr>
          <p:spPr>
            <a:xfrm>
              <a:off x="1632160" y="1130572"/>
              <a:ext cx="174128" cy="159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147" fill="norm" stroke="1" extrusionOk="0">
                  <a:moveTo>
                    <a:pt x="329" y="0"/>
                  </a:moveTo>
                  <a:cubicBezTo>
                    <a:pt x="69" y="5049"/>
                    <a:pt x="-191" y="10099"/>
                    <a:pt x="199" y="13605"/>
                  </a:cubicBezTo>
                  <a:cubicBezTo>
                    <a:pt x="590" y="17112"/>
                    <a:pt x="1631" y="19075"/>
                    <a:pt x="2802" y="20197"/>
                  </a:cubicBezTo>
                  <a:cubicBezTo>
                    <a:pt x="3973" y="21319"/>
                    <a:pt x="5274" y="21600"/>
                    <a:pt x="6575" y="20197"/>
                  </a:cubicBezTo>
                  <a:cubicBezTo>
                    <a:pt x="7876" y="18795"/>
                    <a:pt x="9178" y="15709"/>
                    <a:pt x="9958" y="13465"/>
                  </a:cubicBezTo>
                  <a:cubicBezTo>
                    <a:pt x="10739" y="11221"/>
                    <a:pt x="10999" y="9818"/>
                    <a:pt x="11520" y="7714"/>
                  </a:cubicBezTo>
                  <a:cubicBezTo>
                    <a:pt x="12040" y="5610"/>
                    <a:pt x="12821" y="2805"/>
                    <a:pt x="13211" y="2384"/>
                  </a:cubicBezTo>
                  <a:cubicBezTo>
                    <a:pt x="13602" y="1964"/>
                    <a:pt x="13602" y="3927"/>
                    <a:pt x="14122" y="6592"/>
                  </a:cubicBezTo>
                  <a:cubicBezTo>
                    <a:pt x="14643" y="9257"/>
                    <a:pt x="15684" y="12623"/>
                    <a:pt x="16855" y="14587"/>
                  </a:cubicBezTo>
                  <a:cubicBezTo>
                    <a:pt x="18026" y="16551"/>
                    <a:pt x="19327" y="17112"/>
                    <a:pt x="20108" y="17532"/>
                  </a:cubicBezTo>
                  <a:cubicBezTo>
                    <a:pt x="20889" y="17953"/>
                    <a:pt x="21149" y="18234"/>
                    <a:pt x="21409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3" name="Line"/>
            <p:cNvSpPr/>
            <p:nvPr/>
          </p:nvSpPr>
          <p:spPr>
            <a:xfrm>
              <a:off x="1858540" y="884109"/>
              <a:ext cx="284298" cy="41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429" fill="norm" stroke="1" extrusionOk="0">
                  <a:moveTo>
                    <a:pt x="4690" y="11780"/>
                  </a:moveTo>
                  <a:cubicBezTo>
                    <a:pt x="3730" y="11780"/>
                    <a:pt x="2770" y="11780"/>
                    <a:pt x="1970" y="12383"/>
                  </a:cubicBezTo>
                  <a:cubicBezTo>
                    <a:pt x="1170" y="12986"/>
                    <a:pt x="530" y="14192"/>
                    <a:pt x="210" y="15399"/>
                  </a:cubicBezTo>
                  <a:cubicBezTo>
                    <a:pt x="-110" y="16605"/>
                    <a:pt x="-110" y="17811"/>
                    <a:pt x="530" y="18688"/>
                  </a:cubicBezTo>
                  <a:cubicBezTo>
                    <a:pt x="1170" y="19565"/>
                    <a:pt x="2450" y="20113"/>
                    <a:pt x="3970" y="19675"/>
                  </a:cubicBezTo>
                  <a:cubicBezTo>
                    <a:pt x="5490" y="19236"/>
                    <a:pt x="7250" y="17811"/>
                    <a:pt x="8610" y="15179"/>
                  </a:cubicBezTo>
                  <a:cubicBezTo>
                    <a:pt x="9970" y="12548"/>
                    <a:pt x="10930" y="8710"/>
                    <a:pt x="11490" y="6134"/>
                  </a:cubicBezTo>
                  <a:cubicBezTo>
                    <a:pt x="12050" y="3557"/>
                    <a:pt x="12210" y="2241"/>
                    <a:pt x="12290" y="1309"/>
                  </a:cubicBezTo>
                  <a:cubicBezTo>
                    <a:pt x="12370" y="377"/>
                    <a:pt x="12370" y="-171"/>
                    <a:pt x="12290" y="48"/>
                  </a:cubicBezTo>
                  <a:cubicBezTo>
                    <a:pt x="12210" y="268"/>
                    <a:pt x="12050" y="1254"/>
                    <a:pt x="11970" y="3831"/>
                  </a:cubicBezTo>
                  <a:cubicBezTo>
                    <a:pt x="11890" y="6408"/>
                    <a:pt x="11890" y="10574"/>
                    <a:pt x="11970" y="13589"/>
                  </a:cubicBezTo>
                  <a:cubicBezTo>
                    <a:pt x="12050" y="16605"/>
                    <a:pt x="12210" y="18469"/>
                    <a:pt x="12290" y="19675"/>
                  </a:cubicBezTo>
                  <a:cubicBezTo>
                    <a:pt x="12370" y="20881"/>
                    <a:pt x="12370" y="21429"/>
                    <a:pt x="12370" y="21429"/>
                  </a:cubicBezTo>
                  <a:cubicBezTo>
                    <a:pt x="12370" y="21429"/>
                    <a:pt x="12370" y="20881"/>
                    <a:pt x="12690" y="19675"/>
                  </a:cubicBezTo>
                  <a:cubicBezTo>
                    <a:pt x="13010" y="18469"/>
                    <a:pt x="13650" y="16605"/>
                    <a:pt x="14290" y="15453"/>
                  </a:cubicBezTo>
                  <a:cubicBezTo>
                    <a:pt x="14930" y="14302"/>
                    <a:pt x="15570" y="13864"/>
                    <a:pt x="16290" y="13754"/>
                  </a:cubicBezTo>
                  <a:cubicBezTo>
                    <a:pt x="17010" y="13644"/>
                    <a:pt x="17810" y="13864"/>
                    <a:pt x="18690" y="15015"/>
                  </a:cubicBezTo>
                  <a:cubicBezTo>
                    <a:pt x="19570" y="16166"/>
                    <a:pt x="20530" y="18249"/>
                    <a:pt x="21490" y="203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4" name="Line"/>
            <p:cNvSpPr/>
            <p:nvPr/>
          </p:nvSpPr>
          <p:spPr>
            <a:xfrm>
              <a:off x="2805094" y="901972"/>
              <a:ext cx="296594" cy="351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491" fill="norm" stroke="1" extrusionOk="0">
                  <a:moveTo>
                    <a:pt x="11275" y="0"/>
                  </a:moveTo>
                  <a:cubicBezTo>
                    <a:pt x="10514" y="2716"/>
                    <a:pt x="9753" y="5432"/>
                    <a:pt x="9297" y="8537"/>
                  </a:cubicBezTo>
                  <a:cubicBezTo>
                    <a:pt x="8841" y="11641"/>
                    <a:pt x="8689" y="15133"/>
                    <a:pt x="8613" y="17202"/>
                  </a:cubicBezTo>
                  <a:cubicBezTo>
                    <a:pt x="8537" y="19272"/>
                    <a:pt x="8537" y="19919"/>
                    <a:pt x="8765" y="20501"/>
                  </a:cubicBezTo>
                  <a:cubicBezTo>
                    <a:pt x="8993" y="21083"/>
                    <a:pt x="9449" y="21600"/>
                    <a:pt x="9677" y="21471"/>
                  </a:cubicBezTo>
                  <a:cubicBezTo>
                    <a:pt x="9906" y="21341"/>
                    <a:pt x="9906" y="20565"/>
                    <a:pt x="9297" y="19207"/>
                  </a:cubicBezTo>
                  <a:cubicBezTo>
                    <a:pt x="8689" y="17849"/>
                    <a:pt x="7472" y="15909"/>
                    <a:pt x="6407" y="14810"/>
                  </a:cubicBezTo>
                  <a:cubicBezTo>
                    <a:pt x="5342" y="13710"/>
                    <a:pt x="4429" y="13451"/>
                    <a:pt x="3213" y="13322"/>
                  </a:cubicBezTo>
                  <a:cubicBezTo>
                    <a:pt x="1996" y="13193"/>
                    <a:pt x="475" y="13193"/>
                    <a:pt x="94" y="12934"/>
                  </a:cubicBezTo>
                  <a:cubicBezTo>
                    <a:pt x="-286" y="12675"/>
                    <a:pt x="475" y="12158"/>
                    <a:pt x="2452" y="10541"/>
                  </a:cubicBezTo>
                  <a:cubicBezTo>
                    <a:pt x="4429" y="8925"/>
                    <a:pt x="7624" y="6208"/>
                    <a:pt x="9601" y="4462"/>
                  </a:cubicBezTo>
                  <a:cubicBezTo>
                    <a:pt x="11579" y="2716"/>
                    <a:pt x="12339" y="1940"/>
                    <a:pt x="12720" y="1875"/>
                  </a:cubicBezTo>
                  <a:cubicBezTo>
                    <a:pt x="13100" y="1811"/>
                    <a:pt x="13100" y="2457"/>
                    <a:pt x="13024" y="4850"/>
                  </a:cubicBezTo>
                  <a:cubicBezTo>
                    <a:pt x="12948" y="7243"/>
                    <a:pt x="12796" y="11382"/>
                    <a:pt x="12720" y="13840"/>
                  </a:cubicBezTo>
                  <a:cubicBezTo>
                    <a:pt x="12644" y="16297"/>
                    <a:pt x="12644" y="17073"/>
                    <a:pt x="12491" y="18108"/>
                  </a:cubicBezTo>
                  <a:cubicBezTo>
                    <a:pt x="12339" y="19143"/>
                    <a:pt x="12035" y="20436"/>
                    <a:pt x="11883" y="20695"/>
                  </a:cubicBezTo>
                  <a:cubicBezTo>
                    <a:pt x="11731" y="20953"/>
                    <a:pt x="11731" y="20177"/>
                    <a:pt x="12035" y="19013"/>
                  </a:cubicBezTo>
                  <a:cubicBezTo>
                    <a:pt x="12339" y="17849"/>
                    <a:pt x="12948" y="16297"/>
                    <a:pt x="13480" y="15198"/>
                  </a:cubicBezTo>
                  <a:cubicBezTo>
                    <a:pt x="14013" y="14098"/>
                    <a:pt x="14469" y="13451"/>
                    <a:pt x="15077" y="13193"/>
                  </a:cubicBezTo>
                  <a:cubicBezTo>
                    <a:pt x="15686" y="12934"/>
                    <a:pt x="16446" y="13063"/>
                    <a:pt x="16979" y="13710"/>
                  </a:cubicBezTo>
                  <a:cubicBezTo>
                    <a:pt x="17511" y="14357"/>
                    <a:pt x="17815" y="15521"/>
                    <a:pt x="18500" y="16685"/>
                  </a:cubicBezTo>
                  <a:cubicBezTo>
                    <a:pt x="19184" y="17849"/>
                    <a:pt x="20249" y="19013"/>
                    <a:pt x="21314" y="201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5" name="Line"/>
            <p:cNvSpPr/>
            <p:nvPr/>
          </p:nvSpPr>
          <p:spPr>
            <a:xfrm>
              <a:off x="3115181" y="874257"/>
              <a:ext cx="310357" cy="376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437" fill="norm" stroke="1" extrusionOk="0">
                  <a:moveTo>
                    <a:pt x="6557" y="13527"/>
                  </a:moveTo>
                  <a:cubicBezTo>
                    <a:pt x="5823" y="13285"/>
                    <a:pt x="5088" y="13044"/>
                    <a:pt x="4133" y="13225"/>
                  </a:cubicBezTo>
                  <a:cubicBezTo>
                    <a:pt x="3178" y="13406"/>
                    <a:pt x="2002" y="14009"/>
                    <a:pt x="1267" y="14613"/>
                  </a:cubicBezTo>
                  <a:cubicBezTo>
                    <a:pt x="533" y="15216"/>
                    <a:pt x="239" y="15819"/>
                    <a:pt x="92" y="16604"/>
                  </a:cubicBezTo>
                  <a:cubicBezTo>
                    <a:pt x="-55" y="17388"/>
                    <a:pt x="-55" y="18354"/>
                    <a:pt x="312" y="18897"/>
                  </a:cubicBezTo>
                  <a:cubicBezTo>
                    <a:pt x="680" y="19440"/>
                    <a:pt x="1414" y="19560"/>
                    <a:pt x="2076" y="19379"/>
                  </a:cubicBezTo>
                  <a:cubicBezTo>
                    <a:pt x="2737" y="19198"/>
                    <a:pt x="3325" y="18716"/>
                    <a:pt x="3765" y="18173"/>
                  </a:cubicBezTo>
                  <a:cubicBezTo>
                    <a:pt x="4206" y="17630"/>
                    <a:pt x="4500" y="17026"/>
                    <a:pt x="4721" y="17147"/>
                  </a:cubicBezTo>
                  <a:cubicBezTo>
                    <a:pt x="4941" y="17268"/>
                    <a:pt x="5088" y="18112"/>
                    <a:pt x="5382" y="18776"/>
                  </a:cubicBezTo>
                  <a:cubicBezTo>
                    <a:pt x="5676" y="19440"/>
                    <a:pt x="6116" y="19922"/>
                    <a:pt x="6704" y="20224"/>
                  </a:cubicBezTo>
                  <a:cubicBezTo>
                    <a:pt x="7292" y="20526"/>
                    <a:pt x="8027" y="20646"/>
                    <a:pt x="8688" y="20465"/>
                  </a:cubicBezTo>
                  <a:cubicBezTo>
                    <a:pt x="9349" y="20284"/>
                    <a:pt x="9937" y="19802"/>
                    <a:pt x="11039" y="17931"/>
                  </a:cubicBezTo>
                  <a:cubicBezTo>
                    <a:pt x="12141" y="16061"/>
                    <a:pt x="13757" y="12803"/>
                    <a:pt x="14933" y="9846"/>
                  </a:cubicBezTo>
                  <a:cubicBezTo>
                    <a:pt x="16108" y="6890"/>
                    <a:pt x="16843" y="4235"/>
                    <a:pt x="17357" y="2485"/>
                  </a:cubicBezTo>
                  <a:cubicBezTo>
                    <a:pt x="17872" y="736"/>
                    <a:pt x="18165" y="-109"/>
                    <a:pt x="18018" y="12"/>
                  </a:cubicBezTo>
                  <a:cubicBezTo>
                    <a:pt x="17872" y="132"/>
                    <a:pt x="17284" y="1218"/>
                    <a:pt x="16843" y="4114"/>
                  </a:cubicBezTo>
                  <a:cubicBezTo>
                    <a:pt x="16402" y="7011"/>
                    <a:pt x="16108" y="11717"/>
                    <a:pt x="15961" y="14733"/>
                  </a:cubicBezTo>
                  <a:cubicBezTo>
                    <a:pt x="15814" y="17750"/>
                    <a:pt x="15814" y="19078"/>
                    <a:pt x="16035" y="19983"/>
                  </a:cubicBezTo>
                  <a:cubicBezTo>
                    <a:pt x="16255" y="20888"/>
                    <a:pt x="16696" y="21370"/>
                    <a:pt x="17210" y="21431"/>
                  </a:cubicBezTo>
                  <a:cubicBezTo>
                    <a:pt x="17725" y="21491"/>
                    <a:pt x="18312" y="21129"/>
                    <a:pt x="19047" y="20164"/>
                  </a:cubicBezTo>
                  <a:cubicBezTo>
                    <a:pt x="19782" y="19198"/>
                    <a:pt x="20663" y="17630"/>
                    <a:pt x="21545" y="160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6" name="Line"/>
            <p:cNvSpPr/>
            <p:nvPr/>
          </p:nvSpPr>
          <p:spPr>
            <a:xfrm>
              <a:off x="3279487" y="1028972"/>
              <a:ext cx="1587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7" name="Line"/>
            <p:cNvSpPr/>
            <p:nvPr/>
          </p:nvSpPr>
          <p:spPr>
            <a:xfrm>
              <a:off x="3935918" y="1013278"/>
              <a:ext cx="213520" cy="316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217" fill="norm" stroke="1" extrusionOk="0">
                  <a:moveTo>
                    <a:pt x="6115" y="4891"/>
                  </a:moveTo>
                  <a:cubicBezTo>
                    <a:pt x="5691" y="4180"/>
                    <a:pt x="5268" y="3470"/>
                    <a:pt x="5056" y="2759"/>
                  </a:cubicBezTo>
                  <a:cubicBezTo>
                    <a:pt x="4844" y="2049"/>
                    <a:pt x="4844" y="1338"/>
                    <a:pt x="6009" y="770"/>
                  </a:cubicBezTo>
                  <a:cubicBezTo>
                    <a:pt x="7174" y="201"/>
                    <a:pt x="9503" y="-225"/>
                    <a:pt x="11197" y="130"/>
                  </a:cubicBezTo>
                  <a:cubicBezTo>
                    <a:pt x="12891" y="486"/>
                    <a:pt x="13950" y="1622"/>
                    <a:pt x="13421" y="3967"/>
                  </a:cubicBezTo>
                  <a:cubicBezTo>
                    <a:pt x="12891" y="6312"/>
                    <a:pt x="10774" y="9864"/>
                    <a:pt x="8444" y="12493"/>
                  </a:cubicBezTo>
                  <a:cubicBezTo>
                    <a:pt x="6115" y="15122"/>
                    <a:pt x="3574" y="16828"/>
                    <a:pt x="1986" y="18107"/>
                  </a:cubicBezTo>
                  <a:cubicBezTo>
                    <a:pt x="397" y="19386"/>
                    <a:pt x="-238" y="20238"/>
                    <a:pt x="80" y="20736"/>
                  </a:cubicBezTo>
                  <a:cubicBezTo>
                    <a:pt x="397" y="21233"/>
                    <a:pt x="1668" y="21375"/>
                    <a:pt x="5374" y="21020"/>
                  </a:cubicBezTo>
                  <a:cubicBezTo>
                    <a:pt x="9080" y="20664"/>
                    <a:pt x="15221" y="19812"/>
                    <a:pt x="21362" y="189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8" name="Line"/>
            <p:cNvSpPr/>
            <p:nvPr/>
          </p:nvSpPr>
          <p:spPr>
            <a:xfrm>
              <a:off x="4728081" y="1071305"/>
              <a:ext cx="69057" cy="223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6" h="21276" fill="norm" stroke="1" extrusionOk="0">
                  <a:moveTo>
                    <a:pt x="20727" y="202"/>
                  </a:moveTo>
                  <a:cubicBezTo>
                    <a:pt x="17550" y="0"/>
                    <a:pt x="14374" y="-202"/>
                    <a:pt x="10244" y="404"/>
                  </a:cubicBezTo>
                  <a:cubicBezTo>
                    <a:pt x="6115" y="1009"/>
                    <a:pt x="1033" y="2422"/>
                    <a:pt x="1350" y="4744"/>
                  </a:cubicBezTo>
                  <a:cubicBezTo>
                    <a:pt x="1668" y="7065"/>
                    <a:pt x="7386" y="10295"/>
                    <a:pt x="11197" y="12314"/>
                  </a:cubicBezTo>
                  <a:cubicBezTo>
                    <a:pt x="15009" y="14333"/>
                    <a:pt x="16915" y="15140"/>
                    <a:pt x="18503" y="16048"/>
                  </a:cubicBezTo>
                  <a:cubicBezTo>
                    <a:pt x="20091" y="16957"/>
                    <a:pt x="21362" y="17966"/>
                    <a:pt x="19774" y="18875"/>
                  </a:cubicBezTo>
                  <a:cubicBezTo>
                    <a:pt x="18186" y="19783"/>
                    <a:pt x="13738" y="20591"/>
                    <a:pt x="9927" y="20994"/>
                  </a:cubicBezTo>
                  <a:cubicBezTo>
                    <a:pt x="6115" y="21398"/>
                    <a:pt x="2938" y="21398"/>
                    <a:pt x="1350" y="20792"/>
                  </a:cubicBezTo>
                  <a:cubicBezTo>
                    <a:pt x="-238" y="20187"/>
                    <a:pt x="-238" y="18976"/>
                    <a:pt x="397" y="17865"/>
                  </a:cubicBezTo>
                  <a:cubicBezTo>
                    <a:pt x="1033" y="16755"/>
                    <a:pt x="2303" y="15746"/>
                    <a:pt x="3574" y="147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9" name="Line"/>
            <p:cNvSpPr/>
            <p:nvPr/>
          </p:nvSpPr>
          <p:spPr>
            <a:xfrm>
              <a:off x="4914357" y="946422"/>
              <a:ext cx="60581" cy="326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463" fill="norm" stroke="1" extrusionOk="0">
                  <a:moveTo>
                    <a:pt x="14614" y="0"/>
                  </a:moveTo>
                  <a:cubicBezTo>
                    <a:pt x="11634" y="557"/>
                    <a:pt x="8655" y="1115"/>
                    <a:pt x="6793" y="2508"/>
                  </a:cubicBezTo>
                  <a:cubicBezTo>
                    <a:pt x="4931" y="3902"/>
                    <a:pt x="4186" y="6132"/>
                    <a:pt x="3069" y="9128"/>
                  </a:cubicBezTo>
                  <a:cubicBezTo>
                    <a:pt x="1951" y="12124"/>
                    <a:pt x="462" y="15886"/>
                    <a:pt x="89" y="18116"/>
                  </a:cubicBezTo>
                  <a:cubicBezTo>
                    <a:pt x="-283" y="20346"/>
                    <a:pt x="462" y="21043"/>
                    <a:pt x="3069" y="21321"/>
                  </a:cubicBezTo>
                  <a:cubicBezTo>
                    <a:pt x="5676" y="21600"/>
                    <a:pt x="10145" y="21461"/>
                    <a:pt x="13496" y="20973"/>
                  </a:cubicBezTo>
                  <a:cubicBezTo>
                    <a:pt x="16848" y="20485"/>
                    <a:pt x="19083" y="19649"/>
                    <a:pt x="21317" y="188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0" name="Line"/>
            <p:cNvSpPr/>
            <p:nvPr/>
          </p:nvSpPr>
          <p:spPr>
            <a:xfrm>
              <a:off x="4892387" y="1117872"/>
              <a:ext cx="1143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1" name="Line"/>
            <p:cNvSpPr/>
            <p:nvPr/>
          </p:nvSpPr>
          <p:spPr>
            <a:xfrm>
              <a:off x="5020976" y="1092472"/>
              <a:ext cx="176212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600" fill="norm" stroke="1" extrusionOk="0">
                  <a:moveTo>
                    <a:pt x="2893" y="0"/>
                  </a:moveTo>
                  <a:cubicBezTo>
                    <a:pt x="1864" y="2817"/>
                    <a:pt x="836" y="5635"/>
                    <a:pt x="321" y="8452"/>
                  </a:cubicBezTo>
                  <a:cubicBezTo>
                    <a:pt x="-193" y="11270"/>
                    <a:pt x="-193" y="14087"/>
                    <a:pt x="1093" y="16122"/>
                  </a:cubicBezTo>
                  <a:cubicBezTo>
                    <a:pt x="2378" y="18157"/>
                    <a:pt x="4950" y="19409"/>
                    <a:pt x="6750" y="19252"/>
                  </a:cubicBezTo>
                  <a:cubicBezTo>
                    <a:pt x="8550" y="19096"/>
                    <a:pt x="9578" y="17530"/>
                    <a:pt x="10607" y="15339"/>
                  </a:cubicBezTo>
                  <a:cubicBezTo>
                    <a:pt x="11636" y="13148"/>
                    <a:pt x="12664" y="10330"/>
                    <a:pt x="13307" y="10017"/>
                  </a:cubicBezTo>
                  <a:cubicBezTo>
                    <a:pt x="13950" y="9704"/>
                    <a:pt x="14207" y="11896"/>
                    <a:pt x="15493" y="14243"/>
                  </a:cubicBezTo>
                  <a:cubicBezTo>
                    <a:pt x="16778" y="16591"/>
                    <a:pt x="19093" y="19096"/>
                    <a:pt x="2140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2" name="Line"/>
            <p:cNvSpPr/>
            <p:nvPr/>
          </p:nvSpPr>
          <p:spPr>
            <a:xfrm>
              <a:off x="5211047" y="915669"/>
              <a:ext cx="144891" cy="333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536" fill="norm" stroke="1" extrusionOk="0">
                  <a:moveTo>
                    <a:pt x="13915" y="13880"/>
                  </a:moveTo>
                  <a:cubicBezTo>
                    <a:pt x="12976" y="13197"/>
                    <a:pt x="12037" y="12513"/>
                    <a:pt x="10785" y="12171"/>
                  </a:cubicBezTo>
                  <a:cubicBezTo>
                    <a:pt x="9532" y="11830"/>
                    <a:pt x="7967" y="11830"/>
                    <a:pt x="6089" y="12923"/>
                  </a:cubicBezTo>
                  <a:cubicBezTo>
                    <a:pt x="4211" y="14017"/>
                    <a:pt x="2019" y="16204"/>
                    <a:pt x="924" y="17640"/>
                  </a:cubicBezTo>
                  <a:cubicBezTo>
                    <a:pt x="-172" y="19075"/>
                    <a:pt x="-172" y="19759"/>
                    <a:pt x="298" y="20374"/>
                  </a:cubicBezTo>
                  <a:cubicBezTo>
                    <a:pt x="767" y="20989"/>
                    <a:pt x="1706" y="21536"/>
                    <a:pt x="3115" y="21536"/>
                  </a:cubicBezTo>
                  <a:cubicBezTo>
                    <a:pt x="4524" y="21536"/>
                    <a:pt x="6402" y="20989"/>
                    <a:pt x="8906" y="18939"/>
                  </a:cubicBezTo>
                  <a:cubicBezTo>
                    <a:pt x="11411" y="16888"/>
                    <a:pt x="14541" y="13333"/>
                    <a:pt x="16576" y="10189"/>
                  </a:cubicBezTo>
                  <a:cubicBezTo>
                    <a:pt x="18611" y="7045"/>
                    <a:pt x="19550" y="4311"/>
                    <a:pt x="20019" y="2533"/>
                  </a:cubicBezTo>
                  <a:cubicBezTo>
                    <a:pt x="20489" y="756"/>
                    <a:pt x="20489" y="-64"/>
                    <a:pt x="19863" y="4"/>
                  </a:cubicBezTo>
                  <a:cubicBezTo>
                    <a:pt x="19237" y="73"/>
                    <a:pt x="17985" y="1030"/>
                    <a:pt x="17045" y="3490"/>
                  </a:cubicBezTo>
                  <a:cubicBezTo>
                    <a:pt x="16106" y="5951"/>
                    <a:pt x="15480" y="9916"/>
                    <a:pt x="15480" y="12650"/>
                  </a:cubicBezTo>
                  <a:cubicBezTo>
                    <a:pt x="15480" y="15384"/>
                    <a:pt x="16106" y="16888"/>
                    <a:pt x="17202" y="17845"/>
                  </a:cubicBezTo>
                  <a:cubicBezTo>
                    <a:pt x="18298" y="18802"/>
                    <a:pt x="19863" y="19212"/>
                    <a:pt x="21428" y="196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3" name="Line"/>
            <p:cNvSpPr/>
            <p:nvPr/>
          </p:nvSpPr>
          <p:spPr>
            <a:xfrm>
              <a:off x="5423743" y="1055321"/>
              <a:ext cx="236995" cy="177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0868" fill="norm" stroke="1" extrusionOk="0">
                  <a:moveTo>
                    <a:pt x="758" y="8082"/>
                  </a:moveTo>
                  <a:cubicBezTo>
                    <a:pt x="1714" y="7586"/>
                    <a:pt x="2669" y="7089"/>
                    <a:pt x="3434" y="5848"/>
                  </a:cubicBezTo>
                  <a:cubicBezTo>
                    <a:pt x="4198" y="4606"/>
                    <a:pt x="4772" y="2620"/>
                    <a:pt x="4581" y="1999"/>
                  </a:cubicBezTo>
                  <a:cubicBezTo>
                    <a:pt x="4390" y="1379"/>
                    <a:pt x="3434" y="2123"/>
                    <a:pt x="2478" y="4730"/>
                  </a:cubicBezTo>
                  <a:cubicBezTo>
                    <a:pt x="1522" y="7337"/>
                    <a:pt x="567" y="11806"/>
                    <a:pt x="184" y="14661"/>
                  </a:cubicBezTo>
                  <a:cubicBezTo>
                    <a:pt x="-198" y="17517"/>
                    <a:pt x="-7" y="18758"/>
                    <a:pt x="949" y="19751"/>
                  </a:cubicBezTo>
                  <a:cubicBezTo>
                    <a:pt x="1905" y="20744"/>
                    <a:pt x="3625" y="21489"/>
                    <a:pt x="5441" y="20123"/>
                  </a:cubicBezTo>
                  <a:cubicBezTo>
                    <a:pt x="7257" y="18758"/>
                    <a:pt x="9168" y="15282"/>
                    <a:pt x="10124" y="12923"/>
                  </a:cubicBezTo>
                  <a:cubicBezTo>
                    <a:pt x="11080" y="10565"/>
                    <a:pt x="11080" y="9323"/>
                    <a:pt x="10984" y="9572"/>
                  </a:cubicBezTo>
                  <a:cubicBezTo>
                    <a:pt x="10889" y="9820"/>
                    <a:pt x="10698" y="11558"/>
                    <a:pt x="10506" y="13048"/>
                  </a:cubicBezTo>
                  <a:cubicBezTo>
                    <a:pt x="10315" y="14537"/>
                    <a:pt x="10124" y="15779"/>
                    <a:pt x="10029" y="17020"/>
                  </a:cubicBezTo>
                  <a:cubicBezTo>
                    <a:pt x="9933" y="18261"/>
                    <a:pt x="9933" y="19503"/>
                    <a:pt x="10029" y="19503"/>
                  </a:cubicBezTo>
                  <a:cubicBezTo>
                    <a:pt x="10124" y="19503"/>
                    <a:pt x="10315" y="18261"/>
                    <a:pt x="11175" y="15034"/>
                  </a:cubicBezTo>
                  <a:cubicBezTo>
                    <a:pt x="12036" y="11806"/>
                    <a:pt x="13565" y="6592"/>
                    <a:pt x="14712" y="3613"/>
                  </a:cubicBezTo>
                  <a:cubicBezTo>
                    <a:pt x="15859" y="634"/>
                    <a:pt x="16623" y="-111"/>
                    <a:pt x="17388" y="13"/>
                  </a:cubicBezTo>
                  <a:cubicBezTo>
                    <a:pt x="18152" y="137"/>
                    <a:pt x="18917" y="1130"/>
                    <a:pt x="19586" y="3986"/>
                  </a:cubicBezTo>
                  <a:cubicBezTo>
                    <a:pt x="20255" y="6841"/>
                    <a:pt x="20829" y="11558"/>
                    <a:pt x="21402" y="162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4" name="Line"/>
            <p:cNvSpPr/>
            <p:nvPr/>
          </p:nvSpPr>
          <p:spPr>
            <a:xfrm>
              <a:off x="5775037" y="876572"/>
              <a:ext cx="84859" cy="35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600" fill="norm" stroke="1" extrusionOk="0">
                  <a:moveTo>
                    <a:pt x="12644" y="0"/>
                  </a:moveTo>
                  <a:cubicBezTo>
                    <a:pt x="8429" y="4114"/>
                    <a:pt x="4215" y="8229"/>
                    <a:pt x="2107" y="11057"/>
                  </a:cubicBezTo>
                  <a:cubicBezTo>
                    <a:pt x="0" y="13886"/>
                    <a:pt x="0" y="15429"/>
                    <a:pt x="0" y="16521"/>
                  </a:cubicBezTo>
                  <a:cubicBezTo>
                    <a:pt x="0" y="17614"/>
                    <a:pt x="0" y="18257"/>
                    <a:pt x="1054" y="18771"/>
                  </a:cubicBezTo>
                  <a:cubicBezTo>
                    <a:pt x="2107" y="19286"/>
                    <a:pt x="4215" y="19671"/>
                    <a:pt x="6585" y="19671"/>
                  </a:cubicBezTo>
                  <a:cubicBezTo>
                    <a:pt x="8956" y="19671"/>
                    <a:pt x="11590" y="19286"/>
                    <a:pt x="14224" y="18000"/>
                  </a:cubicBezTo>
                  <a:cubicBezTo>
                    <a:pt x="16859" y="16714"/>
                    <a:pt x="19493" y="14529"/>
                    <a:pt x="20546" y="13050"/>
                  </a:cubicBezTo>
                  <a:cubicBezTo>
                    <a:pt x="21600" y="11571"/>
                    <a:pt x="21073" y="10800"/>
                    <a:pt x="20020" y="10671"/>
                  </a:cubicBezTo>
                  <a:cubicBezTo>
                    <a:pt x="18966" y="10543"/>
                    <a:pt x="17385" y="11057"/>
                    <a:pt x="17122" y="12343"/>
                  </a:cubicBezTo>
                  <a:cubicBezTo>
                    <a:pt x="16859" y="13629"/>
                    <a:pt x="17912" y="15686"/>
                    <a:pt x="18702" y="17164"/>
                  </a:cubicBezTo>
                  <a:cubicBezTo>
                    <a:pt x="19493" y="18643"/>
                    <a:pt x="20020" y="19543"/>
                    <a:pt x="19229" y="20186"/>
                  </a:cubicBezTo>
                  <a:cubicBezTo>
                    <a:pt x="18439" y="20829"/>
                    <a:pt x="16332" y="21214"/>
                    <a:pt x="142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5" name="Line"/>
            <p:cNvSpPr/>
            <p:nvPr/>
          </p:nvSpPr>
          <p:spPr>
            <a:xfrm>
              <a:off x="5692487" y="1003572"/>
              <a:ext cx="17145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00" y="18600"/>
                    <a:pt x="1600" y="15600"/>
                    <a:pt x="5200" y="12000"/>
                  </a:cubicBezTo>
                  <a:cubicBezTo>
                    <a:pt x="8800" y="8400"/>
                    <a:pt x="15200" y="4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6" name="Line"/>
            <p:cNvSpPr/>
            <p:nvPr/>
          </p:nvSpPr>
          <p:spPr>
            <a:xfrm>
              <a:off x="6447058" y="1024359"/>
              <a:ext cx="197930" cy="179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0873" fill="norm" stroke="1" extrusionOk="0">
                  <a:moveTo>
                    <a:pt x="2844" y="12317"/>
                  </a:moveTo>
                  <a:cubicBezTo>
                    <a:pt x="3981" y="12808"/>
                    <a:pt x="5118" y="13299"/>
                    <a:pt x="6141" y="13054"/>
                  </a:cubicBezTo>
                  <a:cubicBezTo>
                    <a:pt x="7164" y="12808"/>
                    <a:pt x="8074" y="11826"/>
                    <a:pt x="9324" y="10108"/>
                  </a:cubicBezTo>
                  <a:cubicBezTo>
                    <a:pt x="10575" y="8390"/>
                    <a:pt x="12166" y="5935"/>
                    <a:pt x="12848" y="4094"/>
                  </a:cubicBezTo>
                  <a:cubicBezTo>
                    <a:pt x="13530" y="2254"/>
                    <a:pt x="13303" y="1026"/>
                    <a:pt x="12621" y="413"/>
                  </a:cubicBezTo>
                  <a:cubicBezTo>
                    <a:pt x="11939" y="-201"/>
                    <a:pt x="10802" y="-201"/>
                    <a:pt x="8869" y="904"/>
                  </a:cubicBezTo>
                  <a:cubicBezTo>
                    <a:pt x="6937" y="2008"/>
                    <a:pt x="4208" y="4217"/>
                    <a:pt x="2389" y="7408"/>
                  </a:cubicBezTo>
                  <a:cubicBezTo>
                    <a:pt x="570" y="10599"/>
                    <a:pt x="-339" y="14772"/>
                    <a:pt x="116" y="17472"/>
                  </a:cubicBezTo>
                  <a:cubicBezTo>
                    <a:pt x="570" y="20172"/>
                    <a:pt x="2389" y="21399"/>
                    <a:pt x="6141" y="20663"/>
                  </a:cubicBezTo>
                  <a:cubicBezTo>
                    <a:pt x="9893" y="19926"/>
                    <a:pt x="15577" y="17226"/>
                    <a:pt x="21261" y="145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7" name="Line"/>
            <p:cNvSpPr/>
            <p:nvPr/>
          </p:nvSpPr>
          <p:spPr>
            <a:xfrm>
              <a:off x="6622502" y="1040515"/>
              <a:ext cx="193936" cy="154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0761" fill="norm" stroke="1" extrusionOk="0">
                  <a:moveTo>
                    <a:pt x="10241" y="6124"/>
                  </a:moveTo>
                  <a:cubicBezTo>
                    <a:pt x="10007" y="4134"/>
                    <a:pt x="9772" y="2145"/>
                    <a:pt x="9068" y="1008"/>
                  </a:cubicBezTo>
                  <a:cubicBezTo>
                    <a:pt x="8363" y="-129"/>
                    <a:pt x="7189" y="-413"/>
                    <a:pt x="5781" y="724"/>
                  </a:cubicBezTo>
                  <a:cubicBezTo>
                    <a:pt x="4372" y="1861"/>
                    <a:pt x="2728" y="4419"/>
                    <a:pt x="1672" y="7261"/>
                  </a:cubicBezTo>
                  <a:cubicBezTo>
                    <a:pt x="615" y="10103"/>
                    <a:pt x="146" y="13229"/>
                    <a:pt x="28" y="15503"/>
                  </a:cubicBezTo>
                  <a:cubicBezTo>
                    <a:pt x="-89" y="17776"/>
                    <a:pt x="146" y="19198"/>
                    <a:pt x="850" y="20050"/>
                  </a:cubicBezTo>
                  <a:cubicBezTo>
                    <a:pt x="1554" y="20903"/>
                    <a:pt x="2728" y="21187"/>
                    <a:pt x="4607" y="19766"/>
                  </a:cubicBezTo>
                  <a:cubicBezTo>
                    <a:pt x="6485" y="18345"/>
                    <a:pt x="9068" y="15219"/>
                    <a:pt x="10828" y="12803"/>
                  </a:cubicBezTo>
                  <a:cubicBezTo>
                    <a:pt x="12589" y="10387"/>
                    <a:pt x="13528" y="8682"/>
                    <a:pt x="14115" y="8824"/>
                  </a:cubicBezTo>
                  <a:cubicBezTo>
                    <a:pt x="14702" y="8966"/>
                    <a:pt x="14937" y="10955"/>
                    <a:pt x="16111" y="12519"/>
                  </a:cubicBezTo>
                  <a:cubicBezTo>
                    <a:pt x="17285" y="14082"/>
                    <a:pt x="19398" y="15219"/>
                    <a:pt x="21511" y="163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8" name="Line"/>
            <p:cNvSpPr/>
            <p:nvPr/>
          </p:nvSpPr>
          <p:spPr>
            <a:xfrm>
              <a:off x="6850003" y="870754"/>
              <a:ext cx="328385" cy="356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122" fill="norm" stroke="1" extrusionOk="0">
                  <a:moveTo>
                    <a:pt x="6112" y="11271"/>
                  </a:moveTo>
                  <a:cubicBezTo>
                    <a:pt x="5419" y="11145"/>
                    <a:pt x="4727" y="11020"/>
                    <a:pt x="3689" y="11773"/>
                  </a:cubicBezTo>
                  <a:cubicBezTo>
                    <a:pt x="2650" y="12527"/>
                    <a:pt x="1266" y="14159"/>
                    <a:pt x="573" y="15792"/>
                  </a:cubicBezTo>
                  <a:cubicBezTo>
                    <a:pt x="-119" y="17424"/>
                    <a:pt x="-119" y="19057"/>
                    <a:pt x="227" y="20062"/>
                  </a:cubicBezTo>
                  <a:cubicBezTo>
                    <a:pt x="573" y="21066"/>
                    <a:pt x="1266" y="21443"/>
                    <a:pt x="2927" y="20815"/>
                  </a:cubicBezTo>
                  <a:cubicBezTo>
                    <a:pt x="4589" y="20187"/>
                    <a:pt x="7219" y="18555"/>
                    <a:pt x="9366" y="16043"/>
                  </a:cubicBezTo>
                  <a:cubicBezTo>
                    <a:pt x="11512" y="13531"/>
                    <a:pt x="13173" y="10141"/>
                    <a:pt x="14281" y="7692"/>
                  </a:cubicBezTo>
                  <a:cubicBezTo>
                    <a:pt x="15389" y="5243"/>
                    <a:pt x="15943" y="3736"/>
                    <a:pt x="16289" y="2480"/>
                  </a:cubicBezTo>
                  <a:cubicBezTo>
                    <a:pt x="16635" y="1224"/>
                    <a:pt x="16773" y="220"/>
                    <a:pt x="16635" y="31"/>
                  </a:cubicBezTo>
                  <a:cubicBezTo>
                    <a:pt x="16496" y="-157"/>
                    <a:pt x="16081" y="471"/>
                    <a:pt x="15389" y="2920"/>
                  </a:cubicBezTo>
                  <a:cubicBezTo>
                    <a:pt x="14696" y="5369"/>
                    <a:pt x="13727" y="9638"/>
                    <a:pt x="13173" y="12464"/>
                  </a:cubicBezTo>
                  <a:cubicBezTo>
                    <a:pt x="12619" y="15290"/>
                    <a:pt x="12481" y="16671"/>
                    <a:pt x="12343" y="17864"/>
                  </a:cubicBezTo>
                  <a:cubicBezTo>
                    <a:pt x="12204" y="19057"/>
                    <a:pt x="12066" y="20062"/>
                    <a:pt x="12066" y="20062"/>
                  </a:cubicBezTo>
                  <a:cubicBezTo>
                    <a:pt x="12066" y="20062"/>
                    <a:pt x="12204" y="19057"/>
                    <a:pt x="12896" y="17613"/>
                  </a:cubicBezTo>
                  <a:cubicBezTo>
                    <a:pt x="13589" y="16169"/>
                    <a:pt x="14835" y="14285"/>
                    <a:pt x="15873" y="13155"/>
                  </a:cubicBezTo>
                  <a:cubicBezTo>
                    <a:pt x="16912" y="12024"/>
                    <a:pt x="17743" y="11648"/>
                    <a:pt x="18435" y="11648"/>
                  </a:cubicBezTo>
                  <a:cubicBezTo>
                    <a:pt x="19127" y="11648"/>
                    <a:pt x="19681" y="12024"/>
                    <a:pt x="20166" y="13594"/>
                  </a:cubicBezTo>
                  <a:cubicBezTo>
                    <a:pt x="20650" y="15164"/>
                    <a:pt x="21066" y="17927"/>
                    <a:pt x="21481" y="206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9" name="Line"/>
            <p:cNvSpPr/>
            <p:nvPr/>
          </p:nvSpPr>
          <p:spPr>
            <a:xfrm>
              <a:off x="7810900" y="1051107"/>
              <a:ext cx="123138" cy="329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419" fill="norm" stroke="1" extrusionOk="0">
                  <a:moveTo>
                    <a:pt x="21298" y="1038"/>
                  </a:moveTo>
                  <a:cubicBezTo>
                    <a:pt x="20200" y="487"/>
                    <a:pt x="19101" y="-63"/>
                    <a:pt x="16173" y="6"/>
                  </a:cubicBezTo>
                  <a:cubicBezTo>
                    <a:pt x="13244" y="75"/>
                    <a:pt x="8484" y="762"/>
                    <a:pt x="5373" y="1794"/>
                  </a:cubicBezTo>
                  <a:cubicBezTo>
                    <a:pt x="2261" y="2826"/>
                    <a:pt x="796" y="4202"/>
                    <a:pt x="247" y="5234"/>
                  </a:cubicBezTo>
                  <a:cubicBezTo>
                    <a:pt x="-302" y="6266"/>
                    <a:pt x="64" y="6954"/>
                    <a:pt x="1345" y="7022"/>
                  </a:cubicBezTo>
                  <a:cubicBezTo>
                    <a:pt x="2627" y="7091"/>
                    <a:pt x="4823" y="6541"/>
                    <a:pt x="7203" y="5715"/>
                  </a:cubicBezTo>
                  <a:cubicBezTo>
                    <a:pt x="9583" y="4890"/>
                    <a:pt x="12145" y="3789"/>
                    <a:pt x="13976" y="2895"/>
                  </a:cubicBezTo>
                  <a:cubicBezTo>
                    <a:pt x="15806" y="2001"/>
                    <a:pt x="16905" y="1313"/>
                    <a:pt x="17271" y="1657"/>
                  </a:cubicBezTo>
                  <a:cubicBezTo>
                    <a:pt x="17637" y="2001"/>
                    <a:pt x="17271" y="3376"/>
                    <a:pt x="17088" y="6197"/>
                  </a:cubicBezTo>
                  <a:cubicBezTo>
                    <a:pt x="16905" y="9017"/>
                    <a:pt x="16905" y="13282"/>
                    <a:pt x="16173" y="16034"/>
                  </a:cubicBezTo>
                  <a:cubicBezTo>
                    <a:pt x="15440" y="18785"/>
                    <a:pt x="13976" y="20024"/>
                    <a:pt x="12145" y="20712"/>
                  </a:cubicBezTo>
                  <a:cubicBezTo>
                    <a:pt x="10315" y="21399"/>
                    <a:pt x="8118" y="21537"/>
                    <a:pt x="6471" y="21331"/>
                  </a:cubicBezTo>
                  <a:cubicBezTo>
                    <a:pt x="4823" y="21124"/>
                    <a:pt x="3725" y="20574"/>
                    <a:pt x="3542" y="19267"/>
                  </a:cubicBezTo>
                  <a:cubicBezTo>
                    <a:pt x="3359" y="17960"/>
                    <a:pt x="4091" y="15896"/>
                    <a:pt x="4823" y="138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0" name="Line"/>
            <p:cNvSpPr/>
            <p:nvPr/>
          </p:nvSpPr>
          <p:spPr>
            <a:xfrm>
              <a:off x="7953087" y="812896"/>
              <a:ext cx="337080" cy="398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394" fill="norm" stroke="1" extrusionOk="0">
                  <a:moveTo>
                    <a:pt x="0" y="16721"/>
                  </a:moveTo>
                  <a:cubicBezTo>
                    <a:pt x="1890" y="15812"/>
                    <a:pt x="3780" y="14902"/>
                    <a:pt x="4928" y="14220"/>
                  </a:cubicBezTo>
                  <a:cubicBezTo>
                    <a:pt x="6075" y="13538"/>
                    <a:pt x="6480" y="13083"/>
                    <a:pt x="6683" y="12572"/>
                  </a:cubicBezTo>
                  <a:cubicBezTo>
                    <a:pt x="6885" y="12060"/>
                    <a:pt x="6885" y="11492"/>
                    <a:pt x="6548" y="11378"/>
                  </a:cubicBezTo>
                  <a:cubicBezTo>
                    <a:pt x="6210" y="11264"/>
                    <a:pt x="5535" y="11605"/>
                    <a:pt x="4725" y="12685"/>
                  </a:cubicBezTo>
                  <a:cubicBezTo>
                    <a:pt x="3915" y="13765"/>
                    <a:pt x="2970" y="15584"/>
                    <a:pt x="2498" y="16892"/>
                  </a:cubicBezTo>
                  <a:cubicBezTo>
                    <a:pt x="2025" y="18199"/>
                    <a:pt x="2025" y="18995"/>
                    <a:pt x="2160" y="19677"/>
                  </a:cubicBezTo>
                  <a:cubicBezTo>
                    <a:pt x="2295" y="20359"/>
                    <a:pt x="2565" y="20928"/>
                    <a:pt x="3038" y="21212"/>
                  </a:cubicBezTo>
                  <a:cubicBezTo>
                    <a:pt x="3510" y="21496"/>
                    <a:pt x="4185" y="21496"/>
                    <a:pt x="5603" y="20871"/>
                  </a:cubicBezTo>
                  <a:cubicBezTo>
                    <a:pt x="7020" y="20245"/>
                    <a:pt x="9180" y="18995"/>
                    <a:pt x="11340" y="17176"/>
                  </a:cubicBezTo>
                  <a:cubicBezTo>
                    <a:pt x="13500" y="15357"/>
                    <a:pt x="15660" y="12970"/>
                    <a:pt x="17280" y="10412"/>
                  </a:cubicBezTo>
                  <a:cubicBezTo>
                    <a:pt x="18900" y="7854"/>
                    <a:pt x="19980" y="5125"/>
                    <a:pt x="20655" y="3193"/>
                  </a:cubicBezTo>
                  <a:cubicBezTo>
                    <a:pt x="21330" y="1260"/>
                    <a:pt x="21600" y="123"/>
                    <a:pt x="21465" y="10"/>
                  </a:cubicBezTo>
                  <a:cubicBezTo>
                    <a:pt x="21330" y="-104"/>
                    <a:pt x="20790" y="805"/>
                    <a:pt x="20048" y="2738"/>
                  </a:cubicBezTo>
                  <a:cubicBezTo>
                    <a:pt x="19305" y="4671"/>
                    <a:pt x="18360" y="7627"/>
                    <a:pt x="17685" y="10014"/>
                  </a:cubicBezTo>
                  <a:cubicBezTo>
                    <a:pt x="17010" y="12401"/>
                    <a:pt x="16605" y="14220"/>
                    <a:pt x="16403" y="15584"/>
                  </a:cubicBezTo>
                  <a:cubicBezTo>
                    <a:pt x="16200" y="16949"/>
                    <a:pt x="16200" y="17858"/>
                    <a:pt x="16537" y="18370"/>
                  </a:cubicBezTo>
                  <a:cubicBezTo>
                    <a:pt x="16875" y="18881"/>
                    <a:pt x="17550" y="18995"/>
                    <a:pt x="18428" y="18370"/>
                  </a:cubicBezTo>
                  <a:cubicBezTo>
                    <a:pt x="19305" y="17744"/>
                    <a:pt x="20385" y="16380"/>
                    <a:pt x="21465" y="150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1" name="Line"/>
            <p:cNvSpPr/>
            <p:nvPr/>
          </p:nvSpPr>
          <p:spPr>
            <a:xfrm>
              <a:off x="8194387" y="990872"/>
              <a:ext cx="1016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2" name="Line"/>
            <p:cNvSpPr/>
            <p:nvPr/>
          </p:nvSpPr>
          <p:spPr>
            <a:xfrm>
              <a:off x="8988843" y="837980"/>
              <a:ext cx="124178" cy="328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236" fill="norm" stroke="1" extrusionOk="0">
                  <a:moveTo>
                    <a:pt x="5280" y="7004"/>
                  </a:moveTo>
                  <a:cubicBezTo>
                    <a:pt x="4560" y="10695"/>
                    <a:pt x="3840" y="14386"/>
                    <a:pt x="3120" y="16915"/>
                  </a:cubicBezTo>
                  <a:cubicBezTo>
                    <a:pt x="2400" y="19444"/>
                    <a:pt x="1680" y="20811"/>
                    <a:pt x="960" y="21153"/>
                  </a:cubicBezTo>
                  <a:cubicBezTo>
                    <a:pt x="240" y="21495"/>
                    <a:pt x="-480" y="20811"/>
                    <a:pt x="420" y="18351"/>
                  </a:cubicBezTo>
                  <a:cubicBezTo>
                    <a:pt x="1320" y="15890"/>
                    <a:pt x="3840" y="11652"/>
                    <a:pt x="6180" y="8371"/>
                  </a:cubicBezTo>
                  <a:cubicBezTo>
                    <a:pt x="8520" y="5090"/>
                    <a:pt x="10680" y="2766"/>
                    <a:pt x="12660" y="1467"/>
                  </a:cubicBezTo>
                  <a:cubicBezTo>
                    <a:pt x="14640" y="168"/>
                    <a:pt x="16440" y="-105"/>
                    <a:pt x="18060" y="32"/>
                  </a:cubicBezTo>
                  <a:cubicBezTo>
                    <a:pt x="19680" y="168"/>
                    <a:pt x="21120" y="715"/>
                    <a:pt x="21120" y="2082"/>
                  </a:cubicBezTo>
                  <a:cubicBezTo>
                    <a:pt x="21120" y="3449"/>
                    <a:pt x="19680" y="5637"/>
                    <a:pt x="16440" y="7141"/>
                  </a:cubicBezTo>
                  <a:cubicBezTo>
                    <a:pt x="13200" y="8644"/>
                    <a:pt x="8160" y="9465"/>
                    <a:pt x="3120" y="102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3" name="Line"/>
            <p:cNvSpPr/>
            <p:nvPr/>
          </p:nvSpPr>
          <p:spPr>
            <a:xfrm>
              <a:off x="9188893" y="863872"/>
              <a:ext cx="27845" cy="20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20296" y="0"/>
                  </a:moveTo>
                  <a:cubicBezTo>
                    <a:pt x="12582" y="6109"/>
                    <a:pt x="4867" y="12218"/>
                    <a:pt x="1782" y="15818"/>
                  </a:cubicBezTo>
                  <a:cubicBezTo>
                    <a:pt x="-1304" y="19418"/>
                    <a:pt x="239" y="20509"/>
                    <a:pt x="17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4" name="Line"/>
            <p:cNvSpPr/>
            <p:nvPr/>
          </p:nvSpPr>
          <p:spPr>
            <a:xfrm>
              <a:off x="9191337" y="832122"/>
              <a:ext cx="21590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7432"/>
                    <a:pt x="0" y="13263"/>
                    <a:pt x="1271" y="10232"/>
                  </a:cubicBezTo>
                  <a:cubicBezTo>
                    <a:pt x="2541" y="7200"/>
                    <a:pt x="5082" y="5305"/>
                    <a:pt x="8682" y="3789"/>
                  </a:cubicBezTo>
                  <a:cubicBezTo>
                    <a:pt x="12282" y="2274"/>
                    <a:pt x="16941" y="113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5" name="Line"/>
            <p:cNvSpPr/>
            <p:nvPr/>
          </p:nvSpPr>
          <p:spPr>
            <a:xfrm>
              <a:off x="9235787" y="959122"/>
              <a:ext cx="1714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6" name="Line"/>
            <p:cNvSpPr/>
            <p:nvPr/>
          </p:nvSpPr>
          <p:spPr>
            <a:xfrm>
              <a:off x="9337387" y="1092472"/>
              <a:ext cx="5080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7" name="Line"/>
            <p:cNvSpPr/>
            <p:nvPr/>
          </p:nvSpPr>
          <p:spPr>
            <a:xfrm>
              <a:off x="9804700" y="861755"/>
              <a:ext cx="199438" cy="313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473" fill="norm" stroke="1" extrusionOk="0">
                  <a:moveTo>
                    <a:pt x="5735" y="11017"/>
                  </a:moveTo>
                  <a:cubicBezTo>
                    <a:pt x="4598" y="13772"/>
                    <a:pt x="3461" y="16526"/>
                    <a:pt x="2551" y="18411"/>
                  </a:cubicBezTo>
                  <a:cubicBezTo>
                    <a:pt x="1642" y="20295"/>
                    <a:pt x="960" y="21310"/>
                    <a:pt x="505" y="21455"/>
                  </a:cubicBezTo>
                  <a:cubicBezTo>
                    <a:pt x="50" y="21600"/>
                    <a:pt x="-177" y="20875"/>
                    <a:pt x="164" y="18628"/>
                  </a:cubicBezTo>
                  <a:cubicBezTo>
                    <a:pt x="505" y="16381"/>
                    <a:pt x="1415" y="12612"/>
                    <a:pt x="2324" y="9495"/>
                  </a:cubicBezTo>
                  <a:cubicBezTo>
                    <a:pt x="3234" y="6379"/>
                    <a:pt x="4143" y="3914"/>
                    <a:pt x="4939" y="2319"/>
                  </a:cubicBezTo>
                  <a:cubicBezTo>
                    <a:pt x="5735" y="725"/>
                    <a:pt x="6417" y="0"/>
                    <a:pt x="6758" y="0"/>
                  </a:cubicBezTo>
                  <a:cubicBezTo>
                    <a:pt x="7099" y="0"/>
                    <a:pt x="7099" y="725"/>
                    <a:pt x="7440" y="1885"/>
                  </a:cubicBezTo>
                  <a:cubicBezTo>
                    <a:pt x="7781" y="3044"/>
                    <a:pt x="8463" y="4639"/>
                    <a:pt x="9372" y="5581"/>
                  </a:cubicBezTo>
                  <a:cubicBezTo>
                    <a:pt x="10282" y="6523"/>
                    <a:pt x="11419" y="6813"/>
                    <a:pt x="12556" y="6596"/>
                  </a:cubicBezTo>
                  <a:cubicBezTo>
                    <a:pt x="13692" y="6379"/>
                    <a:pt x="14829" y="5654"/>
                    <a:pt x="15852" y="5001"/>
                  </a:cubicBezTo>
                  <a:cubicBezTo>
                    <a:pt x="16876" y="4349"/>
                    <a:pt x="17785" y="3769"/>
                    <a:pt x="18581" y="3189"/>
                  </a:cubicBezTo>
                  <a:cubicBezTo>
                    <a:pt x="19377" y="2609"/>
                    <a:pt x="20059" y="2030"/>
                    <a:pt x="20514" y="2247"/>
                  </a:cubicBezTo>
                  <a:cubicBezTo>
                    <a:pt x="20968" y="2464"/>
                    <a:pt x="21196" y="3479"/>
                    <a:pt x="21082" y="5944"/>
                  </a:cubicBezTo>
                  <a:cubicBezTo>
                    <a:pt x="20968" y="8408"/>
                    <a:pt x="20514" y="12322"/>
                    <a:pt x="20514" y="14642"/>
                  </a:cubicBezTo>
                  <a:cubicBezTo>
                    <a:pt x="20514" y="16961"/>
                    <a:pt x="20968" y="17686"/>
                    <a:pt x="21423" y="184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8" name="Line"/>
            <p:cNvSpPr/>
            <p:nvPr/>
          </p:nvSpPr>
          <p:spPr>
            <a:xfrm>
              <a:off x="10162887" y="848369"/>
              <a:ext cx="152316" cy="301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2" h="21349" fill="norm" stroke="1" extrusionOk="0">
                  <a:moveTo>
                    <a:pt x="5326" y="4699"/>
                  </a:moveTo>
                  <a:cubicBezTo>
                    <a:pt x="3847" y="8449"/>
                    <a:pt x="2367" y="12199"/>
                    <a:pt x="1479" y="14524"/>
                  </a:cubicBezTo>
                  <a:cubicBezTo>
                    <a:pt x="592" y="16849"/>
                    <a:pt x="296" y="17749"/>
                    <a:pt x="148" y="18799"/>
                  </a:cubicBezTo>
                  <a:cubicBezTo>
                    <a:pt x="0" y="19849"/>
                    <a:pt x="0" y="21049"/>
                    <a:pt x="0" y="21274"/>
                  </a:cubicBezTo>
                  <a:cubicBezTo>
                    <a:pt x="0" y="21499"/>
                    <a:pt x="0" y="20749"/>
                    <a:pt x="740" y="18274"/>
                  </a:cubicBezTo>
                  <a:cubicBezTo>
                    <a:pt x="1479" y="15799"/>
                    <a:pt x="2959" y="11599"/>
                    <a:pt x="4586" y="8449"/>
                  </a:cubicBezTo>
                  <a:cubicBezTo>
                    <a:pt x="6214" y="5299"/>
                    <a:pt x="7989" y="3199"/>
                    <a:pt x="9468" y="1924"/>
                  </a:cubicBezTo>
                  <a:cubicBezTo>
                    <a:pt x="10948" y="649"/>
                    <a:pt x="12132" y="199"/>
                    <a:pt x="13463" y="49"/>
                  </a:cubicBezTo>
                  <a:cubicBezTo>
                    <a:pt x="14795" y="-101"/>
                    <a:pt x="16274" y="49"/>
                    <a:pt x="17753" y="1174"/>
                  </a:cubicBezTo>
                  <a:cubicBezTo>
                    <a:pt x="19233" y="2299"/>
                    <a:pt x="20712" y="4399"/>
                    <a:pt x="21156" y="6874"/>
                  </a:cubicBezTo>
                  <a:cubicBezTo>
                    <a:pt x="21600" y="9349"/>
                    <a:pt x="21008" y="12199"/>
                    <a:pt x="18641" y="14599"/>
                  </a:cubicBezTo>
                  <a:cubicBezTo>
                    <a:pt x="16274" y="16999"/>
                    <a:pt x="12132" y="18949"/>
                    <a:pt x="9321" y="19999"/>
                  </a:cubicBezTo>
                  <a:cubicBezTo>
                    <a:pt x="6510" y="21049"/>
                    <a:pt x="5030" y="21199"/>
                    <a:pt x="3551" y="213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9" name="Line"/>
            <p:cNvSpPr/>
            <p:nvPr/>
          </p:nvSpPr>
          <p:spPr>
            <a:xfrm>
              <a:off x="10347037" y="1149622"/>
              <a:ext cx="254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0" name="Line"/>
            <p:cNvSpPr/>
            <p:nvPr/>
          </p:nvSpPr>
          <p:spPr>
            <a:xfrm>
              <a:off x="10588337" y="895622"/>
              <a:ext cx="2603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6" y="17100"/>
                    <a:pt x="351" y="12600"/>
                    <a:pt x="878" y="9450"/>
                  </a:cubicBezTo>
                  <a:cubicBezTo>
                    <a:pt x="1405" y="6300"/>
                    <a:pt x="2283" y="4500"/>
                    <a:pt x="5795" y="3150"/>
                  </a:cubicBezTo>
                  <a:cubicBezTo>
                    <a:pt x="9307" y="1800"/>
                    <a:pt x="15454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1" name="Line"/>
            <p:cNvSpPr/>
            <p:nvPr/>
          </p:nvSpPr>
          <p:spPr>
            <a:xfrm>
              <a:off x="10700435" y="901972"/>
              <a:ext cx="67905" cy="276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1" h="21537" fill="norm" stroke="1" extrusionOk="0">
                  <a:moveTo>
                    <a:pt x="6378" y="0"/>
                  </a:moveTo>
                  <a:cubicBezTo>
                    <a:pt x="8284" y="2308"/>
                    <a:pt x="10190" y="4617"/>
                    <a:pt x="12731" y="7667"/>
                  </a:cubicBezTo>
                  <a:cubicBezTo>
                    <a:pt x="15272" y="10718"/>
                    <a:pt x="18449" y="14510"/>
                    <a:pt x="19719" y="16818"/>
                  </a:cubicBezTo>
                  <a:cubicBezTo>
                    <a:pt x="20990" y="19127"/>
                    <a:pt x="20355" y="19951"/>
                    <a:pt x="18449" y="20528"/>
                  </a:cubicBezTo>
                  <a:cubicBezTo>
                    <a:pt x="16543" y="21105"/>
                    <a:pt x="13366" y="21435"/>
                    <a:pt x="10190" y="21518"/>
                  </a:cubicBezTo>
                  <a:cubicBezTo>
                    <a:pt x="7014" y="21600"/>
                    <a:pt x="3837" y="21435"/>
                    <a:pt x="1931" y="20693"/>
                  </a:cubicBezTo>
                  <a:cubicBezTo>
                    <a:pt x="25" y="19951"/>
                    <a:pt x="-610" y="18632"/>
                    <a:pt x="661" y="17560"/>
                  </a:cubicBezTo>
                  <a:cubicBezTo>
                    <a:pt x="1931" y="16489"/>
                    <a:pt x="5108" y="15664"/>
                    <a:pt x="8284" y="148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2" name="Line"/>
            <p:cNvSpPr/>
            <p:nvPr/>
          </p:nvSpPr>
          <p:spPr>
            <a:xfrm>
              <a:off x="10994737" y="908322"/>
              <a:ext cx="1778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29" y="15840"/>
                    <a:pt x="2057" y="10080"/>
                    <a:pt x="5657" y="6480"/>
                  </a:cubicBezTo>
                  <a:cubicBezTo>
                    <a:pt x="9257" y="2880"/>
                    <a:pt x="15429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3" name="Line"/>
            <p:cNvSpPr/>
            <p:nvPr/>
          </p:nvSpPr>
          <p:spPr>
            <a:xfrm>
              <a:off x="11004760" y="895622"/>
              <a:ext cx="104278" cy="300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473" fill="norm" stroke="1" extrusionOk="0">
                  <a:moveTo>
                    <a:pt x="21282" y="0"/>
                  </a:moveTo>
                  <a:cubicBezTo>
                    <a:pt x="20850" y="2568"/>
                    <a:pt x="20418" y="5136"/>
                    <a:pt x="20202" y="8157"/>
                  </a:cubicBezTo>
                  <a:cubicBezTo>
                    <a:pt x="19986" y="11178"/>
                    <a:pt x="19986" y="14652"/>
                    <a:pt x="19554" y="16917"/>
                  </a:cubicBezTo>
                  <a:cubicBezTo>
                    <a:pt x="19122" y="19183"/>
                    <a:pt x="18258" y="20241"/>
                    <a:pt x="15666" y="20845"/>
                  </a:cubicBezTo>
                  <a:cubicBezTo>
                    <a:pt x="13074" y="21449"/>
                    <a:pt x="8754" y="21600"/>
                    <a:pt x="5730" y="21373"/>
                  </a:cubicBezTo>
                  <a:cubicBezTo>
                    <a:pt x="2706" y="21147"/>
                    <a:pt x="978" y="20543"/>
                    <a:pt x="330" y="19712"/>
                  </a:cubicBezTo>
                  <a:cubicBezTo>
                    <a:pt x="-318" y="18881"/>
                    <a:pt x="114" y="17824"/>
                    <a:pt x="546" y="167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4" name="Line"/>
            <p:cNvSpPr/>
            <p:nvPr/>
          </p:nvSpPr>
          <p:spPr>
            <a:xfrm>
              <a:off x="11255087" y="1175022"/>
              <a:ext cx="190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5" name="Line"/>
            <p:cNvSpPr/>
            <p:nvPr/>
          </p:nvSpPr>
          <p:spPr>
            <a:xfrm>
              <a:off x="1171712" y="2016141"/>
              <a:ext cx="98860" cy="36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8" h="20847" fill="norm" stroke="1" extrusionOk="0">
                  <a:moveTo>
                    <a:pt x="1233" y="11418"/>
                  </a:moveTo>
                  <a:cubicBezTo>
                    <a:pt x="1674" y="15038"/>
                    <a:pt x="2115" y="18658"/>
                    <a:pt x="2115" y="20106"/>
                  </a:cubicBezTo>
                  <a:cubicBezTo>
                    <a:pt x="2115" y="21554"/>
                    <a:pt x="1674" y="20830"/>
                    <a:pt x="1233" y="18356"/>
                  </a:cubicBezTo>
                  <a:cubicBezTo>
                    <a:pt x="793" y="15882"/>
                    <a:pt x="352" y="11659"/>
                    <a:pt x="131" y="8703"/>
                  </a:cubicBezTo>
                  <a:cubicBezTo>
                    <a:pt x="-89" y="5746"/>
                    <a:pt x="-89" y="4057"/>
                    <a:pt x="572" y="2850"/>
                  </a:cubicBezTo>
                  <a:cubicBezTo>
                    <a:pt x="1233" y="1643"/>
                    <a:pt x="2556" y="919"/>
                    <a:pt x="4319" y="497"/>
                  </a:cubicBezTo>
                  <a:cubicBezTo>
                    <a:pt x="6082" y="75"/>
                    <a:pt x="8287" y="-46"/>
                    <a:pt x="10491" y="14"/>
                  </a:cubicBezTo>
                  <a:cubicBezTo>
                    <a:pt x="12695" y="75"/>
                    <a:pt x="14899" y="316"/>
                    <a:pt x="17103" y="1281"/>
                  </a:cubicBezTo>
                  <a:cubicBezTo>
                    <a:pt x="19307" y="2247"/>
                    <a:pt x="21511" y="3936"/>
                    <a:pt x="20189" y="5384"/>
                  </a:cubicBezTo>
                  <a:cubicBezTo>
                    <a:pt x="18866" y="6832"/>
                    <a:pt x="14017" y="8039"/>
                    <a:pt x="9168" y="92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6" name="Line"/>
            <p:cNvSpPr/>
            <p:nvPr/>
          </p:nvSpPr>
          <p:spPr>
            <a:xfrm>
              <a:off x="1289493" y="2165622"/>
              <a:ext cx="148495" cy="156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600" fill="norm" stroke="1" extrusionOk="0">
                  <a:moveTo>
                    <a:pt x="351" y="14011"/>
                  </a:moveTo>
                  <a:cubicBezTo>
                    <a:pt x="47" y="12551"/>
                    <a:pt x="-257" y="11092"/>
                    <a:pt x="351" y="10216"/>
                  </a:cubicBezTo>
                  <a:cubicBezTo>
                    <a:pt x="960" y="9341"/>
                    <a:pt x="2481" y="9049"/>
                    <a:pt x="3850" y="9341"/>
                  </a:cubicBezTo>
                  <a:cubicBezTo>
                    <a:pt x="5219" y="9632"/>
                    <a:pt x="6436" y="10508"/>
                    <a:pt x="7653" y="12259"/>
                  </a:cubicBezTo>
                  <a:cubicBezTo>
                    <a:pt x="8870" y="14011"/>
                    <a:pt x="10087" y="16638"/>
                    <a:pt x="10239" y="18535"/>
                  </a:cubicBezTo>
                  <a:cubicBezTo>
                    <a:pt x="10391" y="20432"/>
                    <a:pt x="9478" y="21600"/>
                    <a:pt x="8413" y="21600"/>
                  </a:cubicBezTo>
                  <a:cubicBezTo>
                    <a:pt x="7349" y="21600"/>
                    <a:pt x="6132" y="20432"/>
                    <a:pt x="5980" y="18097"/>
                  </a:cubicBezTo>
                  <a:cubicBezTo>
                    <a:pt x="5828" y="15762"/>
                    <a:pt x="6740" y="12259"/>
                    <a:pt x="9478" y="9049"/>
                  </a:cubicBezTo>
                  <a:cubicBezTo>
                    <a:pt x="12216" y="5838"/>
                    <a:pt x="16780" y="2919"/>
                    <a:pt x="2134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7" name="Line"/>
            <p:cNvSpPr/>
            <p:nvPr/>
          </p:nvSpPr>
          <p:spPr>
            <a:xfrm>
              <a:off x="1598013" y="2004428"/>
              <a:ext cx="119375" cy="270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262" fill="norm" stroke="1" extrusionOk="0">
                  <a:moveTo>
                    <a:pt x="20235" y="192"/>
                  </a:moveTo>
                  <a:cubicBezTo>
                    <a:pt x="18340" y="26"/>
                    <a:pt x="16446" y="-140"/>
                    <a:pt x="14740" y="192"/>
                  </a:cubicBezTo>
                  <a:cubicBezTo>
                    <a:pt x="13035" y="525"/>
                    <a:pt x="11519" y="1355"/>
                    <a:pt x="9056" y="3848"/>
                  </a:cubicBezTo>
                  <a:cubicBezTo>
                    <a:pt x="6593" y="6340"/>
                    <a:pt x="3183" y="10494"/>
                    <a:pt x="1477" y="13485"/>
                  </a:cubicBezTo>
                  <a:cubicBezTo>
                    <a:pt x="-228" y="16475"/>
                    <a:pt x="-228" y="18303"/>
                    <a:pt x="340" y="19549"/>
                  </a:cubicBezTo>
                  <a:cubicBezTo>
                    <a:pt x="909" y="20795"/>
                    <a:pt x="2046" y="21460"/>
                    <a:pt x="5646" y="21211"/>
                  </a:cubicBezTo>
                  <a:cubicBezTo>
                    <a:pt x="9246" y="20962"/>
                    <a:pt x="15309" y="19798"/>
                    <a:pt x="21372" y="186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8" name="Line"/>
            <p:cNvSpPr/>
            <p:nvPr/>
          </p:nvSpPr>
          <p:spPr>
            <a:xfrm>
              <a:off x="1858079" y="2005794"/>
              <a:ext cx="103286" cy="30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7" h="21297" fill="norm" stroke="1" extrusionOk="0">
                  <a:moveTo>
                    <a:pt x="20131" y="3577"/>
                  </a:moveTo>
                  <a:cubicBezTo>
                    <a:pt x="20554" y="2847"/>
                    <a:pt x="20978" y="2117"/>
                    <a:pt x="20343" y="1533"/>
                  </a:cubicBezTo>
                  <a:cubicBezTo>
                    <a:pt x="19707" y="950"/>
                    <a:pt x="18013" y="512"/>
                    <a:pt x="15684" y="220"/>
                  </a:cubicBezTo>
                  <a:cubicBezTo>
                    <a:pt x="13354" y="-72"/>
                    <a:pt x="10390" y="-218"/>
                    <a:pt x="7425" y="731"/>
                  </a:cubicBezTo>
                  <a:cubicBezTo>
                    <a:pt x="4460" y="1679"/>
                    <a:pt x="1496" y="3723"/>
                    <a:pt x="437" y="5474"/>
                  </a:cubicBezTo>
                  <a:cubicBezTo>
                    <a:pt x="-622" y="7225"/>
                    <a:pt x="225" y="8685"/>
                    <a:pt x="3190" y="10363"/>
                  </a:cubicBezTo>
                  <a:cubicBezTo>
                    <a:pt x="6154" y="12041"/>
                    <a:pt x="11237" y="13939"/>
                    <a:pt x="13990" y="15325"/>
                  </a:cubicBezTo>
                  <a:cubicBezTo>
                    <a:pt x="16743" y="16712"/>
                    <a:pt x="17166" y="17587"/>
                    <a:pt x="16743" y="18317"/>
                  </a:cubicBezTo>
                  <a:cubicBezTo>
                    <a:pt x="16319" y="19047"/>
                    <a:pt x="15049" y="19631"/>
                    <a:pt x="12719" y="19923"/>
                  </a:cubicBezTo>
                  <a:cubicBezTo>
                    <a:pt x="10390" y="20214"/>
                    <a:pt x="7002" y="20214"/>
                    <a:pt x="4460" y="20433"/>
                  </a:cubicBezTo>
                  <a:cubicBezTo>
                    <a:pt x="1919" y="20652"/>
                    <a:pt x="225" y="21090"/>
                    <a:pt x="649" y="21236"/>
                  </a:cubicBezTo>
                  <a:cubicBezTo>
                    <a:pt x="1072" y="21382"/>
                    <a:pt x="3613" y="21236"/>
                    <a:pt x="6154" y="210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9" name="Line"/>
            <p:cNvSpPr/>
            <p:nvPr/>
          </p:nvSpPr>
          <p:spPr>
            <a:xfrm>
              <a:off x="2034887" y="2267222"/>
              <a:ext cx="6351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322"/>
                    <a:pt x="0" y="10643"/>
                    <a:pt x="3600" y="14243"/>
                  </a:cubicBezTo>
                  <a:cubicBezTo>
                    <a:pt x="7200" y="17843"/>
                    <a:pt x="14400" y="1972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0" name="Line"/>
            <p:cNvSpPr/>
            <p:nvPr/>
          </p:nvSpPr>
          <p:spPr>
            <a:xfrm>
              <a:off x="2314287" y="2133872"/>
              <a:ext cx="1651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1" name="Line"/>
            <p:cNvSpPr/>
            <p:nvPr/>
          </p:nvSpPr>
          <p:spPr>
            <a:xfrm>
              <a:off x="2333337" y="2279922"/>
              <a:ext cx="1333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2" name="Line"/>
            <p:cNvSpPr/>
            <p:nvPr/>
          </p:nvSpPr>
          <p:spPr>
            <a:xfrm>
              <a:off x="2784187" y="2051322"/>
              <a:ext cx="12701" cy="279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3600"/>
                    <a:pt x="7200" y="7200"/>
                    <a:pt x="3600" y="10800"/>
                  </a:cubicBezTo>
                  <a:cubicBezTo>
                    <a:pt x="0" y="14400"/>
                    <a:pt x="0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3" name="Line"/>
            <p:cNvSpPr/>
            <p:nvPr/>
          </p:nvSpPr>
          <p:spPr>
            <a:xfrm>
              <a:off x="2759734" y="2004029"/>
              <a:ext cx="130180" cy="133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6" h="21248" fill="norm" stroke="1" extrusionOk="0">
                  <a:moveTo>
                    <a:pt x="2933" y="19691"/>
                  </a:moveTo>
                  <a:cubicBezTo>
                    <a:pt x="1561" y="18340"/>
                    <a:pt x="190" y="16990"/>
                    <a:pt x="18" y="14122"/>
                  </a:cubicBezTo>
                  <a:cubicBezTo>
                    <a:pt x="-153" y="11253"/>
                    <a:pt x="876" y="6866"/>
                    <a:pt x="3790" y="4166"/>
                  </a:cubicBezTo>
                  <a:cubicBezTo>
                    <a:pt x="6704" y="1466"/>
                    <a:pt x="11504" y="453"/>
                    <a:pt x="14761" y="116"/>
                  </a:cubicBezTo>
                  <a:cubicBezTo>
                    <a:pt x="18018" y="-222"/>
                    <a:pt x="19733" y="116"/>
                    <a:pt x="20590" y="1972"/>
                  </a:cubicBezTo>
                  <a:cubicBezTo>
                    <a:pt x="21447" y="3828"/>
                    <a:pt x="21447" y="7203"/>
                    <a:pt x="18533" y="10578"/>
                  </a:cubicBezTo>
                  <a:cubicBezTo>
                    <a:pt x="15618" y="13953"/>
                    <a:pt x="9790" y="17328"/>
                    <a:pt x="6018" y="19184"/>
                  </a:cubicBezTo>
                  <a:cubicBezTo>
                    <a:pt x="2247" y="21040"/>
                    <a:pt x="533" y="21378"/>
                    <a:pt x="704" y="21209"/>
                  </a:cubicBezTo>
                  <a:cubicBezTo>
                    <a:pt x="876" y="21040"/>
                    <a:pt x="2933" y="20365"/>
                    <a:pt x="4990" y="196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4" name="Line"/>
            <p:cNvSpPr/>
            <p:nvPr/>
          </p:nvSpPr>
          <p:spPr>
            <a:xfrm>
              <a:off x="2955637" y="2064022"/>
              <a:ext cx="25401" cy="239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161"/>
                    <a:pt x="7200" y="10322"/>
                    <a:pt x="3600" y="13476"/>
                  </a:cubicBezTo>
                  <a:cubicBezTo>
                    <a:pt x="0" y="16630"/>
                    <a:pt x="0" y="17777"/>
                    <a:pt x="0" y="19019"/>
                  </a:cubicBezTo>
                  <a:cubicBezTo>
                    <a:pt x="0" y="20262"/>
                    <a:pt x="0" y="21600"/>
                    <a:pt x="900" y="21600"/>
                  </a:cubicBezTo>
                  <a:cubicBezTo>
                    <a:pt x="1800" y="21600"/>
                    <a:pt x="3600" y="20262"/>
                    <a:pt x="5400" y="18828"/>
                  </a:cubicBezTo>
                  <a:cubicBezTo>
                    <a:pt x="7200" y="17395"/>
                    <a:pt x="9000" y="15865"/>
                    <a:pt x="10800" y="143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5" name="Line"/>
            <p:cNvSpPr/>
            <p:nvPr/>
          </p:nvSpPr>
          <p:spPr>
            <a:xfrm>
              <a:off x="2961987" y="2019572"/>
              <a:ext cx="16510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92" y="16000"/>
                    <a:pt x="4985" y="10400"/>
                    <a:pt x="8585" y="6800"/>
                  </a:cubicBezTo>
                  <a:cubicBezTo>
                    <a:pt x="12185" y="3200"/>
                    <a:pt x="16892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6" name="Line"/>
            <p:cNvSpPr/>
            <p:nvPr/>
          </p:nvSpPr>
          <p:spPr>
            <a:xfrm>
              <a:off x="2930237" y="2114822"/>
              <a:ext cx="1905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7" name="Line"/>
            <p:cNvSpPr/>
            <p:nvPr/>
          </p:nvSpPr>
          <p:spPr>
            <a:xfrm>
              <a:off x="3190587" y="1930672"/>
              <a:ext cx="101504" cy="395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6" h="21485" fill="norm" stroke="1" extrusionOk="0">
                  <a:moveTo>
                    <a:pt x="3888" y="0"/>
                  </a:moveTo>
                  <a:cubicBezTo>
                    <a:pt x="9936" y="3906"/>
                    <a:pt x="15984" y="7813"/>
                    <a:pt x="18792" y="11030"/>
                  </a:cubicBezTo>
                  <a:cubicBezTo>
                    <a:pt x="21600" y="14247"/>
                    <a:pt x="21168" y="16774"/>
                    <a:pt x="18576" y="18440"/>
                  </a:cubicBezTo>
                  <a:cubicBezTo>
                    <a:pt x="15984" y="20106"/>
                    <a:pt x="11232" y="20911"/>
                    <a:pt x="7776" y="21255"/>
                  </a:cubicBezTo>
                  <a:cubicBezTo>
                    <a:pt x="4320" y="21600"/>
                    <a:pt x="2160" y="21485"/>
                    <a:pt x="0" y="213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8" name="Line"/>
            <p:cNvSpPr/>
            <p:nvPr/>
          </p:nvSpPr>
          <p:spPr>
            <a:xfrm>
              <a:off x="3768437" y="2102122"/>
              <a:ext cx="2603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9" name="Line"/>
            <p:cNvSpPr/>
            <p:nvPr/>
          </p:nvSpPr>
          <p:spPr>
            <a:xfrm>
              <a:off x="3781137" y="2248172"/>
              <a:ext cx="2159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0" name="Line"/>
            <p:cNvSpPr/>
            <p:nvPr/>
          </p:nvSpPr>
          <p:spPr>
            <a:xfrm>
              <a:off x="3870037" y="1681081"/>
              <a:ext cx="75717" cy="186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37" fill="norm" stroke="1" extrusionOk="0">
                  <a:moveTo>
                    <a:pt x="0" y="7503"/>
                  </a:moveTo>
                  <a:cubicBezTo>
                    <a:pt x="0" y="6290"/>
                    <a:pt x="0" y="5076"/>
                    <a:pt x="292" y="3863"/>
                  </a:cubicBezTo>
                  <a:cubicBezTo>
                    <a:pt x="584" y="2649"/>
                    <a:pt x="1168" y="1436"/>
                    <a:pt x="2919" y="708"/>
                  </a:cubicBezTo>
                  <a:cubicBezTo>
                    <a:pt x="4670" y="-20"/>
                    <a:pt x="7589" y="-263"/>
                    <a:pt x="11384" y="344"/>
                  </a:cubicBezTo>
                  <a:cubicBezTo>
                    <a:pt x="15178" y="950"/>
                    <a:pt x="19849" y="2407"/>
                    <a:pt x="20724" y="4955"/>
                  </a:cubicBezTo>
                  <a:cubicBezTo>
                    <a:pt x="21600" y="7503"/>
                    <a:pt x="18681" y="11144"/>
                    <a:pt x="16054" y="13571"/>
                  </a:cubicBezTo>
                  <a:cubicBezTo>
                    <a:pt x="13427" y="15998"/>
                    <a:pt x="11092" y="17211"/>
                    <a:pt x="10800" y="18303"/>
                  </a:cubicBezTo>
                  <a:cubicBezTo>
                    <a:pt x="10508" y="19395"/>
                    <a:pt x="12259" y="20366"/>
                    <a:pt x="14011" y="213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1" name="Line"/>
            <p:cNvSpPr/>
            <p:nvPr/>
          </p:nvSpPr>
          <p:spPr>
            <a:xfrm>
              <a:off x="3914487" y="1987822"/>
              <a:ext cx="127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2" name="Line"/>
            <p:cNvSpPr/>
            <p:nvPr/>
          </p:nvSpPr>
          <p:spPr>
            <a:xfrm>
              <a:off x="4606637" y="1930672"/>
              <a:ext cx="50801" cy="19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9" fill="norm" stroke="1" extrusionOk="0">
                  <a:moveTo>
                    <a:pt x="0" y="0"/>
                  </a:moveTo>
                  <a:cubicBezTo>
                    <a:pt x="2700" y="2068"/>
                    <a:pt x="5400" y="4136"/>
                    <a:pt x="7200" y="7353"/>
                  </a:cubicBezTo>
                  <a:cubicBezTo>
                    <a:pt x="9000" y="10570"/>
                    <a:pt x="9900" y="14936"/>
                    <a:pt x="10350" y="17694"/>
                  </a:cubicBezTo>
                  <a:cubicBezTo>
                    <a:pt x="10800" y="20451"/>
                    <a:pt x="10800" y="21600"/>
                    <a:pt x="12600" y="21370"/>
                  </a:cubicBezTo>
                  <a:cubicBezTo>
                    <a:pt x="14400" y="21140"/>
                    <a:pt x="18000" y="19532"/>
                    <a:pt x="21600" y="179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3" name="Line"/>
            <p:cNvSpPr/>
            <p:nvPr/>
          </p:nvSpPr>
          <p:spPr>
            <a:xfrm>
              <a:off x="4713369" y="1886222"/>
              <a:ext cx="96469" cy="401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434" fill="norm" stroke="1" extrusionOk="0">
                  <a:moveTo>
                    <a:pt x="21401" y="0"/>
                  </a:moveTo>
                  <a:cubicBezTo>
                    <a:pt x="17644" y="4184"/>
                    <a:pt x="13888" y="8369"/>
                    <a:pt x="10601" y="11592"/>
                  </a:cubicBezTo>
                  <a:cubicBezTo>
                    <a:pt x="7314" y="14815"/>
                    <a:pt x="4497" y="17076"/>
                    <a:pt x="2618" y="18660"/>
                  </a:cubicBezTo>
                  <a:cubicBezTo>
                    <a:pt x="740" y="20243"/>
                    <a:pt x="-199" y="21148"/>
                    <a:pt x="36" y="21374"/>
                  </a:cubicBezTo>
                  <a:cubicBezTo>
                    <a:pt x="271" y="21600"/>
                    <a:pt x="1679" y="21148"/>
                    <a:pt x="3088" y="206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4" name="Line"/>
            <p:cNvSpPr/>
            <p:nvPr/>
          </p:nvSpPr>
          <p:spPr>
            <a:xfrm>
              <a:off x="4816187" y="2083435"/>
              <a:ext cx="161326" cy="26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6" h="21571" fill="norm" stroke="1" extrusionOk="0">
                  <a:moveTo>
                    <a:pt x="4985" y="3571"/>
                  </a:moveTo>
                  <a:cubicBezTo>
                    <a:pt x="4985" y="2714"/>
                    <a:pt x="4985" y="1857"/>
                    <a:pt x="5677" y="1257"/>
                  </a:cubicBezTo>
                  <a:cubicBezTo>
                    <a:pt x="6369" y="657"/>
                    <a:pt x="7754" y="314"/>
                    <a:pt x="9138" y="142"/>
                  </a:cubicBezTo>
                  <a:cubicBezTo>
                    <a:pt x="10523" y="-29"/>
                    <a:pt x="11908" y="-29"/>
                    <a:pt x="13292" y="57"/>
                  </a:cubicBezTo>
                  <a:cubicBezTo>
                    <a:pt x="14677" y="142"/>
                    <a:pt x="16062" y="314"/>
                    <a:pt x="16892" y="828"/>
                  </a:cubicBezTo>
                  <a:cubicBezTo>
                    <a:pt x="17723" y="1342"/>
                    <a:pt x="18000" y="2200"/>
                    <a:pt x="17585" y="2885"/>
                  </a:cubicBezTo>
                  <a:cubicBezTo>
                    <a:pt x="17169" y="3571"/>
                    <a:pt x="16062" y="4085"/>
                    <a:pt x="14954" y="4600"/>
                  </a:cubicBezTo>
                  <a:cubicBezTo>
                    <a:pt x="13846" y="5114"/>
                    <a:pt x="12738" y="5628"/>
                    <a:pt x="12600" y="6228"/>
                  </a:cubicBezTo>
                  <a:cubicBezTo>
                    <a:pt x="12462" y="6828"/>
                    <a:pt x="13292" y="7514"/>
                    <a:pt x="14954" y="8628"/>
                  </a:cubicBezTo>
                  <a:cubicBezTo>
                    <a:pt x="16615" y="9742"/>
                    <a:pt x="19108" y="11285"/>
                    <a:pt x="20354" y="12742"/>
                  </a:cubicBezTo>
                  <a:cubicBezTo>
                    <a:pt x="21600" y="14200"/>
                    <a:pt x="21600" y="15571"/>
                    <a:pt x="18000" y="17028"/>
                  </a:cubicBezTo>
                  <a:cubicBezTo>
                    <a:pt x="14400" y="18485"/>
                    <a:pt x="7200" y="20028"/>
                    <a:pt x="0" y="215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5" name="Line"/>
            <p:cNvSpPr/>
            <p:nvPr/>
          </p:nvSpPr>
          <p:spPr>
            <a:xfrm>
              <a:off x="6470675" y="1829757"/>
              <a:ext cx="155263" cy="259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5" h="21543" fill="norm" stroke="1" extrusionOk="0">
                  <a:moveTo>
                    <a:pt x="389" y="4684"/>
                  </a:moveTo>
                  <a:cubicBezTo>
                    <a:pt x="101" y="3806"/>
                    <a:pt x="-187" y="2928"/>
                    <a:pt x="389" y="2226"/>
                  </a:cubicBezTo>
                  <a:cubicBezTo>
                    <a:pt x="965" y="1523"/>
                    <a:pt x="2405" y="997"/>
                    <a:pt x="3845" y="645"/>
                  </a:cubicBezTo>
                  <a:cubicBezTo>
                    <a:pt x="5285" y="294"/>
                    <a:pt x="6725" y="119"/>
                    <a:pt x="8597" y="31"/>
                  </a:cubicBezTo>
                  <a:cubicBezTo>
                    <a:pt x="10469" y="-57"/>
                    <a:pt x="12773" y="-57"/>
                    <a:pt x="13637" y="1436"/>
                  </a:cubicBezTo>
                  <a:cubicBezTo>
                    <a:pt x="14501" y="2928"/>
                    <a:pt x="13925" y="5914"/>
                    <a:pt x="11621" y="8899"/>
                  </a:cubicBezTo>
                  <a:cubicBezTo>
                    <a:pt x="9317" y="11884"/>
                    <a:pt x="5285" y="14870"/>
                    <a:pt x="2837" y="16802"/>
                  </a:cubicBezTo>
                  <a:cubicBezTo>
                    <a:pt x="389" y="18733"/>
                    <a:pt x="-475" y="19611"/>
                    <a:pt x="245" y="20050"/>
                  </a:cubicBezTo>
                  <a:cubicBezTo>
                    <a:pt x="965" y="20489"/>
                    <a:pt x="3269" y="20489"/>
                    <a:pt x="6437" y="20402"/>
                  </a:cubicBezTo>
                  <a:cubicBezTo>
                    <a:pt x="9605" y="20314"/>
                    <a:pt x="13637" y="20138"/>
                    <a:pt x="16229" y="20314"/>
                  </a:cubicBezTo>
                  <a:cubicBezTo>
                    <a:pt x="18821" y="20489"/>
                    <a:pt x="19973" y="21016"/>
                    <a:pt x="21125" y="215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6" name="Line"/>
            <p:cNvSpPr/>
            <p:nvPr/>
          </p:nvSpPr>
          <p:spPr>
            <a:xfrm>
              <a:off x="6410037" y="2171972"/>
              <a:ext cx="2413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58" y="17280"/>
                    <a:pt x="8716" y="12960"/>
                    <a:pt x="12316" y="9360"/>
                  </a:cubicBezTo>
                  <a:cubicBezTo>
                    <a:pt x="15916" y="5760"/>
                    <a:pt x="18758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7" name="Line"/>
            <p:cNvSpPr/>
            <p:nvPr/>
          </p:nvSpPr>
          <p:spPr>
            <a:xfrm>
              <a:off x="6454487" y="2271147"/>
              <a:ext cx="171451" cy="265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6" fill="norm" stroke="1" extrusionOk="0">
                  <a:moveTo>
                    <a:pt x="21600" y="2236"/>
                  </a:moveTo>
                  <a:cubicBezTo>
                    <a:pt x="20533" y="1216"/>
                    <a:pt x="19467" y="195"/>
                    <a:pt x="18533" y="25"/>
                  </a:cubicBezTo>
                  <a:cubicBezTo>
                    <a:pt x="17600" y="-145"/>
                    <a:pt x="16800" y="535"/>
                    <a:pt x="14267" y="2831"/>
                  </a:cubicBezTo>
                  <a:cubicBezTo>
                    <a:pt x="11733" y="5127"/>
                    <a:pt x="7467" y="9039"/>
                    <a:pt x="4800" y="12016"/>
                  </a:cubicBezTo>
                  <a:cubicBezTo>
                    <a:pt x="2133" y="14992"/>
                    <a:pt x="1067" y="17033"/>
                    <a:pt x="533" y="18479"/>
                  </a:cubicBezTo>
                  <a:cubicBezTo>
                    <a:pt x="0" y="19924"/>
                    <a:pt x="0" y="20775"/>
                    <a:pt x="1067" y="21115"/>
                  </a:cubicBezTo>
                  <a:cubicBezTo>
                    <a:pt x="2133" y="21455"/>
                    <a:pt x="4267" y="21285"/>
                    <a:pt x="6133" y="20860"/>
                  </a:cubicBezTo>
                  <a:cubicBezTo>
                    <a:pt x="8000" y="20435"/>
                    <a:pt x="9600" y="19754"/>
                    <a:pt x="10667" y="18989"/>
                  </a:cubicBezTo>
                  <a:cubicBezTo>
                    <a:pt x="11733" y="18224"/>
                    <a:pt x="12267" y="17373"/>
                    <a:pt x="11867" y="16778"/>
                  </a:cubicBezTo>
                  <a:cubicBezTo>
                    <a:pt x="11467" y="16183"/>
                    <a:pt x="10133" y="15842"/>
                    <a:pt x="8000" y="15757"/>
                  </a:cubicBezTo>
                  <a:cubicBezTo>
                    <a:pt x="5867" y="15672"/>
                    <a:pt x="2933" y="15842"/>
                    <a:pt x="0" y="160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8" name="Line"/>
            <p:cNvSpPr/>
            <p:nvPr/>
          </p:nvSpPr>
          <p:spPr>
            <a:xfrm>
              <a:off x="3165187" y="3461022"/>
              <a:ext cx="1524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9" name="Line"/>
            <p:cNvSpPr/>
            <p:nvPr/>
          </p:nvSpPr>
          <p:spPr>
            <a:xfrm>
              <a:off x="3139787" y="3600722"/>
              <a:ext cx="1397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0" name="Line"/>
            <p:cNvSpPr/>
            <p:nvPr/>
          </p:nvSpPr>
          <p:spPr>
            <a:xfrm>
              <a:off x="4301837" y="3099072"/>
              <a:ext cx="38101" cy="34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9" fill="norm" stroke="1" extrusionOk="0">
                  <a:moveTo>
                    <a:pt x="0" y="0"/>
                  </a:moveTo>
                  <a:cubicBezTo>
                    <a:pt x="1200" y="4346"/>
                    <a:pt x="2400" y="8693"/>
                    <a:pt x="3000" y="11985"/>
                  </a:cubicBezTo>
                  <a:cubicBezTo>
                    <a:pt x="3600" y="15278"/>
                    <a:pt x="3600" y="17517"/>
                    <a:pt x="4200" y="19032"/>
                  </a:cubicBezTo>
                  <a:cubicBezTo>
                    <a:pt x="4800" y="20546"/>
                    <a:pt x="6000" y="21337"/>
                    <a:pt x="9000" y="21468"/>
                  </a:cubicBezTo>
                  <a:cubicBezTo>
                    <a:pt x="12000" y="21600"/>
                    <a:pt x="16800" y="21073"/>
                    <a:pt x="21600" y="20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1" name="Line"/>
            <p:cNvSpPr/>
            <p:nvPr/>
          </p:nvSpPr>
          <p:spPr>
            <a:xfrm>
              <a:off x="6108131" y="2953022"/>
              <a:ext cx="9807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4533"/>
                    <a:pt x="2735" y="9067"/>
                    <a:pt x="575" y="12667"/>
                  </a:cubicBezTo>
                  <a:cubicBezTo>
                    <a:pt x="-1585" y="16267"/>
                    <a:pt x="2735" y="18933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2" name="Line"/>
            <p:cNvSpPr/>
            <p:nvPr/>
          </p:nvSpPr>
          <p:spPr>
            <a:xfrm>
              <a:off x="4162137" y="3562622"/>
              <a:ext cx="220345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2" y="19680"/>
                    <a:pt x="124" y="17760"/>
                    <a:pt x="353" y="16320"/>
                  </a:cubicBezTo>
                  <a:cubicBezTo>
                    <a:pt x="581" y="14880"/>
                    <a:pt x="975" y="13920"/>
                    <a:pt x="1525" y="12480"/>
                  </a:cubicBezTo>
                  <a:cubicBezTo>
                    <a:pt x="2075" y="11040"/>
                    <a:pt x="2780" y="9120"/>
                    <a:pt x="3517" y="7680"/>
                  </a:cubicBezTo>
                  <a:cubicBezTo>
                    <a:pt x="4254" y="6240"/>
                    <a:pt x="5021" y="5280"/>
                    <a:pt x="5737" y="4560"/>
                  </a:cubicBezTo>
                  <a:cubicBezTo>
                    <a:pt x="6453" y="3840"/>
                    <a:pt x="7117" y="3360"/>
                    <a:pt x="7822" y="3360"/>
                  </a:cubicBezTo>
                  <a:cubicBezTo>
                    <a:pt x="8528" y="3360"/>
                    <a:pt x="9275" y="3840"/>
                    <a:pt x="10012" y="4320"/>
                  </a:cubicBezTo>
                  <a:cubicBezTo>
                    <a:pt x="10748" y="4800"/>
                    <a:pt x="11474" y="5280"/>
                    <a:pt x="12211" y="5760"/>
                  </a:cubicBezTo>
                  <a:cubicBezTo>
                    <a:pt x="12948" y="6240"/>
                    <a:pt x="13695" y="6720"/>
                    <a:pt x="14431" y="6720"/>
                  </a:cubicBezTo>
                  <a:cubicBezTo>
                    <a:pt x="15168" y="6720"/>
                    <a:pt x="15894" y="6240"/>
                    <a:pt x="16765" y="5520"/>
                  </a:cubicBezTo>
                  <a:cubicBezTo>
                    <a:pt x="17637" y="4800"/>
                    <a:pt x="18654" y="3840"/>
                    <a:pt x="19484" y="2880"/>
                  </a:cubicBezTo>
                  <a:cubicBezTo>
                    <a:pt x="20314" y="1920"/>
                    <a:pt x="20957" y="9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3" name="Line"/>
            <p:cNvSpPr/>
            <p:nvPr/>
          </p:nvSpPr>
          <p:spPr>
            <a:xfrm>
              <a:off x="4847937" y="3886472"/>
              <a:ext cx="63501" cy="431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7" fill="norm" stroke="1" extrusionOk="0">
                  <a:moveTo>
                    <a:pt x="21600" y="0"/>
                  </a:moveTo>
                  <a:cubicBezTo>
                    <a:pt x="17280" y="3372"/>
                    <a:pt x="12960" y="6743"/>
                    <a:pt x="9360" y="9852"/>
                  </a:cubicBezTo>
                  <a:cubicBezTo>
                    <a:pt x="5760" y="12960"/>
                    <a:pt x="2880" y="15805"/>
                    <a:pt x="1440" y="17491"/>
                  </a:cubicBezTo>
                  <a:cubicBezTo>
                    <a:pt x="0" y="19177"/>
                    <a:pt x="0" y="19703"/>
                    <a:pt x="0" y="20230"/>
                  </a:cubicBezTo>
                  <a:cubicBezTo>
                    <a:pt x="0" y="20757"/>
                    <a:pt x="0" y="21284"/>
                    <a:pt x="1800" y="21442"/>
                  </a:cubicBezTo>
                  <a:cubicBezTo>
                    <a:pt x="3600" y="21600"/>
                    <a:pt x="7200" y="21389"/>
                    <a:pt x="10800" y="211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4" name="Line"/>
            <p:cNvSpPr/>
            <p:nvPr/>
          </p:nvSpPr>
          <p:spPr>
            <a:xfrm>
              <a:off x="4993987" y="3888858"/>
              <a:ext cx="857251" cy="391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9" fill="norm" stroke="1" extrusionOk="0">
                  <a:moveTo>
                    <a:pt x="0" y="21469"/>
                  </a:moveTo>
                  <a:cubicBezTo>
                    <a:pt x="1547" y="20888"/>
                    <a:pt x="3093" y="20308"/>
                    <a:pt x="4507" y="20017"/>
                  </a:cubicBezTo>
                  <a:cubicBezTo>
                    <a:pt x="5920" y="19727"/>
                    <a:pt x="7200" y="19727"/>
                    <a:pt x="8027" y="19669"/>
                  </a:cubicBezTo>
                  <a:cubicBezTo>
                    <a:pt x="8853" y="19611"/>
                    <a:pt x="9227" y="19495"/>
                    <a:pt x="9227" y="19204"/>
                  </a:cubicBezTo>
                  <a:cubicBezTo>
                    <a:pt x="9227" y="18914"/>
                    <a:pt x="8853" y="18450"/>
                    <a:pt x="8293" y="17230"/>
                  </a:cubicBezTo>
                  <a:cubicBezTo>
                    <a:pt x="7733" y="16011"/>
                    <a:pt x="6987" y="14037"/>
                    <a:pt x="6533" y="12063"/>
                  </a:cubicBezTo>
                  <a:cubicBezTo>
                    <a:pt x="6080" y="10088"/>
                    <a:pt x="5920" y="8114"/>
                    <a:pt x="6213" y="6372"/>
                  </a:cubicBezTo>
                  <a:cubicBezTo>
                    <a:pt x="6507" y="4630"/>
                    <a:pt x="7253" y="3121"/>
                    <a:pt x="8347" y="2017"/>
                  </a:cubicBezTo>
                  <a:cubicBezTo>
                    <a:pt x="9440" y="914"/>
                    <a:pt x="10880" y="217"/>
                    <a:pt x="11893" y="43"/>
                  </a:cubicBezTo>
                  <a:cubicBezTo>
                    <a:pt x="12907" y="-131"/>
                    <a:pt x="13493" y="217"/>
                    <a:pt x="13920" y="1146"/>
                  </a:cubicBezTo>
                  <a:cubicBezTo>
                    <a:pt x="14347" y="2075"/>
                    <a:pt x="14613" y="3585"/>
                    <a:pt x="14533" y="5675"/>
                  </a:cubicBezTo>
                  <a:cubicBezTo>
                    <a:pt x="14453" y="7766"/>
                    <a:pt x="14027" y="10437"/>
                    <a:pt x="13627" y="12585"/>
                  </a:cubicBezTo>
                  <a:cubicBezTo>
                    <a:pt x="13227" y="14734"/>
                    <a:pt x="12853" y="16359"/>
                    <a:pt x="12667" y="17695"/>
                  </a:cubicBezTo>
                  <a:cubicBezTo>
                    <a:pt x="12480" y="19030"/>
                    <a:pt x="12480" y="20075"/>
                    <a:pt x="12960" y="20598"/>
                  </a:cubicBezTo>
                  <a:cubicBezTo>
                    <a:pt x="13440" y="21121"/>
                    <a:pt x="14400" y="21121"/>
                    <a:pt x="15920" y="20772"/>
                  </a:cubicBezTo>
                  <a:cubicBezTo>
                    <a:pt x="17440" y="20424"/>
                    <a:pt x="19520" y="19727"/>
                    <a:pt x="21600" y="190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5" name="Line"/>
            <p:cNvSpPr/>
            <p:nvPr/>
          </p:nvSpPr>
          <p:spPr>
            <a:xfrm>
              <a:off x="6048087" y="3861072"/>
              <a:ext cx="9808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12960" y="0"/>
                  </a:moveTo>
                  <a:cubicBezTo>
                    <a:pt x="17280" y="3720"/>
                    <a:pt x="21600" y="7440"/>
                    <a:pt x="19440" y="11040"/>
                  </a:cubicBezTo>
                  <a:cubicBezTo>
                    <a:pt x="17280" y="14640"/>
                    <a:pt x="8640" y="181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6" name="Line"/>
            <p:cNvSpPr/>
            <p:nvPr/>
          </p:nvSpPr>
          <p:spPr>
            <a:xfrm>
              <a:off x="4555837" y="2970384"/>
              <a:ext cx="82551" cy="3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fill="norm" stroke="1" extrusionOk="0">
                  <a:moveTo>
                    <a:pt x="21600" y="3716"/>
                  </a:moveTo>
                  <a:cubicBezTo>
                    <a:pt x="21046" y="3113"/>
                    <a:pt x="20492" y="2510"/>
                    <a:pt x="18554" y="1786"/>
                  </a:cubicBezTo>
                  <a:cubicBezTo>
                    <a:pt x="16615" y="1062"/>
                    <a:pt x="13292" y="217"/>
                    <a:pt x="10800" y="36"/>
                  </a:cubicBezTo>
                  <a:cubicBezTo>
                    <a:pt x="8308" y="-145"/>
                    <a:pt x="6646" y="338"/>
                    <a:pt x="5262" y="1967"/>
                  </a:cubicBezTo>
                  <a:cubicBezTo>
                    <a:pt x="3877" y="3596"/>
                    <a:pt x="2769" y="6371"/>
                    <a:pt x="2769" y="9147"/>
                  </a:cubicBezTo>
                  <a:cubicBezTo>
                    <a:pt x="2769" y="11922"/>
                    <a:pt x="3877" y="14697"/>
                    <a:pt x="3600" y="16749"/>
                  </a:cubicBezTo>
                  <a:cubicBezTo>
                    <a:pt x="3323" y="18800"/>
                    <a:pt x="1662" y="20128"/>
                    <a:pt x="0" y="21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7" name="Line"/>
            <p:cNvSpPr/>
            <p:nvPr/>
          </p:nvSpPr>
          <p:spPr>
            <a:xfrm>
              <a:off x="4492337" y="3200672"/>
              <a:ext cx="1524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00" y="17100"/>
                    <a:pt x="1800" y="12600"/>
                    <a:pt x="5400" y="9000"/>
                  </a:cubicBezTo>
                  <a:cubicBezTo>
                    <a:pt x="9000" y="5400"/>
                    <a:pt x="15300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8" name="Line"/>
            <p:cNvSpPr/>
            <p:nvPr/>
          </p:nvSpPr>
          <p:spPr>
            <a:xfrm>
              <a:off x="4683486" y="3189673"/>
              <a:ext cx="139052" cy="150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359" fill="norm" stroke="1" extrusionOk="0">
                  <a:moveTo>
                    <a:pt x="16591" y="1559"/>
                  </a:moveTo>
                  <a:cubicBezTo>
                    <a:pt x="15282" y="659"/>
                    <a:pt x="13973" y="-241"/>
                    <a:pt x="11191" y="59"/>
                  </a:cubicBezTo>
                  <a:cubicBezTo>
                    <a:pt x="8409" y="359"/>
                    <a:pt x="4155" y="1859"/>
                    <a:pt x="2027" y="4259"/>
                  </a:cubicBezTo>
                  <a:cubicBezTo>
                    <a:pt x="-100" y="6659"/>
                    <a:pt x="-100" y="9959"/>
                    <a:pt x="64" y="12359"/>
                  </a:cubicBezTo>
                  <a:cubicBezTo>
                    <a:pt x="227" y="14759"/>
                    <a:pt x="555" y="16259"/>
                    <a:pt x="1536" y="17309"/>
                  </a:cubicBezTo>
                  <a:cubicBezTo>
                    <a:pt x="2518" y="18359"/>
                    <a:pt x="4155" y="18959"/>
                    <a:pt x="6282" y="17309"/>
                  </a:cubicBezTo>
                  <a:cubicBezTo>
                    <a:pt x="8409" y="15659"/>
                    <a:pt x="11027" y="11759"/>
                    <a:pt x="12664" y="8609"/>
                  </a:cubicBezTo>
                  <a:cubicBezTo>
                    <a:pt x="14300" y="5459"/>
                    <a:pt x="14955" y="3059"/>
                    <a:pt x="15282" y="2909"/>
                  </a:cubicBezTo>
                  <a:cubicBezTo>
                    <a:pt x="15609" y="2759"/>
                    <a:pt x="15609" y="4859"/>
                    <a:pt x="16591" y="8309"/>
                  </a:cubicBezTo>
                  <a:cubicBezTo>
                    <a:pt x="17573" y="11759"/>
                    <a:pt x="19536" y="16559"/>
                    <a:pt x="21500" y="213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9" name="Line"/>
            <p:cNvSpPr/>
            <p:nvPr/>
          </p:nvSpPr>
          <p:spPr>
            <a:xfrm>
              <a:off x="4866987" y="3168922"/>
              <a:ext cx="127001" cy="144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8" fill="norm" stroke="1" extrusionOk="0">
                  <a:moveTo>
                    <a:pt x="0" y="5635"/>
                  </a:moveTo>
                  <a:cubicBezTo>
                    <a:pt x="720" y="8765"/>
                    <a:pt x="1440" y="11896"/>
                    <a:pt x="2520" y="14243"/>
                  </a:cubicBezTo>
                  <a:cubicBezTo>
                    <a:pt x="3600" y="16591"/>
                    <a:pt x="5040" y="18157"/>
                    <a:pt x="6660" y="19409"/>
                  </a:cubicBezTo>
                  <a:cubicBezTo>
                    <a:pt x="8280" y="20661"/>
                    <a:pt x="10080" y="21600"/>
                    <a:pt x="11340" y="21287"/>
                  </a:cubicBezTo>
                  <a:cubicBezTo>
                    <a:pt x="12600" y="20974"/>
                    <a:pt x="13320" y="19409"/>
                    <a:pt x="14220" y="16122"/>
                  </a:cubicBezTo>
                  <a:cubicBezTo>
                    <a:pt x="15120" y="12835"/>
                    <a:pt x="16200" y="7826"/>
                    <a:pt x="17460" y="4852"/>
                  </a:cubicBezTo>
                  <a:cubicBezTo>
                    <a:pt x="18720" y="1878"/>
                    <a:pt x="20160" y="93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0" name="Line"/>
            <p:cNvSpPr/>
            <p:nvPr/>
          </p:nvSpPr>
          <p:spPr>
            <a:xfrm>
              <a:off x="5045581" y="3192421"/>
              <a:ext cx="80814" cy="128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5" h="20881" fill="norm" stroke="1" extrusionOk="0">
                  <a:moveTo>
                    <a:pt x="13084" y="4422"/>
                  </a:moveTo>
                  <a:cubicBezTo>
                    <a:pt x="12530" y="2708"/>
                    <a:pt x="11977" y="993"/>
                    <a:pt x="10315" y="308"/>
                  </a:cubicBezTo>
                  <a:cubicBezTo>
                    <a:pt x="8654" y="-378"/>
                    <a:pt x="5884" y="-35"/>
                    <a:pt x="3946" y="2536"/>
                  </a:cubicBezTo>
                  <a:cubicBezTo>
                    <a:pt x="2007" y="5108"/>
                    <a:pt x="900" y="9908"/>
                    <a:pt x="346" y="13165"/>
                  </a:cubicBezTo>
                  <a:cubicBezTo>
                    <a:pt x="-208" y="16422"/>
                    <a:pt x="-208" y="18136"/>
                    <a:pt x="1177" y="19336"/>
                  </a:cubicBezTo>
                  <a:cubicBezTo>
                    <a:pt x="2561" y="20536"/>
                    <a:pt x="5330" y="21222"/>
                    <a:pt x="8377" y="20708"/>
                  </a:cubicBezTo>
                  <a:cubicBezTo>
                    <a:pt x="11423" y="20193"/>
                    <a:pt x="14746" y="18479"/>
                    <a:pt x="17238" y="16079"/>
                  </a:cubicBezTo>
                  <a:cubicBezTo>
                    <a:pt x="19730" y="13679"/>
                    <a:pt x="21392" y="10593"/>
                    <a:pt x="21115" y="8536"/>
                  </a:cubicBezTo>
                  <a:cubicBezTo>
                    <a:pt x="20838" y="6479"/>
                    <a:pt x="18623" y="5451"/>
                    <a:pt x="16407" y="4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1" name="Line"/>
            <p:cNvSpPr/>
            <p:nvPr/>
          </p:nvSpPr>
          <p:spPr>
            <a:xfrm>
              <a:off x="5171787" y="3179831"/>
              <a:ext cx="120651" cy="169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3" fill="norm" stroke="1" extrusionOk="0">
                  <a:moveTo>
                    <a:pt x="0" y="3384"/>
                  </a:moveTo>
                  <a:cubicBezTo>
                    <a:pt x="379" y="2067"/>
                    <a:pt x="758" y="750"/>
                    <a:pt x="2084" y="223"/>
                  </a:cubicBezTo>
                  <a:cubicBezTo>
                    <a:pt x="3411" y="-304"/>
                    <a:pt x="5684" y="-41"/>
                    <a:pt x="8147" y="2594"/>
                  </a:cubicBezTo>
                  <a:cubicBezTo>
                    <a:pt x="10611" y="5228"/>
                    <a:pt x="13263" y="10233"/>
                    <a:pt x="14589" y="13394"/>
                  </a:cubicBezTo>
                  <a:cubicBezTo>
                    <a:pt x="15916" y="16555"/>
                    <a:pt x="15916" y="17872"/>
                    <a:pt x="15347" y="19057"/>
                  </a:cubicBezTo>
                  <a:cubicBezTo>
                    <a:pt x="14779" y="20242"/>
                    <a:pt x="13642" y="21296"/>
                    <a:pt x="12884" y="21033"/>
                  </a:cubicBezTo>
                  <a:cubicBezTo>
                    <a:pt x="12126" y="20769"/>
                    <a:pt x="11747" y="19189"/>
                    <a:pt x="11558" y="16686"/>
                  </a:cubicBezTo>
                  <a:cubicBezTo>
                    <a:pt x="11368" y="14184"/>
                    <a:pt x="11368" y="10759"/>
                    <a:pt x="13074" y="7994"/>
                  </a:cubicBezTo>
                  <a:cubicBezTo>
                    <a:pt x="14779" y="5228"/>
                    <a:pt x="18189" y="3120"/>
                    <a:pt x="21600" y="10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2" name="Line"/>
            <p:cNvSpPr/>
            <p:nvPr/>
          </p:nvSpPr>
          <p:spPr>
            <a:xfrm>
              <a:off x="5350910" y="3193526"/>
              <a:ext cx="151078" cy="165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162" fill="norm" stroke="1" extrusionOk="0">
                  <a:moveTo>
                    <a:pt x="12412" y="3342"/>
                  </a:moveTo>
                  <a:cubicBezTo>
                    <a:pt x="11512" y="2262"/>
                    <a:pt x="10612" y="1182"/>
                    <a:pt x="9262" y="507"/>
                  </a:cubicBezTo>
                  <a:cubicBezTo>
                    <a:pt x="7912" y="-168"/>
                    <a:pt x="6112" y="-438"/>
                    <a:pt x="4462" y="1452"/>
                  </a:cubicBezTo>
                  <a:cubicBezTo>
                    <a:pt x="2812" y="3342"/>
                    <a:pt x="1312" y="7392"/>
                    <a:pt x="562" y="10092"/>
                  </a:cubicBezTo>
                  <a:cubicBezTo>
                    <a:pt x="-188" y="12792"/>
                    <a:pt x="-188" y="14142"/>
                    <a:pt x="562" y="15222"/>
                  </a:cubicBezTo>
                  <a:cubicBezTo>
                    <a:pt x="1312" y="16302"/>
                    <a:pt x="2812" y="17112"/>
                    <a:pt x="4912" y="16437"/>
                  </a:cubicBezTo>
                  <a:cubicBezTo>
                    <a:pt x="7012" y="15762"/>
                    <a:pt x="9712" y="13602"/>
                    <a:pt x="11362" y="11307"/>
                  </a:cubicBezTo>
                  <a:cubicBezTo>
                    <a:pt x="13012" y="9012"/>
                    <a:pt x="13612" y="6582"/>
                    <a:pt x="13762" y="6042"/>
                  </a:cubicBezTo>
                  <a:cubicBezTo>
                    <a:pt x="13912" y="5502"/>
                    <a:pt x="13612" y="6852"/>
                    <a:pt x="13612" y="8877"/>
                  </a:cubicBezTo>
                  <a:cubicBezTo>
                    <a:pt x="13612" y="10902"/>
                    <a:pt x="13912" y="13602"/>
                    <a:pt x="15262" y="15762"/>
                  </a:cubicBezTo>
                  <a:cubicBezTo>
                    <a:pt x="16612" y="17922"/>
                    <a:pt x="19012" y="19542"/>
                    <a:pt x="21412" y="211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3" name="Line"/>
            <p:cNvSpPr/>
            <p:nvPr/>
          </p:nvSpPr>
          <p:spPr>
            <a:xfrm>
              <a:off x="5553150" y="3003822"/>
              <a:ext cx="129188" cy="354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6" h="21545" fill="norm" stroke="1" extrusionOk="0">
                  <a:moveTo>
                    <a:pt x="6112" y="0"/>
                  </a:moveTo>
                  <a:cubicBezTo>
                    <a:pt x="4741" y="3729"/>
                    <a:pt x="3369" y="7457"/>
                    <a:pt x="2512" y="10029"/>
                  </a:cubicBezTo>
                  <a:cubicBezTo>
                    <a:pt x="1655" y="12600"/>
                    <a:pt x="1312" y="14014"/>
                    <a:pt x="1141" y="15043"/>
                  </a:cubicBezTo>
                  <a:cubicBezTo>
                    <a:pt x="969" y="16071"/>
                    <a:pt x="969" y="16714"/>
                    <a:pt x="969" y="17357"/>
                  </a:cubicBezTo>
                  <a:cubicBezTo>
                    <a:pt x="969" y="18000"/>
                    <a:pt x="969" y="18643"/>
                    <a:pt x="1484" y="18579"/>
                  </a:cubicBezTo>
                  <a:cubicBezTo>
                    <a:pt x="1998" y="18514"/>
                    <a:pt x="3027" y="17743"/>
                    <a:pt x="4569" y="16971"/>
                  </a:cubicBezTo>
                  <a:cubicBezTo>
                    <a:pt x="6112" y="16200"/>
                    <a:pt x="8169" y="15429"/>
                    <a:pt x="10227" y="15107"/>
                  </a:cubicBezTo>
                  <a:cubicBezTo>
                    <a:pt x="12284" y="14786"/>
                    <a:pt x="14341" y="14914"/>
                    <a:pt x="16055" y="15364"/>
                  </a:cubicBezTo>
                  <a:cubicBezTo>
                    <a:pt x="17769" y="15814"/>
                    <a:pt x="19141" y="16586"/>
                    <a:pt x="19998" y="17421"/>
                  </a:cubicBezTo>
                  <a:cubicBezTo>
                    <a:pt x="20855" y="18257"/>
                    <a:pt x="21198" y="19157"/>
                    <a:pt x="20684" y="19864"/>
                  </a:cubicBezTo>
                  <a:cubicBezTo>
                    <a:pt x="20169" y="20571"/>
                    <a:pt x="18798" y="21086"/>
                    <a:pt x="16055" y="21343"/>
                  </a:cubicBezTo>
                  <a:cubicBezTo>
                    <a:pt x="13312" y="21600"/>
                    <a:pt x="9198" y="21600"/>
                    <a:pt x="6112" y="21407"/>
                  </a:cubicBezTo>
                  <a:cubicBezTo>
                    <a:pt x="3027" y="21214"/>
                    <a:pt x="969" y="20829"/>
                    <a:pt x="284" y="20121"/>
                  </a:cubicBezTo>
                  <a:cubicBezTo>
                    <a:pt x="-402" y="19414"/>
                    <a:pt x="284" y="18386"/>
                    <a:pt x="969" y="173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4" name="Line"/>
            <p:cNvSpPr/>
            <p:nvPr/>
          </p:nvSpPr>
          <p:spPr>
            <a:xfrm>
              <a:off x="5755987" y="3022872"/>
              <a:ext cx="215901" cy="36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447" y="0"/>
                  </a:moveTo>
                  <a:cubicBezTo>
                    <a:pt x="2965" y="2905"/>
                    <a:pt x="1482" y="5811"/>
                    <a:pt x="741" y="8337"/>
                  </a:cubicBezTo>
                  <a:cubicBezTo>
                    <a:pt x="0" y="10863"/>
                    <a:pt x="0" y="13011"/>
                    <a:pt x="0" y="14400"/>
                  </a:cubicBezTo>
                  <a:cubicBezTo>
                    <a:pt x="0" y="15789"/>
                    <a:pt x="0" y="16421"/>
                    <a:pt x="318" y="16989"/>
                  </a:cubicBezTo>
                  <a:cubicBezTo>
                    <a:pt x="635" y="17558"/>
                    <a:pt x="1271" y="18063"/>
                    <a:pt x="2753" y="17747"/>
                  </a:cubicBezTo>
                  <a:cubicBezTo>
                    <a:pt x="4235" y="17432"/>
                    <a:pt x="6565" y="16295"/>
                    <a:pt x="8047" y="15474"/>
                  </a:cubicBezTo>
                  <a:cubicBezTo>
                    <a:pt x="9529" y="14653"/>
                    <a:pt x="10165" y="14147"/>
                    <a:pt x="10694" y="13326"/>
                  </a:cubicBezTo>
                  <a:cubicBezTo>
                    <a:pt x="11224" y="12505"/>
                    <a:pt x="11647" y="11368"/>
                    <a:pt x="11224" y="10989"/>
                  </a:cubicBezTo>
                  <a:cubicBezTo>
                    <a:pt x="10800" y="10611"/>
                    <a:pt x="9529" y="10989"/>
                    <a:pt x="8259" y="11937"/>
                  </a:cubicBezTo>
                  <a:cubicBezTo>
                    <a:pt x="6988" y="12884"/>
                    <a:pt x="5718" y="14400"/>
                    <a:pt x="5400" y="15979"/>
                  </a:cubicBezTo>
                  <a:cubicBezTo>
                    <a:pt x="5082" y="17558"/>
                    <a:pt x="5718" y="19200"/>
                    <a:pt x="8576" y="20147"/>
                  </a:cubicBezTo>
                  <a:cubicBezTo>
                    <a:pt x="11435" y="21095"/>
                    <a:pt x="16518" y="2134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515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462479" y="3689985"/>
              <a:ext cx="1854625" cy="927953"/>
            </a:xfrm>
            <a:prstGeom prst="rect">
              <a:avLst/>
            </a:prstGeom>
            <a:effectLst/>
          </p:spPr>
        </p:pic>
        <p:pic>
          <p:nvPicPr>
            <p:cNvPr id="517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321137" y="4115072"/>
              <a:ext cx="1136651" cy="88901"/>
            </a:xfrm>
            <a:prstGeom prst="rect">
              <a:avLst/>
            </a:prstGeom>
            <a:effectLst/>
          </p:spPr>
        </p:pic>
        <p:pic>
          <p:nvPicPr>
            <p:cNvPr id="519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178387" y="3960931"/>
              <a:ext cx="295945" cy="370042"/>
            </a:xfrm>
            <a:prstGeom prst="rect">
              <a:avLst/>
            </a:prstGeom>
            <a:effectLst/>
          </p:spPr>
        </p:pic>
        <p:pic>
          <p:nvPicPr>
            <p:cNvPr id="521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8609254" y="3869153"/>
              <a:ext cx="213784" cy="391058"/>
            </a:xfrm>
            <a:prstGeom prst="rect">
              <a:avLst/>
            </a:prstGeom>
            <a:effectLst/>
          </p:spPr>
        </p:pic>
        <p:pic>
          <p:nvPicPr>
            <p:cNvPr id="523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8927500" y="3715022"/>
              <a:ext cx="124138" cy="444501"/>
            </a:xfrm>
            <a:prstGeom prst="rect">
              <a:avLst/>
            </a:prstGeom>
            <a:effectLst/>
          </p:spPr>
        </p:pic>
        <p:pic>
          <p:nvPicPr>
            <p:cNvPr id="525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8899237" y="4285959"/>
              <a:ext cx="120651" cy="107293"/>
            </a:xfrm>
            <a:prstGeom prst="rect">
              <a:avLst/>
            </a:prstGeom>
            <a:effectLst/>
          </p:spPr>
        </p:pic>
        <p:pic>
          <p:nvPicPr>
            <p:cNvPr id="527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302337" y="4464685"/>
              <a:ext cx="1479551" cy="82188"/>
            </a:xfrm>
            <a:prstGeom prst="rect">
              <a:avLst/>
            </a:prstGeom>
            <a:effectLst/>
          </p:spPr>
        </p:pic>
        <p:pic>
          <p:nvPicPr>
            <p:cNvPr id="529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310389" y="4772068"/>
              <a:ext cx="284049" cy="313272"/>
            </a:xfrm>
            <a:prstGeom prst="rect">
              <a:avLst/>
            </a:prstGeom>
            <a:effectLst/>
          </p:spPr>
        </p:pic>
        <p:pic>
          <p:nvPicPr>
            <p:cNvPr id="531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8740487" y="4598668"/>
              <a:ext cx="99484" cy="380005"/>
            </a:xfrm>
            <a:prstGeom prst="rect">
              <a:avLst/>
            </a:prstGeom>
            <a:effectLst/>
          </p:spPr>
        </p:pic>
        <p:pic>
          <p:nvPicPr>
            <p:cNvPr id="533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8673552" y="5118372"/>
              <a:ext cx="88914" cy="104118"/>
            </a:xfrm>
            <a:prstGeom prst="rect">
              <a:avLst/>
            </a:prstGeom>
            <a:effectLst/>
          </p:spPr>
        </p:pic>
        <p:pic>
          <p:nvPicPr>
            <p:cNvPr id="535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9055042" y="4778560"/>
              <a:ext cx="218846" cy="250443"/>
            </a:xfrm>
            <a:prstGeom prst="rect">
              <a:avLst/>
            </a:prstGeom>
            <a:effectLst/>
          </p:spPr>
        </p:pic>
        <p:pic>
          <p:nvPicPr>
            <p:cNvPr id="537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9356437" y="4648472"/>
              <a:ext cx="88901" cy="342901"/>
            </a:xfrm>
            <a:prstGeom prst="rect">
              <a:avLst/>
            </a:prstGeom>
            <a:effectLst/>
          </p:spPr>
        </p:pic>
        <p:pic>
          <p:nvPicPr>
            <p:cNvPr id="539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9326804" y="5061222"/>
              <a:ext cx="86784" cy="141903"/>
            </a:xfrm>
            <a:prstGeom prst="rect">
              <a:avLst/>
            </a:prstGeom>
            <a:effectLst/>
          </p:spPr>
        </p:pic>
        <p:pic>
          <p:nvPicPr>
            <p:cNvPr id="541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9716940" y="4734822"/>
              <a:ext cx="255448" cy="242843"/>
            </a:xfrm>
            <a:prstGeom prst="rect">
              <a:avLst/>
            </a:prstGeom>
            <a:effectLst/>
          </p:spPr>
        </p:pic>
        <p:pic>
          <p:nvPicPr>
            <p:cNvPr id="543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10067637" y="4559572"/>
              <a:ext cx="114301" cy="412751"/>
            </a:xfrm>
            <a:prstGeom prst="rect">
              <a:avLst/>
            </a:prstGeom>
            <a:effectLst/>
          </p:spPr>
        </p:pic>
        <p:pic>
          <p:nvPicPr>
            <p:cNvPr id="545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10053718" y="5033378"/>
              <a:ext cx="94764" cy="93547"/>
            </a:xfrm>
            <a:prstGeom prst="rect">
              <a:avLst/>
            </a:prstGeom>
            <a:effectLst/>
          </p:spPr>
        </p:pic>
        <p:pic>
          <p:nvPicPr>
            <p:cNvPr id="547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8137237" y="5226322"/>
              <a:ext cx="571501" cy="138758"/>
            </a:xfrm>
            <a:prstGeom prst="rect">
              <a:avLst/>
            </a:prstGeom>
            <a:effectLst/>
          </p:spPr>
        </p:pic>
        <p:pic>
          <p:nvPicPr>
            <p:cNvPr id="549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8071485" y="5406346"/>
              <a:ext cx="174242" cy="311153"/>
            </a:xfrm>
            <a:prstGeom prst="rect">
              <a:avLst/>
            </a:prstGeom>
            <a:effectLst/>
          </p:spPr>
        </p:pic>
        <p:pic>
          <p:nvPicPr>
            <p:cNvPr id="551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8251537" y="5473972"/>
              <a:ext cx="95251" cy="190501"/>
            </a:xfrm>
            <a:prstGeom prst="rect">
              <a:avLst/>
            </a:prstGeom>
            <a:effectLst/>
          </p:spPr>
        </p:pic>
        <p:pic>
          <p:nvPicPr>
            <p:cNvPr id="553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8295987" y="5435872"/>
              <a:ext cx="190501" cy="69851"/>
            </a:xfrm>
            <a:prstGeom prst="rect">
              <a:avLst/>
            </a:prstGeom>
            <a:effectLst/>
          </p:spPr>
        </p:pic>
        <p:pic>
          <p:nvPicPr>
            <p:cNvPr id="555" name="Line Line" descr="Line Lin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8295987" y="5524772"/>
              <a:ext cx="171451" cy="69851"/>
            </a:xfrm>
            <a:prstGeom prst="rect">
              <a:avLst/>
            </a:prstGeom>
            <a:effectLst/>
          </p:spPr>
        </p:pic>
        <p:pic>
          <p:nvPicPr>
            <p:cNvPr id="557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9032587" y="5258072"/>
              <a:ext cx="469901" cy="88901"/>
            </a:xfrm>
            <a:prstGeom prst="rect">
              <a:avLst/>
            </a:prstGeom>
            <a:effectLst/>
          </p:spPr>
        </p:pic>
        <p:pic>
          <p:nvPicPr>
            <p:cNvPr id="559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9103597" y="5441953"/>
              <a:ext cx="255391" cy="267228"/>
            </a:xfrm>
            <a:prstGeom prst="rect">
              <a:avLst/>
            </a:prstGeom>
            <a:effectLst/>
          </p:spPr>
        </p:pic>
        <p:pic>
          <p:nvPicPr>
            <p:cNvPr id="561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9342353" y="5415743"/>
              <a:ext cx="167948" cy="312230"/>
            </a:xfrm>
            <a:prstGeom prst="rect">
              <a:avLst/>
            </a:prstGeom>
            <a:effectLst/>
          </p:spPr>
        </p:pic>
        <p:pic>
          <p:nvPicPr>
            <p:cNvPr id="563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9851737" y="5208216"/>
              <a:ext cx="539751" cy="94870"/>
            </a:xfrm>
            <a:prstGeom prst="rect">
              <a:avLst/>
            </a:prstGeom>
            <a:effectLst/>
          </p:spPr>
        </p:pic>
        <p:pic>
          <p:nvPicPr>
            <p:cNvPr id="565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9985087" y="5411177"/>
              <a:ext cx="260351" cy="75496"/>
            </a:xfrm>
            <a:prstGeom prst="rect">
              <a:avLst/>
            </a:prstGeom>
            <a:effectLst/>
          </p:spPr>
        </p:pic>
        <p:pic>
          <p:nvPicPr>
            <p:cNvPr id="567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10011484" y="5429522"/>
              <a:ext cx="142319" cy="252350"/>
            </a:xfrm>
            <a:prstGeom prst="rect">
              <a:avLst/>
            </a:prstGeom>
            <a:effectLst/>
          </p:spPr>
        </p:pic>
        <p:pic>
          <p:nvPicPr>
            <p:cNvPr id="569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10239087" y="5429522"/>
              <a:ext cx="228601" cy="63501"/>
            </a:xfrm>
            <a:prstGeom prst="rect">
              <a:avLst/>
            </a:prstGeom>
            <a:effectLst/>
          </p:spPr>
        </p:pic>
        <p:pic>
          <p:nvPicPr>
            <p:cNvPr id="571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10156537" y="5448572"/>
              <a:ext cx="201500" cy="253056"/>
            </a:xfrm>
            <a:prstGeom prst="rect">
              <a:avLst/>
            </a:prstGeom>
            <a:effectLst/>
          </p:spPr>
        </p:pic>
        <p:pic>
          <p:nvPicPr>
            <p:cNvPr id="573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6314787" y="2806972"/>
              <a:ext cx="1485901" cy="425451"/>
            </a:xfrm>
            <a:prstGeom prst="rect">
              <a:avLst/>
            </a:prstGeom>
            <a:effectLst/>
          </p:spPr>
        </p:pic>
        <p:pic>
          <p:nvPicPr>
            <p:cNvPr id="575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7584787" y="2641872"/>
              <a:ext cx="301784" cy="355601"/>
            </a:xfrm>
            <a:prstGeom prst="rect">
              <a:avLst/>
            </a:prstGeom>
            <a:effectLst/>
          </p:spPr>
        </p:pic>
        <p:pic>
          <p:nvPicPr>
            <p:cNvPr id="577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447387" y="5178415"/>
              <a:ext cx="406401" cy="92358"/>
            </a:xfrm>
            <a:prstGeom prst="rect">
              <a:avLst/>
            </a:prstGeom>
            <a:effectLst/>
          </p:spPr>
        </p:pic>
        <p:pic>
          <p:nvPicPr>
            <p:cNvPr id="579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529937" y="5379634"/>
              <a:ext cx="162739" cy="259439"/>
            </a:xfrm>
            <a:prstGeom prst="rect">
              <a:avLst/>
            </a:prstGeom>
            <a:effectLst/>
          </p:spPr>
        </p:pic>
        <p:pic>
          <p:nvPicPr>
            <p:cNvPr id="581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720437" y="5588272"/>
              <a:ext cx="50801" cy="133351"/>
            </a:xfrm>
            <a:prstGeom prst="rect">
              <a:avLst/>
            </a:prstGeom>
            <a:effectLst/>
          </p:spPr>
        </p:pic>
        <p:pic>
          <p:nvPicPr>
            <p:cNvPr id="583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1103768" y="5143772"/>
              <a:ext cx="410420" cy="127001"/>
            </a:xfrm>
            <a:prstGeom prst="rect">
              <a:avLst/>
            </a:prstGeom>
            <a:effectLst/>
          </p:spPr>
        </p:pic>
        <p:pic>
          <p:nvPicPr>
            <p:cNvPr id="585" name="Line Shape" descr="Line Shap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1249868" y="5337357"/>
              <a:ext cx="150020" cy="263616"/>
            </a:xfrm>
            <a:prstGeom prst="rect">
              <a:avLst/>
            </a:prstGeom>
            <a:effectLst/>
          </p:spPr>
        </p:pic>
        <p:pic>
          <p:nvPicPr>
            <p:cNvPr id="587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1444337" y="5532828"/>
              <a:ext cx="215901" cy="168833"/>
            </a:xfrm>
            <a:prstGeom prst="rect">
              <a:avLst/>
            </a:prstGeom>
            <a:effectLst/>
          </p:spPr>
        </p:pic>
        <p:pic>
          <p:nvPicPr>
            <p:cNvPr id="589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1818987" y="5143772"/>
              <a:ext cx="400051" cy="69851"/>
            </a:xfrm>
            <a:prstGeom prst="rect">
              <a:avLst/>
            </a:prstGeom>
            <a:effectLst/>
          </p:spPr>
        </p:pic>
        <p:pic>
          <p:nvPicPr>
            <p:cNvPr id="591" name="Line Shape" descr="Line Shap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2009487" y="5310989"/>
              <a:ext cx="184151" cy="220134"/>
            </a:xfrm>
            <a:prstGeom prst="rect">
              <a:avLst/>
            </a:prstGeom>
            <a:effectLst/>
          </p:spPr>
        </p:pic>
        <p:pic>
          <p:nvPicPr>
            <p:cNvPr id="593" name="Line Shape" descr="Line Shap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2174587" y="5461777"/>
              <a:ext cx="149314" cy="215396"/>
            </a:xfrm>
            <a:prstGeom prst="rect">
              <a:avLst/>
            </a:prstGeom>
            <a:effectLst/>
          </p:spPr>
        </p:pic>
        <p:pic>
          <p:nvPicPr>
            <p:cNvPr id="595" name="Line Shape" descr="Line Shap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2554455" y="5143772"/>
              <a:ext cx="426583" cy="69851"/>
            </a:xfrm>
            <a:prstGeom prst="rect">
              <a:avLst/>
            </a:prstGeom>
            <a:effectLst/>
          </p:spPr>
        </p:pic>
        <p:pic>
          <p:nvPicPr>
            <p:cNvPr id="597" name="Line Shape" descr="Line Shap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2756670" y="5321572"/>
              <a:ext cx="160868" cy="233943"/>
            </a:xfrm>
            <a:prstGeom prst="rect">
              <a:avLst/>
            </a:prstGeom>
            <a:effectLst/>
          </p:spPr>
        </p:pic>
        <p:pic>
          <p:nvPicPr>
            <p:cNvPr id="599" name="Line Shape" descr="Line Shap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2942392" y="5442222"/>
              <a:ext cx="140246" cy="228601"/>
            </a:xfrm>
            <a:prstGeom prst="rect">
              <a:avLst/>
            </a:prstGeom>
            <a:effectLst/>
          </p:spPr>
        </p:pic>
        <p:pic>
          <p:nvPicPr>
            <p:cNvPr id="601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3374737" y="5137422"/>
              <a:ext cx="387351" cy="88901"/>
            </a:xfrm>
            <a:prstGeom prst="rect">
              <a:avLst/>
            </a:prstGeom>
            <a:effectLst/>
          </p:spPr>
        </p:pic>
        <p:pic>
          <p:nvPicPr>
            <p:cNvPr id="603" name="Line Shape" descr="Line Shap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3567919" y="5316134"/>
              <a:ext cx="194169" cy="291189"/>
            </a:xfrm>
            <a:prstGeom prst="rect">
              <a:avLst/>
            </a:prstGeom>
            <a:effectLst/>
          </p:spPr>
        </p:pic>
        <p:pic>
          <p:nvPicPr>
            <p:cNvPr id="605" name="Line Shape" descr="Line Shape"/>
            <p:cNvPicPr>
              <a:picLocks noChangeAspect="0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3723987" y="5518387"/>
              <a:ext cx="129804" cy="165186"/>
            </a:xfrm>
            <a:prstGeom prst="rect">
              <a:avLst/>
            </a:prstGeom>
            <a:effectLst/>
          </p:spPr>
        </p:pic>
        <p:pic>
          <p:nvPicPr>
            <p:cNvPr id="607" name="Line Shape" descr="Line Shape"/>
            <p:cNvPicPr>
              <a:picLocks noChangeAspect="0"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3723987" y="5493022"/>
              <a:ext cx="292101" cy="101601"/>
            </a:xfrm>
            <a:prstGeom prst="rect">
              <a:avLst/>
            </a:prstGeom>
            <a:effectLst/>
          </p:spPr>
        </p:pic>
        <p:pic>
          <p:nvPicPr>
            <p:cNvPr id="609" name="Line Shape" descr="Line Shape"/>
            <p:cNvPicPr>
              <a:picLocks noChangeAspect="0"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4200237" y="5121729"/>
              <a:ext cx="565151" cy="85544"/>
            </a:xfrm>
            <a:prstGeom prst="rect">
              <a:avLst/>
            </a:prstGeom>
            <a:effectLst/>
          </p:spPr>
        </p:pic>
        <p:pic>
          <p:nvPicPr>
            <p:cNvPr id="611" name="Line Shape" descr="Line Shape"/>
            <p:cNvPicPr>
              <a:picLocks noChangeAspect="0"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4441360" y="5265875"/>
              <a:ext cx="196183" cy="303348"/>
            </a:xfrm>
            <a:prstGeom prst="rect">
              <a:avLst/>
            </a:prstGeom>
            <a:effectLst/>
          </p:spPr>
        </p:pic>
        <p:pic>
          <p:nvPicPr>
            <p:cNvPr id="613" name="Line Shape" descr="Line Shape"/>
            <p:cNvPicPr>
              <a:picLocks noChangeAspect="0"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4657437" y="5507965"/>
              <a:ext cx="184151" cy="222918"/>
            </a:xfrm>
            <a:prstGeom prst="rect">
              <a:avLst/>
            </a:prstGeom>
            <a:effectLst/>
          </p:spPr>
        </p:pic>
        <p:pic>
          <p:nvPicPr>
            <p:cNvPr id="615" name="Line Shape" descr="Line Shape"/>
            <p:cNvPicPr>
              <a:picLocks noChangeAspect="0"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395456" y="4649672"/>
              <a:ext cx="154765" cy="412680"/>
            </a:xfrm>
            <a:prstGeom prst="rect">
              <a:avLst/>
            </a:prstGeom>
            <a:effectLst/>
          </p:spPr>
        </p:pic>
        <p:pic>
          <p:nvPicPr>
            <p:cNvPr id="617" name="Line Shape" descr="Line Shape"/>
            <p:cNvPicPr>
              <a:picLocks noChangeAspect="0"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574387" y="4715093"/>
              <a:ext cx="69851" cy="314651"/>
            </a:xfrm>
            <a:prstGeom prst="rect">
              <a:avLst/>
            </a:prstGeom>
            <a:effectLst/>
          </p:spPr>
        </p:pic>
        <p:pic>
          <p:nvPicPr>
            <p:cNvPr id="619" name="Line Shape" descr="Line Shape"/>
            <p:cNvPicPr>
              <a:picLocks noChangeAspect="0"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568037" y="4654822"/>
              <a:ext cx="266701" cy="101601"/>
            </a:xfrm>
            <a:prstGeom prst="rect">
              <a:avLst/>
            </a:prstGeom>
            <a:effectLst/>
          </p:spPr>
        </p:pic>
        <p:pic>
          <p:nvPicPr>
            <p:cNvPr id="621" name="Line Line" descr="Line Line"/>
            <p:cNvPicPr>
              <a:picLocks noChangeAspect="0"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529937" y="4838972"/>
              <a:ext cx="254001" cy="88901"/>
            </a:xfrm>
            <a:prstGeom prst="rect">
              <a:avLst/>
            </a:prstGeom>
            <a:effectLst/>
          </p:spPr>
        </p:pic>
        <p:pic>
          <p:nvPicPr>
            <p:cNvPr id="623" name="Line Shape" descr="Line Shape"/>
            <p:cNvPicPr>
              <a:picLocks noChangeAspect="0"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542902" y="4038599"/>
              <a:ext cx="75511" cy="514624"/>
            </a:xfrm>
            <a:prstGeom prst="rect">
              <a:avLst/>
            </a:prstGeom>
            <a:effectLst/>
          </p:spPr>
        </p:pic>
        <p:pic>
          <p:nvPicPr>
            <p:cNvPr id="625" name="Line Shape" descr="Line Shape"/>
            <p:cNvPicPr>
              <a:picLocks noChangeAspect="0"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472787" y="4489722"/>
              <a:ext cx="177801" cy="65945"/>
            </a:xfrm>
            <a:prstGeom prst="rect">
              <a:avLst/>
            </a:prstGeom>
            <a:effectLst/>
          </p:spPr>
        </p:pic>
        <p:pic>
          <p:nvPicPr>
            <p:cNvPr id="627" name="Line Shape" descr="Line Shape"/>
            <p:cNvPicPr>
              <a:picLocks noChangeAspect="0"/>
            </p:cNvPicPr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536287" y="4413522"/>
              <a:ext cx="209551" cy="190501"/>
            </a:xfrm>
            <a:prstGeom prst="rect">
              <a:avLst/>
            </a:prstGeom>
            <a:effectLst/>
          </p:spPr>
        </p:pic>
        <p:pic>
          <p:nvPicPr>
            <p:cNvPr id="629" name="Line Shape" descr="Line Shape"/>
            <p:cNvPicPr>
              <a:picLocks noChangeAspect="0"/>
            </p:cNvPicPr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1125614" y="4709855"/>
              <a:ext cx="3172867" cy="313268"/>
            </a:xfrm>
            <a:prstGeom prst="rect">
              <a:avLst/>
            </a:prstGeom>
            <a:effectLst/>
          </p:spPr>
        </p:pic>
        <p:pic>
          <p:nvPicPr>
            <p:cNvPr id="631" name="Line Shape" descr="Line Shape"/>
            <p:cNvPicPr>
              <a:picLocks noChangeAspect="0"/>
            </p:cNvPicPr>
            <p:nvPr/>
          </p:nvPicPr>
          <p:blipFill>
            <a:blip r:embed="rId60">
              <a:extLst/>
            </a:blip>
            <a:stretch>
              <a:fillRect/>
            </a:stretch>
          </p:blipFill>
          <p:spPr>
            <a:xfrm>
              <a:off x="1458920" y="4023495"/>
              <a:ext cx="175918" cy="427120"/>
            </a:xfrm>
            <a:prstGeom prst="rect">
              <a:avLst/>
            </a:prstGeom>
            <a:effectLst/>
          </p:spPr>
        </p:pic>
        <p:pic>
          <p:nvPicPr>
            <p:cNvPr id="633" name="Line Shape" descr="Line Shape"/>
            <p:cNvPicPr>
              <a:picLocks noChangeAspect="0"/>
            </p:cNvPicPr>
            <p:nvPr/>
          </p:nvPicPr>
          <p:blipFill>
            <a:blip r:embed="rId61">
              <a:extLst/>
            </a:blip>
            <a:stretch>
              <a:fillRect/>
            </a:stretch>
          </p:blipFill>
          <p:spPr>
            <a:xfrm>
              <a:off x="1649654" y="4069049"/>
              <a:ext cx="142923" cy="310832"/>
            </a:xfrm>
            <a:prstGeom prst="rect">
              <a:avLst/>
            </a:prstGeom>
            <a:effectLst/>
          </p:spPr>
        </p:pic>
        <p:pic>
          <p:nvPicPr>
            <p:cNvPr id="635" name="Line Shape" descr="Line Shape"/>
            <p:cNvPicPr>
              <a:picLocks noChangeAspect="0"/>
            </p:cNvPicPr>
            <p:nvPr/>
          </p:nvPicPr>
          <p:blipFill>
            <a:blip r:embed="rId62">
              <a:extLst/>
            </a:blip>
            <a:stretch>
              <a:fillRect/>
            </a:stretch>
          </p:blipFill>
          <p:spPr>
            <a:xfrm>
              <a:off x="1781392" y="4121422"/>
              <a:ext cx="69346" cy="227603"/>
            </a:xfrm>
            <a:prstGeom prst="rect">
              <a:avLst/>
            </a:prstGeom>
            <a:effectLst/>
          </p:spPr>
        </p:pic>
        <p:pic>
          <p:nvPicPr>
            <p:cNvPr id="637" name="Line Shape" descr="Line Shape"/>
            <p:cNvPicPr>
              <a:picLocks noChangeAspect="0"/>
            </p:cNvPicPr>
            <p:nvPr/>
          </p:nvPicPr>
          <p:blipFill>
            <a:blip r:embed="rId63">
              <a:extLst/>
            </a:blip>
            <a:stretch>
              <a:fillRect/>
            </a:stretch>
          </p:blipFill>
          <p:spPr>
            <a:xfrm>
              <a:off x="1768187" y="4112628"/>
              <a:ext cx="209551" cy="65945"/>
            </a:xfrm>
            <a:prstGeom prst="rect">
              <a:avLst/>
            </a:prstGeom>
            <a:effectLst/>
          </p:spPr>
        </p:pic>
        <p:pic>
          <p:nvPicPr>
            <p:cNvPr id="639" name="Line Line" descr="Line Line"/>
            <p:cNvPicPr>
              <a:picLocks noChangeAspect="0"/>
            </p:cNvPicPr>
            <p:nvPr/>
          </p:nvPicPr>
          <p:blipFill>
            <a:blip r:embed="rId64">
              <a:extLst/>
            </a:blip>
            <a:stretch>
              <a:fillRect/>
            </a:stretch>
          </p:blipFill>
          <p:spPr>
            <a:xfrm>
              <a:off x="1774537" y="4197622"/>
              <a:ext cx="190501" cy="50801"/>
            </a:xfrm>
            <a:prstGeom prst="rect">
              <a:avLst/>
            </a:prstGeom>
            <a:effectLst/>
          </p:spPr>
        </p:pic>
        <p:pic>
          <p:nvPicPr>
            <p:cNvPr id="641" name="Line Line" descr="Line Line"/>
            <p:cNvPicPr>
              <a:picLocks noChangeAspect="0"/>
            </p:cNvPicPr>
            <p:nvPr/>
          </p:nvPicPr>
          <p:blipFill>
            <a:blip r:embed="rId65">
              <a:extLst/>
            </a:blip>
            <a:stretch>
              <a:fillRect/>
            </a:stretch>
          </p:blipFill>
          <p:spPr>
            <a:xfrm>
              <a:off x="1907887" y="4292872"/>
              <a:ext cx="82551" cy="107951"/>
            </a:xfrm>
            <a:prstGeom prst="rect">
              <a:avLst/>
            </a:prstGeom>
            <a:effectLst/>
          </p:spPr>
        </p:pic>
        <p:pic>
          <p:nvPicPr>
            <p:cNvPr id="643" name="Line Shape" descr="Line Shape"/>
            <p:cNvPicPr>
              <a:picLocks noChangeAspect="0"/>
            </p:cNvPicPr>
            <p:nvPr/>
          </p:nvPicPr>
          <p:blipFill>
            <a:blip r:embed="rId66">
              <a:extLst/>
            </a:blip>
            <a:stretch>
              <a:fillRect/>
            </a:stretch>
          </p:blipFill>
          <p:spPr>
            <a:xfrm>
              <a:off x="2104737" y="4146822"/>
              <a:ext cx="57151" cy="209551"/>
            </a:xfrm>
            <a:prstGeom prst="rect">
              <a:avLst/>
            </a:prstGeom>
            <a:effectLst/>
          </p:spPr>
        </p:pic>
        <p:pic>
          <p:nvPicPr>
            <p:cNvPr id="645" name="Line Shape" descr="Line Shape"/>
            <p:cNvPicPr>
              <a:picLocks noChangeAspect="0"/>
            </p:cNvPicPr>
            <p:nvPr/>
          </p:nvPicPr>
          <p:blipFill>
            <a:blip r:embed="rId67">
              <a:extLst/>
            </a:blip>
            <a:stretch>
              <a:fillRect/>
            </a:stretch>
          </p:blipFill>
          <p:spPr>
            <a:xfrm>
              <a:off x="2085687" y="4089710"/>
              <a:ext cx="266701" cy="228563"/>
            </a:xfrm>
            <a:prstGeom prst="rect">
              <a:avLst/>
            </a:prstGeom>
            <a:effectLst/>
          </p:spPr>
        </p:pic>
        <p:pic>
          <p:nvPicPr>
            <p:cNvPr id="647" name="Line Shape" descr="Line Shape"/>
            <p:cNvPicPr>
              <a:picLocks noChangeAspect="0"/>
            </p:cNvPicPr>
            <p:nvPr/>
          </p:nvPicPr>
          <p:blipFill>
            <a:blip r:embed="rId68">
              <a:extLst/>
            </a:blip>
            <a:stretch>
              <a:fillRect/>
            </a:stretch>
          </p:blipFill>
          <p:spPr>
            <a:xfrm>
              <a:off x="2365450" y="4061839"/>
              <a:ext cx="135296" cy="266049"/>
            </a:xfrm>
            <a:prstGeom prst="rect">
              <a:avLst/>
            </a:prstGeom>
            <a:effectLst/>
          </p:spPr>
        </p:pic>
        <p:pic>
          <p:nvPicPr>
            <p:cNvPr id="649" name="Line Shape" descr="Line Shape"/>
            <p:cNvPicPr>
              <a:picLocks noChangeAspect="0"/>
            </p:cNvPicPr>
            <p:nvPr/>
          </p:nvPicPr>
          <p:blipFill>
            <a:blip r:embed="rId69">
              <a:extLst/>
            </a:blip>
            <a:stretch>
              <a:fillRect/>
            </a:stretch>
          </p:blipFill>
          <p:spPr>
            <a:xfrm>
              <a:off x="2485737" y="4267472"/>
              <a:ext cx="82551" cy="133351"/>
            </a:xfrm>
            <a:prstGeom prst="rect">
              <a:avLst/>
            </a:prstGeom>
            <a:effectLst/>
          </p:spPr>
        </p:pic>
        <p:pic>
          <p:nvPicPr>
            <p:cNvPr id="651" name="Line Shape" descr="Line Shape"/>
            <p:cNvPicPr>
              <a:picLocks noChangeAspect="0"/>
            </p:cNvPicPr>
            <p:nvPr/>
          </p:nvPicPr>
          <p:blipFill>
            <a:blip r:embed="rId70">
              <a:extLst/>
            </a:blip>
            <a:stretch>
              <a:fillRect/>
            </a:stretch>
          </p:blipFill>
          <p:spPr>
            <a:xfrm>
              <a:off x="2651563" y="4104715"/>
              <a:ext cx="249602" cy="245573"/>
            </a:xfrm>
            <a:prstGeom prst="rect">
              <a:avLst/>
            </a:prstGeom>
            <a:effectLst/>
          </p:spPr>
        </p:pic>
        <p:pic>
          <p:nvPicPr>
            <p:cNvPr id="653" name="Line Shape" descr="Line Shape"/>
            <p:cNvPicPr>
              <a:picLocks noChangeAspect="0"/>
            </p:cNvPicPr>
            <p:nvPr/>
          </p:nvPicPr>
          <p:blipFill>
            <a:blip r:embed="rId71">
              <a:extLst/>
            </a:blip>
            <a:stretch>
              <a:fillRect/>
            </a:stretch>
          </p:blipFill>
          <p:spPr>
            <a:xfrm>
              <a:off x="2911187" y="4165872"/>
              <a:ext cx="69851" cy="162282"/>
            </a:xfrm>
            <a:prstGeom prst="rect">
              <a:avLst/>
            </a:prstGeom>
            <a:effectLst/>
          </p:spPr>
        </p:pic>
        <p:pic>
          <p:nvPicPr>
            <p:cNvPr id="655" name="Line Shape" descr="Line Shape"/>
            <p:cNvPicPr>
              <a:picLocks noChangeAspect="0"/>
            </p:cNvPicPr>
            <p:nvPr/>
          </p:nvPicPr>
          <p:blipFill>
            <a:blip r:embed="rId72">
              <a:extLst/>
            </a:blip>
            <a:stretch>
              <a:fillRect/>
            </a:stretch>
          </p:blipFill>
          <p:spPr>
            <a:xfrm>
              <a:off x="2915796" y="4078673"/>
              <a:ext cx="160760" cy="308442"/>
            </a:xfrm>
            <a:prstGeom prst="rect">
              <a:avLst/>
            </a:prstGeom>
            <a:effectLst/>
          </p:spPr>
        </p:pic>
        <p:pic>
          <p:nvPicPr>
            <p:cNvPr id="657" name="Line Shape" descr="Line Shape"/>
            <p:cNvPicPr>
              <a:picLocks noChangeAspect="0"/>
            </p:cNvPicPr>
            <p:nvPr/>
          </p:nvPicPr>
          <p:blipFill>
            <a:blip r:embed="rId73">
              <a:extLst/>
            </a:blip>
            <a:stretch>
              <a:fillRect/>
            </a:stretch>
          </p:blipFill>
          <p:spPr>
            <a:xfrm>
              <a:off x="3000087" y="4299222"/>
              <a:ext cx="101601" cy="146051"/>
            </a:xfrm>
            <a:prstGeom prst="rect">
              <a:avLst/>
            </a:prstGeom>
            <a:effectLst/>
          </p:spPr>
        </p:pic>
        <p:pic>
          <p:nvPicPr>
            <p:cNvPr id="659" name="Line Shape" descr="Line Shape"/>
            <p:cNvPicPr>
              <a:picLocks noChangeAspect="0"/>
            </p:cNvPicPr>
            <p:nvPr/>
          </p:nvPicPr>
          <p:blipFill>
            <a:blip r:embed="rId74">
              <a:extLst/>
            </a:blip>
            <a:stretch>
              <a:fillRect/>
            </a:stretch>
          </p:blipFill>
          <p:spPr>
            <a:xfrm>
              <a:off x="3158837" y="4149732"/>
              <a:ext cx="241301" cy="66941"/>
            </a:xfrm>
            <a:prstGeom prst="rect">
              <a:avLst/>
            </a:prstGeom>
            <a:effectLst/>
          </p:spPr>
        </p:pic>
        <p:pic>
          <p:nvPicPr>
            <p:cNvPr id="661" name="Line Shape" descr="Line Shape"/>
            <p:cNvPicPr>
              <a:picLocks noChangeAspect="0"/>
            </p:cNvPicPr>
            <p:nvPr/>
          </p:nvPicPr>
          <p:blipFill>
            <a:blip r:embed="rId75">
              <a:extLst/>
            </a:blip>
            <a:stretch>
              <a:fillRect/>
            </a:stretch>
          </p:blipFill>
          <p:spPr>
            <a:xfrm>
              <a:off x="3211998" y="4159522"/>
              <a:ext cx="130990" cy="227543"/>
            </a:xfrm>
            <a:prstGeom prst="rect">
              <a:avLst/>
            </a:prstGeom>
            <a:effectLst/>
          </p:spPr>
        </p:pic>
        <p:pic>
          <p:nvPicPr>
            <p:cNvPr id="663" name="Line Shape" descr="Line Shape"/>
            <p:cNvPicPr>
              <a:picLocks noChangeAspect="0"/>
            </p:cNvPicPr>
            <p:nvPr/>
          </p:nvPicPr>
          <p:blipFill>
            <a:blip r:embed="rId76">
              <a:extLst/>
            </a:blip>
            <a:stretch>
              <a:fillRect/>
            </a:stretch>
          </p:blipFill>
          <p:spPr>
            <a:xfrm>
              <a:off x="3374737" y="4178572"/>
              <a:ext cx="209551" cy="76201"/>
            </a:xfrm>
            <a:prstGeom prst="rect">
              <a:avLst/>
            </a:prstGeom>
            <a:effectLst/>
          </p:spPr>
        </p:pic>
        <p:pic>
          <p:nvPicPr>
            <p:cNvPr id="665" name="Line Shape" descr="Line Shape"/>
            <p:cNvPicPr>
              <a:picLocks noChangeAspect="0"/>
            </p:cNvPicPr>
            <p:nvPr/>
          </p:nvPicPr>
          <p:blipFill>
            <a:blip r:embed="rId77">
              <a:extLst/>
            </a:blip>
            <a:stretch>
              <a:fillRect/>
            </a:stretch>
          </p:blipFill>
          <p:spPr>
            <a:xfrm>
              <a:off x="3400137" y="4172222"/>
              <a:ext cx="139701" cy="253207"/>
            </a:xfrm>
            <a:prstGeom prst="rect">
              <a:avLst/>
            </a:prstGeom>
            <a:effectLst/>
          </p:spPr>
        </p:pic>
        <p:pic>
          <p:nvPicPr>
            <p:cNvPr id="667" name="Line Line" descr="Line Line"/>
            <p:cNvPicPr>
              <a:picLocks noChangeAspect="0"/>
            </p:cNvPicPr>
            <p:nvPr/>
          </p:nvPicPr>
          <p:blipFill>
            <a:blip r:embed="rId78">
              <a:extLst/>
            </a:blip>
            <a:stretch>
              <a:fillRect/>
            </a:stretch>
          </p:blipFill>
          <p:spPr>
            <a:xfrm>
              <a:off x="3527137" y="4356372"/>
              <a:ext cx="101601" cy="133351"/>
            </a:xfrm>
            <a:prstGeom prst="rect">
              <a:avLst/>
            </a:prstGeom>
            <a:effectLst/>
          </p:spPr>
        </p:pic>
        <p:pic>
          <p:nvPicPr>
            <p:cNvPr id="669" name="Line Shape" descr="Line Shape"/>
            <p:cNvPicPr>
              <a:picLocks noChangeAspect="0"/>
            </p:cNvPicPr>
            <p:nvPr/>
          </p:nvPicPr>
          <p:blipFill>
            <a:blip r:embed="rId79">
              <a:extLst/>
            </a:blip>
            <a:stretch>
              <a:fillRect/>
            </a:stretch>
          </p:blipFill>
          <p:spPr>
            <a:xfrm>
              <a:off x="3641437" y="4195178"/>
              <a:ext cx="215901" cy="65945"/>
            </a:xfrm>
            <a:prstGeom prst="rect">
              <a:avLst/>
            </a:prstGeom>
            <a:effectLst/>
          </p:spPr>
        </p:pic>
        <p:pic>
          <p:nvPicPr>
            <p:cNvPr id="671" name="Line Shape" descr="Line Shape"/>
            <p:cNvPicPr>
              <a:picLocks noChangeAspect="0"/>
            </p:cNvPicPr>
            <p:nvPr/>
          </p:nvPicPr>
          <p:blipFill>
            <a:blip r:embed="rId80">
              <a:extLst/>
            </a:blip>
            <a:stretch>
              <a:fillRect/>
            </a:stretch>
          </p:blipFill>
          <p:spPr>
            <a:xfrm>
              <a:off x="3685887" y="4210322"/>
              <a:ext cx="107951" cy="255718"/>
            </a:xfrm>
            <a:prstGeom prst="rect">
              <a:avLst/>
            </a:prstGeom>
            <a:effectLst/>
          </p:spPr>
        </p:pic>
        <p:pic>
          <p:nvPicPr>
            <p:cNvPr id="673" name="Line Shape" descr="Line Shape"/>
            <p:cNvPicPr>
              <a:picLocks noChangeAspect="0"/>
            </p:cNvPicPr>
            <p:nvPr/>
          </p:nvPicPr>
          <p:blipFill>
            <a:blip r:embed="rId81">
              <a:extLst/>
            </a:blip>
            <a:stretch>
              <a:fillRect/>
            </a:stretch>
          </p:blipFill>
          <p:spPr>
            <a:xfrm>
              <a:off x="3812887" y="4220029"/>
              <a:ext cx="260351" cy="53794"/>
            </a:xfrm>
            <a:prstGeom prst="rect">
              <a:avLst/>
            </a:prstGeom>
            <a:effectLst/>
          </p:spPr>
        </p:pic>
        <p:pic>
          <p:nvPicPr>
            <p:cNvPr id="675" name="Line Shape" descr="Line Shape"/>
            <p:cNvPicPr>
              <a:picLocks noChangeAspect="0"/>
            </p:cNvPicPr>
            <p:nvPr/>
          </p:nvPicPr>
          <p:blipFill>
            <a:blip r:embed="rId82">
              <a:extLst/>
            </a:blip>
            <a:stretch>
              <a:fillRect/>
            </a:stretch>
          </p:blipFill>
          <p:spPr>
            <a:xfrm>
              <a:off x="3867920" y="4210322"/>
              <a:ext cx="134827" cy="291307"/>
            </a:xfrm>
            <a:prstGeom prst="rect">
              <a:avLst/>
            </a:prstGeom>
            <a:effectLst/>
          </p:spPr>
        </p:pic>
        <p:pic>
          <p:nvPicPr>
            <p:cNvPr id="677" name="Line Shape" descr="Line Shape"/>
            <p:cNvPicPr>
              <a:picLocks noChangeAspect="0"/>
            </p:cNvPicPr>
            <p:nvPr/>
          </p:nvPicPr>
          <p:blipFill>
            <a:blip r:embed="rId83">
              <a:extLst/>
            </a:blip>
            <a:stretch>
              <a:fillRect/>
            </a:stretch>
          </p:blipFill>
          <p:spPr>
            <a:xfrm>
              <a:off x="4009737" y="4114509"/>
              <a:ext cx="210065" cy="502214"/>
            </a:xfrm>
            <a:prstGeom prst="rect">
              <a:avLst/>
            </a:prstGeom>
            <a:effectLst/>
          </p:spPr>
        </p:pic>
        <p:pic>
          <p:nvPicPr>
            <p:cNvPr id="679" name="Line Shape" descr="Line Shape"/>
            <p:cNvPicPr>
              <a:picLocks noChangeAspect="0"/>
            </p:cNvPicPr>
            <p:nvPr/>
          </p:nvPicPr>
          <p:blipFill>
            <a:blip r:embed="rId84">
              <a:extLst/>
            </a:blip>
            <a:stretch>
              <a:fillRect/>
            </a:stretch>
          </p:blipFill>
          <p:spPr>
            <a:xfrm>
              <a:off x="1863437" y="4416415"/>
              <a:ext cx="1517139" cy="105058"/>
            </a:xfrm>
            <a:prstGeom prst="rect">
              <a:avLst/>
            </a:prstGeom>
            <a:effectLst/>
          </p:spPr>
        </p:pic>
        <p:pic>
          <p:nvPicPr>
            <p:cNvPr id="681" name="Line Shape" descr="Line Shape"/>
            <p:cNvPicPr>
              <a:picLocks noChangeAspect="0"/>
            </p:cNvPicPr>
            <p:nvPr/>
          </p:nvPicPr>
          <p:blipFill>
            <a:blip r:embed="rId85">
              <a:extLst/>
            </a:blip>
            <a:stretch>
              <a:fillRect/>
            </a:stretch>
          </p:blipFill>
          <p:spPr>
            <a:xfrm>
              <a:off x="2130137" y="4518032"/>
              <a:ext cx="1428751" cy="92341"/>
            </a:xfrm>
            <a:prstGeom prst="rect">
              <a:avLst/>
            </a:prstGeom>
            <a:effectLst/>
          </p:spPr>
        </p:pic>
        <p:pic>
          <p:nvPicPr>
            <p:cNvPr id="683" name="Line Shape" descr="Line Shape"/>
            <p:cNvPicPr>
              <a:picLocks noChangeAspect="0"/>
            </p:cNvPicPr>
            <p:nvPr/>
          </p:nvPicPr>
          <p:blipFill>
            <a:blip r:embed="rId86">
              <a:extLst/>
            </a:blip>
            <a:stretch>
              <a:fillRect/>
            </a:stretch>
          </p:blipFill>
          <p:spPr>
            <a:xfrm>
              <a:off x="9017770" y="2262573"/>
              <a:ext cx="256118" cy="319256"/>
            </a:xfrm>
            <a:prstGeom prst="rect">
              <a:avLst/>
            </a:prstGeom>
            <a:effectLst/>
          </p:spPr>
        </p:pic>
        <p:pic>
          <p:nvPicPr>
            <p:cNvPr id="685" name="Line Shape" descr="Line Shape"/>
            <p:cNvPicPr>
              <a:picLocks noChangeAspect="0"/>
            </p:cNvPicPr>
            <p:nvPr/>
          </p:nvPicPr>
          <p:blipFill>
            <a:blip r:embed="rId87">
              <a:extLst/>
            </a:blip>
            <a:stretch>
              <a:fillRect/>
            </a:stretch>
          </p:blipFill>
          <p:spPr>
            <a:xfrm>
              <a:off x="9438987" y="2108472"/>
              <a:ext cx="47908" cy="330201"/>
            </a:xfrm>
            <a:prstGeom prst="rect">
              <a:avLst/>
            </a:prstGeom>
            <a:effectLst/>
          </p:spPr>
        </p:pic>
        <p:pic>
          <p:nvPicPr>
            <p:cNvPr id="687" name="Line Shape" descr="Line Shape"/>
            <p:cNvPicPr>
              <a:picLocks noChangeAspect="0"/>
            </p:cNvPicPr>
            <p:nvPr/>
          </p:nvPicPr>
          <p:blipFill>
            <a:blip r:embed="rId88">
              <a:extLst/>
            </a:blip>
            <a:stretch>
              <a:fillRect/>
            </a:stretch>
          </p:blipFill>
          <p:spPr>
            <a:xfrm>
              <a:off x="9385880" y="2514872"/>
              <a:ext cx="116608" cy="122768"/>
            </a:xfrm>
            <a:prstGeom prst="rect">
              <a:avLst/>
            </a:prstGeom>
            <a:effectLst/>
          </p:spPr>
        </p:pic>
        <p:pic>
          <p:nvPicPr>
            <p:cNvPr id="689" name="Line Shape" descr="Line Shape"/>
            <p:cNvPicPr>
              <a:picLocks noChangeAspect="0"/>
            </p:cNvPicPr>
            <p:nvPr/>
          </p:nvPicPr>
          <p:blipFill>
            <a:blip r:embed="rId89">
              <a:extLst/>
            </a:blip>
            <a:stretch>
              <a:fillRect/>
            </a:stretch>
          </p:blipFill>
          <p:spPr>
            <a:xfrm>
              <a:off x="8778587" y="2660922"/>
              <a:ext cx="1181101" cy="184151"/>
            </a:xfrm>
            <a:prstGeom prst="rect">
              <a:avLst/>
            </a:prstGeom>
            <a:effectLst/>
          </p:spPr>
        </p:pic>
        <p:pic>
          <p:nvPicPr>
            <p:cNvPr id="691" name="Line Shape" descr="Line Shape"/>
            <p:cNvPicPr>
              <a:picLocks noChangeAspect="0"/>
            </p:cNvPicPr>
            <p:nvPr/>
          </p:nvPicPr>
          <p:blipFill>
            <a:blip r:embed="rId90">
              <a:extLst/>
            </a:blip>
            <a:stretch>
              <a:fillRect/>
            </a:stretch>
          </p:blipFill>
          <p:spPr>
            <a:xfrm>
              <a:off x="8922977" y="2945237"/>
              <a:ext cx="274711" cy="190330"/>
            </a:xfrm>
            <a:prstGeom prst="rect">
              <a:avLst/>
            </a:prstGeom>
            <a:effectLst/>
          </p:spPr>
        </p:pic>
        <p:pic>
          <p:nvPicPr>
            <p:cNvPr id="693" name="Line Shape" descr="Line Shape"/>
            <p:cNvPicPr>
              <a:picLocks noChangeAspect="0"/>
            </p:cNvPicPr>
            <p:nvPr/>
          </p:nvPicPr>
          <p:blipFill>
            <a:blip r:embed="rId91">
              <a:extLst/>
            </a:blip>
            <a:stretch>
              <a:fillRect/>
            </a:stretch>
          </p:blipFill>
          <p:spPr>
            <a:xfrm>
              <a:off x="9242137" y="2806972"/>
              <a:ext cx="63501" cy="254001"/>
            </a:xfrm>
            <a:prstGeom prst="rect">
              <a:avLst/>
            </a:prstGeom>
            <a:effectLst/>
          </p:spPr>
        </p:pic>
        <p:pic>
          <p:nvPicPr>
            <p:cNvPr id="695" name="Line Shape" descr="Line Shape"/>
            <p:cNvPicPr>
              <a:picLocks noChangeAspect="0"/>
            </p:cNvPicPr>
            <p:nvPr/>
          </p:nvPicPr>
          <p:blipFill>
            <a:blip r:embed="rId92">
              <a:extLst/>
            </a:blip>
            <a:stretch>
              <a:fillRect/>
            </a:stretch>
          </p:blipFill>
          <p:spPr>
            <a:xfrm>
              <a:off x="9248487" y="3137172"/>
              <a:ext cx="97295" cy="82551"/>
            </a:xfrm>
            <a:prstGeom prst="rect">
              <a:avLst/>
            </a:prstGeom>
            <a:effectLst/>
          </p:spPr>
        </p:pic>
        <p:pic>
          <p:nvPicPr>
            <p:cNvPr id="697" name="Line Shape" descr="Line Shape"/>
            <p:cNvPicPr>
              <a:picLocks noChangeAspect="0"/>
            </p:cNvPicPr>
            <p:nvPr/>
          </p:nvPicPr>
          <p:blipFill>
            <a:blip r:embed="rId93">
              <a:extLst/>
            </a:blip>
            <a:stretch>
              <a:fillRect/>
            </a:stretch>
          </p:blipFill>
          <p:spPr>
            <a:xfrm>
              <a:off x="9490782" y="2909366"/>
              <a:ext cx="246656" cy="203478"/>
            </a:xfrm>
            <a:prstGeom prst="rect">
              <a:avLst/>
            </a:prstGeom>
            <a:effectLst/>
          </p:spPr>
        </p:pic>
        <p:pic>
          <p:nvPicPr>
            <p:cNvPr id="699" name="Line Line" descr="Line Line"/>
            <p:cNvPicPr>
              <a:picLocks noChangeAspect="0"/>
            </p:cNvPicPr>
            <p:nvPr/>
          </p:nvPicPr>
          <p:blipFill>
            <a:blip r:embed="rId94">
              <a:extLst/>
            </a:blip>
            <a:stretch>
              <a:fillRect/>
            </a:stretch>
          </p:blipFill>
          <p:spPr>
            <a:xfrm>
              <a:off x="9839037" y="2800622"/>
              <a:ext cx="38101" cy="273051"/>
            </a:xfrm>
            <a:prstGeom prst="rect">
              <a:avLst/>
            </a:prstGeom>
            <a:effectLst/>
          </p:spPr>
        </p:pic>
        <p:pic>
          <p:nvPicPr>
            <p:cNvPr id="701" name="Line Shape" descr="Line Shape"/>
            <p:cNvPicPr>
              <a:picLocks noChangeAspect="0"/>
            </p:cNvPicPr>
            <p:nvPr/>
          </p:nvPicPr>
          <p:blipFill>
            <a:blip r:embed="rId95">
              <a:extLst/>
            </a:blip>
            <a:stretch>
              <a:fillRect/>
            </a:stretch>
          </p:blipFill>
          <p:spPr>
            <a:xfrm>
              <a:off x="9802117" y="3111772"/>
              <a:ext cx="116655" cy="135468"/>
            </a:xfrm>
            <a:prstGeom prst="rect">
              <a:avLst/>
            </a:prstGeom>
            <a:effectLst/>
          </p:spPr>
        </p:pic>
        <p:pic>
          <p:nvPicPr>
            <p:cNvPr id="703" name="Line Shape" descr="Line Shape"/>
            <p:cNvPicPr>
              <a:picLocks noChangeAspect="0"/>
            </p:cNvPicPr>
            <p:nvPr/>
          </p:nvPicPr>
          <p:blipFill>
            <a:blip r:embed="rId96">
              <a:extLst/>
            </a:blip>
            <a:stretch>
              <a:fillRect/>
            </a:stretch>
          </p:blipFill>
          <p:spPr>
            <a:xfrm>
              <a:off x="10772487" y="3671895"/>
              <a:ext cx="234951" cy="68528"/>
            </a:xfrm>
            <a:prstGeom prst="rect">
              <a:avLst/>
            </a:prstGeom>
            <a:effectLst/>
          </p:spPr>
        </p:pic>
        <p:pic>
          <p:nvPicPr>
            <p:cNvPr id="705" name="Line Shape" descr="Line Shape"/>
            <p:cNvPicPr>
              <a:picLocks noChangeAspect="0"/>
            </p:cNvPicPr>
            <p:nvPr/>
          </p:nvPicPr>
          <p:blipFill>
            <a:blip r:embed="rId97">
              <a:extLst/>
            </a:blip>
            <a:stretch>
              <a:fillRect/>
            </a:stretch>
          </p:blipFill>
          <p:spPr>
            <a:xfrm>
              <a:off x="10778837" y="3832679"/>
              <a:ext cx="222251" cy="53794"/>
            </a:xfrm>
            <a:prstGeom prst="rect">
              <a:avLst/>
            </a:prstGeom>
            <a:effectLst/>
          </p:spPr>
        </p:pic>
        <p:pic>
          <p:nvPicPr>
            <p:cNvPr id="707" name="Line Shape" descr="Line Shape"/>
            <p:cNvPicPr>
              <a:picLocks noChangeAspect="0"/>
            </p:cNvPicPr>
            <p:nvPr/>
          </p:nvPicPr>
          <p:blipFill>
            <a:blip r:embed="rId98">
              <a:extLst/>
            </a:blip>
            <a:stretch>
              <a:fillRect/>
            </a:stretch>
          </p:blipFill>
          <p:spPr>
            <a:xfrm>
              <a:off x="11481010" y="3354773"/>
              <a:ext cx="243978" cy="402583"/>
            </a:xfrm>
            <a:prstGeom prst="rect">
              <a:avLst/>
            </a:prstGeom>
            <a:effectLst/>
          </p:spPr>
        </p:pic>
        <p:pic>
          <p:nvPicPr>
            <p:cNvPr id="709" name="Line Shape" descr="Line Shape"/>
            <p:cNvPicPr>
              <a:picLocks noChangeAspect="0"/>
            </p:cNvPicPr>
            <p:nvPr/>
          </p:nvPicPr>
          <p:blipFill>
            <a:blip r:embed="rId99">
              <a:extLst/>
            </a:blip>
            <a:stretch>
              <a:fillRect/>
            </a:stretch>
          </p:blipFill>
          <p:spPr>
            <a:xfrm>
              <a:off x="11877387" y="3207022"/>
              <a:ext cx="107951" cy="438151"/>
            </a:xfrm>
            <a:prstGeom prst="rect">
              <a:avLst/>
            </a:prstGeom>
            <a:effectLst/>
          </p:spPr>
        </p:pic>
        <p:pic>
          <p:nvPicPr>
            <p:cNvPr id="711" name="Line Shape" descr="Line Shape"/>
            <p:cNvPicPr>
              <a:picLocks noChangeAspect="0"/>
            </p:cNvPicPr>
            <p:nvPr/>
          </p:nvPicPr>
          <p:blipFill>
            <a:blip r:embed="rId100">
              <a:extLst/>
            </a:blip>
            <a:stretch>
              <a:fillRect/>
            </a:stretch>
          </p:blipFill>
          <p:spPr>
            <a:xfrm>
              <a:off x="11795749" y="3734072"/>
              <a:ext cx="108533" cy="193765"/>
            </a:xfrm>
            <a:prstGeom prst="rect">
              <a:avLst/>
            </a:prstGeom>
            <a:effectLst/>
          </p:spPr>
        </p:pic>
        <p:pic>
          <p:nvPicPr>
            <p:cNvPr id="713" name="Line Shape" descr="Line Shape"/>
            <p:cNvPicPr>
              <a:picLocks noChangeAspect="0"/>
            </p:cNvPicPr>
            <p:nvPr/>
          </p:nvPicPr>
          <p:blipFill>
            <a:blip r:embed="rId101">
              <a:extLst/>
            </a:blip>
            <a:stretch>
              <a:fillRect/>
            </a:stretch>
          </p:blipFill>
          <p:spPr>
            <a:xfrm>
              <a:off x="8664287" y="2838722"/>
              <a:ext cx="723901" cy="533401"/>
            </a:xfrm>
            <a:prstGeom prst="rect">
              <a:avLst/>
            </a:prstGeom>
            <a:effectLst/>
          </p:spPr>
        </p:pic>
        <p:pic>
          <p:nvPicPr>
            <p:cNvPr id="715" name="Line Shape" descr="Line Shape"/>
            <p:cNvPicPr>
              <a:picLocks noChangeAspect="0"/>
            </p:cNvPicPr>
            <p:nvPr/>
          </p:nvPicPr>
          <p:blipFill>
            <a:blip r:embed="rId102">
              <a:extLst/>
            </a:blip>
            <a:stretch>
              <a:fillRect/>
            </a:stretch>
          </p:blipFill>
          <p:spPr>
            <a:xfrm>
              <a:off x="9393040" y="2946672"/>
              <a:ext cx="680948" cy="406401"/>
            </a:xfrm>
            <a:prstGeom prst="rect">
              <a:avLst/>
            </a:prstGeom>
            <a:effectLst/>
          </p:spPr>
        </p:pic>
        <p:pic>
          <p:nvPicPr>
            <p:cNvPr id="717" name="Line Shape" descr="Line Shape"/>
            <p:cNvPicPr>
              <a:picLocks noChangeAspect="0"/>
            </p:cNvPicPr>
            <p:nvPr/>
          </p:nvPicPr>
          <p:blipFill>
            <a:blip r:embed="rId103">
              <a:extLst/>
            </a:blip>
            <a:stretch>
              <a:fillRect/>
            </a:stretch>
          </p:blipFill>
          <p:spPr>
            <a:xfrm>
              <a:off x="8035637" y="4731022"/>
              <a:ext cx="1041401" cy="457201"/>
            </a:xfrm>
            <a:prstGeom prst="rect">
              <a:avLst/>
            </a:prstGeom>
            <a:effectLst/>
          </p:spPr>
        </p:pic>
        <p:pic>
          <p:nvPicPr>
            <p:cNvPr id="719" name="Line Shape" descr="Line Shape"/>
            <p:cNvPicPr>
              <a:picLocks noChangeAspect="0"/>
            </p:cNvPicPr>
            <p:nvPr/>
          </p:nvPicPr>
          <p:blipFill>
            <a:blip r:embed="rId104">
              <a:extLst/>
            </a:blip>
            <a:stretch>
              <a:fillRect/>
            </a:stretch>
          </p:blipFill>
          <p:spPr>
            <a:xfrm>
              <a:off x="8943687" y="4813572"/>
              <a:ext cx="615951" cy="368301"/>
            </a:xfrm>
            <a:prstGeom prst="rect">
              <a:avLst/>
            </a:prstGeom>
            <a:effectLst/>
          </p:spPr>
        </p:pic>
        <p:pic>
          <p:nvPicPr>
            <p:cNvPr id="721" name="Line Shape" descr="Line Shape"/>
            <p:cNvPicPr>
              <a:picLocks noChangeAspect="0"/>
            </p:cNvPicPr>
            <p:nvPr/>
          </p:nvPicPr>
          <p:blipFill>
            <a:blip r:embed="rId105">
              <a:extLst/>
            </a:blip>
            <a:stretch>
              <a:fillRect/>
            </a:stretch>
          </p:blipFill>
          <p:spPr>
            <a:xfrm>
              <a:off x="11432887" y="4033316"/>
              <a:ext cx="711201" cy="81757"/>
            </a:xfrm>
            <a:prstGeom prst="rect">
              <a:avLst/>
            </a:prstGeom>
            <a:effectLst/>
          </p:spPr>
        </p:pic>
        <p:pic>
          <p:nvPicPr>
            <p:cNvPr id="723" name="Line Shape" descr="Line Shape"/>
            <p:cNvPicPr>
              <a:picLocks noChangeAspect="0"/>
            </p:cNvPicPr>
            <p:nvPr/>
          </p:nvPicPr>
          <p:blipFill>
            <a:blip r:embed="rId106">
              <a:extLst/>
            </a:blip>
            <a:stretch>
              <a:fillRect/>
            </a:stretch>
          </p:blipFill>
          <p:spPr>
            <a:xfrm>
              <a:off x="11351783" y="4286522"/>
              <a:ext cx="229967" cy="265907"/>
            </a:xfrm>
            <a:prstGeom prst="rect">
              <a:avLst/>
            </a:prstGeom>
            <a:effectLst/>
          </p:spPr>
        </p:pic>
        <p:pic>
          <p:nvPicPr>
            <p:cNvPr id="725" name="Line Shape" descr="Line Shape"/>
            <p:cNvPicPr>
              <a:picLocks noChangeAspect="0"/>
            </p:cNvPicPr>
            <p:nvPr/>
          </p:nvPicPr>
          <p:blipFill>
            <a:blip r:embed="rId107">
              <a:extLst/>
            </a:blip>
            <a:stretch>
              <a:fillRect/>
            </a:stretch>
          </p:blipFill>
          <p:spPr>
            <a:xfrm>
              <a:off x="11724987" y="4134122"/>
              <a:ext cx="107951" cy="393701"/>
            </a:xfrm>
            <a:prstGeom prst="rect">
              <a:avLst/>
            </a:prstGeom>
            <a:effectLst/>
          </p:spPr>
        </p:pic>
        <p:pic>
          <p:nvPicPr>
            <p:cNvPr id="727" name="Line Shape" descr="Line Shape"/>
            <p:cNvPicPr>
              <a:picLocks noChangeAspect="0"/>
            </p:cNvPicPr>
            <p:nvPr/>
          </p:nvPicPr>
          <p:blipFill>
            <a:blip r:embed="rId108">
              <a:extLst/>
            </a:blip>
            <a:stretch>
              <a:fillRect/>
            </a:stretch>
          </p:blipFill>
          <p:spPr>
            <a:xfrm>
              <a:off x="11674187" y="4587089"/>
              <a:ext cx="122592" cy="86058"/>
            </a:xfrm>
            <a:prstGeom prst="rect">
              <a:avLst/>
            </a:prstGeom>
            <a:effectLst/>
          </p:spPr>
        </p:pic>
        <p:pic>
          <p:nvPicPr>
            <p:cNvPr id="729" name="Line Shape" descr="Line Shape"/>
            <p:cNvPicPr>
              <a:picLocks noChangeAspect="0"/>
            </p:cNvPicPr>
            <p:nvPr/>
          </p:nvPicPr>
          <p:blipFill>
            <a:blip r:embed="rId109">
              <a:extLst/>
            </a:blip>
            <a:stretch>
              <a:fillRect/>
            </a:stretch>
          </p:blipFill>
          <p:spPr>
            <a:xfrm>
              <a:off x="11242387" y="4732030"/>
              <a:ext cx="666751" cy="100593"/>
            </a:xfrm>
            <a:prstGeom prst="rect">
              <a:avLst/>
            </a:prstGeom>
            <a:effectLst/>
          </p:spPr>
        </p:pic>
        <p:pic>
          <p:nvPicPr>
            <p:cNvPr id="731" name="Line Shape" descr="Line Shape"/>
            <p:cNvPicPr>
              <a:picLocks noChangeAspect="0"/>
            </p:cNvPicPr>
            <p:nvPr/>
          </p:nvPicPr>
          <p:blipFill>
            <a:blip r:embed="rId110">
              <a:extLst/>
            </a:blip>
            <a:stretch>
              <a:fillRect/>
            </a:stretch>
          </p:blipFill>
          <p:spPr>
            <a:xfrm>
              <a:off x="11470987" y="4896557"/>
              <a:ext cx="279401" cy="195256"/>
            </a:xfrm>
            <a:prstGeom prst="rect">
              <a:avLst/>
            </a:prstGeom>
            <a:effectLst/>
          </p:spPr>
        </p:pic>
        <p:pic>
          <p:nvPicPr>
            <p:cNvPr id="733" name="Line Line" descr="Line Line"/>
            <p:cNvPicPr>
              <a:picLocks noChangeAspect="0"/>
            </p:cNvPicPr>
            <p:nvPr/>
          </p:nvPicPr>
          <p:blipFill>
            <a:blip r:embed="rId111">
              <a:extLst/>
            </a:blip>
            <a:stretch>
              <a:fillRect/>
            </a:stretch>
          </p:blipFill>
          <p:spPr>
            <a:xfrm>
              <a:off x="11845637" y="4838972"/>
              <a:ext cx="50801" cy="222251"/>
            </a:xfrm>
            <a:prstGeom prst="rect">
              <a:avLst/>
            </a:prstGeom>
            <a:effectLst/>
          </p:spPr>
        </p:pic>
        <p:pic>
          <p:nvPicPr>
            <p:cNvPr id="735" name="Line Shape" descr="Line Shape"/>
            <p:cNvPicPr>
              <a:picLocks noChangeAspect="0"/>
            </p:cNvPicPr>
            <p:nvPr/>
          </p:nvPicPr>
          <p:blipFill>
            <a:blip r:embed="rId112">
              <a:extLst/>
            </a:blip>
            <a:stretch>
              <a:fillRect/>
            </a:stretch>
          </p:blipFill>
          <p:spPr>
            <a:xfrm>
              <a:off x="11805596" y="5099322"/>
              <a:ext cx="119064" cy="142112"/>
            </a:xfrm>
            <a:prstGeom prst="rect">
              <a:avLst/>
            </a:prstGeom>
            <a:effectLst/>
          </p:spPr>
        </p:pic>
        <p:pic>
          <p:nvPicPr>
            <p:cNvPr id="737" name="Line Line" descr="Line Line"/>
            <p:cNvPicPr>
              <a:picLocks noChangeAspect="0"/>
            </p:cNvPicPr>
            <p:nvPr/>
          </p:nvPicPr>
          <p:blipFill>
            <a:blip r:embed="rId113">
              <a:extLst/>
            </a:blip>
            <a:stretch>
              <a:fillRect/>
            </a:stretch>
          </p:blipFill>
          <p:spPr>
            <a:xfrm>
              <a:off x="10753437" y="6172472"/>
              <a:ext cx="209551" cy="50801"/>
            </a:xfrm>
            <a:prstGeom prst="rect">
              <a:avLst/>
            </a:prstGeom>
            <a:effectLst/>
          </p:spPr>
        </p:pic>
        <p:pic>
          <p:nvPicPr>
            <p:cNvPr id="739" name="Line Line" descr="Line Line"/>
            <p:cNvPicPr>
              <a:picLocks noChangeAspect="0"/>
            </p:cNvPicPr>
            <p:nvPr/>
          </p:nvPicPr>
          <p:blipFill>
            <a:blip r:embed="rId114">
              <a:extLst/>
            </a:blip>
            <a:stretch>
              <a:fillRect/>
            </a:stretch>
          </p:blipFill>
          <p:spPr>
            <a:xfrm>
              <a:off x="10759787" y="6305822"/>
              <a:ext cx="171451" cy="63501"/>
            </a:xfrm>
            <a:prstGeom prst="rect">
              <a:avLst/>
            </a:prstGeom>
            <a:effectLst/>
          </p:spPr>
        </p:pic>
        <p:pic>
          <p:nvPicPr>
            <p:cNvPr id="741" name="Line Shape" descr="Line Shape"/>
            <p:cNvPicPr>
              <a:picLocks noChangeAspect="0"/>
            </p:cNvPicPr>
            <p:nvPr/>
          </p:nvPicPr>
          <p:blipFill>
            <a:blip r:embed="rId115">
              <a:extLst/>
            </a:blip>
            <a:stretch>
              <a:fillRect/>
            </a:stretch>
          </p:blipFill>
          <p:spPr>
            <a:xfrm>
              <a:off x="11384430" y="5853145"/>
              <a:ext cx="232608" cy="235720"/>
            </a:xfrm>
            <a:prstGeom prst="rect">
              <a:avLst/>
            </a:prstGeom>
            <a:effectLst/>
          </p:spPr>
        </p:pic>
        <p:pic>
          <p:nvPicPr>
            <p:cNvPr id="743" name="Line Shape" descr="Line Shape"/>
            <p:cNvPicPr>
              <a:picLocks noChangeAspect="0"/>
            </p:cNvPicPr>
            <p:nvPr/>
          </p:nvPicPr>
          <p:blipFill>
            <a:blip r:embed="rId116">
              <a:extLst/>
            </a:blip>
            <a:stretch>
              <a:fillRect/>
            </a:stretch>
          </p:blipFill>
          <p:spPr>
            <a:xfrm>
              <a:off x="11350337" y="6170028"/>
              <a:ext cx="266701" cy="65945"/>
            </a:xfrm>
            <a:prstGeom prst="rect">
              <a:avLst/>
            </a:prstGeom>
            <a:effectLst/>
          </p:spPr>
        </p:pic>
        <p:pic>
          <p:nvPicPr>
            <p:cNvPr id="745" name="Line Shape" descr="Line Shape"/>
            <p:cNvPicPr>
              <a:picLocks noChangeAspect="0"/>
            </p:cNvPicPr>
            <p:nvPr/>
          </p:nvPicPr>
          <p:blipFill>
            <a:blip r:embed="rId117">
              <a:extLst/>
            </a:blip>
            <a:stretch>
              <a:fillRect/>
            </a:stretch>
          </p:blipFill>
          <p:spPr>
            <a:xfrm>
              <a:off x="11370395" y="6255022"/>
              <a:ext cx="189493" cy="257441"/>
            </a:xfrm>
            <a:prstGeom prst="rect">
              <a:avLst/>
            </a:prstGeom>
            <a:effectLst/>
          </p:spPr>
        </p:pic>
        <p:pic>
          <p:nvPicPr>
            <p:cNvPr id="747" name="Line Shape" descr="Line Shape"/>
            <p:cNvPicPr>
              <a:picLocks noChangeAspect="0"/>
            </p:cNvPicPr>
            <p:nvPr/>
          </p:nvPicPr>
          <p:blipFill>
            <a:blip r:embed="rId118">
              <a:extLst/>
            </a:blip>
            <a:stretch>
              <a:fillRect/>
            </a:stretch>
          </p:blipFill>
          <p:spPr>
            <a:xfrm>
              <a:off x="11731337" y="6108972"/>
              <a:ext cx="139701" cy="63501"/>
            </a:xfrm>
            <a:prstGeom prst="rect">
              <a:avLst/>
            </a:prstGeom>
            <a:effectLst/>
          </p:spPr>
        </p:pic>
        <p:pic>
          <p:nvPicPr>
            <p:cNvPr id="749" name="Line Line" descr="Line Line"/>
            <p:cNvPicPr>
              <a:picLocks noChangeAspect="0"/>
            </p:cNvPicPr>
            <p:nvPr/>
          </p:nvPicPr>
          <p:blipFill>
            <a:blip r:embed="rId119">
              <a:extLst/>
            </a:blip>
            <a:stretch>
              <a:fillRect/>
            </a:stretch>
          </p:blipFill>
          <p:spPr>
            <a:xfrm>
              <a:off x="11750387" y="6185172"/>
              <a:ext cx="184151" cy="76201"/>
            </a:xfrm>
            <a:prstGeom prst="rect">
              <a:avLst/>
            </a:prstGeom>
            <a:effectLst/>
          </p:spPr>
        </p:pic>
        <p:pic>
          <p:nvPicPr>
            <p:cNvPr id="751" name="Line Line" descr="Line Line"/>
            <p:cNvPicPr>
              <a:picLocks noChangeAspect="0"/>
            </p:cNvPicPr>
            <p:nvPr/>
          </p:nvPicPr>
          <p:blipFill>
            <a:blip r:embed="rId120">
              <a:extLst/>
            </a:blip>
            <a:stretch>
              <a:fillRect/>
            </a:stretch>
          </p:blipFill>
          <p:spPr>
            <a:xfrm>
              <a:off x="12099637" y="5950222"/>
              <a:ext cx="63501" cy="228601"/>
            </a:xfrm>
            <a:prstGeom prst="rect">
              <a:avLst/>
            </a:prstGeom>
            <a:effectLst/>
          </p:spPr>
        </p:pic>
        <p:pic>
          <p:nvPicPr>
            <p:cNvPr id="753" name="Line Shape" descr="Line Shape"/>
            <p:cNvPicPr>
              <a:picLocks noChangeAspect="0"/>
            </p:cNvPicPr>
            <p:nvPr/>
          </p:nvPicPr>
          <p:blipFill>
            <a:blip r:embed="rId121">
              <a:extLst/>
            </a:blip>
            <a:stretch>
              <a:fillRect/>
            </a:stretch>
          </p:blipFill>
          <p:spPr>
            <a:xfrm>
              <a:off x="11985337" y="6195755"/>
              <a:ext cx="311151" cy="78318"/>
            </a:xfrm>
            <a:prstGeom prst="rect">
              <a:avLst/>
            </a:prstGeom>
            <a:effectLst/>
          </p:spPr>
        </p:pic>
        <p:pic>
          <p:nvPicPr>
            <p:cNvPr id="755" name="Line Shape" descr="Line Shape"/>
            <p:cNvPicPr>
              <a:picLocks noChangeAspect="0"/>
            </p:cNvPicPr>
            <p:nvPr/>
          </p:nvPicPr>
          <p:blipFill>
            <a:blip r:embed="rId122">
              <a:extLst/>
            </a:blip>
            <a:stretch>
              <a:fillRect/>
            </a:stretch>
          </p:blipFill>
          <p:spPr>
            <a:xfrm>
              <a:off x="12029787" y="6265605"/>
              <a:ext cx="181214" cy="300568"/>
            </a:xfrm>
            <a:prstGeom prst="rect">
              <a:avLst/>
            </a:prstGeom>
            <a:effectLst/>
          </p:spPr>
        </p:pic>
        <p:sp>
          <p:nvSpPr>
            <p:cNvPr id="757" name="Line"/>
            <p:cNvSpPr/>
            <p:nvPr/>
          </p:nvSpPr>
          <p:spPr>
            <a:xfrm>
              <a:off x="7467224" y="3547720"/>
              <a:ext cx="3295439" cy="2389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1" h="21582" fill="norm" stroke="1" extrusionOk="0">
                  <a:moveTo>
                    <a:pt x="10039" y="250"/>
                  </a:moveTo>
                  <a:cubicBezTo>
                    <a:pt x="9803" y="154"/>
                    <a:pt x="9568" y="58"/>
                    <a:pt x="9235" y="20"/>
                  </a:cubicBezTo>
                  <a:cubicBezTo>
                    <a:pt x="8903" y="-18"/>
                    <a:pt x="8473" y="1"/>
                    <a:pt x="8092" y="58"/>
                  </a:cubicBezTo>
                  <a:cubicBezTo>
                    <a:pt x="7711" y="116"/>
                    <a:pt x="7379" y="211"/>
                    <a:pt x="7025" y="345"/>
                  </a:cubicBezTo>
                  <a:cubicBezTo>
                    <a:pt x="6672" y="479"/>
                    <a:pt x="6298" y="651"/>
                    <a:pt x="5931" y="861"/>
                  </a:cubicBezTo>
                  <a:cubicBezTo>
                    <a:pt x="5564" y="1072"/>
                    <a:pt x="5203" y="1320"/>
                    <a:pt x="4899" y="1549"/>
                  </a:cubicBezTo>
                  <a:cubicBezTo>
                    <a:pt x="4594" y="1779"/>
                    <a:pt x="4344" y="1989"/>
                    <a:pt x="4116" y="2266"/>
                  </a:cubicBezTo>
                  <a:cubicBezTo>
                    <a:pt x="3887" y="2543"/>
                    <a:pt x="3679" y="2887"/>
                    <a:pt x="3479" y="3270"/>
                  </a:cubicBezTo>
                  <a:cubicBezTo>
                    <a:pt x="3278" y="3652"/>
                    <a:pt x="3084" y="4073"/>
                    <a:pt x="2917" y="4417"/>
                  </a:cubicBezTo>
                  <a:cubicBezTo>
                    <a:pt x="2751" y="4761"/>
                    <a:pt x="2613" y="5028"/>
                    <a:pt x="2439" y="5372"/>
                  </a:cubicBezTo>
                  <a:cubicBezTo>
                    <a:pt x="2266" y="5717"/>
                    <a:pt x="2058" y="6137"/>
                    <a:pt x="1878" y="6596"/>
                  </a:cubicBezTo>
                  <a:cubicBezTo>
                    <a:pt x="1698" y="7055"/>
                    <a:pt x="1546" y="7552"/>
                    <a:pt x="1435" y="8020"/>
                  </a:cubicBezTo>
                  <a:cubicBezTo>
                    <a:pt x="1324" y="8488"/>
                    <a:pt x="1255" y="8928"/>
                    <a:pt x="1192" y="9367"/>
                  </a:cubicBezTo>
                  <a:cubicBezTo>
                    <a:pt x="1130" y="9807"/>
                    <a:pt x="1075" y="10247"/>
                    <a:pt x="1005" y="10686"/>
                  </a:cubicBezTo>
                  <a:cubicBezTo>
                    <a:pt x="936" y="11126"/>
                    <a:pt x="853" y="11566"/>
                    <a:pt x="763" y="12005"/>
                  </a:cubicBezTo>
                  <a:cubicBezTo>
                    <a:pt x="673" y="12445"/>
                    <a:pt x="576" y="12885"/>
                    <a:pt x="472" y="13382"/>
                  </a:cubicBezTo>
                  <a:cubicBezTo>
                    <a:pt x="368" y="13879"/>
                    <a:pt x="257" y="14433"/>
                    <a:pt x="167" y="14940"/>
                  </a:cubicBezTo>
                  <a:cubicBezTo>
                    <a:pt x="77" y="15446"/>
                    <a:pt x="8" y="15905"/>
                    <a:pt x="1" y="16316"/>
                  </a:cubicBezTo>
                  <a:cubicBezTo>
                    <a:pt x="-6" y="16727"/>
                    <a:pt x="49" y="17090"/>
                    <a:pt x="181" y="17415"/>
                  </a:cubicBezTo>
                  <a:cubicBezTo>
                    <a:pt x="313" y="17740"/>
                    <a:pt x="520" y="18027"/>
                    <a:pt x="798" y="18304"/>
                  </a:cubicBezTo>
                  <a:cubicBezTo>
                    <a:pt x="1075" y="18581"/>
                    <a:pt x="1421" y="18849"/>
                    <a:pt x="1754" y="19078"/>
                  </a:cubicBezTo>
                  <a:cubicBezTo>
                    <a:pt x="2086" y="19307"/>
                    <a:pt x="2405" y="19498"/>
                    <a:pt x="2765" y="19709"/>
                  </a:cubicBezTo>
                  <a:cubicBezTo>
                    <a:pt x="3125" y="19919"/>
                    <a:pt x="3527" y="20148"/>
                    <a:pt x="3887" y="20330"/>
                  </a:cubicBezTo>
                  <a:cubicBezTo>
                    <a:pt x="4247" y="20512"/>
                    <a:pt x="4566" y="20645"/>
                    <a:pt x="4975" y="20770"/>
                  </a:cubicBezTo>
                  <a:cubicBezTo>
                    <a:pt x="5384" y="20894"/>
                    <a:pt x="5882" y="21009"/>
                    <a:pt x="6333" y="21085"/>
                  </a:cubicBezTo>
                  <a:cubicBezTo>
                    <a:pt x="6783" y="21161"/>
                    <a:pt x="7185" y="21200"/>
                    <a:pt x="7607" y="21247"/>
                  </a:cubicBezTo>
                  <a:cubicBezTo>
                    <a:pt x="8030" y="21295"/>
                    <a:pt x="8473" y="21353"/>
                    <a:pt x="8903" y="21400"/>
                  </a:cubicBezTo>
                  <a:cubicBezTo>
                    <a:pt x="9332" y="21448"/>
                    <a:pt x="9748" y="21486"/>
                    <a:pt x="10205" y="21515"/>
                  </a:cubicBezTo>
                  <a:cubicBezTo>
                    <a:pt x="10662" y="21544"/>
                    <a:pt x="11161" y="21563"/>
                    <a:pt x="11695" y="21572"/>
                  </a:cubicBezTo>
                  <a:cubicBezTo>
                    <a:pt x="12228" y="21582"/>
                    <a:pt x="12796" y="21582"/>
                    <a:pt x="13336" y="21582"/>
                  </a:cubicBezTo>
                  <a:cubicBezTo>
                    <a:pt x="13877" y="21582"/>
                    <a:pt x="14389" y="21582"/>
                    <a:pt x="14874" y="21544"/>
                  </a:cubicBezTo>
                  <a:cubicBezTo>
                    <a:pt x="15359" y="21506"/>
                    <a:pt x="15816" y="21429"/>
                    <a:pt x="16253" y="21324"/>
                  </a:cubicBezTo>
                  <a:cubicBezTo>
                    <a:pt x="16689" y="21219"/>
                    <a:pt x="17105" y="21085"/>
                    <a:pt x="17528" y="20875"/>
                  </a:cubicBezTo>
                  <a:cubicBezTo>
                    <a:pt x="17950" y="20664"/>
                    <a:pt x="18380" y="20378"/>
                    <a:pt x="18754" y="20120"/>
                  </a:cubicBezTo>
                  <a:cubicBezTo>
                    <a:pt x="19128" y="19862"/>
                    <a:pt x="19446" y="19632"/>
                    <a:pt x="19758" y="19365"/>
                  </a:cubicBezTo>
                  <a:cubicBezTo>
                    <a:pt x="20070" y="19097"/>
                    <a:pt x="20375" y="18791"/>
                    <a:pt x="20631" y="18371"/>
                  </a:cubicBezTo>
                  <a:cubicBezTo>
                    <a:pt x="20887" y="17950"/>
                    <a:pt x="21095" y="17415"/>
                    <a:pt x="21255" y="16813"/>
                  </a:cubicBezTo>
                  <a:cubicBezTo>
                    <a:pt x="21414" y="16211"/>
                    <a:pt x="21525" y="15542"/>
                    <a:pt x="21559" y="14911"/>
                  </a:cubicBezTo>
                  <a:cubicBezTo>
                    <a:pt x="21594" y="14280"/>
                    <a:pt x="21552" y="13687"/>
                    <a:pt x="21442" y="13057"/>
                  </a:cubicBezTo>
                  <a:cubicBezTo>
                    <a:pt x="21331" y="12426"/>
                    <a:pt x="21151" y="11757"/>
                    <a:pt x="20957" y="11174"/>
                  </a:cubicBezTo>
                  <a:cubicBezTo>
                    <a:pt x="20763" y="10591"/>
                    <a:pt x="20555" y="10094"/>
                    <a:pt x="20319" y="9587"/>
                  </a:cubicBezTo>
                  <a:cubicBezTo>
                    <a:pt x="20084" y="9081"/>
                    <a:pt x="19821" y="8565"/>
                    <a:pt x="19523" y="8049"/>
                  </a:cubicBezTo>
                  <a:cubicBezTo>
                    <a:pt x="19225" y="7532"/>
                    <a:pt x="18892" y="7016"/>
                    <a:pt x="18574" y="6529"/>
                  </a:cubicBezTo>
                  <a:cubicBezTo>
                    <a:pt x="18255" y="6041"/>
                    <a:pt x="17950" y="5583"/>
                    <a:pt x="17666" y="5200"/>
                  </a:cubicBezTo>
                  <a:cubicBezTo>
                    <a:pt x="17382" y="4818"/>
                    <a:pt x="17119" y="4512"/>
                    <a:pt x="16835" y="4216"/>
                  </a:cubicBezTo>
                  <a:cubicBezTo>
                    <a:pt x="16551" y="3920"/>
                    <a:pt x="16246" y="3633"/>
                    <a:pt x="15948" y="3375"/>
                  </a:cubicBezTo>
                  <a:cubicBezTo>
                    <a:pt x="15650" y="3117"/>
                    <a:pt x="15359" y="2887"/>
                    <a:pt x="14992" y="2658"/>
                  </a:cubicBezTo>
                  <a:cubicBezTo>
                    <a:pt x="14625" y="2429"/>
                    <a:pt x="14182" y="2199"/>
                    <a:pt x="13745" y="1960"/>
                  </a:cubicBezTo>
                  <a:cubicBezTo>
                    <a:pt x="13309" y="1721"/>
                    <a:pt x="12879" y="1473"/>
                    <a:pt x="12422" y="1234"/>
                  </a:cubicBezTo>
                  <a:cubicBezTo>
                    <a:pt x="11965" y="995"/>
                    <a:pt x="11480" y="766"/>
                    <a:pt x="11009" y="613"/>
                  </a:cubicBezTo>
                  <a:cubicBezTo>
                    <a:pt x="10538" y="460"/>
                    <a:pt x="10080" y="383"/>
                    <a:pt x="9790" y="345"/>
                  </a:cubicBezTo>
                  <a:cubicBezTo>
                    <a:pt x="9499" y="307"/>
                    <a:pt x="9374" y="307"/>
                    <a:pt x="9249" y="3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758" name="Line Shape" descr="Line Shape"/>
            <p:cNvPicPr>
              <a:picLocks noChangeAspect="0"/>
            </p:cNvPicPr>
            <p:nvPr/>
          </p:nvPicPr>
          <p:blipFill>
            <a:blip r:embed="rId123">
              <a:extLst/>
            </a:blip>
            <a:stretch>
              <a:fillRect/>
            </a:stretch>
          </p:blipFill>
          <p:spPr>
            <a:xfrm>
              <a:off x="8148205" y="1851814"/>
              <a:ext cx="2282201" cy="1659107"/>
            </a:xfrm>
            <a:prstGeom prst="rect">
              <a:avLst/>
            </a:prstGeom>
            <a:effectLst/>
          </p:spPr>
        </p:pic>
        <p:pic>
          <p:nvPicPr>
            <p:cNvPr id="760" name="Line Shape" descr="Line Shape"/>
            <p:cNvPicPr>
              <a:picLocks noChangeAspect="0"/>
            </p:cNvPicPr>
            <p:nvPr/>
          </p:nvPicPr>
          <p:blipFill>
            <a:blip r:embed="rId124">
              <a:extLst/>
            </a:blip>
            <a:stretch>
              <a:fillRect/>
            </a:stretch>
          </p:blipFill>
          <p:spPr>
            <a:xfrm>
              <a:off x="8285121" y="1904843"/>
              <a:ext cx="134895" cy="1487133"/>
            </a:xfrm>
            <a:prstGeom prst="rect">
              <a:avLst/>
            </a:prstGeom>
            <a:effectLst/>
          </p:spPr>
        </p:pic>
        <p:pic>
          <p:nvPicPr>
            <p:cNvPr id="762" name="Line Shape" descr="Line Shape"/>
            <p:cNvPicPr>
              <a:picLocks noChangeAspect="0"/>
            </p:cNvPicPr>
            <p:nvPr/>
          </p:nvPicPr>
          <p:blipFill>
            <a:blip r:embed="rId125">
              <a:extLst/>
            </a:blip>
            <a:stretch>
              <a:fillRect/>
            </a:stretch>
          </p:blipFill>
          <p:spPr>
            <a:xfrm>
              <a:off x="-19050" y="3720464"/>
              <a:ext cx="984342" cy="2080208"/>
            </a:xfrm>
            <a:prstGeom prst="rect">
              <a:avLst/>
            </a:prstGeom>
            <a:effectLst/>
          </p:spPr>
        </p:pic>
        <p:pic>
          <p:nvPicPr>
            <p:cNvPr id="764" name="Line Shape" descr="Line Shape"/>
            <p:cNvPicPr>
              <a:picLocks noChangeAspect="0"/>
            </p:cNvPicPr>
            <p:nvPr/>
          </p:nvPicPr>
          <p:blipFill>
            <a:blip r:embed="rId126">
              <a:extLst/>
            </a:blip>
            <a:stretch>
              <a:fillRect/>
            </a:stretch>
          </p:blipFill>
          <p:spPr>
            <a:xfrm>
              <a:off x="848926" y="3424426"/>
              <a:ext cx="4102655" cy="2565965"/>
            </a:xfrm>
            <a:prstGeom prst="rect">
              <a:avLst/>
            </a:prstGeom>
            <a:effectLst/>
          </p:spPr>
        </p:pic>
        <p:pic>
          <p:nvPicPr>
            <p:cNvPr id="766" name="Line Shape" descr="Line Shape"/>
            <p:cNvPicPr>
              <a:picLocks noChangeAspect="0"/>
            </p:cNvPicPr>
            <p:nvPr/>
          </p:nvPicPr>
          <p:blipFill>
            <a:blip r:embed="rId127">
              <a:extLst/>
            </a:blip>
            <a:stretch>
              <a:fillRect/>
            </a:stretch>
          </p:blipFill>
          <p:spPr>
            <a:xfrm>
              <a:off x="1581409" y="4483716"/>
              <a:ext cx="393350" cy="130902"/>
            </a:xfrm>
            <a:prstGeom prst="rect">
              <a:avLst/>
            </a:prstGeom>
            <a:effectLst/>
          </p:spPr>
        </p:pic>
        <p:pic>
          <p:nvPicPr>
            <p:cNvPr id="768" name="Line Shape" descr="Line Shape"/>
            <p:cNvPicPr>
              <a:picLocks noChangeAspect="0"/>
            </p:cNvPicPr>
            <p:nvPr/>
          </p:nvPicPr>
          <p:blipFill>
            <a:blip r:embed="rId128">
              <a:extLst/>
            </a:blip>
            <a:stretch>
              <a:fillRect/>
            </a:stretch>
          </p:blipFill>
          <p:spPr>
            <a:xfrm>
              <a:off x="884476" y="3101510"/>
              <a:ext cx="4130972" cy="3297539"/>
            </a:xfrm>
            <a:prstGeom prst="rect">
              <a:avLst/>
            </a:prstGeom>
            <a:effectLst/>
          </p:spPr>
        </p:pic>
        <p:pic>
          <p:nvPicPr>
            <p:cNvPr id="770" name="Line Shape" descr="Line Shape"/>
            <p:cNvPicPr>
              <a:picLocks noChangeAspect="0"/>
            </p:cNvPicPr>
            <p:nvPr/>
          </p:nvPicPr>
          <p:blipFill>
            <a:blip r:embed="rId129">
              <a:extLst/>
            </a:blip>
            <a:stretch>
              <a:fillRect/>
            </a:stretch>
          </p:blipFill>
          <p:spPr>
            <a:xfrm>
              <a:off x="1539756" y="4387742"/>
              <a:ext cx="409714" cy="149556"/>
            </a:xfrm>
            <a:prstGeom prst="rect">
              <a:avLst/>
            </a:prstGeom>
            <a:effectLst/>
          </p:spPr>
        </p:pic>
        <p:pic>
          <p:nvPicPr>
            <p:cNvPr id="772" name="Line Shape" descr="Line Shape"/>
            <p:cNvPicPr>
              <a:picLocks noChangeAspect="0"/>
            </p:cNvPicPr>
            <p:nvPr/>
          </p:nvPicPr>
          <p:blipFill>
            <a:blip r:embed="rId130">
              <a:extLst/>
            </a:blip>
            <a:stretch>
              <a:fillRect/>
            </a:stretch>
          </p:blipFill>
          <p:spPr>
            <a:xfrm>
              <a:off x="156131" y="4432148"/>
              <a:ext cx="770861" cy="943751"/>
            </a:xfrm>
            <a:prstGeom prst="rect">
              <a:avLst/>
            </a:prstGeom>
            <a:effectLst/>
          </p:spPr>
        </p:pic>
        <p:pic>
          <p:nvPicPr>
            <p:cNvPr id="774" name="Line Shape" descr="Line Shape"/>
            <p:cNvPicPr>
              <a:picLocks noChangeAspect="0"/>
            </p:cNvPicPr>
            <p:nvPr/>
          </p:nvPicPr>
          <p:blipFill>
            <a:blip r:embed="rId131">
              <a:extLst/>
            </a:blip>
            <a:stretch>
              <a:fillRect/>
            </a:stretch>
          </p:blipFill>
          <p:spPr>
            <a:xfrm>
              <a:off x="1967760" y="3851052"/>
              <a:ext cx="1221213" cy="634156"/>
            </a:xfrm>
            <a:prstGeom prst="rect">
              <a:avLst/>
            </a:prstGeom>
            <a:effectLst/>
          </p:spPr>
        </p:pic>
        <p:pic>
          <p:nvPicPr>
            <p:cNvPr id="776" name="Line Shape" descr="Line Shape"/>
            <p:cNvPicPr>
              <a:picLocks noChangeAspect="0"/>
            </p:cNvPicPr>
            <p:nvPr/>
          </p:nvPicPr>
          <p:blipFill>
            <a:blip r:embed="rId132">
              <a:extLst/>
            </a:blip>
            <a:stretch>
              <a:fillRect/>
            </a:stretch>
          </p:blipFill>
          <p:spPr>
            <a:xfrm>
              <a:off x="3072779" y="3929976"/>
              <a:ext cx="1041912" cy="650291"/>
            </a:xfrm>
            <a:prstGeom prst="rect">
              <a:avLst/>
            </a:prstGeom>
            <a:effectLst/>
          </p:spPr>
        </p:pic>
        <p:pic>
          <p:nvPicPr>
            <p:cNvPr id="778" name="Line Shape" descr="Line Shape"/>
            <p:cNvPicPr>
              <a:picLocks noChangeAspect="0"/>
            </p:cNvPicPr>
            <p:nvPr/>
          </p:nvPicPr>
          <p:blipFill>
            <a:blip r:embed="rId133">
              <a:extLst/>
            </a:blip>
            <a:stretch>
              <a:fillRect/>
            </a:stretch>
          </p:blipFill>
          <p:spPr>
            <a:xfrm>
              <a:off x="1472627" y="3882110"/>
              <a:ext cx="589416" cy="641782"/>
            </a:xfrm>
            <a:prstGeom prst="rect">
              <a:avLst/>
            </a:prstGeom>
            <a:effectLst/>
          </p:spPr>
        </p:pic>
        <p:pic>
          <p:nvPicPr>
            <p:cNvPr id="780" name="Line Shape" descr="Line Shape"/>
            <p:cNvPicPr>
              <a:picLocks noChangeAspect="0"/>
            </p:cNvPicPr>
            <p:nvPr/>
          </p:nvPicPr>
          <p:blipFill>
            <a:blip r:embed="rId134">
              <a:extLst/>
            </a:blip>
            <a:stretch>
              <a:fillRect/>
            </a:stretch>
          </p:blipFill>
          <p:spPr>
            <a:xfrm>
              <a:off x="789126" y="4314357"/>
              <a:ext cx="270846" cy="297102"/>
            </a:xfrm>
            <a:prstGeom prst="rect">
              <a:avLst/>
            </a:prstGeom>
            <a:effectLst/>
          </p:spPr>
        </p:pic>
        <p:pic>
          <p:nvPicPr>
            <p:cNvPr id="782" name="Line Shape" descr="Line Shape"/>
            <p:cNvPicPr>
              <a:picLocks noChangeAspect="0"/>
            </p:cNvPicPr>
            <p:nvPr/>
          </p:nvPicPr>
          <p:blipFill>
            <a:blip r:embed="rId135">
              <a:extLst/>
            </a:blip>
            <a:stretch>
              <a:fillRect/>
            </a:stretch>
          </p:blipFill>
          <p:spPr>
            <a:xfrm>
              <a:off x="901296" y="3702645"/>
              <a:ext cx="805451" cy="899764"/>
            </a:xfrm>
            <a:prstGeom prst="rect">
              <a:avLst/>
            </a:prstGeom>
            <a:effectLst/>
          </p:spPr>
        </p:pic>
        <p:pic>
          <p:nvPicPr>
            <p:cNvPr id="784" name="Line Shape" descr="Line Shape"/>
            <p:cNvPicPr>
              <a:picLocks noChangeAspect="0"/>
            </p:cNvPicPr>
            <p:nvPr/>
          </p:nvPicPr>
          <p:blipFill>
            <a:blip r:embed="rId136">
              <a:extLst/>
            </a:blip>
            <a:stretch>
              <a:fillRect/>
            </a:stretch>
          </p:blipFill>
          <p:spPr>
            <a:xfrm>
              <a:off x="1469937" y="3879434"/>
              <a:ext cx="293240" cy="106586"/>
            </a:xfrm>
            <a:prstGeom prst="rect">
              <a:avLst/>
            </a:prstGeom>
            <a:effectLst/>
          </p:spPr>
        </p:pic>
        <p:pic>
          <p:nvPicPr>
            <p:cNvPr id="786" name="Line Shape" descr="Line Shape"/>
            <p:cNvPicPr>
              <a:picLocks noChangeAspect="0"/>
            </p:cNvPicPr>
            <p:nvPr/>
          </p:nvPicPr>
          <p:blipFill>
            <a:blip r:embed="rId137">
              <a:extLst/>
            </a:blip>
            <a:stretch>
              <a:fillRect/>
            </a:stretch>
          </p:blipFill>
          <p:spPr>
            <a:xfrm>
              <a:off x="1660931" y="3775255"/>
              <a:ext cx="232469" cy="189061"/>
            </a:xfrm>
            <a:prstGeom prst="rect">
              <a:avLst/>
            </a:prstGeom>
            <a:effectLst/>
          </p:spPr>
        </p:pic>
        <p:pic>
          <p:nvPicPr>
            <p:cNvPr id="788" name="Line Shape" descr="Line Shape"/>
            <p:cNvPicPr>
              <a:picLocks noChangeAspect="0"/>
            </p:cNvPicPr>
            <p:nvPr/>
          </p:nvPicPr>
          <p:blipFill>
            <a:blip r:embed="rId138">
              <a:extLst/>
            </a:blip>
            <a:stretch>
              <a:fillRect/>
            </a:stretch>
          </p:blipFill>
          <p:spPr>
            <a:xfrm>
              <a:off x="1482779" y="4586979"/>
              <a:ext cx="2341470" cy="214744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3" name="Drawing"/>
          <p:cNvGrpSpPr/>
          <p:nvPr/>
        </p:nvGrpSpPr>
        <p:grpSpPr>
          <a:xfrm>
            <a:off x="634584" y="1706808"/>
            <a:ext cx="12249566" cy="6611692"/>
            <a:chOff x="0" y="0"/>
            <a:chExt cx="12249565" cy="6611691"/>
          </a:xfrm>
        </p:grpSpPr>
        <p:sp>
          <p:nvSpPr>
            <p:cNvPr id="792" name="Line"/>
            <p:cNvSpPr/>
            <p:nvPr/>
          </p:nvSpPr>
          <p:spPr>
            <a:xfrm>
              <a:off x="0" y="15471"/>
              <a:ext cx="207231" cy="405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341" fill="norm" stroke="1" extrusionOk="0">
                  <a:moveTo>
                    <a:pt x="5891" y="4545"/>
                  </a:moveTo>
                  <a:cubicBezTo>
                    <a:pt x="4800" y="4323"/>
                    <a:pt x="3709" y="4100"/>
                    <a:pt x="3600" y="3655"/>
                  </a:cubicBezTo>
                  <a:cubicBezTo>
                    <a:pt x="3491" y="3209"/>
                    <a:pt x="4364" y="2541"/>
                    <a:pt x="5891" y="1873"/>
                  </a:cubicBezTo>
                  <a:cubicBezTo>
                    <a:pt x="7418" y="1205"/>
                    <a:pt x="9600" y="537"/>
                    <a:pt x="11564" y="203"/>
                  </a:cubicBezTo>
                  <a:cubicBezTo>
                    <a:pt x="13527" y="-131"/>
                    <a:pt x="15273" y="-131"/>
                    <a:pt x="15818" y="815"/>
                  </a:cubicBezTo>
                  <a:cubicBezTo>
                    <a:pt x="16364" y="1762"/>
                    <a:pt x="15709" y="3655"/>
                    <a:pt x="14727" y="5046"/>
                  </a:cubicBezTo>
                  <a:cubicBezTo>
                    <a:pt x="13745" y="6438"/>
                    <a:pt x="12436" y="7329"/>
                    <a:pt x="11345" y="7997"/>
                  </a:cubicBezTo>
                  <a:cubicBezTo>
                    <a:pt x="10255" y="8665"/>
                    <a:pt x="9382" y="9110"/>
                    <a:pt x="9491" y="9333"/>
                  </a:cubicBezTo>
                  <a:cubicBezTo>
                    <a:pt x="9600" y="9556"/>
                    <a:pt x="10691" y="9556"/>
                    <a:pt x="12218" y="9778"/>
                  </a:cubicBezTo>
                  <a:cubicBezTo>
                    <a:pt x="13745" y="10001"/>
                    <a:pt x="15709" y="10446"/>
                    <a:pt x="17345" y="11170"/>
                  </a:cubicBezTo>
                  <a:cubicBezTo>
                    <a:pt x="18982" y="11894"/>
                    <a:pt x="20291" y="12896"/>
                    <a:pt x="20945" y="14121"/>
                  </a:cubicBezTo>
                  <a:cubicBezTo>
                    <a:pt x="21600" y="15345"/>
                    <a:pt x="21600" y="16793"/>
                    <a:pt x="20073" y="18073"/>
                  </a:cubicBezTo>
                  <a:cubicBezTo>
                    <a:pt x="18545" y="19354"/>
                    <a:pt x="15491" y="20467"/>
                    <a:pt x="11891" y="20968"/>
                  </a:cubicBezTo>
                  <a:cubicBezTo>
                    <a:pt x="8291" y="21469"/>
                    <a:pt x="4145" y="21358"/>
                    <a:pt x="0" y="212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3" name="Line"/>
            <p:cNvSpPr/>
            <p:nvPr/>
          </p:nvSpPr>
          <p:spPr>
            <a:xfrm>
              <a:off x="857249" y="190772"/>
              <a:ext cx="133351" cy="15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4" fill="norm" stroke="1" extrusionOk="0">
                  <a:moveTo>
                    <a:pt x="0" y="6821"/>
                  </a:moveTo>
                  <a:cubicBezTo>
                    <a:pt x="1371" y="9947"/>
                    <a:pt x="2743" y="13074"/>
                    <a:pt x="4457" y="15916"/>
                  </a:cubicBezTo>
                  <a:cubicBezTo>
                    <a:pt x="6171" y="18758"/>
                    <a:pt x="8229" y="21316"/>
                    <a:pt x="9257" y="21458"/>
                  </a:cubicBezTo>
                  <a:cubicBezTo>
                    <a:pt x="10286" y="21600"/>
                    <a:pt x="10286" y="19326"/>
                    <a:pt x="10114" y="16626"/>
                  </a:cubicBezTo>
                  <a:cubicBezTo>
                    <a:pt x="9943" y="13926"/>
                    <a:pt x="9600" y="10800"/>
                    <a:pt x="9429" y="8100"/>
                  </a:cubicBezTo>
                  <a:cubicBezTo>
                    <a:pt x="9257" y="5400"/>
                    <a:pt x="9257" y="3126"/>
                    <a:pt x="11314" y="1847"/>
                  </a:cubicBezTo>
                  <a:cubicBezTo>
                    <a:pt x="13371" y="568"/>
                    <a:pt x="17486" y="28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4" name="Line"/>
            <p:cNvSpPr/>
            <p:nvPr/>
          </p:nvSpPr>
          <p:spPr>
            <a:xfrm>
              <a:off x="996950" y="195659"/>
              <a:ext cx="127001" cy="117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57" fill="norm" stroke="1" extrusionOk="0">
                  <a:moveTo>
                    <a:pt x="14040" y="4727"/>
                  </a:moveTo>
                  <a:cubicBezTo>
                    <a:pt x="12960" y="3237"/>
                    <a:pt x="11880" y="1747"/>
                    <a:pt x="10440" y="816"/>
                  </a:cubicBezTo>
                  <a:cubicBezTo>
                    <a:pt x="9000" y="-115"/>
                    <a:pt x="7200" y="-487"/>
                    <a:pt x="5400" y="1003"/>
                  </a:cubicBezTo>
                  <a:cubicBezTo>
                    <a:pt x="3600" y="2492"/>
                    <a:pt x="1800" y="5844"/>
                    <a:pt x="900" y="8451"/>
                  </a:cubicBezTo>
                  <a:cubicBezTo>
                    <a:pt x="0" y="11058"/>
                    <a:pt x="0" y="12920"/>
                    <a:pt x="0" y="14968"/>
                  </a:cubicBezTo>
                  <a:cubicBezTo>
                    <a:pt x="0" y="17016"/>
                    <a:pt x="0" y="19251"/>
                    <a:pt x="900" y="20182"/>
                  </a:cubicBezTo>
                  <a:cubicBezTo>
                    <a:pt x="1800" y="21113"/>
                    <a:pt x="3600" y="20741"/>
                    <a:pt x="5400" y="18506"/>
                  </a:cubicBezTo>
                  <a:cubicBezTo>
                    <a:pt x="7200" y="16272"/>
                    <a:pt x="9000" y="12175"/>
                    <a:pt x="10260" y="9196"/>
                  </a:cubicBezTo>
                  <a:cubicBezTo>
                    <a:pt x="11520" y="6216"/>
                    <a:pt x="12240" y="4354"/>
                    <a:pt x="12600" y="4541"/>
                  </a:cubicBezTo>
                  <a:cubicBezTo>
                    <a:pt x="12960" y="4727"/>
                    <a:pt x="12960" y="6961"/>
                    <a:pt x="14040" y="9568"/>
                  </a:cubicBezTo>
                  <a:cubicBezTo>
                    <a:pt x="15120" y="12175"/>
                    <a:pt x="17280" y="15154"/>
                    <a:pt x="18720" y="16830"/>
                  </a:cubicBezTo>
                  <a:cubicBezTo>
                    <a:pt x="20160" y="18506"/>
                    <a:pt x="20880" y="18879"/>
                    <a:pt x="21600" y="192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5" name="Line"/>
            <p:cNvSpPr/>
            <p:nvPr/>
          </p:nvSpPr>
          <p:spPr>
            <a:xfrm>
              <a:off x="1133755" y="195005"/>
              <a:ext cx="110845" cy="113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063" fill="norm" stroke="1" extrusionOk="0">
                  <a:moveTo>
                    <a:pt x="21342" y="392"/>
                  </a:moveTo>
                  <a:cubicBezTo>
                    <a:pt x="15229" y="0"/>
                    <a:pt x="9116" y="-393"/>
                    <a:pt x="5448" y="785"/>
                  </a:cubicBezTo>
                  <a:cubicBezTo>
                    <a:pt x="1780" y="1963"/>
                    <a:pt x="557" y="4712"/>
                    <a:pt x="150" y="8051"/>
                  </a:cubicBezTo>
                  <a:cubicBezTo>
                    <a:pt x="-258" y="11389"/>
                    <a:pt x="150" y="15316"/>
                    <a:pt x="1576" y="17672"/>
                  </a:cubicBezTo>
                  <a:cubicBezTo>
                    <a:pt x="3002" y="20029"/>
                    <a:pt x="5448" y="20814"/>
                    <a:pt x="7078" y="21011"/>
                  </a:cubicBezTo>
                  <a:cubicBezTo>
                    <a:pt x="8708" y="21207"/>
                    <a:pt x="9523" y="20814"/>
                    <a:pt x="10338" y="20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6" name="Line"/>
            <p:cNvSpPr/>
            <p:nvPr/>
          </p:nvSpPr>
          <p:spPr>
            <a:xfrm>
              <a:off x="1254695" y="170499"/>
              <a:ext cx="104205" cy="144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1" h="21130" fill="norm" stroke="1" extrusionOk="0">
                  <a:moveTo>
                    <a:pt x="14498" y="1104"/>
                  </a:moveTo>
                  <a:cubicBezTo>
                    <a:pt x="11957" y="487"/>
                    <a:pt x="9416" y="-130"/>
                    <a:pt x="7298" y="24"/>
                  </a:cubicBezTo>
                  <a:cubicBezTo>
                    <a:pt x="5180" y="179"/>
                    <a:pt x="3486" y="1104"/>
                    <a:pt x="2004" y="4036"/>
                  </a:cubicBezTo>
                  <a:cubicBezTo>
                    <a:pt x="522" y="6967"/>
                    <a:pt x="-749" y="11904"/>
                    <a:pt x="522" y="15299"/>
                  </a:cubicBezTo>
                  <a:cubicBezTo>
                    <a:pt x="1792" y="18693"/>
                    <a:pt x="5604" y="20544"/>
                    <a:pt x="9416" y="21007"/>
                  </a:cubicBezTo>
                  <a:cubicBezTo>
                    <a:pt x="13227" y="21470"/>
                    <a:pt x="17039" y="20544"/>
                    <a:pt x="20851" y="196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7" name="Line"/>
            <p:cNvSpPr/>
            <p:nvPr/>
          </p:nvSpPr>
          <p:spPr>
            <a:xfrm>
              <a:off x="1432106" y="197122"/>
              <a:ext cx="15695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4950"/>
                    <a:pt x="3818" y="9900"/>
                    <a:pt x="1118" y="13500"/>
                  </a:cubicBezTo>
                  <a:cubicBezTo>
                    <a:pt x="-1582" y="17100"/>
                    <a:pt x="1118" y="19350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8" name="Line"/>
            <p:cNvSpPr/>
            <p:nvPr/>
          </p:nvSpPr>
          <p:spPr>
            <a:xfrm>
              <a:off x="1447800" y="127272"/>
              <a:ext cx="63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9" name="Line"/>
            <p:cNvSpPr/>
            <p:nvPr/>
          </p:nvSpPr>
          <p:spPr>
            <a:xfrm>
              <a:off x="1517914" y="189283"/>
              <a:ext cx="114036" cy="116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0932" fill="norm" stroke="1" extrusionOk="0">
                  <a:moveTo>
                    <a:pt x="2350" y="2541"/>
                  </a:moveTo>
                  <a:cubicBezTo>
                    <a:pt x="1950" y="7088"/>
                    <a:pt x="1550" y="11635"/>
                    <a:pt x="1150" y="15046"/>
                  </a:cubicBezTo>
                  <a:cubicBezTo>
                    <a:pt x="750" y="18456"/>
                    <a:pt x="350" y="20730"/>
                    <a:pt x="150" y="20920"/>
                  </a:cubicBezTo>
                  <a:cubicBezTo>
                    <a:pt x="-50" y="21109"/>
                    <a:pt x="-50" y="19214"/>
                    <a:pt x="150" y="16183"/>
                  </a:cubicBezTo>
                  <a:cubicBezTo>
                    <a:pt x="350" y="13151"/>
                    <a:pt x="750" y="8983"/>
                    <a:pt x="2550" y="5572"/>
                  </a:cubicBezTo>
                  <a:cubicBezTo>
                    <a:pt x="4350" y="2162"/>
                    <a:pt x="7550" y="-491"/>
                    <a:pt x="10950" y="77"/>
                  </a:cubicBezTo>
                  <a:cubicBezTo>
                    <a:pt x="14350" y="646"/>
                    <a:pt x="17950" y="4435"/>
                    <a:pt x="19750" y="8414"/>
                  </a:cubicBezTo>
                  <a:cubicBezTo>
                    <a:pt x="21550" y="12393"/>
                    <a:pt x="21550" y="16562"/>
                    <a:pt x="21550" y="207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0" name="Line"/>
            <p:cNvSpPr/>
            <p:nvPr/>
          </p:nvSpPr>
          <p:spPr>
            <a:xfrm>
              <a:off x="1646502" y="176875"/>
              <a:ext cx="215175" cy="191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2" h="21263" fill="norm" stroke="1" extrusionOk="0">
                  <a:moveTo>
                    <a:pt x="5991" y="3654"/>
                  </a:moveTo>
                  <a:cubicBezTo>
                    <a:pt x="6403" y="2480"/>
                    <a:pt x="6814" y="1306"/>
                    <a:pt x="6506" y="602"/>
                  </a:cubicBezTo>
                  <a:cubicBezTo>
                    <a:pt x="6197" y="-102"/>
                    <a:pt x="5169" y="-337"/>
                    <a:pt x="3934" y="720"/>
                  </a:cubicBezTo>
                  <a:cubicBezTo>
                    <a:pt x="2700" y="1776"/>
                    <a:pt x="1260" y="4124"/>
                    <a:pt x="540" y="6472"/>
                  </a:cubicBezTo>
                  <a:cubicBezTo>
                    <a:pt x="-180" y="8820"/>
                    <a:pt x="-180" y="11167"/>
                    <a:pt x="540" y="13163"/>
                  </a:cubicBezTo>
                  <a:cubicBezTo>
                    <a:pt x="1260" y="15159"/>
                    <a:pt x="2700" y="16802"/>
                    <a:pt x="4963" y="16920"/>
                  </a:cubicBezTo>
                  <a:cubicBezTo>
                    <a:pt x="7226" y="17037"/>
                    <a:pt x="10311" y="15628"/>
                    <a:pt x="12780" y="13280"/>
                  </a:cubicBezTo>
                  <a:cubicBezTo>
                    <a:pt x="15249" y="10933"/>
                    <a:pt x="17100" y="7646"/>
                    <a:pt x="18129" y="5415"/>
                  </a:cubicBezTo>
                  <a:cubicBezTo>
                    <a:pt x="19157" y="3185"/>
                    <a:pt x="19363" y="2011"/>
                    <a:pt x="18951" y="1189"/>
                  </a:cubicBezTo>
                  <a:cubicBezTo>
                    <a:pt x="18540" y="367"/>
                    <a:pt x="17511" y="-102"/>
                    <a:pt x="16791" y="250"/>
                  </a:cubicBezTo>
                  <a:cubicBezTo>
                    <a:pt x="16071" y="602"/>
                    <a:pt x="15660" y="1776"/>
                    <a:pt x="15866" y="3654"/>
                  </a:cubicBezTo>
                  <a:cubicBezTo>
                    <a:pt x="16071" y="5533"/>
                    <a:pt x="16894" y="8115"/>
                    <a:pt x="17717" y="9876"/>
                  </a:cubicBezTo>
                  <a:cubicBezTo>
                    <a:pt x="18540" y="11637"/>
                    <a:pt x="19363" y="12576"/>
                    <a:pt x="20083" y="13985"/>
                  </a:cubicBezTo>
                  <a:cubicBezTo>
                    <a:pt x="20803" y="15393"/>
                    <a:pt x="21420" y="17272"/>
                    <a:pt x="20289" y="18563"/>
                  </a:cubicBezTo>
                  <a:cubicBezTo>
                    <a:pt x="19157" y="19854"/>
                    <a:pt x="16277" y="20559"/>
                    <a:pt x="13397" y="212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1" name="Line"/>
            <p:cNvSpPr/>
            <p:nvPr/>
          </p:nvSpPr>
          <p:spPr>
            <a:xfrm>
              <a:off x="2795008" y="-1"/>
              <a:ext cx="176792" cy="504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521" fill="norm" stroke="1" extrusionOk="0">
                  <a:moveTo>
                    <a:pt x="21478" y="2180"/>
                  </a:moveTo>
                  <a:cubicBezTo>
                    <a:pt x="21478" y="1729"/>
                    <a:pt x="21478" y="1277"/>
                    <a:pt x="20192" y="825"/>
                  </a:cubicBezTo>
                  <a:cubicBezTo>
                    <a:pt x="18907" y="373"/>
                    <a:pt x="16335" y="-79"/>
                    <a:pt x="13764" y="11"/>
                  </a:cubicBezTo>
                  <a:cubicBezTo>
                    <a:pt x="11192" y="102"/>
                    <a:pt x="8621" y="734"/>
                    <a:pt x="6949" y="1593"/>
                  </a:cubicBezTo>
                  <a:cubicBezTo>
                    <a:pt x="5278" y="2452"/>
                    <a:pt x="4507" y="3536"/>
                    <a:pt x="5149" y="4711"/>
                  </a:cubicBezTo>
                  <a:cubicBezTo>
                    <a:pt x="5792" y="5886"/>
                    <a:pt x="7849" y="7151"/>
                    <a:pt x="9007" y="8055"/>
                  </a:cubicBezTo>
                  <a:cubicBezTo>
                    <a:pt x="10164" y="8959"/>
                    <a:pt x="10421" y="9501"/>
                    <a:pt x="9907" y="9953"/>
                  </a:cubicBezTo>
                  <a:cubicBezTo>
                    <a:pt x="9392" y="10405"/>
                    <a:pt x="8107" y="10766"/>
                    <a:pt x="6821" y="10992"/>
                  </a:cubicBezTo>
                  <a:cubicBezTo>
                    <a:pt x="5535" y="11218"/>
                    <a:pt x="4249" y="11308"/>
                    <a:pt x="4249" y="11354"/>
                  </a:cubicBezTo>
                  <a:cubicBezTo>
                    <a:pt x="4249" y="11399"/>
                    <a:pt x="5535" y="11399"/>
                    <a:pt x="6307" y="11715"/>
                  </a:cubicBezTo>
                  <a:cubicBezTo>
                    <a:pt x="7078" y="12031"/>
                    <a:pt x="7335" y="12664"/>
                    <a:pt x="6564" y="13749"/>
                  </a:cubicBezTo>
                  <a:cubicBezTo>
                    <a:pt x="5792" y="14833"/>
                    <a:pt x="3992" y="16370"/>
                    <a:pt x="2707" y="17454"/>
                  </a:cubicBezTo>
                  <a:cubicBezTo>
                    <a:pt x="1421" y="18539"/>
                    <a:pt x="649" y="19171"/>
                    <a:pt x="264" y="19713"/>
                  </a:cubicBezTo>
                  <a:cubicBezTo>
                    <a:pt x="-122" y="20256"/>
                    <a:pt x="-122" y="20708"/>
                    <a:pt x="521" y="21024"/>
                  </a:cubicBezTo>
                  <a:cubicBezTo>
                    <a:pt x="1164" y="21340"/>
                    <a:pt x="2449" y="21521"/>
                    <a:pt x="4507" y="21521"/>
                  </a:cubicBezTo>
                  <a:cubicBezTo>
                    <a:pt x="6564" y="21521"/>
                    <a:pt x="9392" y="21340"/>
                    <a:pt x="12221" y="211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2" name="Line"/>
            <p:cNvSpPr/>
            <p:nvPr/>
          </p:nvSpPr>
          <p:spPr>
            <a:xfrm>
              <a:off x="3108043" y="97206"/>
              <a:ext cx="103611" cy="315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343" fill="norm" stroke="1" extrusionOk="0">
                  <a:moveTo>
                    <a:pt x="705" y="9756"/>
                  </a:moveTo>
                  <a:cubicBezTo>
                    <a:pt x="1137" y="13046"/>
                    <a:pt x="1569" y="16336"/>
                    <a:pt x="1569" y="18411"/>
                  </a:cubicBezTo>
                  <a:cubicBezTo>
                    <a:pt x="1569" y="20485"/>
                    <a:pt x="1137" y="21343"/>
                    <a:pt x="705" y="21343"/>
                  </a:cubicBezTo>
                  <a:cubicBezTo>
                    <a:pt x="273" y="21343"/>
                    <a:pt x="-159" y="20485"/>
                    <a:pt x="57" y="17624"/>
                  </a:cubicBezTo>
                  <a:cubicBezTo>
                    <a:pt x="273" y="14763"/>
                    <a:pt x="1137" y="9899"/>
                    <a:pt x="2649" y="6681"/>
                  </a:cubicBezTo>
                  <a:cubicBezTo>
                    <a:pt x="4161" y="3462"/>
                    <a:pt x="6321" y="1889"/>
                    <a:pt x="8481" y="959"/>
                  </a:cubicBezTo>
                  <a:cubicBezTo>
                    <a:pt x="10641" y="29"/>
                    <a:pt x="12801" y="-257"/>
                    <a:pt x="14961" y="244"/>
                  </a:cubicBezTo>
                  <a:cubicBezTo>
                    <a:pt x="17121" y="744"/>
                    <a:pt x="19281" y="2032"/>
                    <a:pt x="20361" y="3105"/>
                  </a:cubicBezTo>
                  <a:cubicBezTo>
                    <a:pt x="21441" y="4177"/>
                    <a:pt x="21441" y="5036"/>
                    <a:pt x="20145" y="6109"/>
                  </a:cubicBezTo>
                  <a:cubicBezTo>
                    <a:pt x="18849" y="7181"/>
                    <a:pt x="16257" y="8469"/>
                    <a:pt x="13665" y="9113"/>
                  </a:cubicBezTo>
                  <a:cubicBezTo>
                    <a:pt x="11073" y="9756"/>
                    <a:pt x="8481" y="9756"/>
                    <a:pt x="6105" y="9685"/>
                  </a:cubicBezTo>
                  <a:cubicBezTo>
                    <a:pt x="3729" y="9613"/>
                    <a:pt x="1569" y="9470"/>
                    <a:pt x="921" y="9184"/>
                  </a:cubicBezTo>
                  <a:cubicBezTo>
                    <a:pt x="273" y="8898"/>
                    <a:pt x="1137" y="8469"/>
                    <a:pt x="2001" y="8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3" name="Line"/>
            <p:cNvSpPr/>
            <p:nvPr/>
          </p:nvSpPr>
          <p:spPr>
            <a:xfrm>
              <a:off x="3295650" y="139972"/>
              <a:ext cx="38101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00" y="3200"/>
                    <a:pt x="9600" y="6400"/>
                    <a:pt x="6600" y="9800"/>
                  </a:cubicBezTo>
                  <a:cubicBezTo>
                    <a:pt x="3600" y="13200"/>
                    <a:pt x="3600" y="16800"/>
                    <a:pt x="3000" y="18800"/>
                  </a:cubicBezTo>
                  <a:cubicBezTo>
                    <a:pt x="2400" y="20800"/>
                    <a:pt x="1200" y="21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4" name="Line"/>
            <p:cNvSpPr/>
            <p:nvPr/>
          </p:nvSpPr>
          <p:spPr>
            <a:xfrm>
              <a:off x="3295650" y="110552"/>
              <a:ext cx="152401" cy="67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9" fill="norm" stroke="1" extrusionOk="0">
                  <a:moveTo>
                    <a:pt x="0" y="20879"/>
                  </a:moveTo>
                  <a:cubicBezTo>
                    <a:pt x="300" y="16952"/>
                    <a:pt x="600" y="13024"/>
                    <a:pt x="2850" y="9097"/>
                  </a:cubicBezTo>
                  <a:cubicBezTo>
                    <a:pt x="5100" y="5170"/>
                    <a:pt x="9300" y="1243"/>
                    <a:pt x="12750" y="261"/>
                  </a:cubicBezTo>
                  <a:cubicBezTo>
                    <a:pt x="16200" y="-721"/>
                    <a:pt x="18900" y="1243"/>
                    <a:pt x="21600" y="32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5" name="Line"/>
            <p:cNvSpPr/>
            <p:nvPr/>
          </p:nvSpPr>
          <p:spPr>
            <a:xfrm>
              <a:off x="3289300" y="209822"/>
              <a:ext cx="1270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6" name="Line"/>
            <p:cNvSpPr/>
            <p:nvPr/>
          </p:nvSpPr>
          <p:spPr>
            <a:xfrm>
              <a:off x="3371849" y="374922"/>
              <a:ext cx="5715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7" name="Line"/>
            <p:cNvSpPr/>
            <p:nvPr/>
          </p:nvSpPr>
          <p:spPr>
            <a:xfrm>
              <a:off x="3793843" y="84546"/>
              <a:ext cx="225707" cy="31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172" fill="norm" stroke="1" extrusionOk="0">
                  <a:moveTo>
                    <a:pt x="2752" y="8038"/>
                  </a:moveTo>
                  <a:cubicBezTo>
                    <a:pt x="2348" y="12043"/>
                    <a:pt x="1945" y="16048"/>
                    <a:pt x="1642" y="18409"/>
                  </a:cubicBezTo>
                  <a:cubicBezTo>
                    <a:pt x="1339" y="20769"/>
                    <a:pt x="1137" y="21484"/>
                    <a:pt x="935" y="21055"/>
                  </a:cubicBezTo>
                  <a:cubicBezTo>
                    <a:pt x="733" y="20626"/>
                    <a:pt x="532" y="19052"/>
                    <a:pt x="330" y="16263"/>
                  </a:cubicBezTo>
                  <a:cubicBezTo>
                    <a:pt x="128" y="13473"/>
                    <a:pt x="-74" y="9468"/>
                    <a:pt x="27" y="6822"/>
                  </a:cubicBezTo>
                  <a:cubicBezTo>
                    <a:pt x="128" y="4175"/>
                    <a:pt x="532" y="2888"/>
                    <a:pt x="733" y="1887"/>
                  </a:cubicBezTo>
                  <a:cubicBezTo>
                    <a:pt x="935" y="885"/>
                    <a:pt x="935" y="170"/>
                    <a:pt x="1339" y="27"/>
                  </a:cubicBezTo>
                  <a:cubicBezTo>
                    <a:pt x="1743" y="-116"/>
                    <a:pt x="2550" y="313"/>
                    <a:pt x="3661" y="1458"/>
                  </a:cubicBezTo>
                  <a:cubicBezTo>
                    <a:pt x="4771" y="2602"/>
                    <a:pt x="6184" y="4461"/>
                    <a:pt x="7395" y="5391"/>
                  </a:cubicBezTo>
                  <a:cubicBezTo>
                    <a:pt x="8606" y="6321"/>
                    <a:pt x="9616" y="6321"/>
                    <a:pt x="10827" y="5606"/>
                  </a:cubicBezTo>
                  <a:cubicBezTo>
                    <a:pt x="12038" y="4891"/>
                    <a:pt x="13451" y="3460"/>
                    <a:pt x="14562" y="2387"/>
                  </a:cubicBezTo>
                  <a:cubicBezTo>
                    <a:pt x="15672" y="1314"/>
                    <a:pt x="16479" y="599"/>
                    <a:pt x="17085" y="957"/>
                  </a:cubicBezTo>
                  <a:cubicBezTo>
                    <a:pt x="17690" y="1314"/>
                    <a:pt x="18094" y="2745"/>
                    <a:pt x="18397" y="4605"/>
                  </a:cubicBezTo>
                  <a:cubicBezTo>
                    <a:pt x="18700" y="6464"/>
                    <a:pt x="18902" y="8753"/>
                    <a:pt x="19406" y="10541"/>
                  </a:cubicBezTo>
                  <a:cubicBezTo>
                    <a:pt x="19911" y="12329"/>
                    <a:pt x="20719" y="13616"/>
                    <a:pt x="21526" y="149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8" name="Line"/>
            <p:cNvSpPr/>
            <p:nvPr/>
          </p:nvSpPr>
          <p:spPr>
            <a:xfrm>
              <a:off x="4111365" y="77420"/>
              <a:ext cx="136786" cy="316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536" fill="norm" stroke="1" extrusionOk="0">
                  <a:moveTo>
                    <a:pt x="5524" y="3392"/>
                  </a:moveTo>
                  <a:cubicBezTo>
                    <a:pt x="3863" y="5552"/>
                    <a:pt x="2201" y="7712"/>
                    <a:pt x="1204" y="10304"/>
                  </a:cubicBezTo>
                  <a:cubicBezTo>
                    <a:pt x="207" y="12896"/>
                    <a:pt x="-125" y="15920"/>
                    <a:pt x="41" y="15272"/>
                  </a:cubicBezTo>
                  <a:cubicBezTo>
                    <a:pt x="207" y="14624"/>
                    <a:pt x="872" y="10304"/>
                    <a:pt x="1703" y="7352"/>
                  </a:cubicBezTo>
                  <a:cubicBezTo>
                    <a:pt x="2533" y="4400"/>
                    <a:pt x="3530" y="2816"/>
                    <a:pt x="5192" y="1736"/>
                  </a:cubicBezTo>
                  <a:cubicBezTo>
                    <a:pt x="6853" y="656"/>
                    <a:pt x="9180" y="80"/>
                    <a:pt x="11007" y="8"/>
                  </a:cubicBezTo>
                  <a:cubicBezTo>
                    <a:pt x="12835" y="-64"/>
                    <a:pt x="14164" y="368"/>
                    <a:pt x="16324" y="1880"/>
                  </a:cubicBezTo>
                  <a:cubicBezTo>
                    <a:pt x="18484" y="3392"/>
                    <a:pt x="21475" y="5984"/>
                    <a:pt x="21475" y="8864"/>
                  </a:cubicBezTo>
                  <a:cubicBezTo>
                    <a:pt x="21475" y="11744"/>
                    <a:pt x="18484" y="14912"/>
                    <a:pt x="14829" y="17072"/>
                  </a:cubicBezTo>
                  <a:cubicBezTo>
                    <a:pt x="11173" y="19232"/>
                    <a:pt x="6853" y="20384"/>
                    <a:pt x="2533" y="215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9" name="Line"/>
            <p:cNvSpPr/>
            <p:nvPr/>
          </p:nvSpPr>
          <p:spPr>
            <a:xfrm>
              <a:off x="4222749" y="381272"/>
              <a:ext cx="7620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0" name="Line"/>
            <p:cNvSpPr/>
            <p:nvPr/>
          </p:nvSpPr>
          <p:spPr>
            <a:xfrm>
              <a:off x="4495799" y="108222"/>
              <a:ext cx="26670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71" y="16971"/>
                    <a:pt x="5143" y="12343"/>
                    <a:pt x="8743" y="8743"/>
                  </a:cubicBezTo>
                  <a:cubicBezTo>
                    <a:pt x="12343" y="5143"/>
                    <a:pt x="16971" y="25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1" name="Line"/>
            <p:cNvSpPr/>
            <p:nvPr/>
          </p:nvSpPr>
          <p:spPr>
            <a:xfrm>
              <a:off x="4580051" y="139972"/>
              <a:ext cx="83361" cy="238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4" h="21526" fill="norm" stroke="1" extrusionOk="0">
                  <a:moveTo>
                    <a:pt x="10387" y="0"/>
                  </a:moveTo>
                  <a:cubicBezTo>
                    <a:pt x="8330" y="573"/>
                    <a:pt x="6273" y="1147"/>
                    <a:pt x="6016" y="2007"/>
                  </a:cubicBezTo>
                  <a:cubicBezTo>
                    <a:pt x="5758" y="2867"/>
                    <a:pt x="7301" y="4014"/>
                    <a:pt x="10387" y="6212"/>
                  </a:cubicBezTo>
                  <a:cubicBezTo>
                    <a:pt x="13473" y="8411"/>
                    <a:pt x="18101" y="11660"/>
                    <a:pt x="19644" y="14336"/>
                  </a:cubicBezTo>
                  <a:cubicBezTo>
                    <a:pt x="21187" y="17012"/>
                    <a:pt x="19644" y="19115"/>
                    <a:pt x="16816" y="20262"/>
                  </a:cubicBezTo>
                  <a:cubicBezTo>
                    <a:pt x="13987" y="21409"/>
                    <a:pt x="9873" y="21600"/>
                    <a:pt x="6530" y="21504"/>
                  </a:cubicBezTo>
                  <a:cubicBezTo>
                    <a:pt x="3187" y="21409"/>
                    <a:pt x="616" y="21027"/>
                    <a:pt x="101" y="19880"/>
                  </a:cubicBezTo>
                  <a:cubicBezTo>
                    <a:pt x="-413" y="18733"/>
                    <a:pt x="1130" y="16821"/>
                    <a:pt x="2673" y="149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2" name="Line"/>
            <p:cNvSpPr/>
            <p:nvPr/>
          </p:nvSpPr>
          <p:spPr>
            <a:xfrm>
              <a:off x="4851399" y="89172"/>
              <a:ext cx="1778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14" y="14400"/>
                    <a:pt x="4629" y="7200"/>
                    <a:pt x="8229" y="3600"/>
                  </a:cubicBezTo>
                  <a:cubicBezTo>
                    <a:pt x="11829" y="0"/>
                    <a:pt x="1671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3" name="Line"/>
            <p:cNvSpPr/>
            <p:nvPr/>
          </p:nvSpPr>
          <p:spPr>
            <a:xfrm>
              <a:off x="4902199" y="101872"/>
              <a:ext cx="87182" cy="272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563" fill="norm" stroke="1" extrusionOk="0">
                  <a:moveTo>
                    <a:pt x="10800" y="0"/>
                  </a:moveTo>
                  <a:cubicBezTo>
                    <a:pt x="7714" y="502"/>
                    <a:pt x="4629" y="1005"/>
                    <a:pt x="3086" y="1674"/>
                  </a:cubicBezTo>
                  <a:cubicBezTo>
                    <a:pt x="1543" y="2344"/>
                    <a:pt x="1543" y="3181"/>
                    <a:pt x="4371" y="4940"/>
                  </a:cubicBezTo>
                  <a:cubicBezTo>
                    <a:pt x="7200" y="6698"/>
                    <a:pt x="12857" y="9377"/>
                    <a:pt x="16457" y="11972"/>
                  </a:cubicBezTo>
                  <a:cubicBezTo>
                    <a:pt x="20057" y="14567"/>
                    <a:pt x="21600" y="17079"/>
                    <a:pt x="21086" y="18670"/>
                  </a:cubicBezTo>
                  <a:cubicBezTo>
                    <a:pt x="20571" y="20260"/>
                    <a:pt x="18000" y="20930"/>
                    <a:pt x="15429" y="21265"/>
                  </a:cubicBezTo>
                  <a:cubicBezTo>
                    <a:pt x="12857" y="21600"/>
                    <a:pt x="10286" y="21600"/>
                    <a:pt x="7714" y="21516"/>
                  </a:cubicBezTo>
                  <a:cubicBezTo>
                    <a:pt x="5143" y="21433"/>
                    <a:pt x="2571" y="21265"/>
                    <a:pt x="1286" y="20260"/>
                  </a:cubicBezTo>
                  <a:cubicBezTo>
                    <a:pt x="0" y="19256"/>
                    <a:pt x="0" y="17414"/>
                    <a:pt x="0" y="155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4" name="Line"/>
            <p:cNvSpPr/>
            <p:nvPr/>
          </p:nvSpPr>
          <p:spPr>
            <a:xfrm>
              <a:off x="5149849" y="4290"/>
              <a:ext cx="93294" cy="484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6" h="21516" fill="norm" stroke="1" extrusionOk="0">
                  <a:moveTo>
                    <a:pt x="0" y="949"/>
                  </a:moveTo>
                  <a:cubicBezTo>
                    <a:pt x="1379" y="573"/>
                    <a:pt x="2757" y="198"/>
                    <a:pt x="4596" y="57"/>
                  </a:cubicBezTo>
                  <a:cubicBezTo>
                    <a:pt x="6434" y="-84"/>
                    <a:pt x="8732" y="10"/>
                    <a:pt x="11719" y="667"/>
                  </a:cubicBezTo>
                  <a:cubicBezTo>
                    <a:pt x="14706" y="1325"/>
                    <a:pt x="18383" y="2546"/>
                    <a:pt x="19072" y="3673"/>
                  </a:cubicBezTo>
                  <a:cubicBezTo>
                    <a:pt x="19762" y="4799"/>
                    <a:pt x="17464" y="5833"/>
                    <a:pt x="14706" y="6725"/>
                  </a:cubicBezTo>
                  <a:cubicBezTo>
                    <a:pt x="11949" y="7617"/>
                    <a:pt x="8732" y="8368"/>
                    <a:pt x="6894" y="8979"/>
                  </a:cubicBezTo>
                  <a:cubicBezTo>
                    <a:pt x="5055" y="9589"/>
                    <a:pt x="4596" y="10059"/>
                    <a:pt x="6664" y="10763"/>
                  </a:cubicBezTo>
                  <a:cubicBezTo>
                    <a:pt x="8732" y="11467"/>
                    <a:pt x="13328" y="12406"/>
                    <a:pt x="16545" y="13393"/>
                  </a:cubicBezTo>
                  <a:cubicBezTo>
                    <a:pt x="19762" y="14379"/>
                    <a:pt x="21600" y="15412"/>
                    <a:pt x="19072" y="16773"/>
                  </a:cubicBezTo>
                  <a:cubicBezTo>
                    <a:pt x="16545" y="18135"/>
                    <a:pt x="9651" y="19826"/>
                    <a:pt x="2757" y="215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5" name="Line"/>
            <p:cNvSpPr/>
            <p:nvPr/>
          </p:nvSpPr>
          <p:spPr>
            <a:xfrm>
              <a:off x="4171949" y="324122"/>
              <a:ext cx="317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6" name="Line"/>
            <p:cNvSpPr/>
            <p:nvPr/>
          </p:nvSpPr>
          <p:spPr>
            <a:xfrm>
              <a:off x="4095749" y="298722"/>
              <a:ext cx="38101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1029"/>
                    <a:pt x="9600" y="2057"/>
                    <a:pt x="13200" y="5657"/>
                  </a:cubicBezTo>
                  <a:cubicBezTo>
                    <a:pt x="16800" y="9257"/>
                    <a:pt x="19200" y="154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7" name="Line"/>
            <p:cNvSpPr/>
            <p:nvPr/>
          </p:nvSpPr>
          <p:spPr>
            <a:xfrm>
              <a:off x="5568949" y="400322"/>
              <a:ext cx="127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8" name="Line"/>
            <p:cNvSpPr/>
            <p:nvPr/>
          </p:nvSpPr>
          <p:spPr>
            <a:xfrm>
              <a:off x="6273799" y="73211"/>
              <a:ext cx="158751" cy="448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0" fill="norm" stroke="1" extrusionOk="0">
                  <a:moveTo>
                    <a:pt x="21600" y="1068"/>
                  </a:moveTo>
                  <a:cubicBezTo>
                    <a:pt x="21312" y="561"/>
                    <a:pt x="21024" y="54"/>
                    <a:pt x="20304" y="4"/>
                  </a:cubicBezTo>
                  <a:cubicBezTo>
                    <a:pt x="19584" y="-47"/>
                    <a:pt x="18432" y="359"/>
                    <a:pt x="15984" y="1829"/>
                  </a:cubicBezTo>
                  <a:cubicBezTo>
                    <a:pt x="13536" y="3299"/>
                    <a:pt x="9792" y="5835"/>
                    <a:pt x="7056" y="8268"/>
                  </a:cubicBezTo>
                  <a:cubicBezTo>
                    <a:pt x="4320" y="10702"/>
                    <a:pt x="2592" y="13035"/>
                    <a:pt x="1584" y="14809"/>
                  </a:cubicBezTo>
                  <a:cubicBezTo>
                    <a:pt x="576" y="16584"/>
                    <a:pt x="288" y="17801"/>
                    <a:pt x="144" y="18714"/>
                  </a:cubicBezTo>
                  <a:cubicBezTo>
                    <a:pt x="0" y="19626"/>
                    <a:pt x="0" y="20235"/>
                    <a:pt x="576" y="20691"/>
                  </a:cubicBezTo>
                  <a:cubicBezTo>
                    <a:pt x="1152" y="21147"/>
                    <a:pt x="2304" y="21452"/>
                    <a:pt x="3600" y="21502"/>
                  </a:cubicBezTo>
                  <a:cubicBezTo>
                    <a:pt x="4896" y="21553"/>
                    <a:pt x="6336" y="21350"/>
                    <a:pt x="8352" y="20640"/>
                  </a:cubicBezTo>
                  <a:cubicBezTo>
                    <a:pt x="10368" y="19930"/>
                    <a:pt x="12960" y="18714"/>
                    <a:pt x="14256" y="17852"/>
                  </a:cubicBezTo>
                  <a:cubicBezTo>
                    <a:pt x="15552" y="16990"/>
                    <a:pt x="15552" y="16483"/>
                    <a:pt x="14976" y="15976"/>
                  </a:cubicBezTo>
                  <a:cubicBezTo>
                    <a:pt x="14400" y="15468"/>
                    <a:pt x="13248" y="14961"/>
                    <a:pt x="11088" y="14657"/>
                  </a:cubicBezTo>
                  <a:cubicBezTo>
                    <a:pt x="8928" y="14353"/>
                    <a:pt x="5760" y="14252"/>
                    <a:pt x="3744" y="14404"/>
                  </a:cubicBezTo>
                  <a:cubicBezTo>
                    <a:pt x="1728" y="14556"/>
                    <a:pt x="864" y="14961"/>
                    <a:pt x="0" y="153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9" name="Line"/>
            <p:cNvSpPr/>
            <p:nvPr/>
          </p:nvSpPr>
          <p:spPr>
            <a:xfrm>
              <a:off x="6921499" y="262043"/>
              <a:ext cx="95251" cy="219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7" fill="norm" stroke="1" extrusionOk="0">
                  <a:moveTo>
                    <a:pt x="21600" y="3531"/>
                  </a:moveTo>
                  <a:cubicBezTo>
                    <a:pt x="20640" y="2512"/>
                    <a:pt x="19680" y="1493"/>
                    <a:pt x="17520" y="780"/>
                  </a:cubicBezTo>
                  <a:cubicBezTo>
                    <a:pt x="15360" y="67"/>
                    <a:pt x="12000" y="-341"/>
                    <a:pt x="8880" y="372"/>
                  </a:cubicBezTo>
                  <a:cubicBezTo>
                    <a:pt x="5760" y="1085"/>
                    <a:pt x="2880" y="2919"/>
                    <a:pt x="3120" y="5263"/>
                  </a:cubicBezTo>
                  <a:cubicBezTo>
                    <a:pt x="3360" y="7606"/>
                    <a:pt x="6720" y="10459"/>
                    <a:pt x="9120" y="12395"/>
                  </a:cubicBezTo>
                  <a:cubicBezTo>
                    <a:pt x="11520" y="14331"/>
                    <a:pt x="12960" y="15350"/>
                    <a:pt x="13920" y="16368"/>
                  </a:cubicBezTo>
                  <a:cubicBezTo>
                    <a:pt x="14880" y="17387"/>
                    <a:pt x="15360" y="18406"/>
                    <a:pt x="14640" y="19221"/>
                  </a:cubicBezTo>
                  <a:cubicBezTo>
                    <a:pt x="13920" y="20036"/>
                    <a:pt x="12000" y="20648"/>
                    <a:pt x="9840" y="20953"/>
                  </a:cubicBezTo>
                  <a:cubicBezTo>
                    <a:pt x="7680" y="21259"/>
                    <a:pt x="5280" y="21259"/>
                    <a:pt x="3600" y="20342"/>
                  </a:cubicBezTo>
                  <a:cubicBezTo>
                    <a:pt x="1920" y="19425"/>
                    <a:pt x="960" y="17591"/>
                    <a:pt x="0" y="157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0" name="Line"/>
            <p:cNvSpPr/>
            <p:nvPr/>
          </p:nvSpPr>
          <p:spPr>
            <a:xfrm>
              <a:off x="7145866" y="108222"/>
              <a:ext cx="80435" cy="370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9" fill="norm" stroke="1" extrusionOk="0">
                  <a:moveTo>
                    <a:pt x="14779" y="0"/>
                  </a:moveTo>
                  <a:cubicBezTo>
                    <a:pt x="13074" y="1105"/>
                    <a:pt x="11368" y="2209"/>
                    <a:pt x="9095" y="4725"/>
                  </a:cubicBezTo>
                  <a:cubicBezTo>
                    <a:pt x="6821" y="7241"/>
                    <a:pt x="3979" y="11168"/>
                    <a:pt x="2274" y="13930"/>
                  </a:cubicBezTo>
                  <a:cubicBezTo>
                    <a:pt x="568" y="16691"/>
                    <a:pt x="0" y="18286"/>
                    <a:pt x="0" y="19391"/>
                  </a:cubicBezTo>
                  <a:cubicBezTo>
                    <a:pt x="0" y="20495"/>
                    <a:pt x="568" y="21109"/>
                    <a:pt x="2558" y="21355"/>
                  </a:cubicBezTo>
                  <a:cubicBezTo>
                    <a:pt x="4547" y="21600"/>
                    <a:pt x="7958" y="21477"/>
                    <a:pt x="11368" y="20741"/>
                  </a:cubicBezTo>
                  <a:cubicBezTo>
                    <a:pt x="14779" y="20005"/>
                    <a:pt x="18189" y="18655"/>
                    <a:pt x="21600" y="173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1" name="Line"/>
            <p:cNvSpPr/>
            <p:nvPr/>
          </p:nvSpPr>
          <p:spPr>
            <a:xfrm>
              <a:off x="7084483" y="298722"/>
              <a:ext cx="135468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5" y="21600"/>
                  </a:moveTo>
                  <a:cubicBezTo>
                    <a:pt x="1687" y="21600"/>
                    <a:pt x="0" y="21600"/>
                    <a:pt x="0" y="19800"/>
                  </a:cubicBezTo>
                  <a:cubicBezTo>
                    <a:pt x="0" y="18000"/>
                    <a:pt x="1687" y="14400"/>
                    <a:pt x="5569" y="10800"/>
                  </a:cubicBezTo>
                  <a:cubicBezTo>
                    <a:pt x="9450" y="7200"/>
                    <a:pt x="15525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2" name="Line"/>
            <p:cNvSpPr/>
            <p:nvPr/>
          </p:nvSpPr>
          <p:spPr>
            <a:xfrm>
              <a:off x="7267327" y="266972"/>
              <a:ext cx="193924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316" fill="norm" stroke="1" extrusionOk="0">
                  <a:moveTo>
                    <a:pt x="4606" y="0"/>
                  </a:moveTo>
                  <a:cubicBezTo>
                    <a:pt x="3432" y="568"/>
                    <a:pt x="2258" y="1137"/>
                    <a:pt x="1436" y="3553"/>
                  </a:cubicBezTo>
                  <a:cubicBezTo>
                    <a:pt x="614" y="5968"/>
                    <a:pt x="145" y="10232"/>
                    <a:pt x="27" y="13074"/>
                  </a:cubicBezTo>
                  <a:cubicBezTo>
                    <a:pt x="-90" y="15916"/>
                    <a:pt x="145" y="17337"/>
                    <a:pt x="1201" y="18758"/>
                  </a:cubicBezTo>
                  <a:cubicBezTo>
                    <a:pt x="2258" y="20179"/>
                    <a:pt x="4136" y="21600"/>
                    <a:pt x="5780" y="20889"/>
                  </a:cubicBezTo>
                  <a:cubicBezTo>
                    <a:pt x="7423" y="20179"/>
                    <a:pt x="8832" y="17337"/>
                    <a:pt x="9653" y="15063"/>
                  </a:cubicBezTo>
                  <a:cubicBezTo>
                    <a:pt x="10475" y="12789"/>
                    <a:pt x="10710" y="11084"/>
                    <a:pt x="10945" y="9521"/>
                  </a:cubicBezTo>
                  <a:cubicBezTo>
                    <a:pt x="11180" y="7958"/>
                    <a:pt x="11414" y="6537"/>
                    <a:pt x="11649" y="6821"/>
                  </a:cubicBezTo>
                  <a:cubicBezTo>
                    <a:pt x="11884" y="7105"/>
                    <a:pt x="12119" y="9095"/>
                    <a:pt x="12823" y="11653"/>
                  </a:cubicBezTo>
                  <a:cubicBezTo>
                    <a:pt x="13527" y="14211"/>
                    <a:pt x="14701" y="17337"/>
                    <a:pt x="16227" y="19042"/>
                  </a:cubicBezTo>
                  <a:cubicBezTo>
                    <a:pt x="17753" y="20747"/>
                    <a:pt x="19632" y="21032"/>
                    <a:pt x="21510" y="213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3" name="Line"/>
            <p:cNvSpPr/>
            <p:nvPr/>
          </p:nvSpPr>
          <p:spPr>
            <a:xfrm>
              <a:off x="7469336" y="89172"/>
              <a:ext cx="157014" cy="350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447" fill="norm" stroke="1" extrusionOk="0">
                  <a:moveTo>
                    <a:pt x="15316" y="13969"/>
                  </a:moveTo>
                  <a:cubicBezTo>
                    <a:pt x="14164" y="13581"/>
                    <a:pt x="13012" y="13193"/>
                    <a:pt x="11716" y="13063"/>
                  </a:cubicBezTo>
                  <a:cubicBezTo>
                    <a:pt x="10420" y="12934"/>
                    <a:pt x="8980" y="13063"/>
                    <a:pt x="6964" y="14228"/>
                  </a:cubicBezTo>
                  <a:cubicBezTo>
                    <a:pt x="4948" y="15392"/>
                    <a:pt x="2356" y="17590"/>
                    <a:pt x="1060" y="19013"/>
                  </a:cubicBezTo>
                  <a:cubicBezTo>
                    <a:pt x="-236" y="20436"/>
                    <a:pt x="-236" y="21083"/>
                    <a:pt x="484" y="21341"/>
                  </a:cubicBezTo>
                  <a:cubicBezTo>
                    <a:pt x="1204" y="21600"/>
                    <a:pt x="2644" y="21471"/>
                    <a:pt x="4804" y="19983"/>
                  </a:cubicBezTo>
                  <a:cubicBezTo>
                    <a:pt x="6964" y="18496"/>
                    <a:pt x="9844" y="15650"/>
                    <a:pt x="11860" y="12352"/>
                  </a:cubicBezTo>
                  <a:cubicBezTo>
                    <a:pt x="13876" y="9054"/>
                    <a:pt x="15028" y="5303"/>
                    <a:pt x="15604" y="3040"/>
                  </a:cubicBezTo>
                  <a:cubicBezTo>
                    <a:pt x="16180" y="776"/>
                    <a:pt x="16180" y="0"/>
                    <a:pt x="15748" y="0"/>
                  </a:cubicBezTo>
                  <a:cubicBezTo>
                    <a:pt x="15316" y="0"/>
                    <a:pt x="14452" y="776"/>
                    <a:pt x="13876" y="3169"/>
                  </a:cubicBezTo>
                  <a:cubicBezTo>
                    <a:pt x="13300" y="5562"/>
                    <a:pt x="13012" y="9571"/>
                    <a:pt x="13588" y="12546"/>
                  </a:cubicBezTo>
                  <a:cubicBezTo>
                    <a:pt x="14164" y="15521"/>
                    <a:pt x="15604" y="17461"/>
                    <a:pt x="17044" y="18560"/>
                  </a:cubicBezTo>
                  <a:cubicBezTo>
                    <a:pt x="18484" y="19660"/>
                    <a:pt x="19924" y="19919"/>
                    <a:pt x="21364" y="201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4" name="Line"/>
            <p:cNvSpPr/>
            <p:nvPr/>
          </p:nvSpPr>
          <p:spPr>
            <a:xfrm>
              <a:off x="7670254" y="260418"/>
              <a:ext cx="217031" cy="159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0567" fill="norm" stroke="1" extrusionOk="0">
                  <a:moveTo>
                    <a:pt x="1923" y="9869"/>
                  </a:moveTo>
                  <a:cubicBezTo>
                    <a:pt x="2546" y="8775"/>
                    <a:pt x="3169" y="7682"/>
                    <a:pt x="3792" y="6041"/>
                  </a:cubicBezTo>
                  <a:cubicBezTo>
                    <a:pt x="4415" y="4401"/>
                    <a:pt x="5038" y="2213"/>
                    <a:pt x="4727" y="1393"/>
                  </a:cubicBezTo>
                  <a:cubicBezTo>
                    <a:pt x="4415" y="573"/>
                    <a:pt x="3169" y="1120"/>
                    <a:pt x="2131" y="2760"/>
                  </a:cubicBezTo>
                  <a:cubicBezTo>
                    <a:pt x="1092" y="4401"/>
                    <a:pt x="261" y="7135"/>
                    <a:pt x="54" y="10279"/>
                  </a:cubicBezTo>
                  <a:cubicBezTo>
                    <a:pt x="-154" y="13423"/>
                    <a:pt x="261" y="16978"/>
                    <a:pt x="988" y="18892"/>
                  </a:cubicBezTo>
                  <a:cubicBezTo>
                    <a:pt x="1715" y="20806"/>
                    <a:pt x="2754" y="21079"/>
                    <a:pt x="4311" y="19712"/>
                  </a:cubicBezTo>
                  <a:cubicBezTo>
                    <a:pt x="5869" y="18345"/>
                    <a:pt x="7946" y="15337"/>
                    <a:pt x="9192" y="13013"/>
                  </a:cubicBezTo>
                  <a:cubicBezTo>
                    <a:pt x="10438" y="10689"/>
                    <a:pt x="10854" y="9049"/>
                    <a:pt x="10854" y="8912"/>
                  </a:cubicBezTo>
                  <a:cubicBezTo>
                    <a:pt x="10854" y="8775"/>
                    <a:pt x="10438" y="10142"/>
                    <a:pt x="10231" y="11646"/>
                  </a:cubicBezTo>
                  <a:cubicBezTo>
                    <a:pt x="10023" y="13150"/>
                    <a:pt x="10023" y="14790"/>
                    <a:pt x="10023" y="16294"/>
                  </a:cubicBezTo>
                  <a:cubicBezTo>
                    <a:pt x="10023" y="17798"/>
                    <a:pt x="10023" y="19165"/>
                    <a:pt x="10334" y="18755"/>
                  </a:cubicBezTo>
                  <a:cubicBezTo>
                    <a:pt x="10646" y="18345"/>
                    <a:pt x="11269" y="16157"/>
                    <a:pt x="11996" y="13423"/>
                  </a:cubicBezTo>
                  <a:cubicBezTo>
                    <a:pt x="12723" y="10689"/>
                    <a:pt x="13554" y="7408"/>
                    <a:pt x="14281" y="5084"/>
                  </a:cubicBezTo>
                  <a:cubicBezTo>
                    <a:pt x="15008" y="2760"/>
                    <a:pt x="15631" y="1393"/>
                    <a:pt x="16461" y="573"/>
                  </a:cubicBezTo>
                  <a:cubicBezTo>
                    <a:pt x="17292" y="-248"/>
                    <a:pt x="18331" y="-521"/>
                    <a:pt x="19265" y="2076"/>
                  </a:cubicBezTo>
                  <a:cubicBezTo>
                    <a:pt x="20200" y="4674"/>
                    <a:pt x="21031" y="10142"/>
                    <a:pt x="21238" y="13697"/>
                  </a:cubicBezTo>
                  <a:cubicBezTo>
                    <a:pt x="21446" y="17251"/>
                    <a:pt x="21031" y="18892"/>
                    <a:pt x="20927" y="19028"/>
                  </a:cubicBezTo>
                  <a:cubicBezTo>
                    <a:pt x="20823" y="19165"/>
                    <a:pt x="21031" y="17798"/>
                    <a:pt x="21238" y="164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5" name="Line"/>
            <p:cNvSpPr/>
            <p:nvPr/>
          </p:nvSpPr>
          <p:spPr>
            <a:xfrm>
              <a:off x="7990416" y="51072"/>
              <a:ext cx="97368" cy="392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5" fill="norm" stroke="1" extrusionOk="0">
                  <a:moveTo>
                    <a:pt x="7983" y="0"/>
                  </a:moveTo>
                  <a:cubicBezTo>
                    <a:pt x="5635" y="4065"/>
                    <a:pt x="3287" y="8129"/>
                    <a:pt x="1878" y="11323"/>
                  </a:cubicBezTo>
                  <a:cubicBezTo>
                    <a:pt x="470" y="14516"/>
                    <a:pt x="0" y="16839"/>
                    <a:pt x="0" y="18290"/>
                  </a:cubicBezTo>
                  <a:cubicBezTo>
                    <a:pt x="0" y="19742"/>
                    <a:pt x="470" y="20323"/>
                    <a:pt x="2113" y="20497"/>
                  </a:cubicBezTo>
                  <a:cubicBezTo>
                    <a:pt x="3757" y="20671"/>
                    <a:pt x="6574" y="20439"/>
                    <a:pt x="9391" y="19568"/>
                  </a:cubicBezTo>
                  <a:cubicBezTo>
                    <a:pt x="12209" y="18697"/>
                    <a:pt x="15026" y="17187"/>
                    <a:pt x="17374" y="15619"/>
                  </a:cubicBezTo>
                  <a:cubicBezTo>
                    <a:pt x="19722" y="14052"/>
                    <a:pt x="21600" y="12426"/>
                    <a:pt x="21600" y="11903"/>
                  </a:cubicBezTo>
                  <a:cubicBezTo>
                    <a:pt x="21600" y="11381"/>
                    <a:pt x="19722" y="11961"/>
                    <a:pt x="18548" y="13181"/>
                  </a:cubicBezTo>
                  <a:cubicBezTo>
                    <a:pt x="17374" y="14400"/>
                    <a:pt x="16904" y="16258"/>
                    <a:pt x="16670" y="17535"/>
                  </a:cubicBezTo>
                  <a:cubicBezTo>
                    <a:pt x="16435" y="18813"/>
                    <a:pt x="16435" y="19510"/>
                    <a:pt x="17139" y="20206"/>
                  </a:cubicBezTo>
                  <a:cubicBezTo>
                    <a:pt x="17843" y="20903"/>
                    <a:pt x="19252" y="21600"/>
                    <a:pt x="19017" y="21542"/>
                  </a:cubicBezTo>
                  <a:cubicBezTo>
                    <a:pt x="18783" y="21484"/>
                    <a:pt x="16904" y="20671"/>
                    <a:pt x="15026" y="198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6" name="Line"/>
            <p:cNvSpPr/>
            <p:nvPr/>
          </p:nvSpPr>
          <p:spPr>
            <a:xfrm>
              <a:off x="7943849" y="190772"/>
              <a:ext cx="2095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09" y="18000"/>
                    <a:pt x="12218" y="14400"/>
                    <a:pt x="15818" y="10800"/>
                  </a:cubicBezTo>
                  <a:cubicBezTo>
                    <a:pt x="19418" y="7200"/>
                    <a:pt x="20509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7" name="Line"/>
            <p:cNvSpPr/>
            <p:nvPr/>
          </p:nvSpPr>
          <p:spPr>
            <a:xfrm>
              <a:off x="8547099" y="266972"/>
              <a:ext cx="152401" cy="171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fill="norm" stroke="1" extrusionOk="0">
                  <a:moveTo>
                    <a:pt x="0" y="4684"/>
                  </a:moveTo>
                  <a:cubicBezTo>
                    <a:pt x="300" y="3383"/>
                    <a:pt x="600" y="2082"/>
                    <a:pt x="1500" y="1561"/>
                  </a:cubicBezTo>
                  <a:cubicBezTo>
                    <a:pt x="2400" y="1041"/>
                    <a:pt x="3900" y="1301"/>
                    <a:pt x="5400" y="3123"/>
                  </a:cubicBezTo>
                  <a:cubicBezTo>
                    <a:pt x="6900" y="4945"/>
                    <a:pt x="8400" y="8328"/>
                    <a:pt x="9150" y="11320"/>
                  </a:cubicBezTo>
                  <a:cubicBezTo>
                    <a:pt x="9900" y="14313"/>
                    <a:pt x="9900" y="16916"/>
                    <a:pt x="9000" y="18737"/>
                  </a:cubicBezTo>
                  <a:cubicBezTo>
                    <a:pt x="8100" y="20559"/>
                    <a:pt x="6300" y="21600"/>
                    <a:pt x="5400" y="20949"/>
                  </a:cubicBezTo>
                  <a:cubicBezTo>
                    <a:pt x="4500" y="20299"/>
                    <a:pt x="4500" y="17957"/>
                    <a:pt x="6150" y="14704"/>
                  </a:cubicBezTo>
                  <a:cubicBezTo>
                    <a:pt x="7800" y="11451"/>
                    <a:pt x="11100" y="7287"/>
                    <a:pt x="13950" y="4684"/>
                  </a:cubicBezTo>
                  <a:cubicBezTo>
                    <a:pt x="16800" y="2082"/>
                    <a:pt x="19200" y="104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8" name="Line"/>
            <p:cNvSpPr/>
            <p:nvPr/>
          </p:nvSpPr>
          <p:spPr>
            <a:xfrm>
              <a:off x="8715738" y="249572"/>
              <a:ext cx="87442" cy="178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1" h="21192" fill="norm" stroke="1" extrusionOk="0">
                  <a:moveTo>
                    <a:pt x="668" y="8846"/>
                  </a:moveTo>
                  <a:cubicBezTo>
                    <a:pt x="3179" y="8846"/>
                    <a:pt x="5691" y="8846"/>
                    <a:pt x="8956" y="7967"/>
                  </a:cubicBezTo>
                  <a:cubicBezTo>
                    <a:pt x="12221" y="7088"/>
                    <a:pt x="16240" y="5330"/>
                    <a:pt x="18500" y="3823"/>
                  </a:cubicBezTo>
                  <a:cubicBezTo>
                    <a:pt x="20761" y="2316"/>
                    <a:pt x="21263" y="1060"/>
                    <a:pt x="20258" y="432"/>
                  </a:cubicBezTo>
                  <a:cubicBezTo>
                    <a:pt x="19254" y="-196"/>
                    <a:pt x="16742" y="-196"/>
                    <a:pt x="13728" y="809"/>
                  </a:cubicBezTo>
                  <a:cubicBezTo>
                    <a:pt x="10714" y="1813"/>
                    <a:pt x="7198" y="3823"/>
                    <a:pt x="4686" y="6837"/>
                  </a:cubicBezTo>
                  <a:cubicBezTo>
                    <a:pt x="2175" y="9851"/>
                    <a:pt x="668" y="13869"/>
                    <a:pt x="165" y="16506"/>
                  </a:cubicBezTo>
                  <a:cubicBezTo>
                    <a:pt x="-337" y="19144"/>
                    <a:pt x="165" y="20399"/>
                    <a:pt x="3682" y="20902"/>
                  </a:cubicBezTo>
                  <a:cubicBezTo>
                    <a:pt x="7198" y="21404"/>
                    <a:pt x="13728" y="21153"/>
                    <a:pt x="20258" y="209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9" name="Line"/>
            <p:cNvSpPr/>
            <p:nvPr/>
          </p:nvSpPr>
          <p:spPr>
            <a:xfrm>
              <a:off x="8894998" y="272971"/>
              <a:ext cx="153752" cy="145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3" h="20688" fill="norm" stroke="1" extrusionOk="0">
                  <a:moveTo>
                    <a:pt x="14198" y="4550"/>
                  </a:moveTo>
                  <a:cubicBezTo>
                    <a:pt x="13614" y="3050"/>
                    <a:pt x="13030" y="1550"/>
                    <a:pt x="11862" y="650"/>
                  </a:cubicBezTo>
                  <a:cubicBezTo>
                    <a:pt x="10695" y="-250"/>
                    <a:pt x="8944" y="-550"/>
                    <a:pt x="6754" y="2000"/>
                  </a:cubicBezTo>
                  <a:cubicBezTo>
                    <a:pt x="4565" y="4550"/>
                    <a:pt x="1938" y="9950"/>
                    <a:pt x="771" y="13400"/>
                  </a:cubicBezTo>
                  <a:cubicBezTo>
                    <a:pt x="-397" y="16850"/>
                    <a:pt x="-105" y="18350"/>
                    <a:pt x="771" y="19400"/>
                  </a:cubicBezTo>
                  <a:cubicBezTo>
                    <a:pt x="1646" y="20450"/>
                    <a:pt x="3106" y="21050"/>
                    <a:pt x="6608" y="20450"/>
                  </a:cubicBezTo>
                  <a:cubicBezTo>
                    <a:pt x="10111" y="19850"/>
                    <a:pt x="15657" y="18050"/>
                    <a:pt x="21203" y="16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0" name="Line"/>
            <p:cNvSpPr/>
            <p:nvPr/>
          </p:nvSpPr>
          <p:spPr>
            <a:xfrm>
              <a:off x="9088803" y="239761"/>
              <a:ext cx="104989" cy="179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7" h="21008" fill="norm" stroke="1" extrusionOk="0">
                  <a:moveTo>
                    <a:pt x="4691" y="8406"/>
                  </a:moveTo>
                  <a:cubicBezTo>
                    <a:pt x="8927" y="7661"/>
                    <a:pt x="13162" y="6916"/>
                    <a:pt x="15915" y="6047"/>
                  </a:cubicBezTo>
                  <a:cubicBezTo>
                    <a:pt x="18668" y="5178"/>
                    <a:pt x="19938" y="4185"/>
                    <a:pt x="20574" y="3068"/>
                  </a:cubicBezTo>
                  <a:cubicBezTo>
                    <a:pt x="21209" y="1950"/>
                    <a:pt x="21209" y="709"/>
                    <a:pt x="20150" y="213"/>
                  </a:cubicBezTo>
                  <a:cubicBezTo>
                    <a:pt x="19091" y="-284"/>
                    <a:pt x="16974" y="-36"/>
                    <a:pt x="13374" y="2323"/>
                  </a:cubicBezTo>
                  <a:cubicBezTo>
                    <a:pt x="9774" y="4682"/>
                    <a:pt x="4691" y="9150"/>
                    <a:pt x="2150" y="12502"/>
                  </a:cubicBezTo>
                  <a:cubicBezTo>
                    <a:pt x="-391" y="15854"/>
                    <a:pt x="-391" y="18088"/>
                    <a:pt x="668" y="19454"/>
                  </a:cubicBezTo>
                  <a:cubicBezTo>
                    <a:pt x="1727" y="20819"/>
                    <a:pt x="3844" y="21316"/>
                    <a:pt x="7233" y="20819"/>
                  </a:cubicBezTo>
                  <a:cubicBezTo>
                    <a:pt x="10621" y="20323"/>
                    <a:pt x="15280" y="18833"/>
                    <a:pt x="19938" y="173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1" name="Line"/>
            <p:cNvSpPr/>
            <p:nvPr/>
          </p:nvSpPr>
          <p:spPr>
            <a:xfrm>
              <a:off x="9264649" y="305072"/>
              <a:ext cx="1905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2" name="Line"/>
            <p:cNvSpPr/>
            <p:nvPr/>
          </p:nvSpPr>
          <p:spPr>
            <a:xfrm>
              <a:off x="9296399" y="197122"/>
              <a:ext cx="127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3" name="Line"/>
            <p:cNvSpPr/>
            <p:nvPr/>
          </p:nvSpPr>
          <p:spPr>
            <a:xfrm>
              <a:off x="9363805" y="247922"/>
              <a:ext cx="142145" cy="146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072" fill="norm" stroke="1" extrusionOk="0">
                  <a:moveTo>
                    <a:pt x="1319" y="10039"/>
                  </a:moveTo>
                  <a:cubicBezTo>
                    <a:pt x="1002" y="11561"/>
                    <a:pt x="684" y="13082"/>
                    <a:pt x="366" y="15059"/>
                  </a:cubicBezTo>
                  <a:cubicBezTo>
                    <a:pt x="49" y="17037"/>
                    <a:pt x="-269" y="19470"/>
                    <a:pt x="366" y="20535"/>
                  </a:cubicBezTo>
                  <a:cubicBezTo>
                    <a:pt x="1002" y="21600"/>
                    <a:pt x="2590" y="21296"/>
                    <a:pt x="6243" y="17645"/>
                  </a:cubicBezTo>
                  <a:cubicBezTo>
                    <a:pt x="9896" y="13994"/>
                    <a:pt x="15613" y="6997"/>
                    <a:pt x="2133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4" name="Line"/>
            <p:cNvSpPr/>
            <p:nvPr/>
          </p:nvSpPr>
          <p:spPr>
            <a:xfrm>
              <a:off x="9494547" y="235270"/>
              <a:ext cx="163804" cy="142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015" fill="norm" stroke="1" extrusionOk="0">
                  <a:moveTo>
                    <a:pt x="661" y="14080"/>
                  </a:moveTo>
                  <a:cubicBezTo>
                    <a:pt x="2876" y="12202"/>
                    <a:pt x="5092" y="10323"/>
                    <a:pt x="6753" y="8602"/>
                  </a:cubicBezTo>
                  <a:cubicBezTo>
                    <a:pt x="8415" y="6880"/>
                    <a:pt x="9522" y="5315"/>
                    <a:pt x="10215" y="3750"/>
                  </a:cubicBezTo>
                  <a:cubicBezTo>
                    <a:pt x="10907" y="2184"/>
                    <a:pt x="11184" y="619"/>
                    <a:pt x="10630" y="150"/>
                  </a:cubicBezTo>
                  <a:cubicBezTo>
                    <a:pt x="10076" y="-320"/>
                    <a:pt x="8692" y="306"/>
                    <a:pt x="7030" y="2184"/>
                  </a:cubicBezTo>
                  <a:cubicBezTo>
                    <a:pt x="5368" y="4063"/>
                    <a:pt x="3430" y="7193"/>
                    <a:pt x="2184" y="9854"/>
                  </a:cubicBezTo>
                  <a:cubicBezTo>
                    <a:pt x="938" y="12515"/>
                    <a:pt x="384" y="14706"/>
                    <a:pt x="107" y="16584"/>
                  </a:cubicBezTo>
                  <a:cubicBezTo>
                    <a:pt x="-170" y="18463"/>
                    <a:pt x="-170" y="20028"/>
                    <a:pt x="3430" y="20654"/>
                  </a:cubicBezTo>
                  <a:cubicBezTo>
                    <a:pt x="7030" y="21280"/>
                    <a:pt x="14230" y="20967"/>
                    <a:pt x="21430" y="206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5" name="Line"/>
            <p:cNvSpPr/>
            <p:nvPr/>
          </p:nvSpPr>
          <p:spPr>
            <a:xfrm>
              <a:off x="10083799" y="252155"/>
              <a:ext cx="114301" cy="145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0" fill="norm" stroke="1" extrusionOk="0">
                  <a:moveTo>
                    <a:pt x="0" y="3085"/>
                  </a:moveTo>
                  <a:cubicBezTo>
                    <a:pt x="800" y="8022"/>
                    <a:pt x="1600" y="12960"/>
                    <a:pt x="2600" y="16200"/>
                  </a:cubicBezTo>
                  <a:cubicBezTo>
                    <a:pt x="3600" y="19440"/>
                    <a:pt x="4800" y="20982"/>
                    <a:pt x="6000" y="21137"/>
                  </a:cubicBezTo>
                  <a:cubicBezTo>
                    <a:pt x="7200" y="21291"/>
                    <a:pt x="8400" y="20057"/>
                    <a:pt x="9600" y="17280"/>
                  </a:cubicBezTo>
                  <a:cubicBezTo>
                    <a:pt x="10800" y="14502"/>
                    <a:pt x="12000" y="10182"/>
                    <a:pt x="13000" y="6942"/>
                  </a:cubicBezTo>
                  <a:cubicBezTo>
                    <a:pt x="14000" y="3702"/>
                    <a:pt x="14800" y="1542"/>
                    <a:pt x="16200" y="617"/>
                  </a:cubicBezTo>
                  <a:cubicBezTo>
                    <a:pt x="17600" y="-309"/>
                    <a:pt x="19600" y="0"/>
                    <a:pt x="21600" y="3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6" name="Line"/>
            <p:cNvSpPr/>
            <p:nvPr/>
          </p:nvSpPr>
          <p:spPr>
            <a:xfrm>
              <a:off x="10237906" y="236169"/>
              <a:ext cx="163395" cy="125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279" fill="norm" stroke="1" extrusionOk="0">
                  <a:moveTo>
                    <a:pt x="11408" y="8479"/>
                  </a:moveTo>
                  <a:cubicBezTo>
                    <a:pt x="11685" y="6679"/>
                    <a:pt x="11962" y="4879"/>
                    <a:pt x="11269" y="3259"/>
                  </a:cubicBezTo>
                  <a:cubicBezTo>
                    <a:pt x="10577" y="1639"/>
                    <a:pt x="8915" y="199"/>
                    <a:pt x="7392" y="19"/>
                  </a:cubicBezTo>
                  <a:cubicBezTo>
                    <a:pt x="5869" y="-161"/>
                    <a:pt x="4485" y="919"/>
                    <a:pt x="3100" y="4159"/>
                  </a:cubicBezTo>
                  <a:cubicBezTo>
                    <a:pt x="1715" y="7399"/>
                    <a:pt x="331" y="12799"/>
                    <a:pt x="54" y="16219"/>
                  </a:cubicBezTo>
                  <a:cubicBezTo>
                    <a:pt x="-223" y="19639"/>
                    <a:pt x="608" y="21079"/>
                    <a:pt x="1715" y="21259"/>
                  </a:cubicBezTo>
                  <a:cubicBezTo>
                    <a:pt x="2823" y="21439"/>
                    <a:pt x="4208" y="20359"/>
                    <a:pt x="5315" y="19099"/>
                  </a:cubicBezTo>
                  <a:cubicBezTo>
                    <a:pt x="6423" y="17839"/>
                    <a:pt x="7254" y="16399"/>
                    <a:pt x="8085" y="14959"/>
                  </a:cubicBezTo>
                  <a:cubicBezTo>
                    <a:pt x="8915" y="13519"/>
                    <a:pt x="9746" y="12079"/>
                    <a:pt x="10577" y="12439"/>
                  </a:cubicBezTo>
                  <a:cubicBezTo>
                    <a:pt x="11408" y="12799"/>
                    <a:pt x="12239" y="14959"/>
                    <a:pt x="14039" y="16579"/>
                  </a:cubicBezTo>
                  <a:cubicBezTo>
                    <a:pt x="15839" y="18199"/>
                    <a:pt x="18608" y="19279"/>
                    <a:pt x="21377" y="203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7" name="Line"/>
            <p:cNvSpPr/>
            <p:nvPr/>
          </p:nvSpPr>
          <p:spPr>
            <a:xfrm>
              <a:off x="10440954" y="226630"/>
              <a:ext cx="112746" cy="16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064" fill="norm" stroke="1" extrusionOk="0">
                  <a:moveTo>
                    <a:pt x="18906" y="2785"/>
                  </a:moveTo>
                  <a:cubicBezTo>
                    <a:pt x="17306" y="1677"/>
                    <a:pt x="15706" y="570"/>
                    <a:pt x="13906" y="154"/>
                  </a:cubicBezTo>
                  <a:cubicBezTo>
                    <a:pt x="12106" y="-261"/>
                    <a:pt x="10106" y="16"/>
                    <a:pt x="7706" y="2785"/>
                  </a:cubicBezTo>
                  <a:cubicBezTo>
                    <a:pt x="5306" y="5554"/>
                    <a:pt x="2506" y="10816"/>
                    <a:pt x="1106" y="14139"/>
                  </a:cubicBezTo>
                  <a:cubicBezTo>
                    <a:pt x="-294" y="17462"/>
                    <a:pt x="-294" y="18847"/>
                    <a:pt x="706" y="19816"/>
                  </a:cubicBezTo>
                  <a:cubicBezTo>
                    <a:pt x="1706" y="20785"/>
                    <a:pt x="3706" y="21339"/>
                    <a:pt x="7306" y="20924"/>
                  </a:cubicBezTo>
                  <a:cubicBezTo>
                    <a:pt x="10906" y="20508"/>
                    <a:pt x="16106" y="19124"/>
                    <a:pt x="21306" y="177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8" name="Line"/>
            <p:cNvSpPr/>
            <p:nvPr/>
          </p:nvSpPr>
          <p:spPr>
            <a:xfrm>
              <a:off x="10592979" y="242518"/>
              <a:ext cx="100422" cy="138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067" fill="norm" stroke="1" extrusionOk="0">
                  <a:moveTo>
                    <a:pt x="15949" y="2757"/>
                  </a:moveTo>
                  <a:cubicBezTo>
                    <a:pt x="14599" y="1468"/>
                    <a:pt x="13249" y="178"/>
                    <a:pt x="11449" y="17"/>
                  </a:cubicBezTo>
                  <a:cubicBezTo>
                    <a:pt x="9649" y="-144"/>
                    <a:pt x="7399" y="823"/>
                    <a:pt x="5374" y="3563"/>
                  </a:cubicBezTo>
                  <a:cubicBezTo>
                    <a:pt x="3349" y="6304"/>
                    <a:pt x="1549" y="10817"/>
                    <a:pt x="649" y="13880"/>
                  </a:cubicBezTo>
                  <a:cubicBezTo>
                    <a:pt x="-251" y="16943"/>
                    <a:pt x="-251" y="18555"/>
                    <a:pt x="874" y="19683"/>
                  </a:cubicBezTo>
                  <a:cubicBezTo>
                    <a:pt x="1999" y="20811"/>
                    <a:pt x="4249" y="21456"/>
                    <a:pt x="7849" y="20811"/>
                  </a:cubicBezTo>
                  <a:cubicBezTo>
                    <a:pt x="11449" y="20166"/>
                    <a:pt x="16399" y="18232"/>
                    <a:pt x="21349" y="162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9" name="Line"/>
            <p:cNvSpPr/>
            <p:nvPr/>
          </p:nvSpPr>
          <p:spPr>
            <a:xfrm>
              <a:off x="10746316" y="197122"/>
              <a:ext cx="48685" cy="171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0" fill="norm" stroke="1" extrusionOk="0">
                  <a:moveTo>
                    <a:pt x="15965" y="7902"/>
                  </a:moveTo>
                  <a:cubicBezTo>
                    <a:pt x="11270" y="10273"/>
                    <a:pt x="6574" y="12644"/>
                    <a:pt x="3757" y="14488"/>
                  </a:cubicBezTo>
                  <a:cubicBezTo>
                    <a:pt x="939" y="16332"/>
                    <a:pt x="0" y="17649"/>
                    <a:pt x="0" y="18966"/>
                  </a:cubicBezTo>
                  <a:cubicBezTo>
                    <a:pt x="0" y="20283"/>
                    <a:pt x="939" y="21600"/>
                    <a:pt x="3287" y="21337"/>
                  </a:cubicBezTo>
                  <a:cubicBezTo>
                    <a:pt x="5635" y="21073"/>
                    <a:pt x="9391" y="19229"/>
                    <a:pt x="12678" y="15410"/>
                  </a:cubicBezTo>
                  <a:cubicBezTo>
                    <a:pt x="15965" y="11590"/>
                    <a:pt x="18783" y="579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0" name="Line"/>
            <p:cNvSpPr/>
            <p:nvPr/>
          </p:nvSpPr>
          <p:spPr>
            <a:xfrm>
              <a:off x="10833826" y="228872"/>
              <a:ext cx="151674" cy="167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600" fill="norm" stroke="1" extrusionOk="0">
                  <a:moveTo>
                    <a:pt x="5297" y="0"/>
                  </a:moveTo>
                  <a:cubicBezTo>
                    <a:pt x="4097" y="4922"/>
                    <a:pt x="2897" y="9843"/>
                    <a:pt x="2297" y="12987"/>
                  </a:cubicBezTo>
                  <a:cubicBezTo>
                    <a:pt x="1697" y="16132"/>
                    <a:pt x="1697" y="17499"/>
                    <a:pt x="1397" y="18866"/>
                  </a:cubicBezTo>
                  <a:cubicBezTo>
                    <a:pt x="1097" y="20233"/>
                    <a:pt x="497" y="21600"/>
                    <a:pt x="197" y="21600"/>
                  </a:cubicBezTo>
                  <a:cubicBezTo>
                    <a:pt x="-103" y="21600"/>
                    <a:pt x="-103" y="20233"/>
                    <a:pt x="497" y="17772"/>
                  </a:cubicBezTo>
                  <a:cubicBezTo>
                    <a:pt x="1097" y="15311"/>
                    <a:pt x="2297" y="11757"/>
                    <a:pt x="3647" y="9159"/>
                  </a:cubicBezTo>
                  <a:cubicBezTo>
                    <a:pt x="4997" y="6562"/>
                    <a:pt x="6497" y="4922"/>
                    <a:pt x="7997" y="3965"/>
                  </a:cubicBezTo>
                  <a:cubicBezTo>
                    <a:pt x="9497" y="3008"/>
                    <a:pt x="10997" y="2734"/>
                    <a:pt x="12047" y="3965"/>
                  </a:cubicBezTo>
                  <a:cubicBezTo>
                    <a:pt x="13097" y="5195"/>
                    <a:pt x="13697" y="7929"/>
                    <a:pt x="13997" y="10116"/>
                  </a:cubicBezTo>
                  <a:cubicBezTo>
                    <a:pt x="14297" y="12304"/>
                    <a:pt x="14297" y="13944"/>
                    <a:pt x="14297" y="15995"/>
                  </a:cubicBezTo>
                  <a:cubicBezTo>
                    <a:pt x="14297" y="18046"/>
                    <a:pt x="14297" y="20506"/>
                    <a:pt x="15497" y="21053"/>
                  </a:cubicBezTo>
                  <a:cubicBezTo>
                    <a:pt x="16697" y="21600"/>
                    <a:pt x="19097" y="20233"/>
                    <a:pt x="21497" y="188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1" name="Line"/>
            <p:cNvSpPr/>
            <p:nvPr/>
          </p:nvSpPr>
          <p:spPr>
            <a:xfrm>
              <a:off x="11015560" y="217881"/>
              <a:ext cx="243822" cy="233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6" h="21443" fill="norm" stroke="1" extrusionOk="0">
                  <a:moveTo>
                    <a:pt x="3990" y="5681"/>
                  </a:moveTo>
                  <a:cubicBezTo>
                    <a:pt x="3441" y="6459"/>
                    <a:pt x="2892" y="7238"/>
                    <a:pt x="3075" y="7821"/>
                  </a:cubicBezTo>
                  <a:cubicBezTo>
                    <a:pt x="3258" y="8405"/>
                    <a:pt x="4173" y="8794"/>
                    <a:pt x="5180" y="8697"/>
                  </a:cubicBezTo>
                  <a:cubicBezTo>
                    <a:pt x="6187" y="8600"/>
                    <a:pt x="7285" y="8016"/>
                    <a:pt x="7834" y="7238"/>
                  </a:cubicBezTo>
                  <a:cubicBezTo>
                    <a:pt x="8383" y="6459"/>
                    <a:pt x="8383" y="5486"/>
                    <a:pt x="7926" y="4902"/>
                  </a:cubicBezTo>
                  <a:cubicBezTo>
                    <a:pt x="7468" y="4319"/>
                    <a:pt x="6553" y="4124"/>
                    <a:pt x="5638" y="4124"/>
                  </a:cubicBezTo>
                  <a:cubicBezTo>
                    <a:pt x="4722" y="4124"/>
                    <a:pt x="3807" y="4319"/>
                    <a:pt x="2709" y="6070"/>
                  </a:cubicBezTo>
                  <a:cubicBezTo>
                    <a:pt x="1611" y="7821"/>
                    <a:pt x="329" y="11129"/>
                    <a:pt x="55" y="13173"/>
                  </a:cubicBezTo>
                  <a:cubicBezTo>
                    <a:pt x="-220" y="15216"/>
                    <a:pt x="512" y="15994"/>
                    <a:pt x="2892" y="15994"/>
                  </a:cubicBezTo>
                  <a:cubicBezTo>
                    <a:pt x="5272" y="15994"/>
                    <a:pt x="9299" y="15216"/>
                    <a:pt x="12411" y="13367"/>
                  </a:cubicBezTo>
                  <a:cubicBezTo>
                    <a:pt x="15522" y="11519"/>
                    <a:pt x="17719" y="8600"/>
                    <a:pt x="18909" y="6557"/>
                  </a:cubicBezTo>
                  <a:cubicBezTo>
                    <a:pt x="20099" y="4513"/>
                    <a:pt x="20282" y="3346"/>
                    <a:pt x="20190" y="2275"/>
                  </a:cubicBezTo>
                  <a:cubicBezTo>
                    <a:pt x="20099" y="1205"/>
                    <a:pt x="19733" y="232"/>
                    <a:pt x="19183" y="38"/>
                  </a:cubicBezTo>
                  <a:cubicBezTo>
                    <a:pt x="18634" y="-157"/>
                    <a:pt x="17902" y="427"/>
                    <a:pt x="17536" y="1302"/>
                  </a:cubicBezTo>
                  <a:cubicBezTo>
                    <a:pt x="17170" y="2178"/>
                    <a:pt x="17170" y="3346"/>
                    <a:pt x="17902" y="6070"/>
                  </a:cubicBezTo>
                  <a:cubicBezTo>
                    <a:pt x="18634" y="8794"/>
                    <a:pt x="20099" y="13075"/>
                    <a:pt x="20739" y="15702"/>
                  </a:cubicBezTo>
                  <a:cubicBezTo>
                    <a:pt x="21380" y="18329"/>
                    <a:pt x="21197" y="19302"/>
                    <a:pt x="19641" y="19984"/>
                  </a:cubicBezTo>
                  <a:cubicBezTo>
                    <a:pt x="18085" y="20665"/>
                    <a:pt x="15156" y="21054"/>
                    <a:pt x="12227" y="214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2" name="Line"/>
            <p:cNvSpPr/>
            <p:nvPr/>
          </p:nvSpPr>
          <p:spPr>
            <a:xfrm>
              <a:off x="727407" y="1064555"/>
              <a:ext cx="91743" cy="248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7" h="21352" fill="norm" stroke="1" extrusionOk="0">
                  <a:moveTo>
                    <a:pt x="21277" y="2939"/>
                  </a:moveTo>
                  <a:cubicBezTo>
                    <a:pt x="20295" y="2031"/>
                    <a:pt x="19313" y="1124"/>
                    <a:pt x="16368" y="579"/>
                  </a:cubicBezTo>
                  <a:cubicBezTo>
                    <a:pt x="13422" y="35"/>
                    <a:pt x="8513" y="-147"/>
                    <a:pt x="5322" y="125"/>
                  </a:cubicBezTo>
                  <a:cubicBezTo>
                    <a:pt x="2132" y="398"/>
                    <a:pt x="659" y="1124"/>
                    <a:pt x="168" y="2485"/>
                  </a:cubicBezTo>
                  <a:cubicBezTo>
                    <a:pt x="-323" y="3846"/>
                    <a:pt x="168" y="5843"/>
                    <a:pt x="2868" y="7840"/>
                  </a:cubicBezTo>
                  <a:cubicBezTo>
                    <a:pt x="5568" y="9836"/>
                    <a:pt x="10477" y="11833"/>
                    <a:pt x="13668" y="13648"/>
                  </a:cubicBezTo>
                  <a:cubicBezTo>
                    <a:pt x="16859" y="15463"/>
                    <a:pt x="18332" y="17097"/>
                    <a:pt x="17104" y="18367"/>
                  </a:cubicBezTo>
                  <a:cubicBezTo>
                    <a:pt x="15877" y="19638"/>
                    <a:pt x="11950" y="20545"/>
                    <a:pt x="8759" y="20999"/>
                  </a:cubicBezTo>
                  <a:cubicBezTo>
                    <a:pt x="5568" y="21453"/>
                    <a:pt x="3113" y="21453"/>
                    <a:pt x="2868" y="21090"/>
                  </a:cubicBezTo>
                  <a:cubicBezTo>
                    <a:pt x="2622" y="20727"/>
                    <a:pt x="4586" y="20001"/>
                    <a:pt x="6550" y="192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3" name="Line"/>
            <p:cNvSpPr/>
            <p:nvPr/>
          </p:nvSpPr>
          <p:spPr>
            <a:xfrm>
              <a:off x="905372" y="1130572"/>
              <a:ext cx="174128" cy="159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147" fill="norm" stroke="1" extrusionOk="0">
                  <a:moveTo>
                    <a:pt x="329" y="0"/>
                  </a:moveTo>
                  <a:cubicBezTo>
                    <a:pt x="69" y="5049"/>
                    <a:pt x="-191" y="10099"/>
                    <a:pt x="199" y="13605"/>
                  </a:cubicBezTo>
                  <a:cubicBezTo>
                    <a:pt x="590" y="17112"/>
                    <a:pt x="1631" y="19075"/>
                    <a:pt x="2802" y="20197"/>
                  </a:cubicBezTo>
                  <a:cubicBezTo>
                    <a:pt x="3973" y="21319"/>
                    <a:pt x="5274" y="21600"/>
                    <a:pt x="6575" y="20197"/>
                  </a:cubicBezTo>
                  <a:cubicBezTo>
                    <a:pt x="7876" y="18795"/>
                    <a:pt x="9178" y="15709"/>
                    <a:pt x="9958" y="13465"/>
                  </a:cubicBezTo>
                  <a:cubicBezTo>
                    <a:pt x="10739" y="11221"/>
                    <a:pt x="10999" y="9818"/>
                    <a:pt x="11520" y="7714"/>
                  </a:cubicBezTo>
                  <a:cubicBezTo>
                    <a:pt x="12040" y="5610"/>
                    <a:pt x="12821" y="2805"/>
                    <a:pt x="13211" y="2384"/>
                  </a:cubicBezTo>
                  <a:cubicBezTo>
                    <a:pt x="13602" y="1964"/>
                    <a:pt x="13602" y="3927"/>
                    <a:pt x="14122" y="6592"/>
                  </a:cubicBezTo>
                  <a:cubicBezTo>
                    <a:pt x="14643" y="9257"/>
                    <a:pt x="15684" y="12623"/>
                    <a:pt x="16855" y="14587"/>
                  </a:cubicBezTo>
                  <a:cubicBezTo>
                    <a:pt x="18026" y="16551"/>
                    <a:pt x="19327" y="17112"/>
                    <a:pt x="20108" y="17532"/>
                  </a:cubicBezTo>
                  <a:cubicBezTo>
                    <a:pt x="20889" y="17953"/>
                    <a:pt x="21149" y="18234"/>
                    <a:pt x="21409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4" name="Line"/>
            <p:cNvSpPr/>
            <p:nvPr/>
          </p:nvSpPr>
          <p:spPr>
            <a:xfrm>
              <a:off x="1131752" y="884109"/>
              <a:ext cx="284299" cy="41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429" fill="norm" stroke="1" extrusionOk="0">
                  <a:moveTo>
                    <a:pt x="4690" y="11780"/>
                  </a:moveTo>
                  <a:cubicBezTo>
                    <a:pt x="3730" y="11780"/>
                    <a:pt x="2770" y="11780"/>
                    <a:pt x="1970" y="12383"/>
                  </a:cubicBezTo>
                  <a:cubicBezTo>
                    <a:pt x="1170" y="12986"/>
                    <a:pt x="530" y="14192"/>
                    <a:pt x="210" y="15399"/>
                  </a:cubicBezTo>
                  <a:cubicBezTo>
                    <a:pt x="-110" y="16605"/>
                    <a:pt x="-110" y="17811"/>
                    <a:pt x="530" y="18688"/>
                  </a:cubicBezTo>
                  <a:cubicBezTo>
                    <a:pt x="1170" y="19565"/>
                    <a:pt x="2450" y="20113"/>
                    <a:pt x="3970" y="19675"/>
                  </a:cubicBezTo>
                  <a:cubicBezTo>
                    <a:pt x="5490" y="19236"/>
                    <a:pt x="7250" y="17811"/>
                    <a:pt x="8610" y="15179"/>
                  </a:cubicBezTo>
                  <a:cubicBezTo>
                    <a:pt x="9970" y="12548"/>
                    <a:pt x="10930" y="8710"/>
                    <a:pt x="11490" y="6134"/>
                  </a:cubicBezTo>
                  <a:cubicBezTo>
                    <a:pt x="12050" y="3557"/>
                    <a:pt x="12210" y="2241"/>
                    <a:pt x="12290" y="1309"/>
                  </a:cubicBezTo>
                  <a:cubicBezTo>
                    <a:pt x="12370" y="377"/>
                    <a:pt x="12370" y="-171"/>
                    <a:pt x="12290" y="48"/>
                  </a:cubicBezTo>
                  <a:cubicBezTo>
                    <a:pt x="12210" y="268"/>
                    <a:pt x="12050" y="1254"/>
                    <a:pt x="11970" y="3831"/>
                  </a:cubicBezTo>
                  <a:cubicBezTo>
                    <a:pt x="11890" y="6408"/>
                    <a:pt x="11890" y="10574"/>
                    <a:pt x="11970" y="13589"/>
                  </a:cubicBezTo>
                  <a:cubicBezTo>
                    <a:pt x="12050" y="16605"/>
                    <a:pt x="12210" y="18469"/>
                    <a:pt x="12290" y="19675"/>
                  </a:cubicBezTo>
                  <a:cubicBezTo>
                    <a:pt x="12370" y="20881"/>
                    <a:pt x="12370" y="21429"/>
                    <a:pt x="12370" y="21429"/>
                  </a:cubicBezTo>
                  <a:cubicBezTo>
                    <a:pt x="12370" y="21429"/>
                    <a:pt x="12370" y="20881"/>
                    <a:pt x="12690" y="19675"/>
                  </a:cubicBezTo>
                  <a:cubicBezTo>
                    <a:pt x="13010" y="18469"/>
                    <a:pt x="13650" y="16605"/>
                    <a:pt x="14290" y="15453"/>
                  </a:cubicBezTo>
                  <a:cubicBezTo>
                    <a:pt x="14930" y="14302"/>
                    <a:pt x="15570" y="13864"/>
                    <a:pt x="16290" y="13754"/>
                  </a:cubicBezTo>
                  <a:cubicBezTo>
                    <a:pt x="17010" y="13644"/>
                    <a:pt x="17810" y="13864"/>
                    <a:pt x="18690" y="15015"/>
                  </a:cubicBezTo>
                  <a:cubicBezTo>
                    <a:pt x="19570" y="16166"/>
                    <a:pt x="20530" y="18249"/>
                    <a:pt x="21490" y="203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5" name="Line"/>
            <p:cNvSpPr/>
            <p:nvPr/>
          </p:nvSpPr>
          <p:spPr>
            <a:xfrm>
              <a:off x="2078306" y="901972"/>
              <a:ext cx="296594" cy="351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491" fill="norm" stroke="1" extrusionOk="0">
                  <a:moveTo>
                    <a:pt x="11275" y="0"/>
                  </a:moveTo>
                  <a:cubicBezTo>
                    <a:pt x="10514" y="2716"/>
                    <a:pt x="9753" y="5432"/>
                    <a:pt x="9297" y="8537"/>
                  </a:cubicBezTo>
                  <a:cubicBezTo>
                    <a:pt x="8841" y="11641"/>
                    <a:pt x="8689" y="15133"/>
                    <a:pt x="8613" y="17202"/>
                  </a:cubicBezTo>
                  <a:cubicBezTo>
                    <a:pt x="8537" y="19272"/>
                    <a:pt x="8537" y="19919"/>
                    <a:pt x="8765" y="20501"/>
                  </a:cubicBezTo>
                  <a:cubicBezTo>
                    <a:pt x="8993" y="21083"/>
                    <a:pt x="9449" y="21600"/>
                    <a:pt x="9677" y="21471"/>
                  </a:cubicBezTo>
                  <a:cubicBezTo>
                    <a:pt x="9906" y="21341"/>
                    <a:pt x="9906" y="20565"/>
                    <a:pt x="9297" y="19207"/>
                  </a:cubicBezTo>
                  <a:cubicBezTo>
                    <a:pt x="8689" y="17849"/>
                    <a:pt x="7472" y="15909"/>
                    <a:pt x="6407" y="14810"/>
                  </a:cubicBezTo>
                  <a:cubicBezTo>
                    <a:pt x="5342" y="13710"/>
                    <a:pt x="4429" y="13451"/>
                    <a:pt x="3213" y="13322"/>
                  </a:cubicBezTo>
                  <a:cubicBezTo>
                    <a:pt x="1996" y="13193"/>
                    <a:pt x="475" y="13193"/>
                    <a:pt x="94" y="12934"/>
                  </a:cubicBezTo>
                  <a:cubicBezTo>
                    <a:pt x="-286" y="12675"/>
                    <a:pt x="475" y="12158"/>
                    <a:pt x="2452" y="10541"/>
                  </a:cubicBezTo>
                  <a:cubicBezTo>
                    <a:pt x="4429" y="8925"/>
                    <a:pt x="7624" y="6208"/>
                    <a:pt x="9601" y="4462"/>
                  </a:cubicBezTo>
                  <a:cubicBezTo>
                    <a:pt x="11579" y="2716"/>
                    <a:pt x="12339" y="1940"/>
                    <a:pt x="12720" y="1875"/>
                  </a:cubicBezTo>
                  <a:cubicBezTo>
                    <a:pt x="13100" y="1811"/>
                    <a:pt x="13100" y="2457"/>
                    <a:pt x="13024" y="4850"/>
                  </a:cubicBezTo>
                  <a:cubicBezTo>
                    <a:pt x="12948" y="7243"/>
                    <a:pt x="12796" y="11382"/>
                    <a:pt x="12720" y="13840"/>
                  </a:cubicBezTo>
                  <a:cubicBezTo>
                    <a:pt x="12644" y="16297"/>
                    <a:pt x="12644" y="17073"/>
                    <a:pt x="12491" y="18108"/>
                  </a:cubicBezTo>
                  <a:cubicBezTo>
                    <a:pt x="12339" y="19143"/>
                    <a:pt x="12035" y="20436"/>
                    <a:pt x="11883" y="20695"/>
                  </a:cubicBezTo>
                  <a:cubicBezTo>
                    <a:pt x="11731" y="20953"/>
                    <a:pt x="11731" y="20177"/>
                    <a:pt x="12035" y="19013"/>
                  </a:cubicBezTo>
                  <a:cubicBezTo>
                    <a:pt x="12339" y="17849"/>
                    <a:pt x="12948" y="16297"/>
                    <a:pt x="13480" y="15198"/>
                  </a:cubicBezTo>
                  <a:cubicBezTo>
                    <a:pt x="14013" y="14098"/>
                    <a:pt x="14469" y="13451"/>
                    <a:pt x="15077" y="13193"/>
                  </a:cubicBezTo>
                  <a:cubicBezTo>
                    <a:pt x="15686" y="12934"/>
                    <a:pt x="16446" y="13063"/>
                    <a:pt x="16979" y="13710"/>
                  </a:cubicBezTo>
                  <a:cubicBezTo>
                    <a:pt x="17511" y="14357"/>
                    <a:pt x="17815" y="15521"/>
                    <a:pt x="18500" y="16685"/>
                  </a:cubicBezTo>
                  <a:cubicBezTo>
                    <a:pt x="19184" y="17849"/>
                    <a:pt x="20249" y="19013"/>
                    <a:pt x="21314" y="201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6" name="Line"/>
            <p:cNvSpPr/>
            <p:nvPr/>
          </p:nvSpPr>
          <p:spPr>
            <a:xfrm>
              <a:off x="2388394" y="874257"/>
              <a:ext cx="310356" cy="376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437" fill="norm" stroke="1" extrusionOk="0">
                  <a:moveTo>
                    <a:pt x="6557" y="13527"/>
                  </a:moveTo>
                  <a:cubicBezTo>
                    <a:pt x="5823" y="13285"/>
                    <a:pt x="5088" y="13044"/>
                    <a:pt x="4133" y="13225"/>
                  </a:cubicBezTo>
                  <a:cubicBezTo>
                    <a:pt x="3178" y="13406"/>
                    <a:pt x="2002" y="14009"/>
                    <a:pt x="1267" y="14613"/>
                  </a:cubicBezTo>
                  <a:cubicBezTo>
                    <a:pt x="533" y="15216"/>
                    <a:pt x="239" y="15819"/>
                    <a:pt x="92" y="16604"/>
                  </a:cubicBezTo>
                  <a:cubicBezTo>
                    <a:pt x="-55" y="17388"/>
                    <a:pt x="-55" y="18354"/>
                    <a:pt x="312" y="18897"/>
                  </a:cubicBezTo>
                  <a:cubicBezTo>
                    <a:pt x="680" y="19440"/>
                    <a:pt x="1414" y="19560"/>
                    <a:pt x="2076" y="19379"/>
                  </a:cubicBezTo>
                  <a:cubicBezTo>
                    <a:pt x="2737" y="19198"/>
                    <a:pt x="3325" y="18716"/>
                    <a:pt x="3765" y="18173"/>
                  </a:cubicBezTo>
                  <a:cubicBezTo>
                    <a:pt x="4206" y="17630"/>
                    <a:pt x="4500" y="17026"/>
                    <a:pt x="4721" y="17147"/>
                  </a:cubicBezTo>
                  <a:cubicBezTo>
                    <a:pt x="4941" y="17268"/>
                    <a:pt x="5088" y="18112"/>
                    <a:pt x="5382" y="18776"/>
                  </a:cubicBezTo>
                  <a:cubicBezTo>
                    <a:pt x="5676" y="19440"/>
                    <a:pt x="6116" y="19922"/>
                    <a:pt x="6704" y="20224"/>
                  </a:cubicBezTo>
                  <a:cubicBezTo>
                    <a:pt x="7292" y="20526"/>
                    <a:pt x="8027" y="20646"/>
                    <a:pt x="8688" y="20465"/>
                  </a:cubicBezTo>
                  <a:cubicBezTo>
                    <a:pt x="9349" y="20284"/>
                    <a:pt x="9937" y="19802"/>
                    <a:pt x="11039" y="17931"/>
                  </a:cubicBezTo>
                  <a:cubicBezTo>
                    <a:pt x="12141" y="16061"/>
                    <a:pt x="13757" y="12803"/>
                    <a:pt x="14933" y="9846"/>
                  </a:cubicBezTo>
                  <a:cubicBezTo>
                    <a:pt x="16108" y="6890"/>
                    <a:pt x="16843" y="4235"/>
                    <a:pt x="17357" y="2485"/>
                  </a:cubicBezTo>
                  <a:cubicBezTo>
                    <a:pt x="17872" y="736"/>
                    <a:pt x="18165" y="-109"/>
                    <a:pt x="18018" y="12"/>
                  </a:cubicBezTo>
                  <a:cubicBezTo>
                    <a:pt x="17872" y="132"/>
                    <a:pt x="17284" y="1218"/>
                    <a:pt x="16843" y="4114"/>
                  </a:cubicBezTo>
                  <a:cubicBezTo>
                    <a:pt x="16402" y="7011"/>
                    <a:pt x="16108" y="11717"/>
                    <a:pt x="15961" y="14733"/>
                  </a:cubicBezTo>
                  <a:cubicBezTo>
                    <a:pt x="15814" y="17750"/>
                    <a:pt x="15814" y="19078"/>
                    <a:pt x="16035" y="19983"/>
                  </a:cubicBezTo>
                  <a:cubicBezTo>
                    <a:pt x="16255" y="20888"/>
                    <a:pt x="16696" y="21370"/>
                    <a:pt x="17210" y="21431"/>
                  </a:cubicBezTo>
                  <a:cubicBezTo>
                    <a:pt x="17725" y="21491"/>
                    <a:pt x="18312" y="21129"/>
                    <a:pt x="19047" y="20164"/>
                  </a:cubicBezTo>
                  <a:cubicBezTo>
                    <a:pt x="19782" y="19198"/>
                    <a:pt x="20663" y="17630"/>
                    <a:pt x="21545" y="160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7" name="Line"/>
            <p:cNvSpPr/>
            <p:nvPr/>
          </p:nvSpPr>
          <p:spPr>
            <a:xfrm>
              <a:off x="2552700" y="1028972"/>
              <a:ext cx="1587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8" name="Line"/>
            <p:cNvSpPr/>
            <p:nvPr/>
          </p:nvSpPr>
          <p:spPr>
            <a:xfrm>
              <a:off x="3209131" y="1013279"/>
              <a:ext cx="213520" cy="316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217" fill="norm" stroke="1" extrusionOk="0">
                  <a:moveTo>
                    <a:pt x="6115" y="4891"/>
                  </a:moveTo>
                  <a:cubicBezTo>
                    <a:pt x="5691" y="4180"/>
                    <a:pt x="5268" y="3470"/>
                    <a:pt x="5056" y="2759"/>
                  </a:cubicBezTo>
                  <a:cubicBezTo>
                    <a:pt x="4844" y="2049"/>
                    <a:pt x="4844" y="1338"/>
                    <a:pt x="6009" y="770"/>
                  </a:cubicBezTo>
                  <a:cubicBezTo>
                    <a:pt x="7174" y="201"/>
                    <a:pt x="9503" y="-225"/>
                    <a:pt x="11197" y="130"/>
                  </a:cubicBezTo>
                  <a:cubicBezTo>
                    <a:pt x="12891" y="486"/>
                    <a:pt x="13950" y="1622"/>
                    <a:pt x="13421" y="3967"/>
                  </a:cubicBezTo>
                  <a:cubicBezTo>
                    <a:pt x="12891" y="6312"/>
                    <a:pt x="10774" y="9864"/>
                    <a:pt x="8444" y="12493"/>
                  </a:cubicBezTo>
                  <a:cubicBezTo>
                    <a:pt x="6115" y="15122"/>
                    <a:pt x="3574" y="16828"/>
                    <a:pt x="1986" y="18107"/>
                  </a:cubicBezTo>
                  <a:cubicBezTo>
                    <a:pt x="397" y="19386"/>
                    <a:pt x="-238" y="20238"/>
                    <a:pt x="80" y="20736"/>
                  </a:cubicBezTo>
                  <a:cubicBezTo>
                    <a:pt x="397" y="21233"/>
                    <a:pt x="1668" y="21375"/>
                    <a:pt x="5374" y="21020"/>
                  </a:cubicBezTo>
                  <a:cubicBezTo>
                    <a:pt x="9080" y="20664"/>
                    <a:pt x="15221" y="19812"/>
                    <a:pt x="21362" y="189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9" name="Line"/>
            <p:cNvSpPr/>
            <p:nvPr/>
          </p:nvSpPr>
          <p:spPr>
            <a:xfrm>
              <a:off x="4001294" y="1071305"/>
              <a:ext cx="69057" cy="223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6" h="21276" fill="norm" stroke="1" extrusionOk="0">
                  <a:moveTo>
                    <a:pt x="20727" y="202"/>
                  </a:moveTo>
                  <a:cubicBezTo>
                    <a:pt x="17550" y="0"/>
                    <a:pt x="14374" y="-202"/>
                    <a:pt x="10244" y="404"/>
                  </a:cubicBezTo>
                  <a:cubicBezTo>
                    <a:pt x="6115" y="1009"/>
                    <a:pt x="1033" y="2422"/>
                    <a:pt x="1350" y="4744"/>
                  </a:cubicBezTo>
                  <a:cubicBezTo>
                    <a:pt x="1668" y="7065"/>
                    <a:pt x="7386" y="10295"/>
                    <a:pt x="11197" y="12314"/>
                  </a:cubicBezTo>
                  <a:cubicBezTo>
                    <a:pt x="15009" y="14333"/>
                    <a:pt x="16915" y="15140"/>
                    <a:pt x="18503" y="16048"/>
                  </a:cubicBezTo>
                  <a:cubicBezTo>
                    <a:pt x="20091" y="16957"/>
                    <a:pt x="21362" y="17966"/>
                    <a:pt x="19774" y="18875"/>
                  </a:cubicBezTo>
                  <a:cubicBezTo>
                    <a:pt x="18186" y="19783"/>
                    <a:pt x="13738" y="20591"/>
                    <a:pt x="9927" y="20994"/>
                  </a:cubicBezTo>
                  <a:cubicBezTo>
                    <a:pt x="6115" y="21398"/>
                    <a:pt x="2938" y="21398"/>
                    <a:pt x="1350" y="20792"/>
                  </a:cubicBezTo>
                  <a:cubicBezTo>
                    <a:pt x="-238" y="20187"/>
                    <a:pt x="-238" y="18976"/>
                    <a:pt x="397" y="17865"/>
                  </a:cubicBezTo>
                  <a:cubicBezTo>
                    <a:pt x="1033" y="16755"/>
                    <a:pt x="2303" y="15746"/>
                    <a:pt x="3574" y="147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0" name="Line"/>
            <p:cNvSpPr/>
            <p:nvPr/>
          </p:nvSpPr>
          <p:spPr>
            <a:xfrm>
              <a:off x="4187569" y="946422"/>
              <a:ext cx="60581" cy="326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463" fill="norm" stroke="1" extrusionOk="0">
                  <a:moveTo>
                    <a:pt x="14614" y="0"/>
                  </a:moveTo>
                  <a:cubicBezTo>
                    <a:pt x="11634" y="557"/>
                    <a:pt x="8655" y="1115"/>
                    <a:pt x="6793" y="2508"/>
                  </a:cubicBezTo>
                  <a:cubicBezTo>
                    <a:pt x="4931" y="3902"/>
                    <a:pt x="4186" y="6132"/>
                    <a:pt x="3069" y="9128"/>
                  </a:cubicBezTo>
                  <a:cubicBezTo>
                    <a:pt x="1951" y="12124"/>
                    <a:pt x="462" y="15886"/>
                    <a:pt x="89" y="18116"/>
                  </a:cubicBezTo>
                  <a:cubicBezTo>
                    <a:pt x="-283" y="20346"/>
                    <a:pt x="462" y="21043"/>
                    <a:pt x="3069" y="21321"/>
                  </a:cubicBezTo>
                  <a:cubicBezTo>
                    <a:pt x="5676" y="21600"/>
                    <a:pt x="10145" y="21461"/>
                    <a:pt x="13496" y="20973"/>
                  </a:cubicBezTo>
                  <a:cubicBezTo>
                    <a:pt x="16848" y="20485"/>
                    <a:pt x="19083" y="19649"/>
                    <a:pt x="21317" y="188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1" name="Line"/>
            <p:cNvSpPr/>
            <p:nvPr/>
          </p:nvSpPr>
          <p:spPr>
            <a:xfrm>
              <a:off x="4165599" y="1117872"/>
              <a:ext cx="1143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2" name="Line"/>
            <p:cNvSpPr/>
            <p:nvPr/>
          </p:nvSpPr>
          <p:spPr>
            <a:xfrm>
              <a:off x="4294188" y="1092472"/>
              <a:ext cx="176212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600" fill="norm" stroke="1" extrusionOk="0">
                  <a:moveTo>
                    <a:pt x="2893" y="0"/>
                  </a:moveTo>
                  <a:cubicBezTo>
                    <a:pt x="1864" y="2817"/>
                    <a:pt x="836" y="5635"/>
                    <a:pt x="321" y="8452"/>
                  </a:cubicBezTo>
                  <a:cubicBezTo>
                    <a:pt x="-193" y="11270"/>
                    <a:pt x="-193" y="14087"/>
                    <a:pt x="1093" y="16122"/>
                  </a:cubicBezTo>
                  <a:cubicBezTo>
                    <a:pt x="2378" y="18157"/>
                    <a:pt x="4950" y="19409"/>
                    <a:pt x="6750" y="19252"/>
                  </a:cubicBezTo>
                  <a:cubicBezTo>
                    <a:pt x="8550" y="19096"/>
                    <a:pt x="9578" y="17530"/>
                    <a:pt x="10607" y="15339"/>
                  </a:cubicBezTo>
                  <a:cubicBezTo>
                    <a:pt x="11636" y="13148"/>
                    <a:pt x="12664" y="10330"/>
                    <a:pt x="13307" y="10017"/>
                  </a:cubicBezTo>
                  <a:cubicBezTo>
                    <a:pt x="13950" y="9704"/>
                    <a:pt x="14207" y="11896"/>
                    <a:pt x="15493" y="14243"/>
                  </a:cubicBezTo>
                  <a:cubicBezTo>
                    <a:pt x="16778" y="16591"/>
                    <a:pt x="19093" y="19096"/>
                    <a:pt x="2140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3" name="Line"/>
            <p:cNvSpPr/>
            <p:nvPr/>
          </p:nvSpPr>
          <p:spPr>
            <a:xfrm>
              <a:off x="4484259" y="915669"/>
              <a:ext cx="144891" cy="333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536" fill="norm" stroke="1" extrusionOk="0">
                  <a:moveTo>
                    <a:pt x="13915" y="13880"/>
                  </a:moveTo>
                  <a:cubicBezTo>
                    <a:pt x="12976" y="13197"/>
                    <a:pt x="12037" y="12513"/>
                    <a:pt x="10785" y="12171"/>
                  </a:cubicBezTo>
                  <a:cubicBezTo>
                    <a:pt x="9532" y="11830"/>
                    <a:pt x="7967" y="11830"/>
                    <a:pt x="6089" y="12923"/>
                  </a:cubicBezTo>
                  <a:cubicBezTo>
                    <a:pt x="4211" y="14017"/>
                    <a:pt x="2019" y="16204"/>
                    <a:pt x="924" y="17640"/>
                  </a:cubicBezTo>
                  <a:cubicBezTo>
                    <a:pt x="-172" y="19075"/>
                    <a:pt x="-172" y="19759"/>
                    <a:pt x="298" y="20374"/>
                  </a:cubicBezTo>
                  <a:cubicBezTo>
                    <a:pt x="767" y="20989"/>
                    <a:pt x="1706" y="21536"/>
                    <a:pt x="3115" y="21536"/>
                  </a:cubicBezTo>
                  <a:cubicBezTo>
                    <a:pt x="4524" y="21536"/>
                    <a:pt x="6402" y="20989"/>
                    <a:pt x="8906" y="18939"/>
                  </a:cubicBezTo>
                  <a:cubicBezTo>
                    <a:pt x="11411" y="16888"/>
                    <a:pt x="14541" y="13333"/>
                    <a:pt x="16576" y="10189"/>
                  </a:cubicBezTo>
                  <a:cubicBezTo>
                    <a:pt x="18611" y="7045"/>
                    <a:pt x="19550" y="4311"/>
                    <a:pt x="20019" y="2533"/>
                  </a:cubicBezTo>
                  <a:cubicBezTo>
                    <a:pt x="20489" y="756"/>
                    <a:pt x="20489" y="-64"/>
                    <a:pt x="19863" y="4"/>
                  </a:cubicBezTo>
                  <a:cubicBezTo>
                    <a:pt x="19237" y="73"/>
                    <a:pt x="17985" y="1030"/>
                    <a:pt x="17045" y="3490"/>
                  </a:cubicBezTo>
                  <a:cubicBezTo>
                    <a:pt x="16106" y="5951"/>
                    <a:pt x="15480" y="9916"/>
                    <a:pt x="15480" y="12650"/>
                  </a:cubicBezTo>
                  <a:cubicBezTo>
                    <a:pt x="15480" y="15384"/>
                    <a:pt x="16106" y="16888"/>
                    <a:pt x="17202" y="17845"/>
                  </a:cubicBezTo>
                  <a:cubicBezTo>
                    <a:pt x="18298" y="18802"/>
                    <a:pt x="19863" y="19212"/>
                    <a:pt x="21428" y="196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4" name="Line"/>
            <p:cNvSpPr/>
            <p:nvPr/>
          </p:nvSpPr>
          <p:spPr>
            <a:xfrm>
              <a:off x="4696955" y="1055321"/>
              <a:ext cx="236995" cy="177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0868" fill="norm" stroke="1" extrusionOk="0">
                  <a:moveTo>
                    <a:pt x="758" y="8082"/>
                  </a:moveTo>
                  <a:cubicBezTo>
                    <a:pt x="1714" y="7586"/>
                    <a:pt x="2669" y="7089"/>
                    <a:pt x="3434" y="5848"/>
                  </a:cubicBezTo>
                  <a:cubicBezTo>
                    <a:pt x="4198" y="4606"/>
                    <a:pt x="4772" y="2620"/>
                    <a:pt x="4581" y="1999"/>
                  </a:cubicBezTo>
                  <a:cubicBezTo>
                    <a:pt x="4390" y="1379"/>
                    <a:pt x="3434" y="2123"/>
                    <a:pt x="2478" y="4730"/>
                  </a:cubicBezTo>
                  <a:cubicBezTo>
                    <a:pt x="1522" y="7337"/>
                    <a:pt x="567" y="11806"/>
                    <a:pt x="184" y="14661"/>
                  </a:cubicBezTo>
                  <a:cubicBezTo>
                    <a:pt x="-198" y="17517"/>
                    <a:pt x="-7" y="18758"/>
                    <a:pt x="949" y="19751"/>
                  </a:cubicBezTo>
                  <a:cubicBezTo>
                    <a:pt x="1905" y="20744"/>
                    <a:pt x="3625" y="21489"/>
                    <a:pt x="5441" y="20123"/>
                  </a:cubicBezTo>
                  <a:cubicBezTo>
                    <a:pt x="7257" y="18758"/>
                    <a:pt x="9168" y="15282"/>
                    <a:pt x="10124" y="12923"/>
                  </a:cubicBezTo>
                  <a:cubicBezTo>
                    <a:pt x="11080" y="10565"/>
                    <a:pt x="11080" y="9323"/>
                    <a:pt x="10984" y="9572"/>
                  </a:cubicBezTo>
                  <a:cubicBezTo>
                    <a:pt x="10889" y="9820"/>
                    <a:pt x="10698" y="11558"/>
                    <a:pt x="10506" y="13048"/>
                  </a:cubicBezTo>
                  <a:cubicBezTo>
                    <a:pt x="10315" y="14537"/>
                    <a:pt x="10124" y="15779"/>
                    <a:pt x="10029" y="17020"/>
                  </a:cubicBezTo>
                  <a:cubicBezTo>
                    <a:pt x="9933" y="18261"/>
                    <a:pt x="9933" y="19503"/>
                    <a:pt x="10029" y="19503"/>
                  </a:cubicBezTo>
                  <a:cubicBezTo>
                    <a:pt x="10124" y="19503"/>
                    <a:pt x="10315" y="18261"/>
                    <a:pt x="11175" y="15034"/>
                  </a:cubicBezTo>
                  <a:cubicBezTo>
                    <a:pt x="12036" y="11806"/>
                    <a:pt x="13565" y="6592"/>
                    <a:pt x="14712" y="3613"/>
                  </a:cubicBezTo>
                  <a:cubicBezTo>
                    <a:pt x="15859" y="634"/>
                    <a:pt x="16623" y="-111"/>
                    <a:pt x="17388" y="13"/>
                  </a:cubicBezTo>
                  <a:cubicBezTo>
                    <a:pt x="18152" y="137"/>
                    <a:pt x="18917" y="1130"/>
                    <a:pt x="19586" y="3986"/>
                  </a:cubicBezTo>
                  <a:cubicBezTo>
                    <a:pt x="20255" y="6841"/>
                    <a:pt x="20829" y="11558"/>
                    <a:pt x="21402" y="162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5" name="Line"/>
            <p:cNvSpPr/>
            <p:nvPr/>
          </p:nvSpPr>
          <p:spPr>
            <a:xfrm>
              <a:off x="5048249" y="876572"/>
              <a:ext cx="84859" cy="35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600" fill="norm" stroke="1" extrusionOk="0">
                  <a:moveTo>
                    <a:pt x="12644" y="0"/>
                  </a:moveTo>
                  <a:cubicBezTo>
                    <a:pt x="8429" y="4114"/>
                    <a:pt x="4215" y="8229"/>
                    <a:pt x="2107" y="11057"/>
                  </a:cubicBezTo>
                  <a:cubicBezTo>
                    <a:pt x="0" y="13886"/>
                    <a:pt x="0" y="15429"/>
                    <a:pt x="0" y="16521"/>
                  </a:cubicBezTo>
                  <a:cubicBezTo>
                    <a:pt x="0" y="17614"/>
                    <a:pt x="0" y="18257"/>
                    <a:pt x="1054" y="18771"/>
                  </a:cubicBezTo>
                  <a:cubicBezTo>
                    <a:pt x="2107" y="19286"/>
                    <a:pt x="4215" y="19671"/>
                    <a:pt x="6585" y="19671"/>
                  </a:cubicBezTo>
                  <a:cubicBezTo>
                    <a:pt x="8956" y="19671"/>
                    <a:pt x="11590" y="19286"/>
                    <a:pt x="14224" y="18000"/>
                  </a:cubicBezTo>
                  <a:cubicBezTo>
                    <a:pt x="16859" y="16714"/>
                    <a:pt x="19493" y="14529"/>
                    <a:pt x="20546" y="13050"/>
                  </a:cubicBezTo>
                  <a:cubicBezTo>
                    <a:pt x="21600" y="11571"/>
                    <a:pt x="21073" y="10800"/>
                    <a:pt x="20020" y="10671"/>
                  </a:cubicBezTo>
                  <a:cubicBezTo>
                    <a:pt x="18966" y="10543"/>
                    <a:pt x="17385" y="11057"/>
                    <a:pt x="17122" y="12343"/>
                  </a:cubicBezTo>
                  <a:cubicBezTo>
                    <a:pt x="16859" y="13629"/>
                    <a:pt x="17912" y="15686"/>
                    <a:pt x="18702" y="17164"/>
                  </a:cubicBezTo>
                  <a:cubicBezTo>
                    <a:pt x="19493" y="18643"/>
                    <a:pt x="20020" y="19543"/>
                    <a:pt x="19229" y="20186"/>
                  </a:cubicBezTo>
                  <a:cubicBezTo>
                    <a:pt x="18439" y="20829"/>
                    <a:pt x="16332" y="21214"/>
                    <a:pt x="142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6" name="Line"/>
            <p:cNvSpPr/>
            <p:nvPr/>
          </p:nvSpPr>
          <p:spPr>
            <a:xfrm>
              <a:off x="4965699" y="1003572"/>
              <a:ext cx="17145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00" y="18600"/>
                    <a:pt x="1600" y="15600"/>
                    <a:pt x="5200" y="12000"/>
                  </a:cubicBezTo>
                  <a:cubicBezTo>
                    <a:pt x="8800" y="8400"/>
                    <a:pt x="15200" y="4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7" name="Line"/>
            <p:cNvSpPr/>
            <p:nvPr/>
          </p:nvSpPr>
          <p:spPr>
            <a:xfrm>
              <a:off x="5720271" y="1024359"/>
              <a:ext cx="197930" cy="179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0873" fill="norm" stroke="1" extrusionOk="0">
                  <a:moveTo>
                    <a:pt x="2844" y="12317"/>
                  </a:moveTo>
                  <a:cubicBezTo>
                    <a:pt x="3981" y="12808"/>
                    <a:pt x="5118" y="13299"/>
                    <a:pt x="6141" y="13054"/>
                  </a:cubicBezTo>
                  <a:cubicBezTo>
                    <a:pt x="7164" y="12808"/>
                    <a:pt x="8074" y="11826"/>
                    <a:pt x="9324" y="10108"/>
                  </a:cubicBezTo>
                  <a:cubicBezTo>
                    <a:pt x="10575" y="8390"/>
                    <a:pt x="12166" y="5935"/>
                    <a:pt x="12848" y="4094"/>
                  </a:cubicBezTo>
                  <a:cubicBezTo>
                    <a:pt x="13530" y="2254"/>
                    <a:pt x="13303" y="1026"/>
                    <a:pt x="12621" y="413"/>
                  </a:cubicBezTo>
                  <a:cubicBezTo>
                    <a:pt x="11939" y="-201"/>
                    <a:pt x="10802" y="-201"/>
                    <a:pt x="8869" y="904"/>
                  </a:cubicBezTo>
                  <a:cubicBezTo>
                    <a:pt x="6937" y="2008"/>
                    <a:pt x="4208" y="4217"/>
                    <a:pt x="2389" y="7408"/>
                  </a:cubicBezTo>
                  <a:cubicBezTo>
                    <a:pt x="570" y="10599"/>
                    <a:pt x="-339" y="14772"/>
                    <a:pt x="116" y="17472"/>
                  </a:cubicBezTo>
                  <a:cubicBezTo>
                    <a:pt x="570" y="20172"/>
                    <a:pt x="2389" y="21399"/>
                    <a:pt x="6141" y="20663"/>
                  </a:cubicBezTo>
                  <a:cubicBezTo>
                    <a:pt x="9893" y="19926"/>
                    <a:pt x="15577" y="17226"/>
                    <a:pt x="21261" y="145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8" name="Line"/>
            <p:cNvSpPr/>
            <p:nvPr/>
          </p:nvSpPr>
          <p:spPr>
            <a:xfrm>
              <a:off x="5895715" y="1040515"/>
              <a:ext cx="193936" cy="154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0761" fill="norm" stroke="1" extrusionOk="0">
                  <a:moveTo>
                    <a:pt x="10241" y="6124"/>
                  </a:moveTo>
                  <a:cubicBezTo>
                    <a:pt x="10007" y="4134"/>
                    <a:pt x="9772" y="2145"/>
                    <a:pt x="9068" y="1008"/>
                  </a:cubicBezTo>
                  <a:cubicBezTo>
                    <a:pt x="8363" y="-129"/>
                    <a:pt x="7189" y="-413"/>
                    <a:pt x="5781" y="724"/>
                  </a:cubicBezTo>
                  <a:cubicBezTo>
                    <a:pt x="4372" y="1861"/>
                    <a:pt x="2728" y="4419"/>
                    <a:pt x="1672" y="7261"/>
                  </a:cubicBezTo>
                  <a:cubicBezTo>
                    <a:pt x="615" y="10103"/>
                    <a:pt x="146" y="13229"/>
                    <a:pt x="28" y="15503"/>
                  </a:cubicBezTo>
                  <a:cubicBezTo>
                    <a:pt x="-89" y="17776"/>
                    <a:pt x="146" y="19198"/>
                    <a:pt x="850" y="20050"/>
                  </a:cubicBezTo>
                  <a:cubicBezTo>
                    <a:pt x="1554" y="20903"/>
                    <a:pt x="2728" y="21187"/>
                    <a:pt x="4607" y="19766"/>
                  </a:cubicBezTo>
                  <a:cubicBezTo>
                    <a:pt x="6485" y="18345"/>
                    <a:pt x="9068" y="15219"/>
                    <a:pt x="10828" y="12803"/>
                  </a:cubicBezTo>
                  <a:cubicBezTo>
                    <a:pt x="12589" y="10387"/>
                    <a:pt x="13528" y="8682"/>
                    <a:pt x="14115" y="8824"/>
                  </a:cubicBezTo>
                  <a:cubicBezTo>
                    <a:pt x="14702" y="8966"/>
                    <a:pt x="14937" y="10955"/>
                    <a:pt x="16111" y="12519"/>
                  </a:cubicBezTo>
                  <a:cubicBezTo>
                    <a:pt x="17285" y="14082"/>
                    <a:pt x="19398" y="15219"/>
                    <a:pt x="21511" y="163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9" name="Line"/>
            <p:cNvSpPr/>
            <p:nvPr/>
          </p:nvSpPr>
          <p:spPr>
            <a:xfrm>
              <a:off x="6123215" y="870754"/>
              <a:ext cx="328385" cy="356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122" fill="norm" stroke="1" extrusionOk="0">
                  <a:moveTo>
                    <a:pt x="6112" y="11271"/>
                  </a:moveTo>
                  <a:cubicBezTo>
                    <a:pt x="5419" y="11145"/>
                    <a:pt x="4727" y="11020"/>
                    <a:pt x="3689" y="11773"/>
                  </a:cubicBezTo>
                  <a:cubicBezTo>
                    <a:pt x="2650" y="12527"/>
                    <a:pt x="1266" y="14159"/>
                    <a:pt x="573" y="15792"/>
                  </a:cubicBezTo>
                  <a:cubicBezTo>
                    <a:pt x="-119" y="17424"/>
                    <a:pt x="-119" y="19057"/>
                    <a:pt x="227" y="20062"/>
                  </a:cubicBezTo>
                  <a:cubicBezTo>
                    <a:pt x="573" y="21066"/>
                    <a:pt x="1266" y="21443"/>
                    <a:pt x="2927" y="20815"/>
                  </a:cubicBezTo>
                  <a:cubicBezTo>
                    <a:pt x="4589" y="20187"/>
                    <a:pt x="7219" y="18555"/>
                    <a:pt x="9366" y="16043"/>
                  </a:cubicBezTo>
                  <a:cubicBezTo>
                    <a:pt x="11512" y="13531"/>
                    <a:pt x="13173" y="10141"/>
                    <a:pt x="14281" y="7692"/>
                  </a:cubicBezTo>
                  <a:cubicBezTo>
                    <a:pt x="15389" y="5243"/>
                    <a:pt x="15943" y="3736"/>
                    <a:pt x="16289" y="2480"/>
                  </a:cubicBezTo>
                  <a:cubicBezTo>
                    <a:pt x="16635" y="1224"/>
                    <a:pt x="16773" y="220"/>
                    <a:pt x="16635" y="31"/>
                  </a:cubicBezTo>
                  <a:cubicBezTo>
                    <a:pt x="16496" y="-157"/>
                    <a:pt x="16081" y="471"/>
                    <a:pt x="15389" y="2920"/>
                  </a:cubicBezTo>
                  <a:cubicBezTo>
                    <a:pt x="14696" y="5369"/>
                    <a:pt x="13727" y="9638"/>
                    <a:pt x="13173" y="12464"/>
                  </a:cubicBezTo>
                  <a:cubicBezTo>
                    <a:pt x="12619" y="15290"/>
                    <a:pt x="12481" y="16671"/>
                    <a:pt x="12343" y="17864"/>
                  </a:cubicBezTo>
                  <a:cubicBezTo>
                    <a:pt x="12204" y="19057"/>
                    <a:pt x="12066" y="20062"/>
                    <a:pt x="12066" y="20062"/>
                  </a:cubicBezTo>
                  <a:cubicBezTo>
                    <a:pt x="12066" y="20062"/>
                    <a:pt x="12204" y="19057"/>
                    <a:pt x="12896" y="17613"/>
                  </a:cubicBezTo>
                  <a:cubicBezTo>
                    <a:pt x="13589" y="16169"/>
                    <a:pt x="14835" y="14285"/>
                    <a:pt x="15873" y="13155"/>
                  </a:cubicBezTo>
                  <a:cubicBezTo>
                    <a:pt x="16912" y="12024"/>
                    <a:pt x="17743" y="11648"/>
                    <a:pt x="18435" y="11648"/>
                  </a:cubicBezTo>
                  <a:cubicBezTo>
                    <a:pt x="19127" y="11648"/>
                    <a:pt x="19681" y="12024"/>
                    <a:pt x="20166" y="13594"/>
                  </a:cubicBezTo>
                  <a:cubicBezTo>
                    <a:pt x="20650" y="15164"/>
                    <a:pt x="21066" y="17927"/>
                    <a:pt x="21481" y="206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0" name="Line"/>
            <p:cNvSpPr/>
            <p:nvPr/>
          </p:nvSpPr>
          <p:spPr>
            <a:xfrm>
              <a:off x="7084113" y="1051107"/>
              <a:ext cx="123138" cy="329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419" fill="norm" stroke="1" extrusionOk="0">
                  <a:moveTo>
                    <a:pt x="21298" y="1038"/>
                  </a:moveTo>
                  <a:cubicBezTo>
                    <a:pt x="20200" y="487"/>
                    <a:pt x="19101" y="-63"/>
                    <a:pt x="16173" y="6"/>
                  </a:cubicBezTo>
                  <a:cubicBezTo>
                    <a:pt x="13244" y="75"/>
                    <a:pt x="8484" y="762"/>
                    <a:pt x="5373" y="1794"/>
                  </a:cubicBezTo>
                  <a:cubicBezTo>
                    <a:pt x="2261" y="2826"/>
                    <a:pt x="796" y="4202"/>
                    <a:pt x="247" y="5234"/>
                  </a:cubicBezTo>
                  <a:cubicBezTo>
                    <a:pt x="-302" y="6266"/>
                    <a:pt x="64" y="6954"/>
                    <a:pt x="1345" y="7022"/>
                  </a:cubicBezTo>
                  <a:cubicBezTo>
                    <a:pt x="2627" y="7091"/>
                    <a:pt x="4823" y="6541"/>
                    <a:pt x="7203" y="5715"/>
                  </a:cubicBezTo>
                  <a:cubicBezTo>
                    <a:pt x="9583" y="4890"/>
                    <a:pt x="12145" y="3789"/>
                    <a:pt x="13976" y="2895"/>
                  </a:cubicBezTo>
                  <a:cubicBezTo>
                    <a:pt x="15806" y="2001"/>
                    <a:pt x="16905" y="1313"/>
                    <a:pt x="17271" y="1657"/>
                  </a:cubicBezTo>
                  <a:cubicBezTo>
                    <a:pt x="17637" y="2001"/>
                    <a:pt x="17271" y="3376"/>
                    <a:pt x="17088" y="6197"/>
                  </a:cubicBezTo>
                  <a:cubicBezTo>
                    <a:pt x="16905" y="9017"/>
                    <a:pt x="16905" y="13282"/>
                    <a:pt x="16173" y="16034"/>
                  </a:cubicBezTo>
                  <a:cubicBezTo>
                    <a:pt x="15440" y="18785"/>
                    <a:pt x="13976" y="20024"/>
                    <a:pt x="12145" y="20712"/>
                  </a:cubicBezTo>
                  <a:cubicBezTo>
                    <a:pt x="10315" y="21399"/>
                    <a:pt x="8118" y="21537"/>
                    <a:pt x="6471" y="21331"/>
                  </a:cubicBezTo>
                  <a:cubicBezTo>
                    <a:pt x="4823" y="21124"/>
                    <a:pt x="3725" y="20574"/>
                    <a:pt x="3542" y="19267"/>
                  </a:cubicBezTo>
                  <a:cubicBezTo>
                    <a:pt x="3359" y="17960"/>
                    <a:pt x="4091" y="15896"/>
                    <a:pt x="4823" y="138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1" name="Line"/>
            <p:cNvSpPr/>
            <p:nvPr/>
          </p:nvSpPr>
          <p:spPr>
            <a:xfrm>
              <a:off x="7226299" y="812896"/>
              <a:ext cx="337081" cy="398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394" fill="norm" stroke="1" extrusionOk="0">
                  <a:moveTo>
                    <a:pt x="0" y="16721"/>
                  </a:moveTo>
                  <a:cubicBezTo>
                    <a:pt x="1890" y="15812"/>
                    <a:pt x="3780" y="14902"/>
                    <a:pt x="4928" y="14220"/>
                  </a:cubicBezTo>
                  <a:cubicBezTo>
                    <a:pt x="6075" y="13538"/>
                    <a:pt x="6480" y="13083"/>
                    <a:pt x="6683" y="12572"/>
                  </a:cubicBezTo>
                  <a:cubicBezTo>
                    <a:pt x="6885" y="12060"/>
                    <a:pt x="6885" y="11492"/>
                    <a:pt x="6548" y="11378"/>
                  </a:cubicBezTo>
                  <a:cubicBezTo>
                    <a:pt x="6210" y="11264"/>
                    <a:pt x="5535" y="11605"/>
                    <a:pt x="4725" y="12685"/>
                  </a:cubicBezTo>
                  <a:cubicBezTo>
                    <a:pt x="3915" y="13765"/>
                    <a:pt x="2970" y="15584"/>
                    <a:pt x="2498" y="16892"/>
                  </a:cubicBezTo>
                  <a:cubicBezTo>
                    <a:pt x="2025" y="18199"/>
                    <a:pt x="2025" y="18995"/>
                    <a:pt x="2160" y="19677"/>
                  </a:cubicBezTo>
                  <a:cubicBezTo>
                    <a:pt x="2295" y="20359"/>
                    <a:pt x="2565" y="20928"/>
                    <a:pt x="3038" y="21212"/>
                  </a:cubicBezTo>
                  <a:cubicBezTo>
                    <a:pt x="3510" y="21496"/>
                    <a:pt x="4185" y="21496"/>
                    <a:pt x="5603" y="20871"/>
                  </a:cubicBezTo>
                  <a:cubicBezTo>
                    <a:pt x="7020" y="20245"/>
                    <a:pt x="9180" y="18995"/>
                    <a:pt x="11340" y="17176"/>
                  </a:cubicBezTo>
                  <a:cubicBezTo>
                    <a:pt x="13500" y="15357"/>
                    <a:pt x="15660" y="12970"/>
                    <a:pt x="17280" y="10412"/>
                  </a:cubicBezTo>
                  <a:cubicBezTo>
                    <a:pt x="18900" y="7854"/>
                    <a:pt x="19980" y="5125"/>
                    <a:pt x="20655" y="3193"/>
                  </a:cubicBezTo>
                  <a:cubicBezTo>
                    <a:pt x="21330" y="1260"/>
                    <a:pt x="21600" y="123"/>
                    <a:pt x="21465" y="10"/>
                  </a:cubicBezTo>
                  <a:cubicBezTo>
                    <a:pt x="21330" y="-104"/>
                    <a:pt x="20790" y="805"/>
                    <a:pt x="20048" y="2738"/>
                  </a:cubicBezTo>
                  <a:cubicBezTo>
                    <a:pt x="19305" y="4671"/>
                    <a:pt x="18360" y="7627"/>
                    <a:pt x="17685" y="10014"/>
                  </a:cubicBezTo>
                  <a:cubicBezTo>
                    <a:pt x="17010" y="12401"/>
                    <a:pt x="16605" y="14220"/>
                    <a:pt x="16403" y="15584"/>
                  </a:cubicBezTo>
                  <a:cubicBezTo>
                    <a:pt x="16200" y="16949"/>
                    <a:pt x="16200" y="17858"/>
                    <a:pt x="16537" y="18370"/>
                  </a:cubicBezTo>
                  <a:cubicBezTo>
                    <a:pt x="16875" y="18881"/>
                    <a:pt x="17550" y="18995"/>
                    <a:pt x="18428" y="18370"/>
                  </a:cubicBezTo>
                  <a:cubicBezTo>
                    <a:pt x="19305" y="17744"/>
                    <a:pt x="20385" y="16380"/>
                    <a:pt x="21465" y="150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2" name="Line"/>
            <p:cNvSpPr/>
            <p:nvPr/>
          </p:nvSpPr>
          <p:spPr>
            <a:xfrm>
              <a:off x="7467599" y="990872"/>
              <a:ext cx="1016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3" name="Line"/>
            <p:cNvSpPr/>
            <p:nvPr/>
          </p:nvSpPr>
          <p:spPr>
            <a:xfrm>
              <a:off x="8262055" y="837980"/>
              <a:ext cx="124179" cy="328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236" fill="norm" stroke="1" extrusionOk="0">
                  <a:moveTo>
                    <a:pt x="5280" y="7004"/>
                  </a:moveTo>
                  <a:cubicBezTo>
                    <a:pt x="4560" y="10695"/>
                    <a:pt x="3840" y="14386"/>
                    <a:pt x="3120" y="16915"/>
                  </a:cubicBezTo>
                  <a:cubicBezTo>
                    <a:pt x="2400" y="19444"/>
                    <a:pt x="1680" y="20811"/>
                    <a:pt x="960" y="21153"/>
                  </a:cubicBezTo>
                  <a:cubicBezTo>
                    <a:pt x="240" y="21495"/>
                    <a:pt x="-480" y="20811"/>
                    <a:pt x="420" y="18351"/>
                  </a:cubicBezTo>
                  <a:cubicBezTo>
                    <a:pt x="1320" y="15890"/>
                    <a:pt x="3840" y="11652"/>
                    <a:pt x="6180" y="8371"/>
                  </a:cubicBezTo>
                  <a:cubicBezTo>
                    <a:pt x="8520" y="5090"/>
                    <a:pt x="10680" y="2766"/>
                    <a:pt x="12660" y="1467"/>
                  </a:cubicBezTo>
                  <a:cubicBezTo>
                    <a:pt x="14640" y="168"/>
                    <a:pt x="16440" y="-105"/>
                    <a:pt x="18060" y="32"/>
                  </a:cubicBezTo>
                  <a:cubicBezTo>
                    <a:pt x="19680" y="168"/>
                    <a:pt x="21120" y="715"/>
                    <a:pt x="21120" y="2082"/>
                  </a:cubicBezTo>
                  <a:cubicBezTo>
                    <a:pt x="21120" y="3449"/>
                    <a:pt x="19680" y="5637"/>
                    <a:pt x="16440" y="7141"/>
                  </a:cubicBezTo>
                  <a:cubicBezTo>
                    <a:pt x="13200" y="8644"/>
                    <a:pt x="8160" y="9465"/>
                    <a:pt x="3120" y="102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4" name="Line"/>
            <p:cNvSpPr/>
            <p:nvPr/>
          </p:nvSpPr>
          <p:spPr>
            <a:xfrm>
              <a:off x="8462105" y="863872"/>
              <a:ext cx="27845" cy="20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20296" y="0"/>
                  </a:moveTo>
                  <a:cubicBezTo>
                    <a:pt x="12582" y="6109"/>
                    <a:pt x="4867" y="12218"/>
                    <a:pt x="1782" y="15818"/>
                  </a:cubicBezTo>
                  <a:cubicBezTo>
                    <a:pt x="-1304" y="19418"/>
                    <a:pt x="239" y="20509"/>
                    <a:pt x="17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5" name="Line"/>
            <p:cNvSpPr/>
            <p:nvPr/>
          </p:nvSpPr>
          <p:spPr>
            <a:xfrm>
              <a:off x="8464549" y="832122"/>
              <a:ext cx="21590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7432"/>
                    <a:pt x="0" y="13263"/>
                    <a:pt x="1271" y="10232"/>
                  </a:cubicBezTo>
                  <a:cubicBezTo>
                    <a:pt x="2541" y="7200"/>
                    <a:pt x="5082" y="5305"/>
                    <a:pt x="8682" y="3789"/>
                  </a:cubicBezTo>
                  <a:cubicBezTo>
                    <a:pt x="12282" y="2274"/>
                    <a:pt x="16941" y="113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6" name="Line"/>
            <p:cNvSpPr/>
            <p:nvPr/>
          </p:nvSpPr>
          <p:spPr>
            <a:xfrm>
              <a:off x="8508999" y="959122"/>
              <a:ext cx="1714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7" name="Line"/>
            <p:cNvSpPr/>
            <p:nvPr/>
          </p:nvSpPr>
          <p:spPr>
            <a:xfrm>
              <a:off x="8610599" y="1092472"/>
              <a:ext cx="5080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8" name="Line"/>
            <p:cNvSpPr/>
            <p:nvPr/>
          </p:nvSpPr>
          <p:spPr>
            <a:xfrm>
              <a:off x="9077913" y="861755"/>
              <a:ext cx="199438" cy="313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473" fill="norm" stroke="1" extrusionOk="0">
                  <a:moveTo>
                    <a:pt x="5735" y="11017"/>
                  </a:moveTo>
                  <a:cubicBezTo>
                    <a:pt x="4598" y="13772"/>
                    <a:pt x="3461" y="16526"/>
                    <a:pt x="2551" y="18411"/>
                  </a:cubicBezTo>
                  <a:cubicBezTo>
                    <a:pt x="1642" y="20295"/>
                    <a:pt x="960" y="21310"/>
                    <a:pt x="505" y="21455"/>
                  </a:cubicBezTo>
                  <a:cubicBezTo>
                    <a:pt x="50" y="21600"/>
                    <a:pt x="-177" y="20875"/>
                    <a:pt x="164" y="18628"/>
                  </a:cubicBezTo>
                  <a:cubicBezTo>
                    <a:pt x="505" y="16381"/>
                    <a:pt x="1415" y="12612"/>
                    <a:pt x="2324" y="9495"/>
                  </a:cubicBezTo>
                  <a:cubicBezTo>
                    <a:pt x="3234" y="6379"/>
                    <a:pt x="4143" y="3914"/>
                    <a:pt x="4939" y="2319"/>
                  </a:cubicBezTo>
                  <a:cubicBezTo>
                    <a:pt x="5735" y="725"/>
                    <a:pt x="6417" y="0"/>
                    <a:pt x="6758" y="0"/>
                  </a:cubicBezTo>
                  <a:cubicBezTo>
                    <a:pt x="7099" y="0"/>
                    <a:pt x="7099" y="725"/>
                    <a:pt x="7440" y="1885"/>
                  </a:cubicBezTo>
                  <a:cubicBezTo>
                    <a:pt x="7781" y="3044"/>
                    <a:pt x="8463" y="4639"/>
                    <a:pt x="9372" y="5581"/>
                  </a:cubicBezTo>
                  <a:cubicBezTo>
                    <a:pt x="10282" y="6523"/>
                    <a:pt x="11419" y="6813"/>
                    <a:pt x="12556" y="6596"/>
                  </a:cubicBezTo>
                  <a:cubicBezTo>
                    <a:pt x="13692" y="6379"/>
                    <a:pt x="14829" y="5654"/>
                    <a:pt x="15852" y="5001"/>
                  </a:cubicBezTo>
                  <a:cubicBezTo>
                    <a:pt x="16876" y="4349"/>
                    <a:pt x="17785" y="3769"/>
                    <a:pt x="18581" y="3189"/>
                  </a:cubicBezTo>
                  <a:cubicBezTo>
                    <a:pt x="19377" y="2609"/>
                    <a:pt x="20059" y="2030"/>
                    <a:pt x="20514" y="2247"/>
                  </a:cubicBezTo>
                  <a:cubicBezTo>
                    <a:pt x="20968" y="2464"/>
                    <a:pt x="21196" y="3479"/>
                    <a:pt x="21082" y="5944"/>
                  </a:cubicBezTo>
                  <a:cubicBezTo>
                    <a:pt x="20968" y="8408"/>
                    <a:pt x="20514" y="12322"/>
                    <a:pt x="20514" y="14642"/>
                  </a:cubicBezTo>
                  <a:cubicBezTo>
                    <a:pt x="20514" y="16961"/>
                    <a:pt x="20968" y="17686"/>
                    <a:pt x="21423" y="184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9" name="Line"/>
            <p:cNvSpPr/>
            <p:nvPr/>
          </p:nvSpPr>
          <p:spPr>
            <a:xfrm>
              <a:off x="9436099" y="848369"/>
              <a:ext cx="152317" cy="301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2" h="21349" fill="norm" stroke="1" extrusionOk="0">
                  <a:moveTo>
                    <a:pt x="5326" y="4699"/>
                  </a:moveTo>
                  <a:cubicBezTo>
                    <a:pt x="3847" y="8449"/>
                    <a:pt x="2367" y="12199"/>
                    <a:pt x="1479" y="14524"/>
                  </a:cubicBezTo>
                  <a:cubicBezTo>
                    <a:pt x="592" y="16849"/>
                    <a:pt x="296" y="17749"/>
                    <a:pt x="148" y="18799"/>
                  </a:cubicBezTo>
                  <a:cubicBezTo>
                    <a:pt x="0" y="19849"/>
                    <a:pt x="0" y="21049"/>
                    <a:pt x="0" y="21274"/>
                  </a:cubicBezTo>
                  <a:cubicBezTo>
                    <a:pt x="0" y="21499"/>
                    <a:pt x="0" y="20749"/>
                    <a:pt x="740" y="18274"/>
                  </a:cubicBezTo>
                  <a:cubicBezTo>
                    <a:pt x="1479" y="15799"/>
                    <a:pt x="2959" y="11599"/>
                    <a:pt x="4586" y="8449"/>
                  </a:cubicBezTo>
                  <a:cubicBezTo>
                    <a:pt x="6214" y="5299"/>
                    <a:pt x="7989" y="3199"/>
                    <a:pt x="9468" y="1924"/>
                  </a:cubicBezTo>
                  <a:cubicBezTo>
                    <a:pt x="10948" y="649"/>
                    <a:pt x="12132" y="199"/>
                    <a:pt x="13463" y="49"/>
                  </a:cubicBezTo>
                  <a:cubicBezTo>
                    <a:pt x="14795" y="-101"/>
                    <a:pt x="16274" y="49"/>
                    <a:pt x="17753" y="1174"/>
                  </a:cubicBezTo>
                  <a:cubicBezTo>
                    <a:pt x="19233" y="2299"/>
                    <a:pt x="20712" y="4399"/>
                    <a:pt x="21156" y="6874"/>
                  </a:cubicBezTo>
                  <a:cubicBezTo>
                    <a:pt x="21600" y="9349"/>
                    <a:pt x="21008" y="12199"/>
                    <a:pt x="18641" y="14599"/>
                  </a:cubicBezTo>
                  <a:cubicBezTo>
                    <a:pt x="16274" y="16999"/>
                    <a:pt x="12132" y="18949"/>
                    <a:pt x="9321" y="19999"/>
                  </a:cubicBezTo>
                  <a:cubicBezTo>
                    <a:pt x="6510" y="21049"/>
                    <a:pt x="5030" y="21199"/>
                    <a:pt x="3551" y="213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0" name="Line"/>
            <p:cNvSpPr/>
            <p:nvPr/>
          </p:nvSpPr>
          <p:spPr>
            <a:xfrm>
              <a:off x="9620249" y="1149622"/>
              <a:ext cx="254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1" name="Line"/>
            <p:cNvSpPr/>
            <p:nvPr/>
          </p:nvSpPr>
          <p:spPr>
            <a:xfrm>
              <a:off x="9861549" y="895622"/>
              <a:ext cx="2603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6" y="17100"/>
                    <a:pt x="351" y="12600"/>
                    <a:pt x="878" y="9450"/>
                  </a:cubicBezTo>
                  <a:cubicBezTo>
                    <a:pt x="1405" y="6300"/>
                    <a:pt x="2283" y="4500"/>
                    <a:pt x="5795" y="3150"/>
                  </a:cubicBezTo>
                  <a:cubicBezTo>
                    <a:pt x="9307" y="1800"/>
                    <a:pt x="15454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2" name="Line"/>
            <p:cNvSpPr/>
            <p:nvPr/>
          </p:nvSpPr>
          <p:spPr>
            <a:xfrm>
              <a:off x="9973647" y="901972"/>
              <a:ext cx="67906" cy="276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1" h="21537" fill="norm" stroke="1" extrusionOk="0">
                  <a:moveTo>
                    <a:pt x="6378" y="0"/>
                  </a:moveTo>
                  <a:cubicBezTo>
                    <a:pt x="8284" y="2308"/>
                    <a:pt x="10190" y="4617"/>
                    <a:pt x="12731" y="7667"/>
                  </a:cubicBezTo>
                  <a:cubicBezTo>
                    <a:pt x="15272" y="10718"/>
                    <a:pt x="18449" y="14510"/>
                    <a:pt x="19719" y="16818"/>
                  </a:cubicBezTo>
                  <a:cubicBezTo>
                    <a:pt x="20990" y="19127"/>
                    <a:pt x="20355" y="19951"/>
                    <a:pt x="18449" y="20528"/>
                  </a:cubicBezTo>
                  <a:cubicBezTo>
                    <a:pt x="16543" y="21105"/>
                    <a:pt x="13366" y="21435"/>
                    <a:pt x="10190" y="21518"/>
                  </a:cubicBezTo>
                  <a:cubicBezTo>
                    <a:pt x="7014" y="21600"/>
                    <a:pt x="3837" y="21435"/>
                    <a:pt x="1931" y="20693"/>
                  </a:cubicBezTo>
                  <a:cubicBezTo>
                    <a:pt x="25" y="19951"/>
                    <a:pt x="-610" y="18632"/>
                    <a:pt x="661" y="17560"/>
                  </a:cubicBezTo>
                  <a:cubicBezTo>
                    <a:pt x="1931" y="16489"/>
                    <a:pt x="5108" y="15664"/>
                    <a:pt x="8284" y="148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3" name="Line"/>
            <p:cNvSpPr/>
            <p:nvPr/>
          </p:nvSpPr>
          <p:spPr>
            <a:xfrm>
              <a:off x="10267949" y="908322"/>
              <a:ext cx="1778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29" y="15840"/>
                    <a:pt x="2057" y="10080"/>
                    <a:pt x="5657" y="6480"/>
                  </a:cubicBezTo>
                  <a:cubicBezTo>
                    <a:pt x="9257" y="2880"/>
                    <a:pt x="15429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4" name="Line"/>
            <p:cNvSpPr/>
            <p:nvPr/>
          </p:nvSpPr>
          <p:spPr>
            <a:xfrm>
              <a:off x="10277972" y="895622"/>
              <a:ext cx="104278" cy="300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473" fill="norm" stroke="1" extrusionOk="0">
                  <a:moveTo>
                    <a:pt x="21282" y="0"/>
                  </a:moveTo>
                  <a:cubicBezTo>
                    <a:pt x="20850" y="2568"/>
                    <a:pt x="20418" y="5136"/>
                    <a:pt x="20202" y="8157"/>
                  </a:cubicBezTo>
                  <a:cubicBezTo>
                    <a:pt x="19986" y="11178"/>
                    <a:pt x="19986" y="14652"/>
                    <a:pt x="19554" y="16917"/>
                  </a:cubicBezTo>
                  <a:cubicBezTo>
                    <a:pt x="19122" y="19183"/>
                    <a:pt x="18258" y="20241"/>
                    <a:pt x="15666" y="20845"/>
                  </a:cubicBezTo>
                  <a:cubicBezTo>
                    <a:pt x="13074" y="21449"/>
                    <a:pt x="8754" y="21600"/>
                    <a:pt x="5730" y="21373"/>
                  </a:cubicBezTo>
                  <a:cubicBezTo>
                    <a:pt x="2706" y="21147"/>
                    <a:pt x="978" y="20543"/>
                    <a:pt x="330" y="19712"/>
                  </a:cubicBezTo>
                  <a:cubicBezTo>
                    <a:pt x="-318" y="18881"/>
                    <a:pt x="114" y="17824"/>
                    <a:pt x="546" y="167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5" name="Line"/>
            <p:cNvSpPr/>
            <p:nvPr/>
          </p:nvSpPr>
          <p:spPr>
            <a:xfrm>
              <a:off x="10528299" y="1175022"/>
              <a:ext cx="190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6" name="Line"/>
            <p:cNvSpPr/>
            <p:nvPr/>
          </p:nvSpPr>
          <p:spPr>
            <a:xfrm>
              <a:off x="356927" y="2031889"/>
              <a:ext cx="154942" cy="332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2" h="21229" fill="norm" stroke="1" extrusionOk="0">
                  <a:moveTo>
                    <a:pt x="18884" y="93"/>
                  </a:moveTo>
                  <a:cubicBezTo>
                    <a:pt x="16868" y="-42"/>
                    <a:pt x="14852" y="-177"/>
                    <a:pt x="12260" y="836"/>
                  </a:cubicBezTo>
                  <a:cubicBezTo>
                    <a:pt x="9668" y="1848"/>
                    <a:pt x="6500" y="4008"/>
                    <a:pt x="4340" y="6573"/>
                  </a:cubicBezTo>
                  <a:cubicBezTo>
                    <a:pt x="2180" y="9138"/>
                    <a:pt x="1028" y="12108"/>
                    <a:pt x="452" y="14268"/>
                  </a:cubicBezTo>
                  <a:cubicBezTo>
                    <a:pt x="-124" y="16428"/>
                    <a:pt x="-124" y="17778"/>
                    <a:pt x="308" y="18790"/>
                  </a:cubicBezTo>
                  <a:cubicBezTo>
                    <a:pt x="740" y="19803"/>
                    <a:pt x="1604" y="20478"/>
                    <a:pt x="2900" y="20883"/>
                  </a:cubicBezTo>
                  <a:cubicBezTo>
                    <a:pt x="4196" y="21288"/>
                    <a:pt x="5924" y="21423"/>
                    <a:pt x="8228" y="20815"/>
                  </a:cubicBezTo>
                  <a:cubicBezTo>
                    <a:pt x="10532" y="20208"/>
                    <a:pt x="13412" y="18858"/>
                    <a:pt x="15860" y="16428"/>
                  </a:cubicBezTo>
                  <a:cubicBezTo>
                    <a:pt x="18308" y="13998"/>
                    <a:pt x="20324" y="10488"/>
                    <a:pt x="20900" y="7788"/>
                  </a:cubicBezTo>
                  <a:cubicBezTo>
                    <a:pt x="21476" y="5088"/>
                    <a:pt x="20612" y="3198"/>
                    <a:pt x="19316" y="2186"/>
                  </a:cubicBezTo>
                  <a:cubicBezTo>
                    <a:pt x="18020" y="1173"/>
                    <a:pt x="16292" y="1038"/>
                    <a:pt x="14852" y="1173"/>
                  </a:cubicBezTo>
                  <a:cubicBezTo>
                    <a:pt x="13412" y="1308"/>
                    <a:pt x="12260" y="1713"/>
                    <a:pt x="10388" y="3131"/>
                  </a:cubicBezTo>
                  <a:cubicBezTo>
                    <a:pt x="8516" y="4548"/>
                    <a:pt x="5924" y="6978"/>
                    <a:pt x="4628" y="8531"/>
                  </a:cubicBezTo>
                  <a:cubicBezTo>
                    <a:pt x="3332" y="10083"/>
                    <a:pt x="3332" y="10758"/>
                    <a:pt x="4052" y="11163"/>
                  </a:cubicBezTo>
                  <a:cubicBezTo>
                    <a:pt x="4772" y="11568"/>
                    <a:pt x="6212" y="11703"/>
                    <a:pt x="7652" y="118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7" name="Line"/>
            <p:cNvSpPr/>
            <p:nvPr/>
          </p:nvSpPr>
          <p:spPr>
            <a:xfrm>
              <a:off x="375065" y="2223841"/>
              <a:ext cx="146051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35" y="6261"/>
                    <a:pt x="11270" y="12522"/>
                    <a:pt x="14870" y="16122"/>
                  </a:cubicBezTo>
                  <a:cubicBezTo>
                    <a:pt x="18470" y="19722"/>
                    <a:pt x="20035" y="2066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8" name="Line"/>
            <p:cNvSpPr/>
            <p:nvPr/>
          </p:nvSpPr>
          <p:spPr>
            <a:xfrm>
              <a:off x="597315" y="2010272"/>
              <a:ext cx="92166" cy="365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341" fill="norm" stroke="1" extrusionOk="0">
                  <a:moveTo>
                    <a:pt x="4418" y="605"/>
                  </a:moveTo>
                  <a:cubicBezTo>
                    <a:pt x="6382" y="234"/>
                    <a:pt x="8345" y="-136"/>
                    <a:pt x="10555" y="49"/>
                  </a:cubicBezTo>
                  <a:cubicBezTo>
                    <a:pt x="12764" y="234"/>
                    <a:pt x="15218" y="975"/>
                    <a:pt x="17427" y="3011"/>
                  </a:cubicBezTo>
                  <a:cubicBezTo>
                    <a:pt x="19636" y="5048"/>
                    <a:pt x="21600" y="8381"/>
                    <a:pt x="21355" y="11281"/>
                  </a:cubicBezTo>
                  <a:cubicBezTo>
                    <a:pt x="21109" y="14182"/>
                    <a:pt x="18655" y="16650"/>
                    <a:pt x="16445" y="18193"/>
                  </a:cubicBezTo>
                  <a:cubicBezTo>
                    <a:pt x="14236" y="19736"/>
                    <a:pt x="12273" y="20353"/>
                    <a:pt x="10064" y="20785"/>
                  </a:cubicBezTo>
                  <a:cubicBezTo>
                    <a:pt x="7855" y="21217"/>
                    <a:pt x="5400" y="21464"/>
                    <a:pt x="3682" y="21279"/>
                  </a:cubicBezTo>
                  <a:cubicBezTo>
                    <a:pt x="1964" y="21094"/>
                    <a:pt x="982" y="20477"/>
                    <a:pt x="0" y="198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9" name="Line"/>
            <p:cNvSpPr/>
            <p:nvPr/>
          </p:nvSpPr>
          <p:spPr>
            <a:xfrm>
              <a:off x="1137065" y="1868871"/>
              <a:ext cx="120584" cy="545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6" h="21492" fill="norm" stroke="1" extrusionOk="0">
                  <a:moveTo>
                    <a:pt x="0" y="8232"/>
                  </a:moveTo>
                  <a:cubicBezTo>
                    <a:pt x="0" y="10650"/>
                    <a:pt x="0" y="13069"/>
                    <a:pt x="186" y="15112"/>
                  </a:cubicBezTo>
                  <a:cubicBezTo>
                    <a:pt x="372" y="17155"/>
                    <a:pt x="745" y="18823"/>
                    <a:pt x="1117" y="19907"/>
                  </a:cubicBezTo>
                  <a:cubicBezTo>
                    <a:pt x="1490" y="20992"/>
                    <a:pt x="1862" y="21492"/>
                    <a:pt x="1862" y="21492"/>
                  </a:cubicBezTo>
                  <a:cubicBezTo>
                    <a:pt x="1862" y="21492"/>
                    <a:pt x="1490" y="20992"/>
                    <a:pt x="1117" y="19407"/>
                  </a:cubicBezTo>
                  <a:cubicBezTo>
                    <a:pt x="745" y="17823"/>
                    <a:pt x="372" y="15154"/>
                    <a:pt x="745" y="12485"/>
                  </a:cubicBezTo>
                  <a:cubicBezTo>
                    <a:pt x="1117" y="9816"/>
                    <a:pt x="2234" y="7148"/>
                    <a:pt x="3352" y="5271"/>
                  </a:cubicBezTo>
                  <a:cubicBezTo>
                    <a:pt x="4469" y="3395"/>
                    <a:pt x="5586" y="2311"/>
                    <a:pt x="6890" y="1518"/>
                  </a:cubicBezTo>
                  <a:cubicBezTo>
                    <a:pt x="8193" y="726"/>
                    <a:pt x="9683" y="226"/>
                    <a:pt x="11359" y="59"/>
                  </a:cubicBezTo>
                  <a:cubicBezTo>
                    <a:pt x="13034" y="-108"/>
                    <a:pt x="14897" y="59"/>
                    <a:pt x="16759" y="851"/>
                  </a:cubicBezTo>
                  <a:cubicBezTo>
                    <a:pt x="18621" y="1643"/>
                    <a:pt x="20483" y="3061"/>
                    <a:pt x="21041" y="4187"/>
                  </a:cubicBezTo>
                  <a:cubicBezTo>
                    <a:pt x="21600" y="5313"/>
                    <a:pt x="20855" y="6147"/>
                    <a:pt x="18248" y="6814"/>
                  </a:cubicBezTo>
                  <a:cubicBezTo>
                    <a:pt x="15641" y="7481"/>
                    <a:pt x="11172" y="7982"/>
                    <a:pt x="6703" y="8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0" name="Line"/>
            <p:cNvSpPr/>
            <p:nvPr/>
          </p:nvSpPr>
          <p:spPr>
            <a:xfrm>
              <a:off x="1264065" y="2084141"/>
              <a:ext cx="146051" cy="248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2" fill="norm" stroke="1" extrusionOk="0">
                  <a:moveTo>
                    <a:pt x="0" y="4942"/>
                  </a:moveTo>
                  <a:cubicBezTo>
                    <a:pt x="939" y="4210"/>
                    <a:pt x="1878" y="3478"/>
                    <a:pt x="2974" y="3569"/>
                  </a:cubicBezTo>
                  <a:cubicBezTo>
                    <a:pt x="4070" y="3661"/>
                    <a:pt x="5322" y="4576"/>
                    <a:pt x="7043" y="6590"/>
                  </a:cubicBezTo>
                  <a:cubicBezTo>
                    <a:pt x="8765" y="8603"/>
                    <a:pt x="10957" y="11715"/>
                    <a:pt x="11896" y="14278"/>
                  </a:cubicBezTo>
                  <a:cubicBezTo>
                    <a:pt x="12835" y="16841"/>
                    <a:pt x="12522" y="18854"/>
                    <a:pt x="11583" y="20044"/>
                  </a:cubicBezTo>
                  <a:cubicBezTo>
                    <a:pt x="10643" y="21234"/>
                    <a:pt x="9078" y="21600"/>
                    <a:pt x="7670" y="21508"/>
                  </a:cubicBezTo>
                  <a:cubicBezTo>
                    <a:pt x="6261" y="21417"/>
                    <a:pt x="5009" y="20868"/>
                    <a:pt x="5165" y="18305"/>
                  </a:cubicBezTo>
                  <a:cubicBezTo>
                    <a:pt x="5322" y="15742"/>
                    <a:pt x="6887" y="11166"/>
                    <a:pt x="9861" y="7780"/>
                  </a:cubicBezTo>
                  <a:cubicBezTo>
                    <a:pt x="12835" y="4393"/>
                    <a:pt x="17217" y="219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1" name="Line"/>
            <p:cNvSpPr/>
            <p:nvPr/>
          </p:nvSpPr>
          <p:spPr>
            <a:xfrm>
              <a:off x="1673402" y="1931741"/>
              <a:ext cx="149464" cy="52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600" fill="norm" stroke="1" extrusionOk="0">
                  <a:moveTo>
                    <a:pt x="21184" y="0"/>
                  </a:moveTo>
                  <a:cubicBezTo>
                    <a:pt x="19684" y="0"/>
                    <a:pt x="18184" y="0"/>
                    <a:pt x="16384" y="351"/>
                  </a:cubicBezTo>
                  <a:cubicBezTo>
                    <a:pt x="14584" y="702"/>
                    <a:pt x="12484" y="1405"/>
                    <a:pt x="9934" y="2854"/>
                  </a:cubicBezTo>
                  <a:cubicBezTo>
                    <a:pt x="7384" y="4302"/>
                    <a:pt x="4384" y="6498"/>
                    <a:pt x="2434" y="8780"/>
                  </a:cubicBezTo>
                  <a:cubicBezTo>
                    <a:pt x="484" y="11063"/>
                    <a:pt x="-416" y="13434"/>
                    <a:pt x="184" y="15322"/>
                  </a:cubicBezTo>
                  <a:cubicBezTo>
                    <a:pt x="784" y="17210"/>
                    <a:pt x="2884" y="18615"/>
                    <a:pt x="6334" y="19580"/>
                  </a:cubicBezTo>
                  <a:cubicBezTo>
                    <a:pt x="9784" y="20546"/>
                    <a:pt x="14584" y="21073"/>
                    <a:pt x="193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2" name="Line"/>
            <p:cNvSpPr/>
            <p:nvPr/>
          </p:nvSpPr>
          <p:spPr>
            <a:xfrm>
              <a:off x="1959304" y="2011027"/>
              <a:ext cx="155662" cy="374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489" fill="norm" stroke="1" extrusionOk="0">
                  <a:moveTo>
                    <a:pt x="21466" y="2735"/>
                  </a:moveTo>
                  <a:cubicBezTo>
                    <a:pt x="21466" y="2128"/>
                    <a:pt x="21466" y="1522"/>
                    <a:pt x="20882" y="975"/>
                  </a:cubicBezTo>
                  <a:cubicBezTo>
                    <a:pt x="20298" y="429"/>
                    <a:pt x="19131" y="-56"/>
                    <a:pt x="17380" y="5"/>
                  </a:cubicBezTo>
                  <a:cubicBezTo>
                    <a:pt x="15628" y="65"/>
                    <a:pt x="13293" y="672"/>
                    <a:pt x="11980" y="2553"/>
                  </a:cubicBezTo>
                  <a:cubicBezTo>
                    <a:pt x="10666" y="4434"/>
                    <a:pt x="10374" y="7589"/>
                    <a:pt x="10812" y="10744"/>
                  </a:cubicBezTo>
                  <a:cubicBezTo>
                    <a:pt x="11250" y="13899"/>
                    <a:pt x="12417" y="17054"/>
                    <a:pt x="12855" y="18935"/>
                  </a:cubicBezTo>
                  <a:cubicBezTo>
                    <a:pt x="13293" y="20816"/>
                    <a:pt x="13001" y="21423"/>
                    <a:pt x="12271" y="21483"/>
                  </a:cubicBezTo>
                  <a:cubicBezTo>
                    <a:pt x="11542" y="21544"/>
                    <a:pt x="10374" y="21059"/>
                    <a:pt x="8769" y="20331"/>
                  </a:cubicBezTo>
                  <a:cubicBezTo>
                    <a:pt x="7163" y="19602"/>
                    <a:pt x="5120" y="18632"/>
                    <a:pt x="3369" y="18025"/>
                  </a:cubicBezTo>
                  <a:cubicBezTo>
                    <a:pt x="1617" y="17418"/>
                    <a:pt x="158" y="17175"/>
                    <a:pt x="12" y="16872"/>
                  </a:cubicBezTo>
                  <a:cubicBezTo>
                    <a:pt x="-134" y="16569"/>
                    <a:pt x="1034" y="16205"/>
                    <a:pt x="4828" y="15659"/>
                  </a:cubicBezTo>
                  <a:cubicBezTo>
                    <a:pt x="8623" y="15113"/>
                    <a:pt x="15044" y="14384"/>
                    <a:pt x="21466" y="136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3" name="Line"/>
            <p:cNvSpPr/>
            <p:nvPr/>
          </p:nvSpPr>
          <p:spPr>
            <a:xfrm>
              <a:off x="2146715" y="2261941"/>
              <a:ext cx="635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4" name="Line"/>
            <p:cNvSpPr/>
            <p:nvPr/>
          </p:nvSpPr>
          <p:spPr>
            <a:xfrm>
              <a:off x="2134015" y="2185741"/>
              <a:ext cx="63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5" name="Line"/>
            <p:cNvSpPr/>
            <p:nvPr/>
          </p:nvSpPr>
          <p:spPr>
            <a:xfrm>
              <a:off x="2210215" y="2211141"/>
              <a:ext cx="120651" cy="162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3" fill="norm" stroke="1" extrusionOk="0">
                  <a:moveTo>
                    <a:pt x="0" y="0"/>
                  </a:moveTo>
                  <a:cubicBezTo>
                    <a:pt x="3789" y="3600"/>
                    <a:pt x="7579" y="7200"/>
                    <a:pt x="9853" y="9831"/>
                  </a:cubicBezTo>
                  <a:cubicBezTo>
                    <a:pt x="12126" y="12462"/>
                    <a:pt x="12884" y="14123"/>
                    <a:pt x="13263" y="15646"/>
                  </a:cubicBezTo>
                  <a:cubicBezTo>
                    <a:pt x="13642" y="17169"/>
                    <a:pt x="13642" y="18554"/>
                    <a:pt x="12884" y="19662"/>
                  </a:cubicBezTo>
                  <a:cubicBezTo>
                    <a:pt x="12126" y="20769"/>
                    <a:pt x="10611" y="21600"/>
                    <a:pt x="9474" y="21185"/>
                  </a:cubicBezTo>
                  <a:cubicBezTo>
                    <a:pt x="8337" y="20769"/>
                    <a:pt x="7579" y="19108"/>
                    <a:pt x="7768" y="16754"/>
                  </a:cubicBezTo>
                  <a:cubicBezTo>
                    <a:pt x="7958" y="14400"/>
                    <a:pt x="9095" y="11354"/>
                    <a:pt x="11558" y="8723"/>
                  </a:cubicBezTo>
                  <a:cubicBezTo>
                    <a:pt x="14021" y="6092"/>
                    <a:pt x="17811" y="3877"/>
                    <a:pt x="21600" y="16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6" name="Line"/>
            <p:cNvSpPr/>
            <p:nvPr/>
          </p:nvSpPr>
          <p:spPr>
            <a:xfrm>
              <a:off x="2370848" y="2176714"/>
              <a:ext cx="67968" cy="193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8" h="21194" fill="norm" stroke="1" extrusionOk="0">
                  <a:moveTo>
                    <a:pt x="21018" y="294"/>
                  </a:moveTo>
                  <a:cubicBezTo>
                    <a:pt x="17745" y="61"/>
                    <a:pt x="14473" y="-171"/>
                    <a:pt x="10218" y="177"/>
                  </a:cubicBezTo>
                  <a:cubicBezTo>
                    <a:pt x="5963" y="526"/>
                    <a:pt x="727" y="1455"/>
                    <a:pt x="73" y="3545"/>
                  </a:cubicBezTo>
                  <a:cubicBezTo>
                    <a:pt x="-582" y="5635"/>
                    <a:pt x="3345" y="8887"/>
                    <a:pt x="6618" y="10977"/>
                  </a:cubicBezTo>
                  <a:cubicBezTo>
                    <a:pt x="9891" y="13068"/>
                    <a:pt x="12509" y="13997"/>
                    <a:pt x="14473" y="15390"/>
                  </a:cubicBezTo>
                  <a:cubicBezTo>
                    <a:pt x="16436" y="16784"/>
                    <a:pt x="17745" y="18642"/>
                    <a:pt x="16109" y="19803"/>
                  </a:cubicBezTo>
                  <a:cubicBezTo>
                    <a:pt x="14473" y="20964"/>
                    <a:pt x="9891" y="21429"/>
                    <a:pt x="6945" y="21081"/>
                  </a:cubicBezTo>
                  <a:cubicBezTo>
                    <a:pt x="4000" y="20732"/>
                    <a:pt x="2691" y="19571"/>
                    <a:pt x="1382" y="184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7" name="Line"/>
            <p:cNvSpPr/>
            <p:nvPr/>
          </p:nvSpPr>
          <p:spPr>
            <a:xfrm>
              <a:off x="2559936" y="2007941"/>
              <a:ext cx="50330" cy="371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544" fill="norm" stroke="1" extrusionOk="0">
                  <a:moveTo>
                    <a:pt x="13300" y="0"/>
                  </a:moveTo>
                  <a:cubicBezTo>
                    <a:pt x="9700" y="4173"/>
                    <a:pt x="6100" y="8345"/>
                    <a:pt x="3850" y="11414"/>
                  </a:cubicBezTo>
                  <a:cubicBezTo>
                    <a:pt x="1600" y="14482"/>
                    <a:pt x="700" y="16445"/>
                    <a:pt x="250" y="17795"/>
                  </a:cubicBezTo>
                  <a:cubicBezTo>
                    <a:pt x="-200" y="19145"/>
                    <a:pt x="-200" y="19882"/>
                    <a:pt x="1600" y="20495"/>
                  </a:cubicBezTo>
                  <a:cubicBezTo>
                    <a:pt x="3400" y="21109"/>
                    <a:pt x="7000" y="21600"/>
                    <a:pt x="10600" y="21539"/>
                  </a:cubicBezTo>
                  <a:cubicBezTo>
                    <a:pt x="14200" y="21477"/>
                    <a:pt x="17800" y="20864"/>
                    <a:pt x="21400" y="20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8" name="Line"/>
            <p:cNvSpPr/>
            <p:nvPr/>
          </p:nvSpPr>
          <p:spPr>
            <a:xfrm>
              <a:off x="2499570" y="2160341"/>
              <a:ext cx="193246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600" fill="norm" stroke="1" extrusionOk="0">
                  <a:moveTo>
                    <a:pt x="4481" y="21600"/>
                  </a:moveTo>
                  <a:cubicBezTo>
                    <a:pt x="2623" y="21600"/>
                    <a:pt x="765" y="21600"/>
                    <a:pt x="185" y="20571"/>
                  </a:cubicBezTo>
                  <a:cubicBezTo>
                    <a:pt x="-396" y="19543"/>
                    <a:pt x="301" y="17486"/>
                    <a:pt x="3552" y="14400"/>
                  </a:cubicBezTo>
                  <a:cubicBezTo>
                    <a:pt x="6804" y="11314"/>
                    <a:pt x="12610" y="7200"/>
                    <a:pt x="15978" y="4629"/>
                  </a:cubicBezTo>
                  <a:cubicBezTo>
                    <a:pt x="19346" y="2057"/>
                    <a:pt x="20275" y="1029"/>
                    <a:pt x="2120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9" name="Line"/>
            <p:cNvSpPr/>
            <p:nvPr/>
          </p:nvSpPr>
          <p:spPr>
            <a:xfrm>
              <a:off x="3003965" y="2029922"/>
              <a:ext cx="158254" cy="327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546" fill="norm" stroke="1" extrusionOk="0">
                  <a:moveTo>
                    <a:pt x="0" y="2733"/>
                  </a:moveTo>
                  <a:cubicBezTo>
                    <a:pt x="0" y="2036"/>
                    <a:pt x="0" y="1340"/>
                    <a:pt x="711" y="852"/>
                  </a:cubicBezTo>
                  <a:cubicBezTo>
                    <a:pt x="1421" y="364"/>
                    <a:pt x="2842" y="85"/>
                    <a:pt x="4405" y="16"/>
                  </a:cubicBezTo>
                  <a:cubicBezTo>
                    <a:pt x="5968" y="-54"/>
                    <a:pt x="7674" y="85"/>
                    <a:pt x="9237" y="782"/>
                  </a:cubicBezTo>
                  <a:cubicBezTo>
                    <a:pt x="10800" y="1479"/>
                    <a:pt x="12221" y="2733"/>
                    <a:pt x="12363" y="3709"/>
                  </a:cubicBezTo>
                  <a:cubicBezTo>
                    <a:pt x="12505" y="4684"/>
                    <a:pt x="11368" y="5381"/>
                    <a:pt x="10232" y="6008"/>
                  </a:cubicBezTo>
                  <a:cubicBezTo>
                    <a:pt x="9095" y="6635"/>
                    <a:pt x="7958" y="7192"/>
                    <a:pt x="7816" y="7750"/>
                  </a:cubicBezTo>
                  <a:cubicBezTo>
                    <a:pt x="7674" y="8307"/>
                    <a:pt x="8526" y="8865"/>
                    <a:pt x="10516" y="9561"/>
                  </a:cubicBezTo>
                  <a:cubicBezTo>
                    <a:pt x="12505" y="10258"/>
                    <a:pt x="15632" y="11094"/>
                    <a:pt x="17905" y="12418"/>
                  </a:cubicBezTo>
                  <a:cubicBezTo>
                    <a:pt x="20179" y="13742"/>
                    <a:pt x="21600" y="15554"/>
                    <a:pt x="21174" y="17017"/>
                  </a:cubicBezTo>
                  <a:cubicBezTo>
                    <a:pt x="20747" y="18480"/>
                    <a:pt x="18474" y="19595"/>
                    <a:pt x="14921" y="20292"/>
                  </a:cubicBezTo>
                  <a:cubicBezTo>
                    <a:pt x="11368" y="20989"/>
                    <a:pt x="6537" y="21267"/>
                    <a:pt x="1705" y="21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0" name="Line"/>
            <p:cNvSpPr/>
            <p:nvPr/>
          </p:nvSpPr>
          <p:spPr>
            <a:xfrm>
              <a:off x="3499265" y="2085859"/>
              <a:ext cx="120651" cy="222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8" fill="norm" stroke="1" extrusionOk="0">
                  <a:moveTo>
                    <a:pt x="21600" y="5286"/>
                  </a:moveTo>
                  <a:cubicBezTo>
                    <a:pt x="21600" y="4277"/>
                    <a:pt x="21600" y="3268"/>
                    <a:pt x="21411" y="2258"/>
                  </a:cubicBezTo>
                  <a:cubicBezTo>
                    <a:pt x="21221" y="1249"/>
                    <a:pt x="20842" y="240"/>
                    <a:pt x="18568" y="38"/>
                  </a:cubicBezTo>
                  <a:cubicBezTo>
                    <a:pt x="16295" y="-164"/>
                    <a:pt x="12126" y="442"/>
                    <a:pt x="9474" y="1754"/>
                  </a:cubicBezTo>
                  <a:cubicBezTo>
                    <a:pt x="6821" y="3066"/>
                    <a:pt x="5684" y="5085"/>
                    <a:pt x="7011" y="7507"/>
                  </a:cubicBezTo>
                  <a:cubicBezTo>
                    <a:pt x="8337" y="9929"/>
                    <a:pt x="12126" y="12756"/>
                    <a:pt x="14589" y="14572"/>
                  </a:cubicBezTo>
                  <a:cubicBezTo>
                    <a:pt x="17053" y="16389"/>
                    <a:pt x="18189" y="17197"/>
                    <a:pt x="18568" y="18105"/>
                  </a:cubicBezTo>
                  <a:cubicBezTo>
                    <a:pt x="18947" y="19014"/>
                    <a:pt x="18568" y="20023"/>
                    <a:pt x="17432" y="20629"/>
                  </a:cubicBezTo>
                  <a:cubicBezTo>
                    <a:pt x="16295" y="21234"/>
                    <a:pt x="14400" y="21436"/>
                    <a:pt x="11368" y="20931"/>
                  </a:cubicBezTo>
                  <a:cubicBezTo>
                    <a:pt x="8337" y="20427"/>
                    <a:pt x="4168" y="19215"/>
                    <a:pt x="0" y="180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1" name="Line"/>
            <p:cNvSpPr/>
            <p:nvPr/>
          </p:nvSpPr>
          <p:spPr>
            <a:xfrm>
              <a:off x="3728777" y="1942325"/>
              <a:ext cx="27946" cy="338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9" h="21600" fill="norm" stroke="1" extrusionOk="0">
                  <a:moveTo>
                    <a:pt x="17849" y="1350"/>
                  </a:moveTo>
                  <a:cubicBezTo>
                    <a:pt x="19392" y="675"/>
                    <a:pt x="20935" y="0"/>
                    <a:pt x="20164" y="0"/>
                  </a:cubicBezTo>
                  <a:cubicBezTo>
                    <a:pt x="19392" y="0"/>
                    <a:pt x="16306" y="675"/>
                    <a:pt x="12449" y="3038"/>
                  </a:cubicBezTo>
                  <a:cubicBezTo>
                    <a:pt x="8592" y="5400"/>
                    <a:pt x="3964" y="9450"/>
                    <a:pt x="1649" y="12622"/>
                  </a:cubicBezTo>
                  <a:cubicBezTo>
                    <a:pt x="-665" y="15795"/>
                    <a:pt x="-665" y="18090"/>
                    <a:pt x="2421" y="19440"/>
                  </a:cubicBezTo>
                  <a:cubicBezTo>
                    <a:pt x="5506" y="20790"/>
                    <a:pt x="11678" y="21195"/>
                    <a:pt x="1784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2" name="Line"/>
            <p:cNvSpPr/>
            <p:nvPr/>
          </p:nvSpPr>
          <p:spPr>
            <a:xfrm>
              <a:off x="3632615" y="1902503"/>
              <a:ext cx="529931" cy="339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144" fill="norm" stroke="1" extrusionOk="0">
                  <a:moveTo>
                    <a:pt x="0" y="16834"/>
                  </a:moveTo>
                  <a:cubicBezTo>
                    <a:pt x="775" y="16307"/>
                    <a:pt x="1549" y="15780"/>
                    <a:pt x="2883" y="15122"/>
                  </a:cubicBezTo>
                  <a:cubicBezTo>
                    <a:pt x="4217" y="14463"/>
                    <a:pt x="6110" y="13673"/>
                    <a:pt x="7229" y="13475"/>
                  </a:cubicBezTo>
                  <a:cubicBezTo>
                    <a:pt x="8347" y="13278"/>
                    <a:pt x="8692" y="13673"/>
                    <a:pt x="8778" y="14200"/>
                  </a:cubicBezTo>
                  <a:cubicBezTo>
                    <a:pt x="8864" y="14727"/>
                    <a:pt x="8692" y="15385"/>
                    <a:pt x="8563" y="16110"/>
                  </a:cubicBezTo>
                  <a:cubicBezTo>
                    <a:pt x="8433" y="16834"/>
                    <a:pt x="8347" y="17624"/>
                    <a:pt x="8347" y="18349"/>
                  </a:cubicBezTo>
                  <a:cubicBezTo>
                    <a:pt x="8347" y="19073"/>
                    <a:pt x="8433" y="19732"/>
                    <a:pt x="8735" y="19995"/>
                  </a:cubicBezTo>
                  <a:cubicBezTo>
                    <a:pt x="9036" y="20258"/>
                    <a:pt x="9552" y="20127"/>
                    <a:pt x="10069" y="19534"/>
                  </a:cubicBezTo>
                  <a:cubicBezTo>
                    <a:pt x="10585" y="18941"/>
                    <a:pt x="11101" y="17888"/>
                    <a:pt x="11531" y="17163"/>
                  </a:cubicBezTo>
                  <a:cubicBezTo>
                    <a:pt x="11962" y="16439"/>
                    <a:pt x="12306" y="16044"/>
                    <a:pt x="12478" y="16175"/>
                  </a:cubicBezTo>
                  <a:cubicBezTo>
                    <a:pt x="12650" y="16307"/>
                    <a:pt x="12650" y="16966"/>
                    <a:pt x="12822" y="17492"/>
                  </a:cubicBezTo>
                  <a:cubicBezTo>
                    <a:pt x="12994" y="18019"/>
                    <a:pt x="13339" y="18414"/>
                    <a:pt x="13984" y="18612"/>
                  </a:cubicBezTo>
                  <a:cubicBezTo>
                    <a:pt x="14629" y="18810"/>
                    <a:pt x="15576" y="18810"/>
                    <a:pt x="16351" y="18480"/>
                  </a:cubicBezTo>
                  <a:cubicBezTo>
                    <a:pt x="17125" y="18151"/>
                    <a:pt x="17727" y="17492"/>
                    <a:pt x="18158" y="16834"/>
                  </a:cubicBezTo>
                  <a:cubicBezTo>
                    <a:pt x="18588" y="16175"/>
                    <a:pt x="18846" y="15517"/>
                    <a:pt x="18932" y="14858"/>
                  </a:cubicBezTo>
                  <a:cubicBezTo>
                    <a:pt x="19018" y="14200"/>
                    <a:pt x="18932" y="13541"/>
                    <a:pt x="18631" y="13278"/>
                  </a:cubicBezTo>
                  <a:cubicBezTo>
                    <a:pt x="18330" y="13014"/>
                    <a:pt x="17814" y="13146"/>
                    <a:pt x="17340" y="13805"/>
                  </a:cubicBezTo>
                  <a:cubicBezTo>
                    <a:pt x="16867" y="14463"/>
                    <a:pt x="16437" y="15649"/>
                    <a:pt x="16178" y="16636"/>
                  </a:cubicBezTo>
                  <a:cubicBezTo>
                    <a:pt x="15920" y="17624"/>
                    <a:pt x="15834" y="18414"/>
                    <a:pt x="15834" y="19205"/>
                  </a:cubicBezTo>
                  <a:cubicBezTo>
                    <a:pt x="15834" y="19995"/>
                    <a:pt x="15920" y="20785"/>
                    <a:pt x="16222" y="21049"/>
                  </a:cubicBezTo>
                  <a:cubicBezTo>
                    <a:pt x="16523" y="21312"/>
                    <a:pt x="17039" y="21049"/>
                    <a:pt x="17641" y="20061"/>
                  </a:cubicBezTo>
                  <a:cubicBezTo>
                    <a:pt x="18244" y="19073"/>
                    <a:pt x="18932" y="17361"/>
                    <a:pt x="19578" y="14463"/>
                  </a:cubicBezTo>
                  <a:cubicBezTo>
                    <a:pt x="20223" y="11566"/>
                    <a:pt x="20825" y="7483"/>
                    <a:pt x="21170" y="4717"/>
                  </a:cubicBezTo>
                  <a:cubicBezTo>
                    <a:pt x="21514" y="1951"/>
                    <a:pt x="21600" y="502"/>
                    <a:pt x="21514" y="107"/>
                  </a:cubicBezTo>
                  <a:cubicBezTo>
                    <a:pt x="21428" y="-288"/>
                    <a:pt x="21170" y="371"/>
                    <a:pt x="20782" y="2741"/>
                  </a:cubicBezTo>
                  <a:cubicBezTo>
                    <a:pt x="20395" y="5112"/>
                    <a:pt x="19879" y="9195"/>
                    <a:pt x="19922" y="12422"/>
                  </a:cubicBezTo>
                  <a:cubicBezTo>
                    <a:pt x="19965" y="15649"/>
                    <a:pt x="20567" y="18019"/>
                    <a:pt x="21170" y="203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3" name="Line"/>
            <p:cNvSpPr/>
            <p:nvPr/>
          </p:nvSpPr>
          <p:spPr>
            <a:xfrm>
              <a:off x="4212281" y="2046671"/>
              <a:ext cx="245835" cy="170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258" fill="norm" stroke="1" extrusionOk="0">
                  <a:moveTo>
                    <a:pt x="950" y="14146"/>
                  </a:moveTo>
                  <a:cubicBezTo>
                    <a:pt x="2427" y="10721"/>
                    <a:pt x="3904" y="7297"/>
                    <a:pt x="4642" y="4795"/>
                  </a:cubicBezTo>
                  <a:cubicBezTo>
                    <a:pt x="5380" y="2292"/>
                    <a:pt x="5380" y="712"/>
                    <a:pt x="4919" y="185"/>
                  </a:cubicBezTo>
                  <a:cubicBezTo>
                    <a:pt x="4457" y="-342"/>
                    <a:pt x="3534" y="185"/>
                    <a:pt x="2611" y="2687"/>
                  </a:cubicBezTo>
                  <a:cubicBezTo>
                    <a:pt x="1688" y="5190"/>
                    <a:pt x="765" y="9668"/>
                    <a:pt x="304" y="12565"/>
                  </a:cubicBezTo>
                  <a:cubicBezTo>
                    <a:pt x="-158" y="15463"/>
                    <a:pt x="-158" y="16780"/>
                    <a:pt x="765" y="17834"/>
                  </a:cubicBezTo>
                  <a:cubicBezTo>
                    <a:pt x="1688" y="18887"/>
                    <a:pt x="3534" y="19678"/>
                    <a:pt x="5104" y="18756"/>
                  </a:cubicBezTo>
                  <a:cubicBezTo>
                    <a:pt x="6673" y="17834"/>
                    <a:pt x="7965" y="15199"/>
                    <a:pt x="8888" y="12829"/>
                  </a:cubicBezTo>
                  <a:cubicBezTo>
                    <a:pt x="9811" y="10458"/>
                    <a:pt x="10365" y="8351"/>
                    <a:pt x="10457" y="7956"/>
                  </a:cubicBezTo>
                  <a:cubicBezTo>
                    <a:pt x="10550" y="7560"/>
                    <a:pt x="10180" y="8878"/>
                    <a:pt x="9904" y="10195"/>
                  </a:cubicBezTo>
                  <a:cubicBezTo>
                    <a:pt x="9627" y="11512"/>
                    <a:pt x="9442" y="12829"/>
                    <a:pt x="9350" y="14409"/>
                  </a:cubicBezTo>
                  <a:cubicBezTo>
                    <a:pt x="9257" y="15990"/>
                    <a:pt x="9257" y="17834"/>
                    <a:pt x="9627" y="17834"/>
                  </a:cubicBezTo>
                  <a:cubicBezTo>
                    <a:pt x="9996" y="17834"/>
                    <a:pt x="10734" y="15990"/>
                    <a:pt x="12027" y="13356"/>
                  </a:cubicBezTo>
                  <a:cubicBezTo>
                    <a:pt x="13319" y="10721"/>
                    <a:pt x="15165" y="7297"/>
                    <a:pt x="16550" y="5321"/>
                  </a:cubicBezTo>
                  <a:cubicBezTo>
                    <a:pt x="17934" y="3346"/>
                    <a:pt x="18857" y="2819"/>
                    <a:pt x="19504" y="3214"/>
                  </a:cubicBezTo>
                  <a:cubicBezTo>
                    <a:pt x="20150" y="3609"/>
                    <a:pt x="20519" y="4926"/>
                    <a:pt x="20796" y="8087"/>
                  </a:cubicBezTo>
                  <a:cubicBezTo>
                    <a:pt x="21073" y="11248"/>
                    <a:pt x="21257" y="16253"/>
                    <a:pt x="21442" y="212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4" name="Line"/>
            <p:cNvSpPr/>
            <p:nvPr/>
          </p:nvSpPr>
          <p:spPr>
            <a:xfrm>
              <a:off x="4566491" y="1811091"/>
              <a:ext cx="122342" cy="437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1573" fill="norm" stroke="1" extrusionOk="0">
                  <a:moveTo>
                    <a:pt x="5418" y="0"/>
                  </a:moveTo>
                  <a:cubicBezTo>
                    <a:pt x="3953" y="2713"/>
                    <a:pt x="2489" y="5426"/>
                    <a:pt x="1573" y="7983"/>
                  </a:cubicBezTo>
                  <a:cubicBezTo>
                    <a:pt x="658" y="10539"/>
                    <a:pt x="292" y="12939"/>
                    <a:pt x="109" y="14400"/>
                  </a:cubicBezTo>
                  <a:cubicBezTo>
                    <a:pt x="-74" y="15861"/>
                    <a:pt x="-74" y="16383"/>
                    <a:pt x="475" y="16852"/>
                  </a:cubicBezTo>
                  <a:cubicBezTo>
                    <a:pt x="1024" y="17322"/>
                    <a:pt x="2123" y="17739"/>
                    <a:pt x="3587" y="17843"/>
                  </a:cubicBezTo>
                  <a:cubicBezTo>
                    <a:pt x="5051" y="17948"/>
                    <a:pt x="6882" y="17739"/>
                    <a:pt x="8712" y="16957"/>
                  </a:cubicBezTo>
                  <a:cubicBezTo>
                    <a:pt x="10543" y="16174"/>
                    <a:pt x="12373" y="14817"/>
                    <a:pt x="13472" y="13878"/>
                  </a:cubicBezTo>
                  <a:cubicBezTo>
                    <a:pt x="14570" y="12939"/>
                    <a:pt x="14936" y="12417"/>
                    <a:pt x="14753" y="12470"/>
                  </a:cubicBezTo>
                  <a:cubicBezTo>
                    <a:pt x="14570" y="12522"/>
                    <a:pt x="13838" y="13148"/>
                    <a:pt x="14753" y="14400"/>
                  </a:cubicBezTo>
                  <a:cubicBezTo>
                    <a:pt x="15668" y="15652"/>
                    <a:pt x="18231" y="17530"/>
                    <a:pt x="19695" y="18835"/>
                  </a:cubicBezTo>
                  <a:cubicBezTo>
                    <a:pt x="21160" y="20139"/>
                    <a:pt x="21526" y="20870"/>
                    <a:pt x="20794" y="21235"/>
                  </a:cubicBezTo>
                  <a:cubicBezTo>
                    <a:pt x="20062" y="21600"/>
                    <a:pt x="18231" y="21600"/>
                    <a:pt x="16950" y="21548"/>
                  </a:cubicBezTo>
                  <a:cubicBezTo>
                    <a:pt x="15668" y="21496"/>
                    <a:pt x="14936" y="21391"/>
                    <a:pt x="14204" y="212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5" name="Line"/>
            <p:cNvSpPr/>
            <p:nvPr/>
          </p:nvSpPr>
          <p:spPr>
            <a:xfrm>
              <a:off x="4477165" y="1938091"/>
              <a:ext cx="24765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77" y="16062"/>
                    <a:pt x="7754" y="10523"/>
                    <a:pt x="11354" y="6923"/>
                  </a:cubicBezTo>
                  <a:cubicBezTo>
                    <a:pt x="14954" y="3323"/>
                    <a:pt x="18277" y="166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6" name="Line"/>
            <p:cNvSpPr/>
            <p:nvPr/>
          </p:nvSpPr>
          <p:spPr>
            <a:xfrm>
              <a:off x="5165144" y="1819176"/>
              <a:ext cx="429622" cy="418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354" fill="norm" stroke="1" extrusionOk="0">
                  <a:moveTo>
                    <a:pt x="7197" y="16111"/>
                  </a:moveTo>
                  <a:cubicBezTo>
                    <a:pt x="6667" y="15031"/>
                    <a:pt x="6138" y="13951"/>
                    <a:pt x="5556" y="13357"/>
                  </a:cubicBezTo>
                  <a:cubicBezTo>
                    <a:pt x="4973" y="12763"/>
                    <a:pt x="4338" y="12655"/>
                    <a:pt x="3385" y="13789"/>
                  </a:cubicBezTo>
                  <a:cubicBezTo>
                    <a:pt x="2432" y="14923"/>
                    <a:pt x="1162" y="17299"/>
                    <a:pt x="526" y="18757"/>
                  </a:cubicBezTo>
                  <a:cubicBezTo>
                    <a:pt x="-109" y="20215"/>
                    <a:pt x="-109" y="20755"/>
                    <a:pt x="209" y="21025"/>
                  </a:cubicBezTo>
                  <a:cubicBezTo>
                    <a:pt x="526" y="21295"/>
                    <a:pt x="1162" y="21295"/>
                    <a:pt x="1903" y="20755"/>
                  </a:cubicBezTo>
                  <a:cubicBezTo>
                    <a:pt x="2644" y="20215"/>
                    <a:pt x="3491" y="19135"/>
                    <a:pt x="4126" y="18163"/>
                  </a:cubicBezTo>
                  <a:cubicBezTo>
                    <a:pt x="4762" y="17191"/>
                    <a:pt x="5185" y="16327"/>
                    <a:pt x="5397" y="16219"/>
                  </a:cubicBezTo>
                  <a:cubicBezTo>
                    <a:pt x="5609" y="16111"/>
                    <a:pt x="5609" y="16759"/>
                    <a:pt x="5609" y="17353"/>
                  </a:cubicBezTo>
                  <a:cubicBezTo>
                    <a:pt x="5609" y="17947"/>
                    <a:pt x="5609" y="18487"/>
                    <a:pt x="5609" y="19135"/>
                  </a:cubicBezTo>
                  <a:cubicBezTo>
                    <a:pt x="5609" y="19783"/>
                    <a:pt x="5609" y="20539"/>
                    <a:pt x="5873" y="20971"/>
                  </a:cubicBezTo>
                  <a:cubicBezTo>
                    <a:pt x="6138" y="21403"/>
                    <a:pt x="6667" y="21511"/>
                    <a:pt x="7303" y="21079"/>
                  </a:cubicBezTo>
                  <a:cubicBezTo>
                    <a:pt x="7938" y="20647"/>
                    <a:pt x="8679" y="19675"/>
                    <a:pt x="9579" y="17785"/>
                  </a:cubicBezTo>
                  <a:cubicBezTo>
                    <a:pt x="10479" y="15895"/>
                    <a:pt x="11538" y="13087"/>
                    <a:pt x="12279" y="10171"/>
                  </a:cubicBezTo>
                  <a:cubicBezTo>
                    <a:pt x="13020" y="7255"/>
                    <a:pt x="13444" y="4231"/>
                    <a:pt x="13656" y="2449"/>
                  </a:cubicBezTo>
                  <a:cubicBezTo>
                    <a:pt x="13867" y="667"/>
                    <a:pt x="13867" y="127"/>
                    <a:pt x="13656" y="19"/>
                  </a:cubicBezTo>
                  <a:cubicBezTo>
                    <a:pt x="13444" y="-89"/>
                    <a:pt x="13020" y="235"/>
                    <a:pt x="12544" y="1423"/>
                  </a:cubicBezTo>
                  <a:cubicBezTo>
                    <a:pt x="12067" y="2611"/>
                    <a:pt x="11538" y="4663"/>
                    <a:pt x="11167" y="7147"/>
                  </a:cubicBezTo>
                  <a:cubicBezTo>
                    <a:pt x="10797" y="9631"/>
                    <a:pt x="10585" y="12547"/>
                    <a:pt x="10850" y="14707"/>
                  </a:cubicBezTo>
                  <a:cubicBezTo>
                    <a:pt x="11115" y="16867"/>
                    <a:pt x="11856" y="18271"/>
                    <a:pt x="12597" y="19027"/>
                  </a:cubicBezTo>
                  <a:cubicBezTo>
                    <a:pt x="13338" y="19783"/>
                    <a:pt x="14079" y="19891"/>
                    <a:pt x="15085" y="19189"/>
                  </a:cubicBezTo>
                  <a:cubicBezTo>
                    <a:pt x="16091" y="18487"/>
                    <a:pt x="17362" y="16975"/>
                    <a:pt x="18315" y="15139"/>
                  </a:cubicBezTo>
                  <a:cubicBezTo>
                    <a:pt x="19267" y="13303"/>
                    <a:pt x="19903" y="11143"/>
                    <a:pt x="20326" y="9145"/>
                  </a:cubicBezTo>
                  <a:cubicBezTo>
                    <a:pt x="20750" y="7147"/>
                    <a:pt x="20962" y="5311"/>
                    <a:pt x="21067" y="4015"/>
                  </a:cubicBezTo>
                  <a:cubicBezTo>
                    <a:pt x="21173" y="2719"/>
                    <a:pt x="21173" y="1963"/>
                    <a:pt x="21015" y="1855"/>
                  </a:cubicBezTo>
                  <a:cubicBezTo>
                    <a:pt x="20856" y="1747"/>
                    <a:pt x="20538" y="2287"/>
                    <a:pt x="20167" y="4123"/>
                  </a:cubicBezTo>
                  <a:cubicBezTo>
                    <a:pt x="19797" y="5959"/>
                    <a:pt x="19373" y="9091"/>
                    <a:pt x="19585" y="11521"/>
                  </a:cubicBezTo>
                  <a:cubicBezTo>
                    <a:pt x="19797" y="13951"/>
                    <a:pt x="20644" y="15679"/>
                    <a:pt x="21491" y="17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7" name="Line"/>
            <p:cNvSpPr/>
            <p:nvPr/>
          </p:nvSpPr>
          <p:spPr>
            <a:xfrm>
              <a:off x="5891864" y="1991640"/>
              <a:ext cx="141052" cy="414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7" h="21458" fill="norm" stroke="1" extrusionOk="0">
                  <a:moveTo>
                    <a:pt x="21167" y="2161"/>
                  </a:moveTo>
                  <a:cubicBezTo>
                    <a:pt x="18308" y="1393"/>
                    <a:pt x="15449" y="626"/>
                    <a:pt x="13226" y="242"/>
                  </a:cubicBezTo>
                  <a:cubicBezTo>
                    <a:pt x="11002" y="-142"/>
                    <a:pt x="9414" y="-142"/>
                    <a:pt x="7191" y="790"/>
                  </a:cubicBezTo>
                  <a:cubicBezTo>
                    <a:pt x="4967" y="1722"/>
                    <a:pt x="2108" y="3586"/>
                    <a:pt x="838" y="4792"/>
                  </a:cubicBezTo>
                  <a:cubicBezTo>
                    <a:pt x="-433" y="5998"/>
                    <a:pt x="-115" y="6546"/>
                    <a:pt x="838" y="6820"/>
                  </a:cubicBezTo>
                  <a:cubicBezTo>
                    <a:pt x="1791" y="7095"/>
                    <a:pt x="3379" y="7095"/>
                    <a:pt x="6079" y="6492"/>
                  </a:cubicBezTo>
                  <a:cubicBezTo>
                    <a:pt x="8779" y="5888"/>
                    <a:pt x="12591" y="4682"/>
                    <a:pt x="14973" y="3805"/>
                  </a:cubicBezTo>
                  <a:cubicBezTo>
                    <a:pt x="17355" y="2928"/>
                    <a:pt x="18308" y="2380"/>
                    <a:pt x="18626" y="2489"/>
                  </a:cubicBezTo>
                  <a:cubicBezTo>
                    <a:pt x="18943" y="2599"/>
                    <a:pt x="18626" y="3367"/>
                    <a:pt x="18626" y="5231"/>
                  </a:cubicBezTo>
                  <a:cubicBezTo>
                    <a:pt x="18626" y="7095"/>
                    <a:pt x="18943" y="10055"/>
                    <a:pt x="19420" y="12522"/>
                  </a:cubicBezTo>
                  <a:cubicBezTo>
                    <a:pt x="19896" y="14989"/>
                    <a:pt x="20532" y="16963"/>
                    <a:pt x="20691" y="18223"/>
                  </a:cubicBezTo>
                  <a:cubicBezTo>
                    <a:pt x="20849" y="19484"/>
                    <a:pt x="20532" y="20033"/>
                    <a:pt x="19579" y="20526"/>
                  </a:cubicBezTo>
                  <a:cubicBezTo>
                    <a:pt x="18626" y="21019"/>
                    <a:pt x="17038" y="21458"/>
                    <a:pt x="14338" y="21458"/>
                  </a:cubicBezTo>
                  <a:cubicBezTo>
                    <a:pt x="11638" y="21458"/>
                    <a:pt x="7826" y="21019"/>
                    <a:pt x="5443" y="19704"/>
                  </a:cubicBezTo>
                  <a:cubicBezTo>
                    <a:pt x="3061" y="18388"/>
                    <a:pt x="2108" y="16195"/>
                    <a:pt x="1155" y="140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8" name="Line"/>
            <p:cNvSpPr/>
            <p:nvPr/>
          </p:nvSpPr>
          <p:spPr>
            <a:xfrm>
              <a:off x="6067599" y="2026991"/>
              <a:ext cx="88084" cy="153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233" fill="norm" stroke="1" extrusionOk="0">
                  <a:moveTo>
                    <a:pt x="17801" y="4378"/>
                  </a:moveTo>
                  <a:cubicBezTo>
                    <a:pt x="14715" y="3795"/>
                    <a:pt x="11630" y="3211"/>
                    <a:pt x="9058" y="3503"/>
                  </a:cubicBezTo>
                  <a:cubicBezTo>
                    <a:pt x="6487" y="3795"/>
                    <a:pt x="4430" y="4962"/>
                    <a:pt x="2887" y="7297"/>
                  </a:cubicBezTo>
                  <a:cubicBezTo>
                    <a:pt x="1344" y="9632"/>
                    <a:pt x="315" y="13135"/>
                    <a:pt x="58" y="15762"/>
                  </a:cubicBezTo>
                  <a:cubicBezTo>
                    <a:pt x="-199" y="18389"/>
                    <a:pt x="315" y="20141"/>
                    <a:pt x="3144" y="20870"/>
                  </a:cubicBezTo>
                  <a:cubicBezTo>
                    <a:pt x="5972" y="21600"/>
                    <a:pt x="11115" y="21308"/>
                    <a:pt x="14972" y="19265"/>
                  </a:cubicBezTo>
                  <a:cubicBezTo>
                    <a:pt x="18830" y="17222"/>
                    <a:pt x="21401" y="13427"/>
                    <a:pt x="21401" y="9924"/>
                  </a:cubicBezTo>
                  <a:cubicBezTo>
                    <a:pt x="21401" y="6422"/>
                    <a:pt x="18830" y="3211"/>
                    <a:pt x="1625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9" name="Line"/>
            <p:cNvSpPr/>
            <p:nvPr/>
          </p:nvSpPr>
          <p:spPr>
            <a:xfrm>
              <a:off x="6256173" y="1804741"/>
              <a:ext cx="87893" cy="375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511" fill="norm" stroke="1" extrusionOk="0">
                  <a:moveTo>
                    <a:pt x="21355" y="0"/>
                  </a:moveTo>
                  <a:cubicBezTo>
                    <a:pt x="16726" y="1942"/>
                    <a:pt x="12098" y="3883"/>
                    <a:pt x="8498" y="6917"/>
                  </a:cubicBezTo>
                  <a:cubicBezTo>
                    <a:pt x="4898" y="9951"/>
                    <a:pt x="2326" y="14076"/>
                    <a:pt x="1041" y="16503"/>
                  </a:cubicBezTo>
                  <a:cubicBezTo>
                    <a:pt x="-245" y="18930"/>
                    <a:pt x="-245" y="19658"/>
                    <a:pt x="526" y="20265"/>
                  </a:cubicBezTo>
                  <a:cubicBezTo>
                    <a:pt x="1298" y="20872"/>
                    <a:pt x="2841" y="21357"/>
                    <a:pt x="5412" y="21479"/>
                  </a:cubicBezTo>
                  <a:cubicBezTo>
                    <a:pt x="7984" y="21600"/>
                    <a:pt x="11584" y="21357"/>
                    <a:pt x="15184" y="211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0" name="Line"/>
            <p:cNvSpPr/>
            <p:nvPr/>
          </p:nvSpPr>
          <p:spPr>
            <a:xfrm>
              <a:off x="6211201" y="1988891"/>
              <a:ext cx="215415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fill="norm" stroke="1" extrusionOk="0">
                  <a:moveTo>
                    <a:pt x="1839" y="21600"/>
                  </a:moveTo>
                  <a:cubicBezTo>
                    <a:pt x="791" y="21600"/>
                    <a:pt x="-258" y="21600"/>
                    <a:pt x="57" y="19800"/>
                  </a:cubicBezTo>
                  <a:cubicBezTo>
                    <a:pt x="371" y="18000"/>
                    <a:pt x="2049" y="14400"/>
                    <a:pt x="5824" y="10800"/>
                  </a:cubicBezTo>
                  <a:cubicBezTo>
                    <a:pt x="9598" y="7200"/>
                    <a:pt x="15470" y="3600"/>
                    <a:pt x="2134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1" name="Line"/>
            <p:cNvSpPr/>
            <p:nvPr/>
          </p:nvSpPr>
          <p:spPr>
            <a:xfrm>
              <a:off x="6732423" y="1747333"/>
              <a:ext cx="179787" cy="435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365" fill="norm" stroke="1" extrusionOk="0">
                  <a:moveTo>
                    <a:pt x="17210" y="15901"/>
                  </a:moveTo>
                  <a:cubicBezTo>
                    <a:pt x="16959" y="15382"/>
                    <a:pt x="16708" y="14863"/>
                    <a:pt x="15327" y="14292"/>
                  </a:cubicBezTo>
                  <a:cubicBezTo>
                    <a:pt x="13945" y="13721"/>
                    <a:pt x="11433" y="13097"/>
                    <a:pt x="9047" y="13461"/>
                  </a:cubicBezTo>
                  <a:cubicBezTo>
                    <a:pt x="6661" y="13824"/>
                    <a:pt x="4401" y="15174"/>
                    <a:pt x="2894" y="16317"/>
                  </a:cubicBezTo>
                  <a:cubicBezTo>
                    <a:pt x="1387" y="17459"/>
                    <a:pt x="633" y="18394"/>
                    <a:pt x="257" y="19224"/>
                  </a:cubicBezTo>
                  <a:cubicBezTo>
                    <a:pt x="-120" y="20055"/>
                    <a:pt x="-120" y="20782"/>
                    <a:pt x="508" y="21146"/>
                  </a:cubicBezTo>
                  <a:cubicBezTo>
                    <a:pt x="1136" y="21509"/>
                    <a:pt x="2392" y="21509"/>
                    <a:pt x="4903" y="20471"/>
                  </a:cubicBezTo>
                  <a:cubicBezTo>
                    <a:pt x="7415" y="19432"/>
                    <a:pt x="11182" y="17355"/>
                    <a:pt x="13945" y="14603"/>
                  </a:cubicBezTo>
                  <a:cubicBezTo>
                    <a:pt x="16708" y="11851"/>
                    <a:pt x="18466" y="8424"/>
                    <a:pt x="19471" y="6140"/>
                  </a:cubicBezTo>
                  <a:cubicBezTo>
                    <a:pt x="20475" y="3855"/>
                    <a:pt x="20727" y="2713"/>
                    <a:pt x="20978" y="1778"/>
                  </a:cubicBezTo>
                  <a:cubicBezTo>
                    <a:pt x="21229" y="844"/>
                    <a:pt x="21480" y="117"/>
                    <a:pt x="21229" y="13"/>
                  </a:cubicBezTo>
                  <a:cubicBezTo>
                    <a:pt x="20978" y="-91"/>
                    <a:pt x="20224" y="428"/>
                    <a:pt x="19094" y="2142"/>
                  </a:cubicBezTo>
                  <a:cubicBezTo>
                    <a:pt x="17964" y="3855"/>
                    <a:pt x="16457" y="6763"/>
                    <a:pt x="15703" y="9515"/>
                  </a:cubicBezTo>
                  <a:cubicBezTo>
                    <a:pt x="14950" y="12267"/>
                    <a:pt x="14950" y="14863"/>
                    <a:pt x="15452" y="16472"/>
                  </a:cubicBezTo>
                  <a:cubicBezTo>
                    <a:pt x="15954" y="18082"/>
                    <a:pt x="16959" y="18705"/>
                    <a:pt x="17964" y="18757"/>
                  </a:cubicBezTo>
                  <a:cubicBezTo>
                    <a:pt x="18968" y="18809"/>
                    <a:pt x="19973" y="18290"/>
                    <a:pt x="20978" y="177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2" name="Line"/>
            <p:cNvSpPr/>
            <p:nvPr/>
          </p:nvSpPr>
          <p:spPr>
            <a:xfrm>
              <a:off x="6960015" y="2020641"/>
              <a:ext cx="635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3" name="Line"/>
            <p:cNvSpPr/>
            <p:nvPr/>
          </p:nvSpPr>
          <p:spPr>
            <a:xfrm>
              <a:off x="6991765" y="1887291"/>
              <a:ext cx="127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4" name="Line"/>
            <p:cNvSpPr/>
            <p:nvPr/>
          </p:nvSpPr>
          <p:spPr>
            <a:xfrm>
              <a:off x="7131465" y="1698439"/>
              <a:ext cx="171451" cy="436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5" fill="norm" stroke="1" extrusionOk="0">
                  <a:moveTo>
                    <a:pt x="21600" y="1165"/>
                  </a:moveTo>
                  <a:cubicBezTo>
                    <a:pt x="20267" y="750"/>
                    <a:pt x="18933" y="334"/>
                    <a:pt x="17467" y="127"/>
                  </a:cubicBezTo>
                  <a:cubicBezTo>
                    <a:pt x="16000" y="-81"/>
                    <a:pt x="14400" y="-81"/>
                    <a:pt x="12800" y="490"/>
                  </a:cubicBezTo>
                  <a:cubicBezTo>
                    <a:pt x="11200" y="1061"/>
                    <a:pt x="9600" y="2204"/>
                    <a:pt x="8400" y="4540"/>
                  </a:cubicBezTo>
                  <a:cubicBezTo>
                    <a:pt x="7200" y="6877"/>
                    <a:pt x="6400" y="10407"/>
                    <a:pt x="6267" y="13211"/>
                  </a:cubicBezTo>
                  <a:cubicBezTo>
                    <a:pt x="6133" y="16015"/>
                    <a:pt x="6667" y="18092"/>
                    <a:pt x="6933" y="19390"/>
                  </a:cubicBezTo>
                  <a:cubicBezTo>
                    <a:pt x="7200" y="20688"/>
                    <a:pt x="7200" y="21207"/>
                    <a:pt x="6533" y="21363"/>
                  </a:cubicBezTo>
                  <a:cubicBezTo>
                    <a:pt x="5867" y="21519"/>
                    <a:pt x="4533" y="21311"/>
                    <a:pt x="3333" y="20896"/>
                  </a:cubicBezTo>
                  <a:cubicBezTo>
                    <a:pt x="2133" y="20481"/>
                    <a:pt x="1067" y="19857"/>
                    <a:pt x="0" y="192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5" name="Line"/>
            <p:cNvSpPr/>
            <p:nvPr/>
          </p:nvSpPr>
          <p:spPr>
            <a:xfrm>
              <a:off x="7087015" y="1944441"/>
              <a:ext cx="1460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22" y="16000"/>
                    <a:pt x="10643" y="10400"/>
                    <a:pt x="14243" y="6800"/>
                  </a:cubicBezTo>
                  <a:cubicBezTo>
                    <a:pt x="17843" y="3200"/>
                    <a:pt x="19722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6" name="Line"/>
            <p:cNvSpPr/>
            <p:nvPr/>
          </p:nvSpPr>
          <p:spPr>
            <a:xfrm>
              <a:off x="7321965" y="1733671"/>
              <a:ext cx="107951" cy="407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3" fill="norm" stroke="1" extrusionOk="0">
                  <a:moveTo>
                    <a:pt x="21600" y="1744"/>
                  </a:moveTo>
                  <a:cubicBezTo>
                    <a:pt x="20329" y="1296"/>
                    <a:pt x="19059" y="848"/>
                    <a:pt x="17365" y="513"/>
                  </a:cubicBezTo>
                  <a:cubicBezTo>
                    <a:pt x="15671" y="177"/>
                    <a:pt x="13553" y="-47"/>
                    <a:pt x="11647" y="9"/>
                  </a:cubicBezTo>
                  <a:cubicBezTo>
                    <a:pt x="9741" y="65"/>
                    <a:pt x="8047" y="401"/>
                    <a:pt x="6141" y="1632"/>
                  </a:cubicBezTo>
                  <a:cubicBezTo>
                    <a:pt x="4235" y="2863"/>
                    <a:pt x="2118" y="4989"/>
                    <a:pt x="1271" y="7843"/>
                  </a:cubicBezTo>
                  <a:cubicBezTo>
                    <a:pt x="424" y="10697"/>
                    <a:pt x="847" y="14278"/>
                    <a:pt x="847" y="16685"/>
                  </a:cubicBezTo>
                  <a:cubicBezTo>
                    <a:pt x="847" y="19091"/>
                    <a:pt x="424" y="20322"/>
                    <a:pt x="0" y="215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7" name="Line"/>
            <p:cNvSpPr/>
            <p:nvPr/>
          </p:nvSpPr>
          <p:spPr>
            <a:xfrm>
              <a:off x="7239415" y="1963491"/>
              <a:ext cx="1460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04" y="15300"/>
                    <a:pt x="5009" y="9000"/>
                    <a:pt x="8609" y="5400"/>
                  </a:cubicBezTo>
                  <a:cubicBezTo>
                    <a:pt x="12209" y="1800"/>
                    <a:pt x="16904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8" name="Line"/>
            <p:cNvSpPr/>
            <p:nvPr/>
          </p:nvSpPr>
          <p:spPr>
            <a:xfrm>
              <a:off x="7416224" y="1929697"/>
              <a:ext cx="83542" cy="16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3" h="21110" fill="norm" stroke="1" extrusionOk="0">
                  <a:moveTo>
                    <a:pt x="6569" y="10237"/>
                  </a:moveTo>
                  <a:cubicBezTo>
                    <a:pt x="10256" y="8022"/>
                    <a:pt x="13944" y="5806"/>
                    <a:pt x="16578" y="4006"/>
                  </a:cubicBezTo>
                  <a:cubicBezTo>
                    <a:pt x="19213" y="2206"/>
                    <a:pt x="20793" y="822"/>
                    <a:pt x="20266" y="268"/>
                  </a:cubicBezTo>
                  <a:cubicBezTo>
                    <a:pt x="19739" y="-286"/>
                    <a:pt x="17105" y="-9"/>
                    <a:pt x="13417" y="1376"/>
                  </a:cubicBezTo>
                  <a:cubicBezTo>
                    <a:pt x="9730" y="2760"/>
                    <a:pt x="4988" y="5252"/>
                    <a:pt x="2354" y="8299"/>
                  </a:cubicBezTo>
                  <a:cubicBezTo>
                    <a:pt x="-280" y="11345"/>
                    <a:pt x="-807" y="14945"/>
                    <a:pt x="1300" y="17299"/>
                  </a:cubicBezTo>
                  <a:cubicBezTo>
                    <a:pt x="3408" y="19652"/>
                    <a:pt x="8149" y="20760"/>
                    <a:pt x="11837" y="21037"/>
                  </a:cubicBezTo>
                  <a:cubicBezTo>
                    <a:pt x="15525" y="21314"/>
                    <a:pt x="18159" y="20760"/>
                    <a:pt x="20793" y="202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9" name="Line"/>
            <p:cNvSpPr/>
            <p:nvPr/>
          </p:nvSpPr>
          <p:spPr>
            <a:xfrm>
              <a:off x="7550565" y="1938091"/>
              <a:ext cx="127001" cy="162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2" fill="norm" stroke="1" extrusionOk="0">
                  <a:moveTo>
                    <a:pt x="0" y="0"/>
                  </a:moveTo>
                  <a:cubicBezTo>
                    <a:pt x="1800" y="0"/>
                    <a:pt x="3600" y="0"/>
                    <a:pt x="6300" y="2384"/>
                  </a:cubicBezTo>
                  <a:cubicBezTo>
                    <a:pt x="9000" y="4769"/>
                    <a:pt x="12600" y="9538"/>
                    <a:pt x="14400" y="12764"/>
                  </a:cubicBezTo>
                  <a:cubicBezTo>
                    <a:pt x="16200" y="15990"/>
                    <a:pt x="16200" y="17673"/>
                    <a:pt x="15480" y="19075"/>
                  </a:cubicBezTo>
                  <a:cubicBezTo>
                    <a:pt x="14760" y="20478"/>
                    <a:pt x="13320" y="21600"/>
                    <a:pt x="11880" y="21460"/>
                  </a:cubicBezTo>
                  <a:cubicBezTo>
                    <a:pt x="10440" y="21319"/>
                    <a:pt x="9000" y="19917"/>
                    <a:pt x="8100" y="17392"/>
                  </a:cubicBezTo>
                  <a:cubicBezTo>
                    <a:pt x="7200" y="14868"/>
                    <a:pt x="6840" y="11221"/>
                    <a:pt x="9180" y="8275"/>
                  </a:cubicBezTo>
                  <a:cubicBezTo>
                    <a:pt x="11520" y="5330"/>
                    <a:pt x="16560" y="3086"/>
                    <a:pt x="21600" y="8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0" name="Line"/>
            <p:cNvSpPr/>
            <p:nvPr/>
          </p:nvSpPr>
          <p:spPr>
            <a:xfrm>
              <a:off x="7720757" y="1937364"/>
              <a:ext cx="83809" cy="165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0" h="20892" fill="norm" stroke="1" extrusionOk="0">
                  <a:moveTo>
                    <a:pt x="5055" y="8892"/>
                  </a:moveTo>
                  <a:cubicBezTo>
                    <a:pt x="9270" y="5425"/>
                    <a:pt x="13484" y="1959"/>
                    <a:pt x="14275" y="625"/>
                  </a:cubicBezTo>
                  <a:cubicBezTo>
                    <a:pt x="15065" y="-708"/>
                    <a:pt x="12431" y="92"/>
                    <a:pt x="9270" y="3025"/>
                  </a:cubicBezTo>
                  <a:cubicBezTo>
                    <a:pt x="6109" y="5959"/>
                    <a:pt x="2421" y="11025"/>
                    <a:pt x="840" y="14225"/>
                  </a:cubicBezTo>
                  <a:cubicBezTo>
                    <a:pt x="-740" y="17425"/>
                    <a:pt x="-213" y="18759"/>
                    <a:pt x="3475" y="19559"/>
                  </a:cubicBezTo>
                  <a:cubicBezTo>
                    <a:pt x="7162" y="20359"/>
                    <a:pt x="14011" y="20625"/>
                    <a:pt x="20860" y="208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1" name="Line"/>
            <p:cNvSpPr/>
            <p:nvPr/>
          </p:nvSpPr>
          <p:spPr>
            <a:xfrm>
              <a:off x="7827098" y="1944441"/>
              <a:ext cx="110024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600" fill="norm" stroke="1" extrusionOk="0">
                  <a:moveTo>
                    <a:pt x="7888" y="7200"/>
                  </a:moveTo>
                  <a:cubicBezTo>
                    <a:pt x="6258" y="10200"/>
                    <a:pt x="4628" y="13200"/>
                    <a:pt x="3201" y="15750"/>
                  </a:cubicBezTo>
                  <a:cubicBezTo>
                    <a:pt x="1775" y="18300"/>
                    <a:pt x="552" y="20400"/>
                    <a:pt x="145" y="20400"/>
                  </a:cubicBezTo>
                  <a:cubicBezTo>
                    <a:pt x="-263" y="20400"/>
                    <a:pt x="145" y="18300"/>
                    <a:pt x="1979" y="14850"/>
                  </a:cubicBezTo>
                  <a:cubicBezTo>
                    <a:pt x="3812" y="11400"/>
                    <a:pt x="7073" y="6600"/>
                    <a:pt x="9518" y="3750"/>
                  </a:cubicBezTo>
                  <a:cubicBezTo>
                    <a:pt x="11963" y="900"/>
                    <a:pt x="13594" y="0"/>
                    <a:pt x="15428" y="0"/>
                  </a:cubicBezTo>
                  <a:cubicBezTo>
                    <a:pt x="17262" y="0"/>
                    <a:pt x="19299" y="900"/>
                    <a:pt x="20318" y="3600"/>
                  </a:cubicBezTo>
                  <a:cubicBezTo>
                    <a:pt x="21337" y="6300"/>
                    <a:pt x="21337" y="10800"/>
                    <a:pt x="20929" y="14100"/>
                  </a:cubicBezTo>
                  <a:cubicBezTo>
                    <a:pt x="20522" y="17400"/>
                    <a:pt x="19707" y="19500"/>
                    <a:pt x="19299" y="20550"/>
                  </a:cubicBezTo>
                  <a:cubicBezTo>
                    <a:pt x="18892" y="21600"/>
                    <a:pt x="18892" y="21600"/>
                    <a:pt x="1889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2" name="Line"/>
            <p:cNvSpPr/>
            <p:nvPr/>
          </p:nvSpPr>
          <p:spPr>
            <a:xfrm>
              <a:off x="7997182" y="1715841"/>
              <a:ext cx="112184" cy="393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9" fill="norm" stroke="1" extrusionOk="0">
                  <a:moveTo>
                    <a:pt x="21600" y="0"/>
                  </a:moveTo>
                  <a:cubicBezTo>
                    <a:pt x="17525" y="2426"/>
                    <a:pt x="13449" y="4851"/>
                    <a:pt x="9985" y="7393"/>
                  </a:cubicBezTo>
                  <a:cubicBezTo>
                    <a:pt x="6521" y="9934"/>
                    <a:pt x="3668" y="12590"/>
                    <a:pt x="2038" y="14785"/>
                  </a:cubicBezTo>
                  <a:cubicBezTo>
                    <a:pt x="408" y="16980"/>
                    <a:pt x="0" y="18712"/>
                    <a:pt x="0" y="19867"/>
                  </a:cubicBezTo>
                  <a:cubicBezTo>
                    <a:pt x="0" y="21022"/>
                    <a:pt x="408" y="21600"/>
                    <a:pt x="3464" y="21484"/>
                  </a:cubicBezTo>
                  <a:cubicBezTo>
                    <a:pt x="6521" y="21369"/>
                    <a:pt x="12226" y="20560"/>
                    <a:pt x="17932" y="197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3" name="Line"/>
            <p:cNvSpPr/>
            <p:nvPr/>
          </p:nvSpPr>
          <p:spPr>
            <a:xfrm>
              <a:off x="7956965" y="1925391"/>
              <a:ext cx="1841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21" y="16200"/>
                    <a:pt x="8441" y="10800"/>
                    <a:pt x="12041" y="7200"/>
                  </a:cubicBezTo>
                  <a:cubicBezTo>
                    <a:pt x="15641" y="3600"/>
                    <a:pt x="18621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4" name="Line"/>
            <p:cNvSpPr/>
            <p:nvPr/>
          </p:nvSpPr>
          <p:spPr>
            <a:xfrm>
              <a:off x="8433215" y="1893078"/>
              <a:ext cx="158751" cy="186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6" fill="norm" stroke="1" extrusionOk="0">
                  <a:moveTo>
                    <a:pt x="0" y="7984"/>
                  </a:moveTo>
                  <a:cubicBezTo>
                    <a:pt x="0" y="6784"/>
                    <a:pt x="0" y="5584"/>
                    <a:pt x="288" y="5584"/>
                  </a:cubicBezTo>
                  <a:cubicBezTo>
                    <a:pt x="576" y="5584"/>
                    <a:pt x="1152" y="6784"/>
                    <a:pt x="1584" y="8944"/>
                  </a:cubicBezTo>
                  <a:cubicBezTo>
                    <a:pt x="2016" y="11104"/>
                    <a:pt x="2304" y="14224"/>
                    <a:pt x="2880" y="16624"/>
                  </a:cubicBezTo>
                  <a:cubicBezTo>
                    <a:pt x="3456" y="19024"/>
                    <a:pt x="4320" y="20704"/>
                    <a:pt x="5184" y="21064"/>
                  </a:cubicBezTo>
                  <a:cubicBezTo>
                    <a:pt x="6048" y="21424"/>
                    <a:pt x="6912" y="20464"/>
                    <a:pt x="8208" y="17704"/>
                  </a:cubicBezTo>
                  <a:cubicBezTo>
                    <a:pt x="9504" y="14944"/>
                    <a:pt x="11232" y="10384"/>
                    <a:pt x="12240" y="7504"/>
                  </a:cubicBezTo>
                  <a:cubicBezTo>
                    <a:pt x="13248" y="4624"/>
                    <a:pt x="13536" y="3424"/>
                    <a:pt x="14112" y="2344"/>
                  </a:cubicBezTo>
                  <a:cubicBezTo>
                    <a:pt x="14688" y="1264"/>
                    <a:pt x="15552" y="304"/>
                    <a:pt x="16848" y="64"/>
                  </a:cubicBezTo>
                  <a:cubicBezTo>
                    <a:pt x="18144" y="-176"/>
                    <a:pt x="19872" y="304"/>
                    <a:pt x="21600" y="7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5" name="Line"/>
            <p:cNvSpPr/>
            <p:nvPr/>
          </p:nvSpPr>
          <p:spPr>
            <a:xfrm>
              <a:off x="8583571" y="1910919"/>
              <a:ext cx="160795" cy="158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0985" fill="norm" stroke="1" extrusionOk="0">
                  <a:moveTo>
                    <a:pt x="14578" y="7809"/>
                  </a:moveTo>
                  <a:cubicBezTo>
                    <a:pt x="14578" y="6406"/>
                    <a:pt x="14578" y="5004"/>
                    <a:pt x="14157" y="3601"/>
                  </a:cubicBezTo>
                  <a:cubicBezTo>
                    <a:pt x="13736" y="2199"/>
                    <a:pt x="12894" y="796"/>
                    <a:pt x="11772" y="235"/>
                  </a:cubicBezTo>
                  <a:cubicBezTo>
                    <a:pt x="10650" y="-326"/>
                    <a:pt x="9248" y="-45"/>
                    <a:pt x="7284" y="2900"/>
                  </a:cubicBezTo>
                  <a:cubicBezTo>
                    <a:pt x="5320" y="5845"/>
                    <a:pt x="2796" y="11456"/>
                    <a:pt x="1393" y="14962"/>
                  </a:cubicBezTo>
                  <a:cubicBezTo>
                    <a:pt x="-9" y="18469"/>
                    <a:pt x="-290" y="19871"/>
                    <a:pt x="271" y="20573"/>
                  </a:cubicBezTo>
                  <a:cubicBezTo>
                    <a:pt x="832" y="21274"/>
                    <a:pt x="2235" y="21274"/>
                    <a:pt x="4759" y="19030"/>
                  </a:cubicBezTo>
                  <a:cubicBezTo>
                    <a:pt x="7284" y="16786"/>
                    <a:pt x="10931" y="12297"/>
                    <a:pt x="13455" y="9212"/>
                  </a:cubicBezTo>
                  <a:cubicBezTo>
                    <a:pt x="15980" y="6126"/>
                    <a:pt x="17383" y="4443"/>
                    <a:pt x="18084" y="4583"/>
                  </a:cubicBezTo>
                  <a:cubicBezTo>
                    <a:pt x="18785" y="4723"/>
                    <a:pt x="18785" y="6687"/>
                    <a:pt x="19206" y="9071"/>
                  </a:cubicBezTo>
                  <a:cubicBezTo>
                    <a:pt x="19627" y="11456"/>
                    <a:pt x="20468" y="14261"/>
                    <a:pt x="21310" y="170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6" name="Line"/>
            <p:cNvSpPr/>
            <p:nvPr/>
          </p:nvSpPr>
          <p:spPr>
            <a:xfrm>
              <a:off x="8770945" y="1892826"/>
              <a:ext cx="140784" cy="174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7" h="20980" fill="norm" stroke="1" extrusionOk="0">
                  <a:moveTo>
                    <a:pt x="20788" y="5435"/>
                  </a:moveTo>
                  <a:cubicBezTo>
                    <a:pt x="21105" y="3656"/>
                    <a:pt x="21423" y="1877"/>
                    <a:pt x="20629" y="861"/>
                  </a:cubicBezTo>
                  <a:cubicBezTo>
                    <a:pt x="19835" y="-156"/>
                    <a:pt x="17929" y="-410"/>
                    <a:pt x="14911" y="861"/>
                  </a:cubicBezTo>
                  <a:cubicBezTo>
                    <a:pt x="11894" y="2131"/>
                    <a:pt x="7764" y="4926"/>
                    <a:pt x="5064" y="7722"/>
                  </a:cubicBezTo>
                  <a:cubicBezTo>
                    <a:pt x="2364" y="10517"/>
                    <a:pt x="1094" y="13312"/>
                    <a:pt x="458" y="15472"/>
                  </a:cubicBezTo>
                  <a:cubicBezTo>
                    <a:pt x="-177" y="17632"/>
                    <a:pt x="-177" y="19157"/>
                    <a:pt x="617" y="20046"/>
                  </a:cubicBezTo>
                  <a:cubicBezTo>
                    <a:pt x="1411" y="20936"/>
                    <a:pt x="2999" y="21190"/>
                    <a:pt x="6017" y="20809"/>
                  </a:cubicBezTo>
                  <a:cubicBezTo>
                    <a:pt x="9035" y="20428"/>
                    <a:pt x="13482" y="19411"/>
                    <a:pt x="17929" y="183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7" name="Line"/>
            <p:cNvSpPr/>
            <p:nvPr/>
          </p:nvSpPr>
          <p:spPr>
            <a:xfrm>
              <a:off x="8949036" y="1898010"/>
              <a:ext cx="106480" cy="157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6" h="21168" fill="norm" stroke="1" extrusionOk="0">
                  <a:moveTo>
                    <a:pt x="17158" y="3677"/>
                  </a:moveTo>
                  <a:cubicBezTo>
                    <a:pt x="16327" y="2256"/>
                    <a:pt x="15496" y="835"/>
                    <a:pt x="14042" y="266"/>
                  </a:cubicBezTo>
                  <a:cubicBezTo>
                    <a:pt x="12588" y="-302"/>
                    <a:pt x="10511" y="-18"/>
                    <a:pt x="8227" y="1687"/>
                  </a:cubicBezTo>
                  <a:cubicBezTo>
                    <a:pt x="5942" y="3393"/>
                    <a:pt x="3450" y="6519"/>
                    <a:pt x="1788" y="9503"/>
                  </a:cubicBezTo>
                  <a:cubicBezTo>
                    <a:pt x="127" y="12487"/>
                    <a:pt x="-704" y="15330"/>
                    <a:pt x="750" y="17461"/>
                  </a:cubicBezTo>
                  <a:cubicBezTo>
                    <a:pt x="2204" y="19593"/>
                    <a:pt x="5942" y="21014"/>
                    <a:pt x="9681" y="21156"/>
                  </a:cubicBezTo>
                  <a:cubicBezTo>
                    <a:pt x="13419" y="21298"/>
                    <a:pt x="17158" y="20161"/>
                    <a:pt x="20896" y="19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8" name="Line"/>
            <p:cNvSpPr/>
            <p:nvPr/>
          </p:nvSpPr>
          <p:spPr>
            <a:xfrm>
              <a:off x="9093615" y="1963491"/>
              <a:ext cx="1905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9" name="Line"/>
            <p:cNvSpPr/>
            <p:nvPr/>
          </p:nvSpPr>
          <p:spPr>
            <a:xfrm>
              <a:off x="9125365" y="1842841"/>
              <a:ext cx="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0" name="Line"/>
            <p:cNvSpPr/>
            <p:nvPr/>
          </p:nvSpPr>
          <p:spPr>
            <a:xfrm>
              <a:off x="9173794" y="1899613"/>
              <a:ext cx="116672" cy="141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0884" fill="norm" stroke="1" extrusionOk="0">
                  <a:moveTo>
                    <a:pt x="5061" y="4752"/>
                  </a:moveTo>
                  <a:cubicBezTo>
                    <a:pt x="4290" y="9134"/>
                    <a:pt x="3518" y="13517"/>
                    <a:pt x="2747" y="16491"/>
                  </a:cubicBezTo>
                  <a:cubicBezTo>
                    <a:pt x="1975" y="19465"/>
                    <a:pt x="1204" y="21030"/>
                    <a:pt x="625" y="20873"/>
                  </a:cubicBezTo>
                  <a:cubicBezTo>
                    <a:pt x="47" y="20717"/>
                    <a:pt x="-339" y="18839"/>
                    <a:pt x="432" y="15708"/>
                  </a:cubicBezTo>
                  <a:cubicBezTo>
                    <a:pt x="1204" y="12578"/>
                    <a:pt x="3132" y="8195"/>
                    <a:pt x="4675" y="5378"/>
                  </a:cubicBezTo>
                  <a:cubicBezTo>
                    <a:pt x="6218" y="2560"/>
                    <a:pt x="7375" y="1308"/>
                    <a:pt x="9111" y="526"/>
                  </a:cubicBezTo>
                  <a:cubicBezTo>
                    <a:pt x="10847" y="-257"/>
                    <a:pt x="13161" y="-570"/>
                    <a:pt x="15282" y="2560"/>
                  </a:cubicBezTo>
                  <a:cubicBezTo>
                    <a:pt x="17404" y="5691"/>
                    <a:pt x="19332" y="12265"/>
                    <a:pt x="21261" y="188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1" name="Line"/>
            <p:cNvSpPr/>
            <p:nvPr/>
          </p:nvSpPr>
          <p:spPr>
            <a:xfrm>
              <a:off x="9341265" y="1891955"/>
              <a:ext cx="243313" cy="163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098" fill="norm" stroke="1" extrusionOk="0">
                  <a:moveTo>
                    <a:pt x="0" y="14162"/>
                  </a:moveTo>
                  <a:cubicBezTo>
                    <a:pt x="2793" y="11975"/>
                    <a:pt x="5586" y="9787"/>
                    <a:pt x="7262" y="8147"/>
                  </a:cubicBezTo>
                  <a:cubicBezTo>
                    <a:pt x="8938" y="6506"/>
                    <a:pt x="9497" y="5413"/>
                    <a:pt x="9869" y="4046"/>
                  </a:cubicBezTo>
                  <a:cubicBezTo>
                    <a:pt x="10241" y="2679"/>
                    <a:pt x="10428" y="1038"/>
                    <a:pt x="10055" y="355"/>
                  </a:cubicBezTo>
                  <a:cubicBezTo>
                    <a:pt x="9683" y="-329"/>
                    <a:pt x="8752" y="-56"/>
                    <a:pt x="7634" y="1448"/>
                  </a:cubicBezTo>
                  <a:cubicBezTo>
                    <a:pt x="6517" y="2952"/>
                    <a:pt x="5214" y="5686"/>
                    <a:pt x="4376" y="8010"/>
                  </a:cubicBezTo>
                  <a:cubicBezTo>
                    <a:pt x="3538" y="10334"/>
                    <a:pt x="3166" y="12248"/>
                    <a:pt x="2979" y="13889"/>
                  </a:cubicBezTo>
                  <a:cubicBezTo>
                    <a:pt x="2793" y="15529"/>
                    <a:pt x="2793" y="16896"/>
                    <a:pt x="3724" y="17853"/>
                  </a:cubicBezTo>
                  <a:cubicBezTo>
                    <a:pt x="4655" y="18810"/>
                    <a:pt x="6517" y="19357"/>
                    <a:pt x="8845" y="17443"/>
                  </a:cubicBezTo>
                  <a:cubicBezTo>
                    <a:pt x="11172" y="15529"/>
                    <a:pt x="13966" y="11155"/>
                    <a:pt x="15362" y="8284"/>
                  </a:cubicBezTo>
                  <a:cubicBezTo>
                    <a:pt x="16759" y="5413"/>
                    <a:pt x="16759" y="4046"/>
                    <a:pt x="16386" y="2952"/>
                  </a:cubicBezTo>
                  <a:cubicBezTo>
                    <a:pt x="16014" y="1858"/>
                    <a:pt x="15269" y="1038"/>
                    <a:pt x="15083" y="1312"/>
                  </a:cubicBezTo>
                  <a:cubicBezTo>
                    <a:pt x="14897" y="1585"/>
                    <a:pt x="15269" y="2952"/>
                    <a:pt x="16386" y="5549"/>
                  </a:cubicBezTo>
                  <a:cubicBezTo>
                    <a:pt x="17503" y="8147"/>
                    <a:pt x="19366" y="11975"/>
                    <a:pt x="20390" y="14709"/>
                  </a:cubicBezTo>
                  <a:cubicBezTo>
                    <a:pt x="21414" y="17443"/>
                    <a:pt x="21600" y="19084"/>
                    <a:pt x="21228" y="20041"/>
                  </a:cubicBezTo>
                  <a:cubicBezTo>
                    <a:pt x="20855" y="20998"/>
                    <a:pt x="19924" y="21271"/>
                    <a:pt x="19086" y="20998"/>
                  </a:cubicBezTo>
                  <a:cubicBezTo>
                    <a:pt x="18248" y="20724"/>
                    <a:pt x="17503" y="19904"/>
                    <a:pt x="16759" y="190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2" name="Line"/>
            <p:cNvSpPr/>
            <p:nvPr/>
          </p:nvSpPr>
          <p:spPr>
            <a:xfrm>
              <a:off x="9557165" y="1704869"/>
              <a:ext cx="155841" cy="394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422" fill="norm" stroke="1" extrusionOk="0">
                  <a:moveTo>
                    <a:pt x="0" y="1285"/>
                  </a:moveTo>
                  <a:cubicBezTo>
                    <a:pt x="876" y="710"/>
                    <a:pt x="1751" y="136"/>
                    <a:pt x="3649" y="21"/>
                  </a:cubicBezTo>
                  <a:cubicBezTo>
                    <a:pt x="5546" y="-94"/>
                    <a:pt x="8465" y="251"/>
                    <a:pt x="11384" y="1285"/>
                  </a:cubicBezTo>
                  <a:cubicBezTo>
                    <a:pt x="14303" y="2319"/>
                    <a:pt x="17222" y="4042"/>
                    <a:pt x="18973" y="6627"/>
                  </a:cubicBezTo>
                  <a:cubicBezTo>
                    <a:pt x="20724" y="9212"/>
                    <a:pt x="21308" y="12659"/>
                    <a:pt x="21454" y="15072"/>
                  </a:cubicBezTo>
                  <a:cubicBezTo>
                    <a:pt x="21600" y="17485"/>
                    <a:pt x="21308" y="18863"/>
                    <a:pt x="20578" y="19783"/>
                  </a:cubicBezTo>
                  <a:cubicBezTo>
                    <a:pt x="19849" y="20702"/>
                    <a:pt x="18681" y="21161"/>
                    <a:pt x="17368" y="21334"/>
                  </a:cubicBezTo>
                  <a:cubicBezTo>
                    <a:pt x="16054" y="21506"/>
                    <a:pt x="14595" y="21391"/>
                    <a:pt x="13135" y="212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3" name="Line"/>
            <p:cNvSpPr/>
            <p:nvPr/>
          </p:nvSpPr>
          <p:spPr>
            <a:xfrm>
              <a:off x="9861965" y="1916048"/>
              <a:ext cx="165101" cy="15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1108" y="11918"/>
                    <a:pt x="2215" y="3818"/>
                    <a:pt x="5815" y="1118"/>
                  </a:cubicBezTo>
                  <a:cubicBezTo>
                    <a:pt x="9415" y="-1582"/>
                    <a:pt x="15508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4" name="Line"/>
            <p:cNvSpPr/>
            <p:nvPr/>
          </p:nvSpPr>
          <p:spPr>
            <a:xfrm>
              <a:off x="9900065" y="2020641"/>
              <a:ext cx="2286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200" y="16800"/>
                    <a:pt x="12400" y="12000"/>
                    <a:pt x="16000" y="8400"/>
                  </a:cubicBezTo>
                  <a:cubicBezTo>
                    <a:pt x="19600" y="4800"/>
                    <a:pt x="206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5" name="Line"/>
            <p:cNvSpPr/>
            <p:nvPr/>
          </p:nvSpPr>
          <p:spPr>
            <a:xfrm>
              <a:off x="9988965" y="1512668"/>
              <a:ext cx="159857" cy="215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388" fill="norm" stroke="1" extrusionOk="0">
                  <a:moveTo>
                    <a:pt x="0" y="5660"/>
                  </a:moveTo>
                  <a:cubicBezTo>
                    <a:pt x="2274" y="3982"/>
                    <a:pt x="4547" y="2305"/>
                    <a:pt x="7247" y="1256"/>
                  </a:cubicBezTo>
                  <a:cubicBezTo>
                    <a:pt x="9947" y="207"/>
                    <a:pt x="13074" y="-212"/>
                    <a:pt x="15916" y="103"/>
                  </a:cubicBezTo>
                  <a:cubicBezTo>
                    <a:pt x="18758" y="417"/>
                    <a:pt x="21316" y="1466"/>
                    <a:pt x="21458" y="3563"/>
                  </a:cubicBezTo>
                  <a:cubicBezTo>
                    <a:pt x="21600" y="5660"/>
                    <a:pt x="19326" y="8805"/>
                    <a:pt x="17337" y="10903"/>
                  </a:cubicBezTo>
                  <a:cubicBezTo>
                    <a:pt x="15347" y="13000"/>
                    <a:pt x="13642" y="14048"/>
                    <a:pt x="12789" y="15621"/>
                  </a:cubicBezTo>
                  <a:cubicBezTo>
                    <a:pt x="11937" y="17194"/>
                    <a:pt x="11937" y="19291"/>
                    <a:pt x="11937" y="213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6" name="Line"/>
            <p:cNvSpPr/>
            <p:nvPr/>
          </p:nvSpPr>
          <p:spPr>
            <a:xfrm>
              <a:off x="10071515" y="1811091"/>
              <a:ext cx="190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7" name="Line"/>
            <p:cNvSpPr/>
            <p:nvPr/>
          </p:nvSpPr>
          <p:spPr>
            <a:xfrm>
              <a:off x="10861815" y="1525341"/>
              <a:ext cx="13258" cy="360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26" h="21406" fill="norm" stroke="1" extrusionOk="0">
                  <a:moveTo>
                    <a:pt x="14287" y="0"/>
                  </a:moveTo>
                  <a:cubicBezTo>
                    <a:pt x="17372" y="4019"/>
                    <a:pt x="20458" y="8037"/>
                    <a:pt x="18915" y="11177"/>
                  </a:cubicBezTo>
                  <a:cubicBezTo>
                    <a:pt x="17372" y="14316"/>
                    <a:pt x="11201" y="16577"/>
                    <a:pt x="6572" y="18272"/>
                  </a:cubicBezTo>
                  <a:cubicBezTo>
                    <a:pt x="1944" y="19967"/>
                    <a:pt x="-1142" y="21098"/>
                    <a:pt x="401" y="21349"/>
                  </a:cubicBezTo>
                  <a:cubicBezTo>
                    <a:pt x="1944" y="21600"/>
                    <a:pt x="8115" y="20972"/>
                    <a:pt x="14287" y="203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8" name="Line"/>
            <p:cNvSpPr/>
            <p:nvPr/>
          </p:nvSpPr>
          <p:spPr>
            <a:xfrm>
              <a:off x="11030365" y="1486969"/>
              <a:ext cx="152401" cy="307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8" fill="norm" stroke="1" extrusionOk="0">
                  <a:moveTo>
                    <a:pt x="21600" y="3545"/>
                  </a:moveTo>
                  <a:cubicBezTo>
                    <a:pt x="21000" y="2811"/>
                    <a:pt x="20400" y="2076"/>
                    <a:pt x="19500" y="1341"/>
                  </a:cubicBezTo>
                  <a:cubicBezTo>
                    <a:pt x="18600" y="607"/>
                    <a:pt x="17400" y="-128"/>
                    <a:pt x="15750" y="19"/>
                  </a:cubicBezTo>
                  <a:cubicBezTo>
                    <a:pt x="14100" y="166"/>
                    <a:pt x="12000" y="1194"/>
                    <a:pt x="10200" y="3692"/>
                  </a:cubicBezTo>
                  <a:cubicBezTo>
                    <a:pt x="8400" y="6190"/>
                    <a:pt x="6900" y="10158"/>
                    <a:pt x="6000" y="13023"/>
                  </a:cubicBezTo>
                  <a:cubicBezTo>
                    <a:pt x="5100" y="15888"/>
                    <a:pt x="4800" y="17652"/>
                    <a:pt x="4500" y="18974"/>
                  </a:cubicBezTo>
                  <a:cubicBezTo>
                    <a:pt x="4200" y="20296"/>
                    <a:pt x="3900" y="21178"/>
                    <a:pt x="3150" y="21325"/>
                  </a:cubicBezTo>
                  <a:cubicBezTo>
                    <a:pt x="2400" y="21472"/>
                    <a:pt x="1200" y="20884"/>
                    <a:pt x="0" y="202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9" name="Line"/>
            <p:cNvSpPr/>
            <p:nvPr/>
          </p:nvSpPr>
          <p:spPr>
            <a:xfrm>
              <a:off x="10992265" y="1715841"/>
              <a:ext cx="1905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" y="16800"/>
                    <a:pt x="1440" y="12000"/>
                    <a:pt x="5040" y="8400"/>
                  </a:cubicBezTo>
                  <a:cubicBezTo>
                    <a:pt x="8640" y="4800"/>
                    <a:pt x="1512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0" name="Line"/>
            <p:cNvSpPr/>
            <p:nvPr/>
          </p:nvSpPr>
          <p:spPr>
            <a:xfrm>
              <a:off x="11136158" y="1679389"/>
              <a:ext cx="103758" cy="106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6" h="21270" fill="norm" stroke="1" extrusionOk="0">
                  <a:moveTo>
                    <a:pt x="18584" y="4752"/>
                  </a:moveTo>
                  <a:cubicBezTo>
                    <a:pt x="17288" y="3058"/>
                    <a:pt x="15992" y="1364"/>
                    <a:pt x="14264" y="517"/>
                  </a:cubicBezTo>
                  <a:cubicBezTo>
                    <a:pt x="12536" y="-330"/>
                    <a:pt x="10376" y="-330"/>
                    <a:pt x="8000" y="1999"/>
                  </a:cubicBezTo>
                  <a:cubicBezTo>
                    <a:pt x="5624" y="4329"/>
                    <a:pt x="3032" y="8988"/>
                    <a:pt x="1520" y="12588"/>
                  </a:cubicBezTo>
                  <a:cubicBezTo>
                    <a:pt x="8" y="16188"/>
                    <a:pt x="-424" y="18729"/>
                    <a:pt x="440" y="19999"/>
                  </a:cubicBezTo>
                  <a:cubicBezTo>
                    <a:pt x="1304" y="21270"/>
                    <a:pt x="3464" y="21270"/>
                    <a:pt x="5192" y="20423"/>
                  </a:cubicBezTo>
                  <a:cubicBezTo>
                    <a:pt x="6920" y="19576"/>
                    <a:pt x="8216" y="17882"/>
                    <a:pt x="10376" y="15764"/>
                  </a:cubicBezTo>
                  <a:cubicBezTo>
                    <a:pt x="12536" y="13646"/>
                    <a:pt x="15560" y="11105"/>
                    <a:pt x="17072" y="10894"/>
                  </a:cubicBezTo>
                  <a:cubicBezTo>
                    <a:pt x="18584" y="10682"/>
                    <a:pt x="18584" y="12799"/>
                    <a:pt x="19016" y="14917"/>
                  </a:cubicBezTo>
                  <a:cubicBezTo>
                    <a:pt x="19448" y="17035"/>
                    <a:pt x="20312" y="19152"/>
                    <a:pt x="21176" y="212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1" name="Line"/>
            <p:cNvSpPr/>
            <p:nvPr/>
          </p:nvSpPr>
          <p:spPr>
            <a:xfrm>
              <a:off x="11271665" y="1713164"/>
              <a:ext cx="95251" cy="92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4" fill="norm" stroke="1" extrusionOk="0">
                  <a:moveTo>
                    <a:pt x="0" y="607"/>
                  </a:moveTo>
                  <a:cubicBezTo>
                    <a:pt x="960" y="5407"/>
                    <a:pt x="1920" y="10207"/>
                    <a:pt x="3120" y="14047"/>
                  </a:cubicBezTo>
                  <a:cubicBezTo>
                    <a:pt x="4320" y="17887"/>
                    <a:pt x="5760" y="20767"/>
                    <a:pt x="7200" y="21007"/>
                  </a:cubicBezTo>
                  <a:cubicBezTo>
                    <a:pt x="8640" y="21247"/>
                    <a:pt x="10080" y="18847"/>
                    <a:pt x="11520" y="15727"/>
                  </a:cubicBezTo>
                  <a:cubicBezTo>
                    <a:pt x="12960" y="12607"/>
                    <a:pt x="14400" y="8767"/>
                    <a:pt x="15840" y="5887"/>
                  </a:cubicBezTo>
                  <a:cubicBezTo>
                    <a:pt x="17280" y="3007"/>
                    <a:pt x="18720" y="1087"/>
                    <a:pt x="19680" y="367"/>
                  </a:cubicBezTo>
                  <a:cubicBezTo>
                    <a:pt x="20640" y="-353"/>
                    <a:pt x="21120" y="127"/>
                    <a:pt x="21600" y="6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2" name="Line"/>
            <p:cNvSpPr/>
            <p:nvPr/>
          </p:nvSpPr>
          <p:spPr>
            <a:xfrm>
              <a:off x="11399516" y="1726339"/>
              <a:ext cx="56300" cy="68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0475" fill="norm" stroke="1" extrusionOk="0">
                  <a:moveTo>
                    <a:pt x="21278" y="8284"/>
                  </a:moveTo>
                  <a:cubicBezTo>
                    <a:pt x="19678" y="5108"/>
                    <a:pt x="18078" y="1931"/>
                    <a:pt x="15278" y="661"/>
                  </a:cubicBezTo>
                  <a:cubicBezTo>
                    <a:pt x="12478" y="-610"/>
                    <a:pt x="8478" y="25"/>
                    <a:pt x="5678" y="1931"/>
                  </a:cubicBezTo>
                  <a:cubicBezTo>
                    <a:pt x="2878" y="3837"/>
                    <a:pt x="1278" y="7014"/>
                    <a:pt x="478" y="10190"/>
                  </a:cubicBezTo>
                  <a:cubicBezTo>
                    <a:pt x="-322" y="13366"/>
                    <a:pt x="-322" y="16543"/>
                    <a:pt x="2078" y="18449"/>
                  </a:cubicBezTo>
                  <a:cubicBezTo>
                    <a:pt x="4478" y="20355"/>
                    <a:pt x="9278" y="20990"/>
                    <a:pt x="12878" y="20037"/>
                  </a:cubicBezTo>
                  <a:cubicBezTo>
                    <a:pt x="16478" y="19084"/>
                    <a:pt x="18878" y="16543"/>
                    <a:pt x="20078" y="13049"/>
                  </a:cubicBezTo>
                  <a:cubicBezTo>
                    <a:pt x="21278" y="9555"/>
                    <a:pt x="21278" y="5108"/>
                    <a:pt x="18878" y="3202"/>
                  </a:cubicBezTo>
                  <a:cubicBezTo>
                    <a:pt x="16478" y="1296"/>
                    <a:pt x="11678" y="1931"/>
                    <a:pt x="6878" y="25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3" name="Line"/>
            <p:cNvSpPr/>
            <p:nvPr/>
          </p:nvSpPr>
          <p:spPr>
            <a:xfrm>
              <a:off x="11487565" y="1715841"/>
              <a:ext cx="114301" cy="71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4" fill="norm" stroke="1" extrusionOk="0">
                  <a:moveTo>
                    <a:pt x="0" y="5554"/>
                  </a:moveTo>
                  <a:cubicBezTo>
                    <a:pt x="1200" y="3086"/>
                    <a:pt x="2400" y="617"/>
                    <a:pt x="4000" y="309"/>
                  </a:cubicBezTo>
                  <a:cubicBezTo>
                    <a:pt x="5600" y="0"/>
                    <a:pt x="7600" y="1851"/>
                    <a:pt x="9200" y="4011"/>
                  </a:cubicBezTo>
                  <a:cubicBezTo>
                    <a:pt x="10800" y="6171"/>
                    <a:pt x="12000" y="8640"/>
                    <a:pt x="12600" y="11726"/>
                  </a:cubicBezTo>
                  <a:cubicBezTo>
                    <a:pt x="13200" y="14811"/>
                    <a:pt x="13200" y="18514"/>
                    <a:pt x="12200" y="20057"/>
                  </a:cubicBezTo>
                  <a:cubicBezTo>
                    <a:pt x="11200" y="21600"/>
                    <a:pt x="9200" y="20983"/>
                    <a:pt x="8200" y="18823"/>
                  </a:cubicBezTo>
                  <a:cubicBezTo>
                    <a:pt x="7200" y="16663"/>
                    <a:pt x="7200" y="12960"/>
                    <a:pt x="8000" y="9874"/>
                  </a:cubicBezTo>
                  <a:cubicBezTo>
                    <a:pt x="8800" y="6789"/>
                    <a:pt x="10400" y="4320"/>
                    <a:pt x="12800" y="2777"/>
                  </a:cubicBezTo>
                  <a:cubicBezTo>
                    <a:pt x="15200" y="1234"/>
                    <a:pt x="18400" y="61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4" name="Line"/>
            <p:cNvSpPr/>
            <p:nvPr/>
          </p:nvSpPr>
          <p:spPr>
            <a:xfrm>
              <a:off x="11628969" y="1716783"/>
              <a:ext cx="106247" cy="82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9" h="21130" fill="norm" stroke="1" extrusionOk="0">
                  <a:moveTo>
                    <a:pt x="12365" y="3000"/>
                  </a:moveTo>
                  <a:cubicBezTo>
                    <a:pt x="10671" y="1380"/>
                    <a:pt x="8977" y="-240"/>
                    <a:pt x="7283" y="30"/>
                  </a:cubicBezTo>
                  <a:cubicBezTo>
                    <a:pt x="5588" y="300"/>
                    <a:pt x="3894" y="2460"/>
                    <a:pt x="2412" y="5970"/>
                  </a:cubicBezTo>
                  <a:cubicBezTo>
                    <a:pt x="930" y="9480"/>
                    <a:pt x="-341" y="14340"/>
                    <a:pt x="83" y="17310"/>
                  </a:cubicBezTo>
                  <a:cubicBezTo>
                    <a:pt x="506" y="20280"/>
                    <a:pt x="2624" y="21360"/>
                    <a:pt x="4530" y="21090"/>
                  </a:cubicBezTo>
                  <a:cubicBezTo>
                    <a:pt x="6435" y="20820"/>
                    <a:pt x="8130" y="19200"/>
                    <a:pt x="9612" y="17310"/>
                  </a:cubicBezTo>
                  <a:cubicBezTo>
                    <a:pt x="11094" y="15420"/>
                    <a:pt x="12365" y="13260"/>
                    <a:pt x="14271" y="13530"/>
                  </a:cubicBezTo>
                  <a:cubicBezTo>
                    <a:pt x="16177" y="13800"/>
                    <a:pt x="18718" y="16500"/>
                    <a:pt x="21259" y="19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5" name="Line"/>
            <p:cNvSpPr/>
            <p:nvPr/>
          </p:nvSpPr>
          <p:spPr>
            <a:xfrm>
              <a:off x="11791234" y="1525341"/>
              <a:ext cx="83257" cy="296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600" fill="norm" stroke="1" extrusionOk="0">
                  <a:moveTo>
                    <a:pt x="16489" y="0"/>
                  </a:moveTo>
                  <a:cubicBezTo>
                    <a:pt x="12709" y="4320"/>
                    <a:pt x="8929" y="8640"/>
                    <a:pt x="7039" y="11263"/>
                  </a:cubicBezTo>
                  <a:cubicBezTo>
                    <a:pt x="5149" y="13886"/>
                    <a:pt x="5149" y="14811"/>
                    <a:pt x="5149" y="15660"/>
                  </a:cubicBezTo>
                  <a:cubicBezTo>
                    <a:pt x="5149" y="16509"/>
                    <a:pt x="5149" y="17280"/>
                    <a:pt x="5419" y="17280"/>
                  </a:cubicBezTo>
                  <a:cubicBezTo>
                    <a:pt x="5689" y="17280"/>
                    <a:pt x="6229" y="16509"/>
                    <a:pt x="7309" y="15814"/>
                  </a:cubicBezTo>
                  <a:cubicBezTo>
                    <a:pt x="8389" y="15120"/>
                    <a:pt x="10009" y="14503"/>
                    <a:pt x="12169" y="14271"/>
                  </a:cubicBezTo>
                  <a:cubicBezTo>
                    <a:pt x="14329" y="14040"/>
                    <a:pt x="17029" y="14194"/>
                    <a:pt x="18649" y="14734"/>
                  </a:cubicBezTo>
                  <a:cubicBezTo>
                    <a:pt x="20269" y="15274"/>
                    <a:pt x="20809" y="16200"/>
                    <a:pt x="21079" y="17049"/>
                  </a:cubicBezTo>
                  <a:cubicBezTo>
                    <a:pt x="21349" y="17897"/>
                    <a:pt x="21349" y="18669"/>
                    <a:pt x="20539" y="19363"/>
                  </a:cubicBezTo>
                  <a:cubicBezTo>
                    <a:pt x="19729" y="20057"/>
                    <a:pt x="18109" y="20674"/>
                    <a:pt x="15409" y="21060"/>
                  </a:cubicBezTo>
                  <a:cubicBezTo>
                    <a:pt x="12709" y="21446"/>
                    <a:pt x="8929" y="21600"/>
                    <a:pt x="5689" y="21600"/>
                  </a:cubicBezTo>
                  <a:cubicBezTo>
                    <a:pt x="2449" y="21600"/>
                    <a:pt x="-251" y="21446"/>
                    <a:pt x="19" y="20443"/>
                  </a:cubicBezTo>
                  <a:cubicBezTo>
                    <a:pt x="289" y="19440"/>
                    <a:pt x="3529" y="17589"/>
                    <a:pt x="6769" y="157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6" name="Line"/>
            <p:cNvSpPr/>
            <p:nvPr/>
          </p:nvSpPr>
          <p:spPr>
            <a:xfrm>
              <a:off x="11985759" y="1544391"/>
              <a:ext cx="22507" cy="26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1600" fill="norm" stroke="1" extrusionOk="0">
                  <a:moveTo>
                    <a:pt x="20879" y="0"/>
                  </a:moveTo>
                  <a:cubicBezTo>
                    <a:pt x="16952" y="3688"/>
                    <a:pt x="13024" y="7376"/>
                    <a:pt x="9097" y="10800"/>
                  </a:cubicBezTo>
                  <a:cubicBezTo>
                    <a:pt x="5170" y="14224"/>
                    <a:pt x="1243" y="17385"/>
                    <a:pt x="261" y="19141"/>
                  </a:cubicBezTo>
                  <a:cubicBezTo>
                    <a:pt x="-721" y="20898"/>
                    <a:pt x="1243" y="21249"/>
                    <a:pt x="320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7" name="Line"/>
            <p:cNvSpPr/>
            <p:nvPr/>
          </p:nvSpPr>
          <p:spPr>
            <a:xfrm>
              <a:off x="12040015" y="1682445"/>
              <a:ext cx="146051" cy="110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14" fill="norm" stroke="1" extrusionOk="0">
                  <a:moveTo>
                    <a:pt x="0" y="12311"/>
                  </a:moveTo>
                  <a:cubicBezTo>
                    <a:pt x="1565" y="13111"/>
                    <a:pt x="3130" y="13911"/>
                    <a:pt x="5322" y="12911"/>
                  </a:cubicBezTo>
                  <a:cubicBezTo>
                    <a:pt x="7513" y="11911"/>
                    <a:pt x="10330" y="9111"/>
                    <a:pt x="11896" y="6511"/>
                  </a:cubicBezTo>
                  <a:cubicBezTo>
                    <a:pt x="13461" y="3911"/>
                    <a:pt x="13774" y="1511"/>
                    <a:pt x="13148" y="511"/>
                  </a:cubicBezTo>
                  <a:cubicBezTo>
                    <a:pt x="12522" y="-489"/>
                    <a:pt x="10957" y="-89"/>
                    <a:pt x="9078" y="2311"/>
                  </a:cubicBezTo>
                  <a:cubicBezTo>
                    <a:pt x="7200" y="4711"/>
                    <a:pt x="5009" y="9111"/>
                    <a:pt x="3913" y="12311"/>
                  </a:cubicBezTo>
                  <a:cubicBezTo>
                    <a:pt x="2817" y="15511"/>
                    <a:pt x="2817" y="17511"/>
                    <a:pt x="3600" y="18911"/>
                  </a:cubicBezTo>
                  <a:cubicBezTo>
                    <a:pt x="4383" y="20311"/>
                    <a:pt x="5948" y="21111"/>
                    <a:pt x="9078" y="20711"/>
                  </a:cubicBezTo>
                  <a:cubicBezTo>
                    <a:pt x="12209" y="20311"/>
                    <a:pt x="16904" y="18711"/>
                    <a:pt x="21600" y="171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8" name="Line"/>
            <p:cNvSpPr/>
            <p:nvPr/>
          </p:nvSpPr>
          <p:spPr>
            <a:xfrm>
              <a:off x="12211465" y="1525341"/>
              <a:ext cx="38101" cy="400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2743"/>
                    <a:pt x="16800" y="5486"/>
                    <a:pt x="13800" y="8514"/>
                  </a:cubicBezTo>
                  <a:cubicBezTo>
                    <a:pt x="10800" y="11543"/>
                    <a:pt x="7200" y="14857"/>
                    <a:pt x="4800" y="17086"/>
                  </a:cubicBezTo>
                  <a:cubicBezTo>
                    <a:pt x="2400" y="19314"/>
                    <a:pt x="1200" y="204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9" name="Line"/>
            <p:cNvSpPr/>
            <p:nvPr/>
          </p:nvSpPr>
          <p:spPr>
            <a:xfrm>
              <a:off x="10801765" y="2137841"/>
              <a:ext cx="1319805" cy="54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293" fill="norm" stroke="1" extrusionOk="0">
                  <a:moveTo>
                    <a:pt x="0" y="8831"/>
                  </a:moveTo>
                  <a:cubicBezTo>
                    <a:pt x="1281" y="8001"/>
                    <a:pt x="2562" y="7170"/>
                    <a:pt x="3877" y="5924"/>
                  </a:cubicBezTo>
                  <a:cubicBezTo>
                    <a:pt x="5192" y="4678"/>
                    <a:pt x="6542" y="3016"/>
                    <a:pt x="7962" y="1770"/>
                  </a:cubicBezTo>
                  <a:cubicBezTo>
                    <a:pt x="9381" y="524"/>
                    <a:pt x="10869" y="-307"/>
                    <a:pt x="12340" y="108"/>
                  </a:cubicBezTo>
                  <a:cubicBezTo>
                    <a:pt x="13812" y="524"/>
                    <a:pt x="15265" y="2185"/>
                    <a:pt x="16598" y="4262"/>
                  </a:cubicBezTo>
                  <a:cubicBezTo>
                    <a:pt x="17931" y="6339"/>
                    <a:pt x="19142" y="8831"/>
                    <a:pt x="19887" y="10078"/>
                  </a:cubicBezTo>
                  <a:cubicBezTo>
                    <a:pt x="20631" y="11324"/>
                    <a:pt x="20908" y="11324"/>
                    <a:pt x="21150" y="12155"/>
                  </a:cubicBezTo>
                  <a:cubicBezTo>
                    <a:pt x="21392" y="12985"/>
                    <a:pt x="21600" y="14647"/>
                    <a:pt x="21583" y="16308"/>
                  </a:cubicBezTo>
                  <a:cubicBezTo>
                    <a:pt x="21565" y="17970"/>
                    <a:pt x="21323" y="19631"/>
                    <a:pt x="21081" y="212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0" name="Line"/>
            <p:cNvSpPr/>
            <p:nvPr/>
          </p:nvSpPr>
          <p:spPr>
            <a:xfrm>
              <a:off x="11227215" y="2306391"/>
              <a:ext cx="25401" cy="317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4608"/>
                    <a:pt x="14400" y="9216"/>
                    <a:pt x="10800" y="12816"/>
                  </a:cubicBezTo>
                  <a:cubicBezTo>
                    <a:pt x="7200" y="16416"/>
                    <a:pt x="3600" y="1900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1" name="Line"/>
            <p:cNvSpPr/>
            <p:nvPr/>
          </p:nvSpPr>
          <p:spPr>
            <a:xfrm>
              <a:off x="11258965" y="2306925"/>
              <a:ext cx="571501" cy="303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1" fill="norm" stroke="1" extrusionOk="0">
                  <a:moveTo>
                    <a:pt x="0" y="21112"/>
                  </a:moveTo>
                  <a:cubicBezTo>
                    <a:pt x="2640" y="20962"/>
                    <a:pt x="5280" y="20812"/>
                    <a:pt x="6840" y="20812"/>
                  </a:cubicBezTo>
                  <a:cubicBezTo>
                    <a:pt x="8400" y="20812"/>
                    <a:pt x="8880" y="20962"/>
                    <a:pt x="9320" y="21112"/>
                  </a:cubicBezTo>
                  <a:cubicBezTo>
                    <a:pt x="9760" y="21262"/>
                    <a:pt x="10160" y="21412"/>
                    <a:pt x="10120" y="21487"/>
                  </a:cubicBezTo>
                  <a:cubicBezTo>
                    <a:pt x="10080" y="21562"/>
                    <a:pt x="9600" y="21562"/>
                    <a:pt x="9360" y="20962"/>
                  </a:cubicBezTo>
                  <a:cubicBezTo>
                    <a:pt x="9120" y="20362"/>
                    <a:pt x="9120" y="19162"/>
                    <a:pt x="9040" y="16762"/>
                  </a:cubicBezTo>
                  <a:cubicBezTo>
                    <a:pt x="8960" y="14362"/>
                    <a:pt x="8800" y="10762"/>
                    <a:pt x="8920" y="8212"/>
                  </a:cubicBezTo>
                  <a:cubicBezTo>
                    <a:pt x="9040" y="5662"/>
                    <a:pt x="9440" y="4162"/>
                    <a:pt x="10240" y="2962"/>
                  </a:cubicBezTo>
                  <a:cubicBezTo>
                    <a:pt x="11040" y="1762"/>
                    <a:pt x="12240" y="862"/>
                    <a:pt x="13040" y="412"/>
                  </a:cubicBezTo>
                  <a:cubicBezTo>
                    <a:pt x="13840" y="-38"/>
                    <a:pt x="14240" y="-38"/>
                    <a:pt x="14640" y="37"/>
                  </a:cubicBezTo>
                  <a:cubicBezTo>
                    <a:pt x="15040" y="112"/>
                    <a:pt x="15440" y="262"/>
                    <a:pt x="15720" y="1087"/>
                  </a:cubicBezTo>
                  <a:cubicBezTo>
                    <a:pt x="16000" y="1912"/>
                    <a:pt x="16160" y="3412"/>
                    <a:pt x="15680" y="5737"/>
                  </a:cubicBezTo>
                  <a:cubicBezTo>
                    <a:pt x="15200" y="8062"/>
                    <a:pt x="14080" y="11212"/>
                    <a:pt x="13440" y="13237"/>
                  </a:cubicBezTo>
                  <a:cubicBezTo>
                    <a:pt x="12800" y="15262"/>
                    <a:pt x="12640" y="16162"/>
                    <a:pt x="12760" y="16687"/>
                  </a:cubicBezTo>
                  <a:cubicBezTo>
                    <a:pt x="12880" y="17212"/>
                    <a:pt x="13280" y="17362"/>
                    <a:pt x="14800" y="17512"/>
                  </a:cubicBezTo>
                  <a:cubicBezTo>
                    <a:pt x="16320" y="17662"/>
                    <a:pt x="18960" y="17812"/>
                    <a:pt x="21600" y="179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2" name="Line"/>
            <p:cNvSpPr/>
            <p:nvPr/>
          </p:nvSpPr>
          <p:spPr>
            <a:xfrm>
              <a:off x="11925715" y="2338141"/>
              <a:ext cx="18109" cy="298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7200" y="0"/>
                  </a:moveTo>
                  <a:cubicBezTo>
                    <a:pt x="14400" y="3217"/>
                    <a:pt x="21600" y="6434"/>
                    <a:pt x="20400" y="10034"/>
                  </a:cubicBezTo>
                  <a:cubicBezTo>
                    <a:pt x="19200" y="13634"/>
                    <a:pt x="9600" y="1761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943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719215" y="2505358"/>
              <a:ext cx="271306" cy="188384"/>
            </a:xfrm>
            <a:prstGeom prst="rect">
              <a:avLst/>
            </a:prstGeom>
            <a:effectLst/>
          </p:spPr>
        </p:pic>
        <p:pic>
          <p:nvPicPr>
            <p:cNvPr id="945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647668" y="2530343"/>
              <a:ext cx="173148" cy="207849"/>
            </a:xfrm>
            <a:prstGeom prst="rect">
              <a:avLst/>
            </a:prstGeom>
            <a:effectLst/>
          </p:spPr>
        </p:pic>
        <p:pic>
          <p:nvPicPr>
            <p:cNvPr id="947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453448" y="2651408"/>
              <a:ext cx="167218" cy="280724"/>
            </a:xfrm>
            <a:prstGeom prst="rect">
              <a:avLst/>
            </a:prstGeom>
            <a:effectLst/>
          </p:spPr>
        </p:pic>
        <p:pic>
          <p:nvPicPr>
            <p:cNvPr id="949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722265" y="2528641"/>
              <a:ext cx="82551" cy="317501"/>
            </a:xfrm>
            <a:prstGeom prst="rect">
              <a:avLst/>
            </a:prstGeom>
            <a:effectLst/>
          </p:spPr>
        </p:pic>
        <p:pic>
          <p:nvPicPr>
            <p:cNvPr id="951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9709565" y="2915991"/>
              <a:ext cx="86784" cy="87195"/>
            </a:xfrm>
            <a:prstGeom prst="rect">
              <a:avLst/>
            </a:prstGeom>
            <a:effectLst/>
          </p:spPr>
        </p:pic>
        <p:pic>
          <p:nvPicPr>
            <p:cNvPr id="953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9214265" y="3049704"/>
              <a:ext cx="755651" cy="126638"/>
            </a:xfrm>
            <a:prstGeom prst="rect">
              <a:avLst/>
            </a:prstGeom>
            <a:effectLst/>
          </p:spPr>
        </p:pic>
        <p:pic>
          <p:nvPicPr>
            <p:cNvPr id="955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9188865" y="3342384"/>
              <a:ext cx="228601" cy="156438"/>
            </a:xfrm>
            <a:prstGeom prst="rect">
              <a:avLst/>
            </a:prstGeom>
            <a:effectLst/>
          </p:spPr>
        </p:pic>
        <p:pic>
          <p:nvPicPr>
            <p:cNvPr id="957" name="Line Line" descr="Line Lin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9442865" y="3208091"/>
              <a:ext cx="38101" cy="196851"/>
            </a:xfrm>
            <a:prstGeom prst="rect">
              <a:avLst/>
            </a:prstGeom>
            <a:effectLst/>
          </p:spPr>
        </p:pic>
        <p:pic>
          <p:nvPicPr>
            <p:cNvPr id="959" name="Line Line" descr="Line Lin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9430165" y="3474791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961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9595265" y="3307954"/>
              <a:ext cx="203201" cy="158751"/>
            </a:xfrm>
            <a:prstGeom prst="rect">
              <a:avLst/>
            </a:prstGeom>
            <a:effectLst/>
          </p:spPr>
        </p:pic>
        <p:pic>
          <p:nvPicPr>
            <p:cNvPr id="963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9822642" y="3189041"/>
              <a:ext cx="52024" cy="254001"/>
            </a:xfrm>
            <a:prstGeom prst="rect">
              <a:avLst/>
            </a:prstGeom>
            <a:effectLst/>
          </p:spPr>
        </p:pic>
        <p:pic>
          <p:nvPicPr>
            <p:cNvPr id="965" name="Line Line" descr="Line Lin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9823865" y="3449391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967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9969915" y="3247746"/>
              <a:ext cx="234951" cy="199080"/>
            </a:xfrm>
            <a:prstGeom prst="rect">
              <a:avLst/>
            </a:prstGeom>
            <a:effectLst/>
          </p:spPr>
        </p:pic>
        <p:pic>
          <p:nvPicPr>
            <p:cNvPr id="969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10255665" y="3125541"/>
              <a:ext cx="44451" cy="292101"/>
            </a:xfrm>
            <a:prstGeom prst="rect">
              <a:avLst/>
            </a:prstGeom>
            <a:effectLst/>
          </p:spPr>
        </p:pic>
        <p:pic>
          <p:nvPicPr>
            <p:cNvPr id="971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0228548" y="3455741"/>
              <a:ext cx="102260" cy="102821"/>
            </a:xfrm>
            <a:prstGeom prst="rect">
              <a:avLst/>
            </a:prstGeom>
            <a:effectLst/>
          </p:spPr>
        </p:pic>
        <p:pic>
          <p:nvPicPr>
            <p:cNvPr id="973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870365" y="3787643"/>
              <a:ext cx="622301" cy="106249"/>
            </a:xfrm>
            <a:prstGeom prst="rect">
              <a:avLst/>
            </a:prstGeom>
            <a:effectLst/>
          </p:spPr>
        </p:pic>
        <p:pic>
          <p:nvPicPr>
            <p:cNvPr id="975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1702699" y="3735141"/>
              <a:ext cx="374167" cy="69001"/>
            </a:xfrm>
            <a:prstGeom prst="rect">
              <a:avLst/>
            </a:prstGeom>
            <a:effectLst/>
          </p:spPr>
        </p:pic>
        <p:pic>
          <p:nvPicPr>
            <p:cNvPr id="977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2413415" y="3763898"/>
              <a:ext cx="482601" cy="53794"/>
            </a:xfrm>
            <a:prstGeom prst="rect">
              <a:avLst/>
            </a:prstGeom>
            <a:effectLst/>
          </p:spPr>
        </p:pic>
        <p:pic>
          <p:nvPicPr>
            <p:cNvPr id="979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3289715" y="3760541"/>
              <a:ext cx="457201" cy="69851"/>
            </a:xfrm>
            <a:prstGeom prst="rect">
              <a:avLst/>
            </a:prstGeom>
            <a:effectLst/>
          </p:spPr>
        </p:pic>
        <p:pic>
          <p:nvPicPr>
            <p:cNvPr id="981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3912015" y="3747841"/>
              <a:ext cx="311151" cy="57151"/>
            </a:xfrm>
            <a:prstGeom prst="rect">
              <a:avLst/>
            </a:prstGeom>
            <a:effectLst/>
          </p:spPr>
        </p:pic>
        <p:pic>
          <p:nvPicPr>
            <p:cNvPr id="983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4445415" y="3741491"/>
              <a:ext cx="425451" cy="57151"/>
            </a:xfrm>
            <a:prstGeom prst="rect">
              <a:avLst/>
            </a:prstGeom>
            <a:effectLst/>
          </p:spPr>
        </p:pic>
        <p:pic>
          <p:nvPicPr>
            <p:cNvPr id="985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991379" y="3974325"/>
              <a:ext cx="189925" cy="287867"/>
            </a:xfrm>
            <a:prstGeom prst="rect">
              <a:avLst/>
            </a:prstGeom>
            <a:effectLst/>
          </p:spPr>
        </p:pic>
        <p:pic>
          <p:nvPicPr>
            <p:cNvPr id="987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1257715" y="4160591"/>
              <a:ext cx="88901" cy="133351"/>
            </a:xfrm>
            <a:prstGeom prst="rect">
              <a:avLst/>
            </a:prstGeom>
            <a:effectLst/>
          </p:spPr>
        </p:pic>
        <p:pic>
          <p:nvPicPr>
            <p:cNvPr id="989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1797465" y="3954442"/>
              <a:ext cx="146051" cy="263300"/>
            </a:xfrm>
            <a:prstGeom prst="rect">
              <a:avLst/>
            </a:prstGeom>
            <a:effectLst/>
          </p:spPr>
        </p:pic>
        <p:pic>
          <p:nvPicPr>
            <p:cNvPr id="991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956215" y="4123436"/>
              <a:ext cx="241301" cy="164156"/>
            </a:xfrm>
            <a:prstGeom prst="rect">
              <a:avLst/>
            </a:prstGeom>
            <a:effectLst/>
          </p:spPr>
        </p:pic>
        <p:pic>
          <p:nvPicPr>
            <p:cNvPr id="993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2503890" y="3961539"/>
              <a:ext cx="198719" cy="237153"/>
            </a:xfrm>
            <a:prstGeom prst="rect">
              <a:avLst/>
            </a:prstGeom>
            <a:effectLst/>
          </p:spPr>
        </p:pic>
        <p:pic>
          <p:nvPicPr>
            <p:cNvPr id="995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2718215" y="4113834"/>
              <a:ext cx="155666" cy="218208"/>
            </a:xfrm>
            <a:prstGeom prst="rect">
              <a:avLst/>
            </a:prstGeom>
            <a:effectLst/>
          </p:spPr>
        </p:pic>
        <p:pic>
          <p:nvPicPr>
            <p:cNvPr id="997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3414159" y="3939400"/>
              <a:ext cx="174007" cy="223870"/>
            </a:xfrm>
            <a:prstGeom prst="rect">
              <a:avLst/>
            </a:prstGeom>
            <a:effectLst/>
          </p:spPr>
        </p:pic>
        <p:pic>
          <p:nvPicPr>
            <p:cNvPr id="999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3579444" y="4052641"/>
              <a:ext cx="154772" cy="266701"/>
            </a:xfrm>
            <a:prstGeom prst="rect">
              <a:avLst/>
            </a:prstGeom>
            <a:effectLst/>
          </p:spPr>
        </p:pic>
        <p:pic>
          <p:nvPicPr>
            <p:cNvPr id="1001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4013615" y="3977384"/>
              <a:ext cx="142379" cy="241574"/>
            </a:xfrm>
            <a:prstGeom prst="rect">
              <a:avLst/>
            </a:prstGeom>
            <a:effectLst/>
          </p:spPr>
        </p:pic>
        <p:pic>
          <p:nvPicPr>
            <p:cNvPr id="1003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4127915" y="4144981"/>
              <a:ext cx="139701" cy="181931"/>
            </a:xfrm>
            <a:prstGeom prst="rect">
              <a:avLst/>
            </a:prstGeom>
            <a:effectLst/>
          </p:spPr>
        </p:pic>
        <p:pic>
          <p:nvPicPr>
            <p:cNvPr id="1005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4540665" y="3955950"/>
              <a:ext cx="182458" cy="274492"/>
            </a:xfrm>
            <a:prstGeom prst="rect">
              <a:avLst/>
            </a:prstGeom>
            <a:effectLst/>
          </p:spPr>
        </p:pic>
        <p:pic>
          <p:nvPicPr>
            <p:cNvPr id="1007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4693065" y="4143243"/>
              <a:ext cx="139701" cy="187856"/>
            </a:xfrm>
            <a:prstGeom prst="rect">
              <a:avLst/>
            </a:prstGeom>
            <a:effectLst/>
          </p:spPr>
        </p:pic>
        <p:pic>
          <p:nvPicPr>
            <p:cNvPr id="1009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3124615" y="3119191"/>
              <a:ext cx="171451" cy="1511301"/>
            </a:xfrm>
            <a:prstGeom prst="rect">
              <a:avLst/>
            </a:prstGeom>
            <a:effectLst/>
          </p:spPr>
        </p:pic>
        <p:pic>
          <p:nvPicPr>
            <p:cNvPr id="1011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946565" y="4364784"/>
              <a:ext cx="1765301" cy="173784"/>
            </a:xfrm>
            <a:prstGeom prst="rect">
              <a:avLst/>
            </a:prstGeom>
            <a:effectLst/>
          </p:spPr>
        </p:pic>
        <p:pic>
          <p:nvPicPr>
            <p:cNvPr id="1013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988813" y="4670295"/>
              <a:ext cx="224453" cy="485801"/>
            </a:xfrm>
            <a:prstGeom prst="rect">
              <a:avLst/>
            </a:prstGeom>
            <a:effectLst/>
          </p:spPr>
        </p:pic>
        <p:pic>
          <p:nvPicPr>
            <p:cNvPr id="1015" name="Line Shape" descr="Line Shap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1217620" y="4731827"/>
              <a:ext cx="176308" cy="344295"/>
            </a:xfrm>
            <a:prstGeom prst="rect">
              <a:avLst/>
            </a:prstGeom>
            <a:effectLst/>
          </p:spPr>
        </p:pic>
        <p:pic>
          <p:nvPicPr>
            <p:cNvPr id="1017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1442716" y="4763841"/>
              <a:ext cx="75350" cy="256445"/>
            </a:xfrm>
            <a:prstGeom prst="rect">
              <a:avLst/>
            </a:prstGeom>
            <a:effectLst/>
          </p:spPr>
        </p:pic>
        <p:pic>
          <p:nvPicPr>
            <p:cNvPr id="1019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1459022" y="4694354"/>
              <a:ext cx="217794" cy="113938"/>
            </a:xfrm>
            <a:prstGeom prst="rect">
              <a:avLst/>
            </a:prstGeom>
            <a:effectLst/>
          </p:spPr>
        </p:pic>
        <p:pic>
          <p:nvPicPr>
            <p:cNvPr id="1021" name="Line Line" descr="Line Lin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467265" y="4846391"/>
              <a:ext cx="76201" cy="38101"/>
            </a:xfrm>
            <a:prstGeom prst="rect">
              <a:avLst/>
            </a:prstGeom>
            <a:effectLst/>
          </p:spPr>
        </p:pic>
        <p:pic>
          <p:nvPicPr>
            <p:cNvPr id="1023" name="Line Shape" descr="Line Shap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1397415" y="4814641"/>
              <a:ext cx="254001" cy="76201"/>
            </a:xfrm>
            <a:prstGeom prst="rect">
              <a:avLst/>
            </a:prstGeom>
            <a:effectLst/>
          </p:spPr>
        </p:pic>
        <p:pic>
          <p:nvPicPr>
            <p:cNvPr id="1025" name="Line Line" descr="Line Lin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1575215" y="4979741"/>
              <a:ext cx="139701" cy="146051"/>
            </a:xfrm>
            <a:prstGeom prst="rect">
              <a:avLst/>
            </a:prstGeom>
            <a:effectLst/>
          </p:spPr>
        </p:pic>
        <p:pic>
          <p:nvPicPr>
            <p:cNvPr id="1027" name="Line Shape" descr="Line Shap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1835928" y="4718260"/>
              <a:ext cx="240160" cy="314479"/>
            </a:xfrm>
            <a:prstGeom prst="rect">
              <a:avLst/>
            </a:prstGeom>
            <a:effectLst/>
          </p:spPr>
        </p:pic>
        <p:pic>
          <p:nvPicPr>
            <p:cNvPr id="1029" name="Line Shape" descr="Line Shap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2095915" y="4687126"/>
              <a:ext cx="162984" cy="324366"/>
            </a:xfrm>
            <a:prstGeom prst="rect">
              <a:avLst/>
            </a:prstGeom>
            <a:effectLst/>
          </p:spPr>
        </p:pic>
        <p:pic>
          <p:nvPicPr>
            <p:cNvPr id="1031" name="Line Shape" descr="Line Shap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2241965" y="4979741"/>
              <a:ext cx="107951" cy="101601"/>
            </a:xfrm>
            <a:prstGeom prst="rect">
              <a:avLst/>
            </a:prstGeom>
            <a:effectLst/>
          </p:spPr>
        </p:pic>
        <p:pic>
          <p:nvPicPr>
            <p:cNvPr id="1033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2413415" y="4678847"/>
              <a:ext cx="292101" cy="123095"/>
            </a:xfrm>
            <a:prstGeom prst="rect">
              <a:avLst/>
            </a:prstGeom>
            <a:effectLst/>
          </p:spPr>
        </p:pic>
        <p:pic>
          <p:nvPicPr>
            <p:cNvPr id="1035" name="Line Shape" descr="Line Shap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2445115" y="4713041"/>
              <a:ext cx="158438" cy="301874"/>
            </a:xfrm>
            <a:prstGeom prst="rect">
              <a:avLst/>
            </a:prstGeom>
            <a:effectLst/>
          </p:spPr>
        </p:pic>
        <p:pic>
          <p:nvPicPr>
            <p:cNvPr id="1037" name="Line Shape" descr="Line Shape"/>
            <p:cNvPicPr>
              <a:picLocks noChangeAspect="0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2692815" y="4618518"/>
              <a:ext cx="222251" cy="107224"/>
            </a:xfrm>
            <a:prstGeom prst="rect">
              <a:avLst/>
            </a:prstGeom>
            <a:effectLst/>
          </p:spPr>
        </p:pic>
        <p:pic>
          <p:nvPicPr>
            <p:cNvPr id="1039" name="Line Shape" descr="Line Shape"/>
            <p:cNvPicPr>
              <a:picLocks noChangeAspect="0"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2756315" y="4649541"/>
              <a:ext cx="118945" cy="322762"/>
            </a:xfrm>
            <a:prstGeom prst="rect">
              <a:avLst/>
            </a:prstGeom>
            <a:effectLst/>
          </p:spPr>
        </p:pic>
        <p:pic>
          <p:nvPicPr>
            <p:cNvPr id="1041" name="Line Shape" descr="Line Shape"/>
            <p:cNvPicPr>
              <a:picLocks noChangeAspect="0"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2870615" y="4522541"/>
              <a:ext cx="135801" cy="539751"/>
            </a:xfrm>
            <a:prstGeom prst="rect">
              <a:avLst/>
            </a:prstGeom>
            <a:effectLst/>
          </p:spPr>
        </p:pic>
        <p:pic>
          <p:nvPicPr>
            <p:cNvPr id="1043" name="Line Shape" descr="Line Shape"/>
            <p:cNvPicPr>
              <a:picLocks noChangeAspect="0"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3626265" y="4401891"/>
              <a:ext cx="1276351" cy="151076"/>
            </a:xfrm>
            <a:prstGeom prst="rect">
              <a:avLst/>
            </a:prstGeom>
            <a:effectLst/>
          </p:spPr>
        </p:pic>
        <p:pic>
          <p:nvPicPr>
            <p:cNvPr id="1045" name="Line Shape" descr="Line Shape"/>
            <p:cNvPicPr>
              <a:picLocks noChangeAspect="0"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3976926" y="4641034"/>
              <a:ext cx="189090" cy="445569"/>
            </a:xfrm>
            <a:prstGeom prst="rect">
              <a:avLst/>
            </a:prstGeom>
            <a:effectLst/>
          </p:spPr>
        </p:pic>
        <p:pic>
          <p:nvPicPr>
            <p:cNvPr id="1047" name="Line Shape" descr="Line Shape"/>
            <p:cNvPicPr>
              <a:picLocks noChangeAspect="0"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4163898" y="4676823"/>
              <a:ext cx="179898" cy="317736"/>
            </a:xfrm>
            <a:prstGeom prst="rect">
              <a:avLst/>
            </a:prstGeom>
            <a:effectLst/>
          </p:spPr>
        </p:pic>
        <p:pic>
          <p:nvPicPr>
            <p:cNvPr id="1049" name="Line Shape" descr="Line Shape"/>
            <p:cNvPicPr>
              <a:picLocks noChangeAspect="0"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4337465" y="4738441"/>
              <a:ext cx="107951" cy="254001"/>
            </a:xfrm>
            <a:prstGeom prst="rect">
              <a:avLst/>
            </a:prstGeom>
            <a:effectLst/>
          </p:spPr>
        </p:pic>
        <p:pic>
          <p:nvPicPr>
            <p:cNvPr id="1051" name="Line Shape" descr="Line Shape"/>
            <p:cNvPicPr>
              <a:picLocks noChangeAspect="0"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4356515" y="4686426"/>
              <a:ext cx="241301" cy="102816"/>
            </a:xfrm>
            <a:prstGeom prst="rect">
              <a:avLst/>
            </a:prstGeom>
            <a:effectLst/>
          </p:spPr>
        </p:pic>
        <p:pic>
          <p:nvPicPr>
            <p:cNvPr id="1053" name="Line Line" descr="Line Line"/>
            <p:cNvPicPr>
              <a:picLocks noChangeAspect="0"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4350165" y="4801941"/>
              <a:ext cx="203201" cy="76201"/>
            </a:xfrm>
            <a:prstGeom prst="rect">
              <a:avLst/>
            </a:prstGeom>
            <a:effectLst/>
          </p:spPr>
        </p:pic>
        <p:pic>
          <p:nvPicPr>
            <p:cNvPr id="1055" name="Line Shape" descr="Line Shape"/>
            <p:cNvPicPr>
              <a:picLocks noChangeAspect="0"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4477165" y="4909891"/>
              <a:ext cx="101601" cy="165101"/>
            </a:xfrm>
            <a:prstGeom prst="rect">
              <a:avLst/>
            </a:prstGeom>
            <a:effectLst/>
          </p:spPr>
        </p:pic>
        <p:pic>
          <p:nvPicPr>
            <p:cNvPr id="1057" name="Line Shape" descr="Line Shape"/>
            <p:cNvPicPr>
              <a:picLocks noChangeAspect="0"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4706407" y="4710604"/>
              <a:ext cx="310509" cy="327420"/>
            </a:xfrm>
            <a:prstGeom prst="rect">
              <a:avLst/>
            </a:prstGeom>
            <a:effectLst/>
          </p:spPr>
        </p:pic>
        <p:pic>
          <p:nvPicPr>
            <p:cNvPr id="1059" name="Line Shape" descr="Line Shape"/>
            <p:cNvPicPr>
              <a:picLocks noChangeAspect="0"/>
            </p:cNvPicPr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5012682" y="4657631"/>
              <a:ext cx="188485" cy="428166"/>
            </a:xfrm>
            <a:prstGeom prst="rect">
              <a:avLst/>
            </a:prstGeom>
            <a:effectLst/>
          </p:spPr>
        </p:pic>
        <p:pic>
          <p:nvPicPr>
            <p:cNvPr id="1061" name="Line Shape" descr="Line Shape"/>
            <p:cNvPicPr>
              <a:picLocks noChangeAspect="0"/>
            </p:cNvPicPr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5182015" y="5017841"/>
              <a:ext cx="101601" cy="120651"/>
            </a:xfrm>
            <a:prstGeom prst="rect">
              <a:avLst/>
            </a:prstGeom>
            <a:effectLst/>
          </p:spPr>
        </p:pic>
        <p:pic>
          <p:nvPicPr>
            <p:cNvPr id="1063" name="Line Shape" descr="Line Shape"/>
            <p:cNvPicPr>
              <a:picLocks noChangeAspect="0"/>
            </p:cNvPicPr>
            <p:nvPr/>
          </p:nvPicPr>
          <p:blipFill>
            <a:blip r:embed="rId60">
              <a:extLst/>
            </a:blip>
            <a:stretch>
              <a:fillRect/>
            </a:stretch>
          </p:blipFill>
          <p:spPr>
            <a:xfrm>
              <a:off x="5404265" y="4725741"/>
              <a:ext cx="234951" cy="69851"/>
            </a:xfrm>
            <a:prstGeom prst="rect">
              <a:avLst/>
            </a:prstGeom>
            <a:effectLst/>
          </p:spPr>
        </p:pic>
        <p:pic>
          <p:nvPicPr>
            <p:cNvPr id="1065" name="Line Shape" descr="Line Shape"/>
            <p:cNvPicPr>
              <a:picLocks noChangeAspect="0"/>
            </p:cNvPicPr>
            <p:nvPr/>
          </p:nvPicPr>
          <p:blipFill>
            <a:blip r:embed="rId61">
              <a:extLst/>
            </a:blip>
            <a:stretch>
              <a:fillRect/>
            </a:stretch>
          </p:blipFill>
          <p:spPr>
            <a:xfrm>
              <a:off x="5405208" y="4725741"/>
              <a:ext cx="164158" cy="309868"/>
            </a:xfrm>
            <a:prstGeom prst="rect">
              <a:avLst/>
            </a:prstGeom>
            <a:effectLst/>
          </p:spPr>
        </p:pic>
        <p:pic>
          <p:nvPicPr>
            <p:cNvPr id="1067" name="Line Shape" descr="Line Shape"/>
            <p:cNvPicPr>
              <a:picLocks noChangeAspect="0"/>
            </p:cNvPicPr>
            <p:nvPr/>
          </p:nvPicPr>
          <p:blipFill>
            <a:blip r:embed="rId62">
              <a:extLst/>
            </a:blip>
            <a:stretch>
              <a:fillRect/>
            </a:stretch>
          </p:blipFill>
          <p:spPr>
            <a:xfrm>
              <a:off x="5738371" y="4707054"/>
              <a:ext cx="262795" cy="75838"/>
            </a:xfrm>
            <a:prstGeom prst="rect">
              <a:avLst/>
            </a:prstGeom>
            <a:effectLst/>
          </p:spPr>
        </p:pic>
        <p:pic>
          <p:nvPicPr>
            <p:cNvPr id="1069" name="Line Shape" descr="Line Shape"/>
            <p:cNvPicPr>
              <a:picLocks noChangeAspect="0"/>
            </p:cNvPicPr>
            <p:nvPr/>
          </p:nvPicPr>
          <p:blipFill>
            <a:blip r:embed="rId63">
              <a:extLst/>
            </a:blip>
            <a:stretch>
              <a:fillRect/>
            </a:stretch>
          </p:blipFill>
          <p:spPr>
            <a:xfrm>
              <a:off x="5729766" y="4693991"/>
              <a:ext cx="195200" cy="367744"/>
            </a:xfrm>
            <a:prstGeom prst="rect">
              <a:avLst/>
            </a:prstGeom>
            <a:effectLst/>
          </p:spPr>
        </p:pic>
        <p:pic>
          <p:nvPicPr>
            <p:cNvPr id="1071" name="Line Shape" descr="Line Shape"/>
            <p:cNvPicPr>
              <a:picLocks noChangeAspect="0"/>
            </p:cNvPicPr>
            <p:nvPr/>
          </p:nvPicPr>
          <p:blipFill>
            <a:blip r:embed="rId64">
              <a:extLst/>
            </a:blip>
            <a:stretch>
              <a:fillRect/>
            </a:stretch>
          </p:blipFill>
          <p:spPr>
            <a:xfrm>
              <a:off x="5982115" y="4610383"/>
              <a:ext cx="188130" cy="509059"/>
            </a:xfrm>
            <a:prstGeom prst="rect">
              <a:avLst/>
            </a:prstGeom>
            <a:effectLst/>
          </p:spPr>
        </p:pic>
        <p:pic>
          <p:nvPicPr>
            <p:cNvPr id="1073" name="Line Shape" descr="Line Shape"/>
            <p:cNvPicPr>
              <a:picLocks noChangeAspect="0"/>
            </p:cNvPicPr>
            <p:nvPr/>
          </p:nvPicPr>
          <p:blipFill>
            <a:blip r:embed="rId65">
              <a:extLst/>
            </a:blip>
            <a:stretch>
              <a:fillRect/>
            </a:stretch>
          </p:blipFill>
          <p:spPr>
            <a:xfrm>
              <a:off x="1257715" y="5265491"/>
              <a:ext cx="520701" cy="229311"/>
            </a:xfrm>
            <a:prstGeom prst="rect">
              <a:avLst/>
            </a:prstGeom>
            <a:effectLst/>
          </p:spPr>
        </p:pic>
        <p:pic>
          <p:nvPicPr>
            <p:cNvPr id="1075" name="Line Shape" descr="Line Shape"/>
            <p:cNvPicPr>
              <a:picLocks noChangeAspect="0"/>
            </p:cNvPicPr>
            <p:nvPr/>
          </p:nvPicPr>
          <p:blipFill>
            <a:blip r:embed="rId66">
              <a:extLst/>
            </a:blip>
            <a:stretch>
              <a:fillRect/>
            </a:stretch>
          </p:blipFill>
          <p:spPr>
            <a:xfrm>
              <a:off x="1911765" y="5252791"/>
              <a:ext cx="495301" cy="242668"/>
            </a:xfrm>
            <a:prstGeom prst="rect">
              <a:avLst/>
            </a:prstGeom>
            <a:effectLst/>
          </p:spPr>
        </p:pic>
        <p:pic>
          <p:nvPicPr>
            <p:cNvPr id="1077" name="Line Shape" descr="Line Shape"/>
            <p:cNvPicPr>
              <a:picLocks noChangeAspect="0"/>
            </p:cNvPicPr>
            <p:nvPr/>
          </p:nvPicPr>
          <p:blipFill>
            <a:blip r:embed="rId67">
              <a:extLst/>
            </a:blip>
            <a:stretch>
              <a:fillRect/>
            </a:stretch>
          </p:blipFill>
          <p:spPr>
            <a:xfrm>
              <a:off x="2491732" y="5221041"/>
              <a:ext cx="575734" cy="297765"/>
            </a:xfrm>
            <a:prstGeom prst="rect">
              <a:avLst/>
            </a:prstGeom>
            <a:effectLst/>
          </p:spPr>
        </p:pic>
        <p:pic>
          <p:nvPicPr>
            <p:cNvPr id="1079" name="Line Shape" descr="Line Shape"/>
            <p:cNvPicPr>
              <a:picLocks noChangeAspect="0"/>
            </p:cNvPicPr>
            <p:nvPr/>
          </p:nvPicPr>
          <p:blipFill>
            <a:blip r:embed="rId68">
              <a:extLst/>
            </a:blip>
            <a:stretch>
              <a:fillRect/>
            </a:stretch>
          </p:blipFill>
          <p:spPr>
            <a:xfrm>
              <a:off x="4216815" y="5119441"/>
              <a:ext cx="476251" cy="197334"/>
            </a:xfrm>
            <a:prstGeom prst="rect">
              <a:avLst/>
            </a:prstGeom>
            <a:effectLst/>
          </p:spPr>
        </p:pic>
        <p:pic>
          <p:nvPicPr>
            <p:cNvPr id="1081" name="Line Shape" descr="Line Shape"/>
            <p:cNvPicPr>
              <a:picLocks noChangeAspect="0"/>
            </p:cNvPicPr>
            <p:nvPr/>
          </p:nvPicPr>
          <p:blipFill>
            <a:blip r:embed="rId69">
              <a:extLst/>
            </a:blip>
            <a:stretch>
              <a:fillRect/>
            </a:stretch>
          </p:blipFill>
          <p:spPr>
            <a:xfrm>
              <a:off x="4826415" y="5125791"/>
              <a:ext cx="374651" cy="174154"/>
            </a:xfrm>
            <a:prstGeom prst="rect">
              <a:avLst/>
            </a:prstGeom>
            <a:effectLst/>
          </p:spPr>
        </p:pic>
        <p:pic>
          <p:nvPicPr>
            <p:cNvPr id="1083" name="Line Shape" descr="Line Shape"/>
            <p:cNvPicPr>
              <a:picLocks noChangeAspect="0"/>
            </p:cNvPicPr>
            <p:nvPr/>
          </p:nvPicPr>
          <p:blipFill>
            <a:blip r:embed="rId70">
              <a:extLst/>
            </a:blip>
            <a:stretch>
              <a:fillRect/>
            </a:stretch>
          </p:blipFill>
          <p:spPr>
            <a:xfrm>
              <a:off x="5378865" y="5055941"/>
              <a:ext cx="546101" cy="295148"/>
            </a:xfrm>
            <a:prstGeom prst="rect">
              <a:avLst/>
            </a:prstGeom>
            <a:effectLst/>
          </p:spPr>
        </p:pic>
        <p:pic>
          <p:nvPicPr>
            <p:cNvPr id="1085" name="Line Shape" descr="Line Shape"/>
            <p:cNvPicPr>
              <a:picLocks noChangeAspect="0"/>
            </p:cNvPicPr>
            <p:nvPr/>
          </p:nvPicPr>
          <p:blipFill>
            <a:blip r:embed="rId71">
              <a:extLst/>
            </a:blip>
            <a:stretch>
              <a:fillRect/>
            </a:stretch>
          </p:blipFill>
          <p:spPr>
            <a:xfrm>
              <a:off x="1134948" y="5102508"/>
              <a:ext cx="1494368" cy="194309"/>
            </a:xfrm>
            <a:prstGeom prst="rect">
              <a:avLst/>
            </a:prstGeom>
            <a:effectLst/>
          </p:spPr>
        </p:pic>
        <p:pic>
          <p:nvPicPr>
            <p:cNvPr id="1087" name="Line Shape" descr="Line Shape"/>
            <p:cNvPicPr>
              <a:picLocks noChangeAspect="0"/>
            </p:cNvPicPr>
            <p:nvPr/>
          </p:nvPicPr>
          <p:blipFill>
            <a:blip r:embed="rId72">
              <a:extLst/>
            </a:blip>
            <a:stretch>
              <a:fillRect/>
            </a:stretch>
          </p:blipFill>
          <p:spPr>
            <a:xfrm>
              <a:off x="960967" y="5726876"/>
              <a:ext cx="154368" cy="319688"/>
            </a:xfrm>
            <a:prstGeom prst="rect">
              <a:avLst/>
            </a:prstGeom>
            <a:effectLst/>
          </p:spPr>
        </p:pic>
        <p:pic>
          <p:nvPicPr>
            <p:cNvPr id="1089" name="Line Shape" descr="Line Shape"/>
            <p:cNvPicPr>
              <a:picLocks noChangeAspect="0"/>
            </p:cNvPicPr>
            <p:nvPr/>
          </p:nvPicPr>
          <p:blipFill>
            <a:blip r:embed="rId73">
              <a:extLst/>
            </a:blip>
            <a:stretch>
              <a:fillRect/>
            </a:stretch>
          </p:blipFill>
          <p:spPr>
            <a:xfrm>
              <a:off x="1209809" y="5602041"/>
              <a:ext cx="86007" cy="368301"/>
            </a:xfrm>
            <a:prstGeom prst="rect">
              <a:avLst/>
            </a:prstGeom>
            <a:effectLst/>
          </p:spPr>
        </p:pic>
        <p:pic>
          <p:nvPicPr>
            <p:cNvPr id="1091" name="Line Shape" descr="Line Shape"/>
            <p:cNvPicPr>
              <a:picLocks noChangeAspect="0"/>
            </p:cNvPicPr>
            <p:nvPr/>
          </p:nvPicPr>
          <p:blipFill>
            <a:blip r:embed="rId74">
              <a:extLst/>
            </a:blip>
            <a:stretch>
              <a:fillRect/>
            </a:stretch>
          </p:blipFill>
          <p:spPr>
            <a:xfrm>
              <a:off x="1187857" y="6059241"/>
              <a:ext cx="105610" cy="94781"/>
            </a:xfrm>
            <a:prstGeom prst="rect">
              <a:avLst/>
            </a:prstGeom>
            <a:effectLst/>
          </p:spPr>
        </p:pic>
        <p:pic>
          <p:nvPicPr>
            <p:cNvPr id="1093" name="Line Shape" descr="Line Shape"/>
            <p:cNvPicPr>
              <a:picLocks noChangeAspect="0"/>
            </p:cNvPicPr>
            <p:nvPr/>
          </p:nvPicPr>
          <p:blipFill>
            <a:blip r:embed="rId75">
              <a:extLst/>
            </a:blip>
            <a:stretch>
              <a:fillRect/>
            </a:stretch>
          </p:blipFill>
          <p:spPr>
            <a:xfrm>
              <a:off x="4550688" y="5573197"/>
              <a:ext cx="177044" cy="301254"/>
            </a:xfrm>
            <a:prstGeom prst="rect">
              <a:avLst/>
            </a:prstGeom>
            <a:effectLst/>
          </p:spPr>
        </p:pic>
        <p:pic>
          <p:nvPicPr>
            <p:cNvPr id="1095" name="Line Shape" descr="Line Shape"/>
            <p:cNvPicPr>
              <a:picLocks noChangeAspect="0"/>
            </p:cNvPicPr>
            <p:nvPr/>
          </p:nvPicPr>
          <p:blipFill>
            <a:blip r:embed="rId76">
              <a:extLst/>
            </a:blip>
            <a:stretch>
              <a:fillRect/>
            </a:stretch>
          </p:blipFill>
          <p:spPr>
            <a:xfrm>
              <a:off x="4882346" y="5494091"/>
              <a:ext cx="77420" cy="330201"/>
            </a:xfrm>
            <a:prstGeom prst="rect">
              <a:avLst/>
            </a:prstGeom>
            <a:effectLst/>
          </p:spPr>
        </p:pic>
        <p:pic>
          <p:nvPicPr>
            <p:cNvPr id="1097" name="Line Shape" descr="Line Shape"/>
            <p:cNvPicPr>
              <a:picLocks noChangeAspect="0"/>
            </p:cNvPicPr>
            <p:nvPr/>
          </p:nvPicPr>
          <p:blipFill>
            <a:blip r:embed="rId77">
              <a:extLst/>
            </a:blip>
            <a:stretch>
              <a:fillRect/>
            </a:stretch>
          </p:blipFill>
          <p:spPr>
            <a:xfrm>
              <a:off x="4843574" y="5929564"/>
              <a:ext cx="96200" cy="90570"/>
            </a:xfrm>
            <a:prstGeom prst="rect">
              <a:avLst/>
            </a:prstGeom>
            <a:effectLst/>
          </p:spPr>
        </p:pic>
        <p:pic>
          <p:nvPicPr>
            <p:cNvPr id="1099" name="Line Shape" descr="Line Shape"/>
            <p:cNvPicPr>
              <a:picLocks noChangeAspect="0"/>
            </p:cNvPicPr>
            <p:nvPr/>
          </p:nvPicPr>
          <p:blipFill>
            <a:blip r:embed="rId78">
              <a:extLst/>
            </a:blip>
            <a:stretch>
              <a:fillRect/>
            </a:stretch>
          </p:blipFill>
          <p:spPr>
            <a:xfrm>
              <a:off x="7309736" y="3874841"/>
              <a:ext cx="63030" cy="434831"/>
            </a:xfrm>
            <a:prstGeom prst="rect">
              <a:avLst/>
            </a:prstGeom>
            <a:effectLst/>
          </p:spPr>
        </p:pic>
        <p:pic>
          <p:nvPicPr>
            <p:cNvPr id="1101" name="Line Shape" descr="Line Shape"/>
            <p:cNvPicPr>
              <a:picLocks noChangeAspect="0"/>
            </p:cNvPicPr>
            <p:nvPr/>
          </p:nvPicPr>
          <p:blipFill>
            <a:blip r:embed="rId79">
              <a:extLst/>
            </a:blip>
            <a:stretch>
              <a:fillRect/>
            </a:stretch>
          </p:blipFill>
          <p:spPr>
            <a:xfrm>
              <a:off x="7480715" y="3879270"/>
              <a:ext cx="165101" cy="404416"/>
            </a:xfrm>
            <a:prstGeom prst="rect">
              <a:avLst/>
            </a:prstGeom>
            <a:effectLst/>
          </p:spPr>
        </p:pic>
        <p:pic>
          <p:nvPicPr>
            <p:cNvPr id="1103" name="Line Shape" descr="Line Shape"/>
            <p:cNvPicPr>
              <a:picLocks noChangeAspect="0"/>
            </p:cNvPicPr>
            <p:nvPr/>
          </p:nvPicPr>
          <p:blipFill>
            <a:blip r:embed="rId80">
              <a:extLst/>
            </a:blip>
            <a:stretch>
              <a:fillRect/>
            </a:stretch>
          </p:blipFill>
          <p:spPr>
            <a:xfrm>
              <a:off x="7408748" y="4128841"/>
              <a:ext cx="262468" cy="76201"/>
            </a:xfrm>
            <a:prstGeom prst="rect">
              <a:avLst/>
            </a:prstGeom>
            <a:effectLst/>
          </p:spPr>
        </p:pic>
        <p:pic>
          <p:nvPicPr>
            <p:cNvPr id="1105" name="Line Shape" descr="Line Shape"/>
            <p:cNvPicPr>
              <a:picLocks noChangeAspect="0"/>
            </p:cNvPicPr>
            <p:nvPr/>
          </p:nvPicPr>
          <p:blipFill>
            <a:blip r:embed="rId81">
              <a:extLst/>
            </a:blip>
            <a:stretch>
              <a:fillRect/>
            </a:stretch>
          </p:blipFill>
          <p:spPr>
            <a:xfrm>
              <a:off x="7566748" y="4104147"/>
              <a:ext cx="218768" cy="180360"/>
            </a:xfrm>
            <a:prstGeom prst="rect">
              <a:avLst/>
            </a:prstGeom>
            <a:effectLst/>
          </p:spPr>
        </p:pic>
        <p:pic>
          <p:nvPicPr>
            <p:cNvPr id="1107" name="Line Shape" descr="Line Shape"/>
            <p:cNvPicPr>
              <a:picLocks noChangeAspect="0"/>
            </p:cNvPicPr>
            <p:nvPr/>
          </p:nvPicPr>
          <p:blipFill>
            <a:blip r:embed="rId82">
              <a:extLst/>
            </a:blip>
            <a:stretch>
              <a:fillRect/>
            </a:stretch>
          </p:blipFill>
          <p:spPr>
            <a:xfrm>
              <a:off x="7779776" y="4130543"/>
              <a:ext cx="170840" cy="110949"/>
            </a:xfrm>
            <a:prstGeom prst="rect">
              <a:avLst/>
            </a:prstGeom>
            <a:effectLst/>
          </p:spPr>
        </p:pic>
        <p:pic>
          <p:nvPicPr>
            <p:cNvPr id="1109" name="Line Shape" descr="Line Shape"/>
            <p:cNvPicPr>
              <a:picLocks noChangeAspect="0"/>
            </p:cNvPicPr>
            <p:nvPr/>
          </p:nvPicPr>
          <p:blipFill>
            <a:blip r:embed="rId83">
              <a:extLst/>
            </a:blip>
            <a:stretch>
              <a:fillRect/>
            </a:stretch>
          </p:blipFill>
          <p:spPr>
            <a:xfrm>
              <a:off x="7956957" y="4148686"/>
              <a:ext cx="122911" cy="127935"/>
            </a:xfrm>
            <a:prstGeom prst="rect">
              <a:avLst/>
            </a:prstGeom>
            <a:effectLst/>
          </p:spPr>
        </p:pic>
        <p:pic>
          <p:nvPicPr>
            <p:cNvPr id="1111" name="Line Shape" descr="Line Shape"/>
            <p:cNvPicPr>
              <a:picLocks noChangeAspect="0"/>
            </p:cNvPicPr>
            <p:nvPr/>
          </p:nvPicPr>
          <p:blipFill>
            <a:blip r:embed="rId84">
              <a:extLst/>
            </a:blip>
            <a:stretch>
              <a:fillRect/>
            </a:stretch>
          </p:blipFill>
          <p:spPr>
            <a:xfrm>
              <a:off x="8064915" y="4148362"/>
              <a:ext cx="406401" cy="130537"/>
            </a:xfrm>
            <a:prstGeom prst="rect">
              <a:avLst/>
            </a:prstGeom>
            <a:effectLst/>
          </p:spPr>
        </p:pic>
        <p:pic>
          <p:nvPicPr>
            <p:cNvPr id="1113" name="Line Shape" descr="Line Shape"/>
            <p:cNvPicPr>
              <a:picLocks noChangeAspect="0"/>
            </p:cNvPicPr>
            <p:nvPr/>
          </p:nvPicPr>
          <p:blipFill>
            <a:blip r:embed="rId85">
              <a:extLst/>
            </a:blip>
            <a:stretch>
              <a:fillRect/>
            </a:stretch>
          </p:blipFill>
          <p:spPr>
            <a:xfrm>
              <a:off x="8460946" y="3989141"/>
              <a:ext cx="149025" cy="340924"/>
            </a:xfrm>
            <a:prstGeom prst="rect">
              <a:avLst/>
            </a:prstGeom>
            <a:effectLst/>
          </p:spPr>
        </p:pic>
        <p:pic>
          <p:nvPicPr>
            <p:cNvPr id="1115" name="Line Shape" descr="Line Shape"/>
            <p:cNvPicPr>
              <a:picLocks noChangeAspect="0"/>
            </p:cNvPicPr>
            <p:nvPr/>
          </p:nvPicPr>
          <p:blipFill>
            <a:blip r:embed="rId86">
              <a:extLst/>
            </a:blip>
            <a:stretch>
              <a:fillRect/>
            </a:stretch>
          </p:blipFill>
          <p:spPr>
            <a:xfrm>
              <a:off x="8649115" y="3972422"/>
              <a:ext cx="96605" cy="334220"/>
            </a:xfrm>
            <a:prstGeom prst="rect">
              <a:avLst/>
            </a:prstGeom>
            <a:effectLst/>
          </p:spPr>
        </p:pic>
        <p:pic>
          <p:nvPicPr>
            <p:cNvPr id="1117" name="Line Shape" descr="Line Shape"/>
            <p:cNvPicPr>
              <a:picLocks noChangeAspect="0"/>
            </p:cNvPicPr>
            <p:nvPr/>
          </p:nvPicPr>
          <p:blipFill>
            <a:blip r:embed="rId87">
              <a:extLst/>
            </a:blip>
            <a:stretch>
              <a:fillRect/>
            </a:stretch>
          </p:blipFill>
          <p:spPr>
            <a:xfrm>
              <a:off x="8712615" y="4118066"/>
              <a:ext cx="184151" cy="186190"/>
            </a:xfrm>
            <a:prstGeom prst="rect">
              <a:avLst/>
            </a:prstGeom>
            <a:effectLst/>
          </p:spPr>
        </p:pic>
        <p:pic>
          <p:nvPicPr>
            <p:cNvPr id="1119" name="Line Shape" descr="Line Shape"/>
            <p:cNvPicPr>
              <a:picLocks noChangeAspect="0"/>
            </p:cNvPicPr>
            <p:nvPr/>
          </p:nvPicPr>
          <p:blipFill>
            <a:blip r:embed="rId88">
              <a:extLst/>
            </a:blip>
            <a:stretch>
              <a:fillRect/>
            </a:stretch>
          </p:blipFill>
          <p:spPr>
            <a:xfrm>
              <a:off x="8934865" y="3925641"/>
              <a:ext cx="107951" cy="438151"/>
            </a:xfrm>
            <a:prstGeom prst="rect">
              <a:avLst/>
            </a:prstGeom>
            <a:effectLst/>
          </p:spPr>
        </p:pic>
        <p:pic>
          <p:nvPicPr>
            <p:cNvPr id="1121" name="Line Shape" descr="Line Shape"/>
            <p:cNvPicPr>
              <a:picLocks noChangeAspect="0"/>
            </p:cNvPicPr>
            <p:nvPr/>
          </p:nvPicPr>
          <p:blipFill>
            <a:blip r:embed="rId89">
              <a:extLst/>
            </a:blip>
            <a:stretch>
              <a:fillRect/>
            </a:stretch>
          </p:blipFill>
          <p:spPr>
            <a:xfrm>
              <a:off x="9347615" y="4173291"/>
              <a:ext cx="273051" cy="44451"/>
            </a:xfrm>
            <a:prstGeom prst="rect">
              <a:avLst/>
            </a:prstGeom>
            <a:effectLst/>
          </p:spPr>
        </p:pic>
        <p:pic>
          <p:nvPicPr>
            <p:cNvPr id="1123" name="Line Shape" descr="Line Shape"/>
            <p:cNvPicPr>
              <a:picLocks noChangeAspect="0"/>
            </p:cNvPicPr>
            <p:nvPr/>
          </p:nvPicPr>
          <p:blipFill>
            <a:blip r:embed="rId90">
              <a:extLst/>
            </a:blip>
            <a:stretch>
              <a:fillRect/>
            </a:stretch>
          </p:blipFill>
          <p:spPr>
            <a:xfrm>
              <a:off x="9377248" y="4274891"/>
              <a:ext cx="313268" cy="53770"/>
            </a:xfrm>
            <a:prstGeom prst="rect">
              <a:avLst/>
            </a:prstGeom>
            <a:effectLst/>
          </p:spPr>
        </p:pic>
        <p:pic>
          <p:nvPicPr>
            <p:cNvPr id="1125" name="Line Shape" descr="Line Shape"/>
            <p:cNvPicPr>
              <a:picLocks noChangeAspect="0"/>
            </p:cNvPicPr>
            <p:nvPr/>
          </p:nvPicPr>
          <p:blipFill>
            <a:blip r:embed="rId91">
              <a:extLst/>
            </a:blip>
            <a:stretch>
              <a:fillRect/>
            </a:stretch>
          </p:blipFill>
          <p:spPr>
            <a:xfrm>
              <a:off x="9802371" y="4057773"/>
              <a:ext cx="197178" cy="286969"/>
            </a:xfrm>
            <a:prstGeom prst="rect">
              <a:avLst/>
            </a:prstGeom>
            <a:effectLst/>
          </p:spPr>
        </p:pic>
        <p:pic>
          <p:nvPicPr>
            <p:cNvPr id="1127" name="Line Shape" descr="Line Shape"/>
            <p:cNvPicPr>
              <a:picLocks noChangeAspect="0"/>
            </p:cNvPicPr>
            <p:nvPr/>
          </p:nvPicPr>
          <p:blipFill>
            <a:blip r:embed="rId92">
              <a:extLst/>
            </a:blip>
            <a:stretch>
              <a:fillRect/>
            </a:stretch>
          </p:blipFill>
          <p:spPr>
            <a:xfrm>
              <a:off x="10154065" y="4037824"/>
              <a:ext cx="69851" cy="287868"/>
            </a:xfrm>
            <a:prstGeom prst="rect">
              <a:avLst/>
            </a:prstGeom>
            <a:effectLst/>
          </p:spPr>
        </p:pic>
        <p:pic>
          <p:nvPicPr>
            <p:cNvPr id="1129" name="Line Shape" descr="Line Shape"/>
            <p:cNvPicPr>
              <a:picLocks noChangeAspect="0"/>
            </p:cNvPicPr>
            <p:nvPr/>
          </p:nvPicPr>
          <p:blipFill>
            <a:blip r:embed="rId93">
              <a:extLst/>
            </a:blip>
            <a:stretch>
              <a:fillRect/>
            </a:stretch>
          </p:blipFill>
          <p:spPr>
            <a:xfrm>
              <a:off x="10103265" y="4372258"/>
              <a:ext cx="99892" cy="79376"/>
            </a:xfrm>
            <a:prstGeom prst="rect">
              <a:avLst/>
            </a:prstGeom>
            <a:effectLst/>
          </p:spPr>
        </p:pic>
        <p:pic>
          <p:nvPicPr>
            <p:cNvPr id="1131" name="Line Shape" descr="Line Shape"/>
            <p:cNvPicPr>
              <a:picLocks noChangeAspect="0"/>
            </p:cNvPicPr>
            <p:nvPr/>
          </p:nvPicPr>
          <p:blipFill>
            <a:blip r:embed="rId94">
              <a:extLst/>
            </a:blip>
            <a:stretch>
              <a:fillRect/>
            </a:stretch>
          </p:blipFill>
          <p:spPr>
            <a:xfrm>
              <a:off x="10636665" y="4154241"/>
              <a:ext cx="159265" cy="259172"/>
            </a:xfrm>
            <a:prstGeom prst="rect">
              <a:avLst/>
            </a:prstGeom>
            <a:effectLst/>
          </p:spPr>
        </p:pic>
        <p:pic>
          <p:nvPicPr>
            <p:cNvPr id="1133" name="Line Shape" descr="Line Shape"/>
            <p:cNvPicPr>
              <a:picLocks noChangeAspect="0"/>
            </p:cNvPicPr>
            <p:nvPr/>
          </p:nvPicPr>
          <p:blipFill>
            <a:blip r:embed="rId95">
              <a:extLst/>
            </a:blip>
            <a:stretch>
              <a:fillRect/>
            </a:stretch>
          </p:blipFill>
          <p:spPr>
            <a:xfrm>
              <a:off x="10928765" y="4008191"/>
              <a:ext cx="120651" cy="361951"/>
            </a:xfrm>
            <a:prstGeom prst="rect">
              <a:avLst/>
            </a:prstGeom>
            <a:effectLst/>
          </p:spPr>
        </p:pic>
        <p:pic>
          <p:nvPicPr>
            <p:cNvPr id="1135" name="Line Shape" descr="Line Shape"/>
            <p:cNvPicPr>
              <a:picLocks noChangeAspect="0"/>
            </p:cNvPicPr>
            <p:nvPr/>
          </p:nvPicPr>
          <p:blipFill>
            <a:blip r:embed="rId96">
              <a:extLst/>
            </a:blip>
            <a:stretch>
              <a:fillRect/>
            </a:stretch>
          </p:blipFill>
          <p:spPr>
            <a:xfrm>
              <a:off x="10852565" y="4411135"/>
              <a:ext cx="122809" cy="82174"/>
            </a:xfrm>
            <a:prstGeom prst="rect">
              <a:avLst/>
            </a:prstGeom>
            <a:effectLst/>
          </p:spPr>
        </p:pic>
        <p:pic>
          <p:nvPicPr>
            <p:cNvPr id="1137" name="Line Shape" descr="Line Shape"/>
            <p:cNvPicPr>
              <a:picLocks noChangeAspect="0"/>
            </p:cNvPicPr>
            <p:nvPr/>
          </p:nvPicPr>
          <p:blipFill>
            <a:blip r:embed="rId97">
              <a:extLst/>
            </a:blip>
            <a:stretch>
              <a:fillRect/>
            </a:stretch>
          </p:blipFill>
          <p:spPr>
            <a:xfrm>
              <a:off x="7322328" y="5103335"/>
              <a:ext cx="213243" cy="599111"/>
            </a:xfrm>
            <a:prstGeom prst="rect">
              <a:avLst/>
            </a:prstGeom>
            <a:effectLst/>
          </p:spPr>
        </p:pic>
        <p:pic>
          <p:nvPicPr>
            <p:cNvPr id="1139" name="Line Shape" descr="Line Shape"/>
            <p:cNvPicPr>
              <a:picLocks noChangeAspect="0"/>
            </p:cNvPicPr>
            <p:nvPr/>
          </p:nvPicPr>
          <p:blipFill>
            <a:blip r:embed="rId98">
              <a:extLst/>
            </a:blip>
            <a:stretch>
              <a:fillRect/>
            </a:stretch>
          </p:blipFill>
          <p:spPr>
            <a:xfrm>
              <a:off x="7429915" y="5414006"/>
              <a:ext cx="215901" cy="265271"/>
            </a:xfrm>
            <a:prstGeom prst="rect">
              <a:avLst/>
            </a:prstGeom>
            <a:effectLst/>
          </p:spPr>
        </p:pic>
        <p:pic>
          <p:nvPicPr>
            <p:cNvPr id="1141" name="Line Shape" descr="Line Shape"/>
            <p:cNvPicPr>
              <a:picLocks noChangeAspect="0"/>
            </p:cNvPicPr>
            <p:nvPr/>
          </p:nvPicPr>
          <p:blipFill>
            <a:blip r:embed="rId99">
              <a:extLst/>
            </a:blip>
            <a:stretch>
              <a:fillRect/>
            </a:stretch>
          </p:blipFill>
          <p:spPr>
            <a:xfrm>
              <a:off x="7711000" y="5259141"/>
              <a:ext cx="201516" cy="374166"/>
            </a:xfrm>
            <a:prstGeom prst="rect">
              <a:avLst/>
            </a:prstGeom>
            <a:effectLst/>
          </p:spPr>
        </p:pic>
        <p:pic>
          <p:nvPicPr>
            <p:cNvPr id="1143" name="Line Shape" descr="Line Shape"/>
            <p:cNvPicPr>
              <a:picLocks noChangeAspect="0"/>
            </p:cNvPicPr>
            <p:nvPr/>
          </p:nvPicPr>
          <p:blipFill>
            <a:blip r:embed="rId100">
              <a:extLst/>
            </a:blip>
            <a:stretch>
              <a:fillRect/>
            </a:stretch>
          </p:blipFill>
          <p:spPr>
            <a:xfrm>
              <a:off x="7995065" y="5252791"/>
              <a:ext cx="133955" cy="446162"/>
            </a:xfrm>
            <a:prstGeom prst="rect">
              <a:avLst/>
            </a:prstGeom>
            <a:effectLst/>
          </p:spPr>
        </p:pic>
        <p:pic>
          <p:nvPicPr>
            <p:cNvPr id="1145" name="Line Shape" descr="Line Shape"/>
            <p:cNvPicPr>
              <a:picLocks noChangeAspect="0"/>
            </p:cNvPicPr>
            <p:nvPr/>
          </p:nvPicPr>
          <p:blipFill>
            <a:blip r:embed="rId101">
              <a:extLst/>
            </a:blip>
            <a:stretch>
              <a:fillRect/>
            </a:stretch>
          </p:blipFill>
          <p:spPr>
            <a:xfrm>
              <a:off x="8426865" y="5411541"/>
              <a:ext cx="165101" cy="50801"/>
            </a:xfrm>
            <a:prstGeom prst="rect">
              <a:avLst/>
            </a:prstGeom>
            <a:effectLst/>
          </p:spPr>
        </p:pic>
        <p:pic>
          <p:nvPicPr>
            <p:cNvPr id="1147" name="Line Line" descr="Line Line"/>
            <p:cNvPicPr>
              <a:picLocks noChangeAspect="0"/>
            </p:cNvPicPr>
            <p:nvPr/>
          </p:nvPicPr>
          <p:blipFill>
            <a:blip r:embed="rId102">
              <a:extLst/>
            </a:blip>
            <a:stretch>
              <a:fillRect/>
            </a:stretch>
          </p:blipFill>
          <p:spPr>
            <a:xfrm>
              <a:off x="8376065" y="5589341"/>
              <a:ext cx="273051" cy="57151"/>
            </a:xfrm>
            <a:prstGeom prst="rect">
              <a:avLst/>
            </a:prstGeom>
            <a:effectLst/>
          </p:spPr>
        </p:pic>
        <p:pic>
          <p:nvPicPr>
            <p:cNvPr id="1149" name="Line Shape" descr="Line Shape"/>
            <p:cNvPicPr>
              <a:picLocks noChangeAspect="0"/>
            </p:cNvPicPr>
            <p:nvPr/>
          </p:nvPicPr>
          <p:blipFill>
            <a:blip r:embed="rId103">
              <a:extLst/>
            </a:blip>
            <a:stretch>
              <a:fillRect/>
            </a:stretch>
          </p:blipFill>
          <p:spPr>
            <a:xfrm>
              <a:off x="9296815" y="5068765"/>
              <a:ext cx="184151" cy="329069"/>
            </a:xfrm>
            <a:prstGeom prst="rect">
              <a:avLst/>
            </a:prstGeom>
            <a:effectLst/>
          </p:spPr>
        </p:pic>
        <p:pic>
          <p:nvPicPr>
            <p:cNvPr id="1151" name="Line Shape" descr="Line Shape"/>
            <p:cNvPicPr>
              <a:picLocks noChangeAspect="0"/>
            </p:cNvPicPr>
            <p:nvPr/>
          </p:nvPicPr>
          <p:blipFill>
            <a:blip r:embed="rId104">
              <a:extLst/>
            </a:blip>
            <a:stretch>
              <a:fillRect/>
            </a:stretch>
          </p:blipFill>
          <p:spPr>
            <a:xfrm>
              <a:off x="9595265" y="5132141"/>
              <a:ext cx="215901" cy="254001"/>
            </a:xfrm>
            <a:prstGeom prst="rect">
              <a:avLst/>
            </a:prstGeom>
            <a:effectLst/>
          </p:spPr>
        </p:pic>
        <p:pic>
          <p:nvPicPr>
            <p:cNvPr id="1153" name="Line Shape" descr="Line Shape"/>
            <p:cNvPicPr>
              <a:picLocks noChangeAspect="0"/>
            </p:cNvPicPr>
            <p:nvPr/>
          </p:nvPicPr>
          <p:blipFill>
            <a:blip r:embed="rId105">
              <a:extLst/>
            </a:blip>
            <a:stretch>
              <a:fillRect/>
            </a:stretch>
          </p:blipFill>
          <p:spPr>
            <a:xfrm>
              <a:off x="9620665" y="5122529"/>
              <a:ext cx="184151" cy="295363"/>
            </a:xfrm>
            <a:prstGeom prst="rect">
              <a:avLst/>
            </a:prstGeom>
            <a:effectLst/>
          </p:spPr>
        </p:pic>
        <p:pic>
          <p:nvPicPr>
            <p:cNvPr id="1155" name="Line Shape" descr="Line Shape"/>
            <p:cNvPicPr>
              <a:picLocks noChangeAspect="0"/>
            </p:cNvPicPr>
            <p:nvPr/>
          </p:nvPicPr>
          <p:blipFill>
            <a:blip r:embed="rId106">
              <a:extLst/>
            </a:blip>
            <a:stretch>
              <a:fillRect/>
            </a:stretch>
          </p:blipFill>
          <p:spPr>
            <a:xfrm>
              <a:off x="9988965" y="5049591"/>
              <a:ext cx="209551" cy="320936"/>
            </a:xfrm>
            <a:prstGeom prst="rect">
              <a:avLst/>
            </a:prstGeom>
            <a:effectLst/>
          </p:spPr>
        </p:pic>
        <p:pic>
          <p:nvPicPr>
            <p:cNvPr id="1157" name="Line Shape" descr="Line Shape"/>
            <p:cNvPicPr>
              <a:picLocks noChangeAspect="0"/>
            </p:cNvPicPr>
            <p:nvPr/>
          </p:nvPicPr>
          <p:blipFill>
            <a:blip r:embed="rId107">
              <a:extLst/>
            </a:blip>
            <a:stretch>
              <a:fillRect/>
            </a:stretch>
          </p:blipFill>
          <p:spPr>
            <a:xfrm>
              <a:off x="9315865" y="5532456"/>
              <a:ext cx="1178771" cy="75936"/>
            </a:xfrm>
            <a:prstGeom prst="rect">
              <a:avLst/>
            </a:prstGeom>
            <a:effectLst/>
          </p:spPr>
        </p:pic>
        <p:pic>
          <p:nvPicPr>
            <p:cNvPr id="1159" name="Line Shape" descr="Line Shape"/>
            <p:cNvPicPr>
              <a:picLocks noChangeAspect="0"/>
            </p:cNvPicPr>
            <p:nvPr/>
          </p:nvPicPr>
          <p:blipFill>
            <a:blip r:embed="rId108">
              <a:extLst/>
            </a:blip>
            <a:stretch>
              <a:fillRect/>
            </a:stretch>
          </p:blipFill>
          <p:spPr>
            <a:xfrm>
              <a:off x="9471208" y="5722691"/>
              <a:ext cx="187558" cy="258235"/>
            </a:xfrm>
            <a:prstGeom prst="rect">
              <a:avLst/>
            </a:prstGeom>
            <a:effectLst/>
          </p:spPr>
        </p:pic>
        <p:pic>
          <p:nvPicPr>
            <p:cNvPr id="1161" name="Line Line" descr="Line Line"/>
            <p:cNvPicPr>
              <a:picLocks noChangeAspect="0"/>
            </p:cNvPicPr>
            <p:nvPr/>
          </p:nvPicPr>
          <p:blipFill>
            <a:blip r:embed="rId109">
              <a:extLst/>
            </a:blip>
            <a:stretch>
              <a:fillRect/>
            </a:stretch>
          </p:blipFill>
          <p:spPr>
            <a:xfrm>
              <a:off x="9633365" y="5798891"/>
              <a:ext cx="146051" cy="146051"/>
            </a:xfrm>
            <a:prstGeom prst="rect">
              <a:avLst/>
            </a:prstGeom>
            <a:effectLst/>
          </p:spPr>
        </p:pic>
        <p:pic>
          <p:nvPicPr>
            <p:cNvPr id="1163" name="Line Shape" descr="Line Shape"/>
            <p:cNvPicPr>
              <a:picLocks noChangeAspect="0"/>
            </p:cNvPicPr>
            <p:nvPr/>
          </p:nvPicPr>
          <p:blipFill>
            <a:blip r:embed="rId110">
              <a:extLst/>
            </a:blip>
            <a:stretch>
              <a:fillRect/>
            </a:stretch>
          </p:blipFill>
          <p:spPr>
            <a:xfrm>
              <a:off x="9660467" y="5792541"/>
              <a:ext cx="131649" cy="209551"/>
            </a:xfrm>
            <a:prstGeom prst="rect">
              <a:avLst/>
            </a:prstGeom>
            <a:effectLst/>
          </p:spPr>
        </p:pic>
        <p:pic>
          <p:nvPicPr>
            <p:cNvPr id="1165" name="Line Shape" descr="Line Shape"/>
            <p:cNvPicPr>
              <a:picLocks noChangeAspect="0"/>
            </p:cNvPicPr>
            <p:nvPr/>
          </p:nvPicPr>
          <p:blipFill>
            <a:blip r:embed="rId111">
              <a:extLst/>
            </a:blip>
            <a:stretch>
              <a:fillRect/>
            </a:stretch>
          </p:blipFill>
          <p:spPr>
            <a:xfrm>
              <a:off x="9811165" y="5737508"/>
              <a:ext cx="133351" cy="236298"/>
            </a:xfrm>
            <a:prstGeom prst="rect">
              <a:avLst/>
            </a:prstGeom>
            <a:effectLst/>
          </p:spPr>
        </p:pic>
        <p:pic>
          <p:nvPicPr>
            <p:cNvPr id="1167" name="Line Shape" descr="Line Shape"/>
            <p:cNvPicPr>
              <a:picLocks noChangeAspect="0"/>
            </p:cNvPicPr>
            <p:nvPr/>
          </p:nvPicPr>
          <p:blipFill>
            <a:blip r:embed="rId112">
              <a:extLst/>
            </a:blip>
            <a:stretch>
              <a:fillRect/>
            </a:stretch>
          </p:blipFill>
          <p:spPr>
            <a:xfrm>
              <a:off x="9817515" y="5729041"/>
              <a:ext cx="228601" cy="88901"/>
            </a:xfrm>
            <a:prstGeom prst="rect">
              <a:avLst/>
            </a:prstGeom>
            <a:effectLst/>
          </p:spPr>
        </p:pic>
        <p:pic>
          <p:nvPicPr>
            <p:cNvPr id="1169" name="Line Line" descr="Line Line"/>
            <p:cNvPicPr>
              <a:picLocks noChangeAspect="0"/>
            </p:cNvPicPr>
            <p:nvPr/>
          </p:nvPicPr>
          <p:blipFill>
            <a:blip r:embed="rId113">
              <a:extLst/>
            </a:blip>
            <a:stretch>
              <a:fillRect/>
            </a:stretch>
          </p:blipFill>
          <p:spPr>
            <a:xfrm>
              <a:off x="10008015" y="5754441"/>
              <a:ext cx="165101" cy="165101"/>
            </a:xfrm>
            <a:prstGeom prst="rect">
              <a:avLst/>
            </a:prstGeom>
            <a:effectLst/>
          </p:spPr>
        </p:pic>
        <p:pic>
          <p:nvPicPr>
            <p:cNvPr id="1171" name="Line Shape" descr="Line Shape"/>
            <p:cNvPicPr>
              <a:picLocks noChangeAspect="0"/>
            </p:cNvPicPr>
            <p:nvPr/>
          </p:nvPicPr>
          <p:blipFill>
            <a:blip r:embed="rId114">
              <a:extLst/>
            </a:blip>
            <a:stretch>
              <a:fillRect/>
            </a:stretch>
          </p:blipFill>
          <p:spPr>
            <a:xfrm>
              <a:off x="10021693" y="5735391"/>
              <a:ext cx="157773" cy="231045"/>
            </a:xfrm>
            <a:prstGeom prst="rect">
              <a:avLst/>
            </a:prstGeom>
            <a:effectLst/>
          </p:spPr>
        </p:pic>
        <p:pic>
          <p:nvPicPr>
            <p:cNvPr id="1173" name="Line Shape" descr="Line Shape"/>
            <p:cNvPicPr>
              <a:picLocks noChangeAspect="0"/>
            </p:cNvPicPr>
            <p:nvPr/>
          </p:nvPicPr>
          <p:blipFill>
            <a:blip r:embed="rId115">
              <a:extLst/>
            </a:blip>
            <a:stretch>
              <a:fillRect/>
            </a:stretch>
          </p:blipFill>
          <p:spPr>
            <a:xfrm>
              <a:off x="10193981" y="5684591"/>
              <a:ext cx="136941" cy="298451"/>
            </a:xfrm>
            <a:prstGeom prst="rect">
              <a:avLst/>
            </a:prstGeom>
            <a:effectLst/>
          </p:spPr>
        </p:pic>
        <p:pic>
          <p:nvPicPr>
            <p:cNvPr id="1175" name="Line Shape" descr="Line Shape"/>
            <p:cNvPicPr>
              <a:picLocks noChangeAspect="0"/>
            </p:cNvPicPr>
            <p:nvPr/>
          </p:nvPicPr>
          <p:blipFill>
            <a:blip r:embed="rId116">
              <a:extLst/>
            </a:blip>
            <a:stretch>
              <a:fillRect/>
            </a:stretch>
          </p:blipFill>
          <p:spPr>
            <a:xfrm>
              <a:off x="10376315" y="5735391"/>
              <a:ext cx="177801" cy="190501"/>
            </a:xfrm>
            <a:prstGeom prst="rect">
              <a:avLst/>
            </a:prstGeom>
            <a:effectLst/>
          </p:spPr>
        </p:pic>
        <p:pic>
          <p:nvPicPr>
            <p:cNvPr id="1177" name="Line Shape" descr="Line Shape"/>
            <p:cNvPicPr>
              <a:picLocks noChangeAspect="0"/>
            </p:cNvPicPr>
            <p:nvPr/>
          </p:nvPicPr>
          <p:blipFill>
            <a:blip r:embed="rId117">
              <a:extLst/>
            </a:blip>
            <a:stretch>
              <a:fillRect/>
            </a:stretch>
          </p:blipFill>
          <p:spPr>
            <a:xfrm>
              <a:off x="10398768" y="5741741"/>
              <a:ext cx="155348" cy="241301"/>
            </a:xfrm>
            <a:prstGeom prst="rect">
              <a:avLst/>
            </a:prstGeom>
            <a:effectLst/>
          </p:spPr>
        </p:pic>
        <p:pic>
          <p:nvPicPr>
            <p:cNvPr id="1179" name="Line Shape" descr="Line Shape"/>
            <p:cNvPicPr>
              <a:picLocks noChangeAspect="0"/>
            </p:cNvPicPr>
            <p:nvPr/>
          </p:nvPicPr>
          <p:blipFill>
            <a:blip r:embed="rId118">
              <a:extLst/>
            </a:blip>
            <a:stretch>
              <a:fillRect/>
            </a:stretch>
          </p:blipFill>
          <p:spPr>
            <a:xfrm>
              <a:off x="10604915" y="5735391"/>
              <a:ext cx="150109" cy="231088"/>
            </a:xfrm>
            <a:prstGeom prst="rect">
              <a:avLst/>
            </a:prstGeom>
            <a:effectLst/>
          </p:spPr>
        </p:pic>
        <p:pic>
          <p:nvPicPr>
            <p:cNvPr id="1181" name="Line Shape" descr="Line Shape"/>
            <p:cNvPicPr>
              <a:picLocks noChangeAspect="0"/>
            </p:cNvPicPr>
            <p:nvPr/>
          </p:nvPicPr>
          <p:blipFill>
            <a:blip r:embed="rId119">
              <a:extLst/>
            </a:blip>
            <a:stretch>
              <a:fillRect/>
            </a:stretch>
          </p:blipFill>
          <p:spPr>
            <a:xfrm>
              <a:off x="10770015" y="5748091"/>
              <a:ext cx="184151" cy="196851"/>
            </a:xfrm>
            <a:prstGeom prst="rect">
              <a:avLst/>
            </a:prstGeom>
            <a:effectLst/>
          </p:spPr>
        </p:pic>
        <p:pic>
          <p:nvPicPr>
            <p:cNvPr id="1183" name="Line Shape" descr="Line Shape"/>
            <p:cNvPicPr>
              <a:picLocks noChangeAspect="0"/>
            </p:cNvPicPr>
            <p:nvPr/>
          </p:nvPicPr>
          <p:blipFill>
            <a:blip r:embed="rId120">
              <a:extLst/>
            </a:blip>
            <a:stretch>
              <a:fillRect/>
            </a:stretch>
          </p:blipFill>
          <p:spPr>
            <a:xfrm>
              <a:off x="10827165" y="5735391"/>
              <a:ext cx="146051" cy="241301"/>
            </a:xfrm>
            <a:prstGeom prst="rect">
              <a:avLst/>
            </a:prstGeom>
            <a:effectLst/>
          </p:spPr>
        </p:pic>
        <p:pic>
          <p:nvPicPr>
            <p:cNvPr id="1185" name="Line Shape" descr="Line Shape"/>
            <p:cNvPicPr>
              <a:picLocks noChangeAspect="0"/>
            </p:cNvPicPr>
            <p:nvPr/>
          </p:nvPicPr>
          <p:blipFill>
            <a:blip r:embed="rId121">
              <a:extLst/>
            </a:blip>
            <a:stretch>
              <a:fillRect/>
            </a:stretch>
          </p:blipFill>
          <p:spPr>
            <a:xfrm>
              <a:off x="10992265" y="5702515"/>
              <a:ext cx="234951" cy="217027"/>
            </a:xfrm>
            <a:prstGeom prst="rect">
              <a:avLst/>
            </a:prstGeom>
            <a:effectLst/>
          </p:spPr>
        </p:pic>
        <p:pic>
          <p:nvPicPr>
            <p:cNvPr id="1187" name="Line Shape" descr="Line Shape"/>
            <p:cNvPicPr>
              <a:picLocks noChangeAspect="0"/>
            </p:cNvPicPr>
            <p:nvPr/>
          </p:nvPicPr>
          <p:blipFill>
            <a:blip r:embed="rId122">
              <a:extLst/>
            </a:blip>
            <a:stretch>
              <a:fillRect/>
            </a:stretch>
          </p:blipFill>
          <p:spPr>
            <a:xfrm>
              <a:off x="9627015" y="6059667"/>
              <a:ext cx="1555751" cy="101175"/>
            </a:xfrm>
            <a:prstGeom prst="rect">
              <a:avLst/>
            </a:prstGeom>
            <a:effectLst/>
          </p:spPr>
        </p:pic>
        <p:pic>
          <p:nvPicPr>
            <p:cNvPr id="1189" name="Line Shape" descr="Line Shape"/>
            <p:cNvPicPr>
              <a:picLocks noChangeAspect="0"/>
            </p:cNvPicPr>
            <p:nvPr/>
          </p:nvPicPr>
          <p:blipFill>
            <a:blip r:embed="rId123">
              <a:extLst/>
            </a:blip>
            <a:stretch>
              <a:fillRect/>
            </a:stretch>
          </p:blipFill>
          <p:spPr>
            <a:xfrm>
              <a:off x="10051339" y="6237467"/>
              <a:ext cx="274177" cy="189434"/>
            </a:xfrm>
            <a:prstGeom prst="rect">
              <a:avLst/>
            </a:prstGeom>
            <a:effectLst/>
          </p:spPr>
        </p:pic>
        <p:pic>
          <p:nvPicPr>
            <p:cNvPr id="1191" name="Line Shape" descr="Line Shape"/>
            <p:cNvPicPr>
              <a:picLocks noChangeAspect="0"/>
            </p:cNvPicPr>
            <p:nvPr/>
          </p:nvPicPr>
          <p:blipFill>
            <a:blip r:embed="rId124">
              <a:extLst/>
            </a:blip>
            <a:stretch>
              <a:fillRect/>
            </a:stretch>
          </p:blipFill>
          <p:spPr>
            <a:xfrm>
              <a:off x="10503315" y="6257271"/>
              <a:ext cx="247651" cy="185899"/>
            </a:xfrm>
            <a:prstGeom prst="rect">
              <a:avLst/>
            </a:prstGeom>
            <a:effectLst/>
          </p:spPr>
        </p:pic>
        <p:pic>
          <p:nvPicPr>
            <p:cNvPr id="1193" name="Line Shape" descr="Line Shape"/>
            <p:cNvPicPr>
              <a:picLocks noChangeAspect="0"/>
            </p:cNvPicPr>
            <p:nvPr/>
          </p:nvPicPr>
          <p:blipFill>
            <a:blip r:embed="rId125">
              <a:extLst/>
            </a:blip>
            <a:stretch>
              <a:fillRect/>
            </a:stretch>
          </p:blipFill>
          <p:spPr>
            <a:xfrm>
              <a:off x="10814465" y="6260163"/>
              <a:ext cx="368301" cy="204629"/>
            </a:xfrm>
            <a:prstGeom prst="rect">
              <a:avLst/>
            </a:prstGeom>
            <a:effectLst/>
          </p:spPr>
        </p:pic>
        <p:pic>
          <p:nvPicPr>
            <p:cNvPr id="1195" name="Line Shape" descr="Line Shape"/>
            <p:cNvPicPr>
              <a:picLocks noChangeAspect="0"/>
            </p:cNvPicPr>
            <p:nvPr/>
          </p:nvPicPr>
          <p:blipFill>
            <a:blip r:embed="rId126">
              <a:extLst/>
            </a:blip>
            <a:stretch>
              <a:fillRect/>
            </a:stretch>
          </p:blipFill>
          <p:spPr>
            <a:xfrm>
              <a:off x="10954165" y="5652841"/>
              <a:ext cx="294547" cy="323851"/>
            </a:xfrm>
            <a:prstGeom prst="rect">
              <a:avLst/>
            </a:prstGeom>
            <a:effectLst/>
          </p:spPr>
        </p:pic>
        <p:pic>
          <p:nvPicPr>
            <p:cNvPr id="1197" name="Line Shape" descr="Line Shape"/>
            <p:cNvPicPr>
              <a:picLocks noChangeAspect="0"/>
            </p:cNvPicPr>
            <p:nvPr/>
          </p:nvPicPr>
          <p:blipFill>
            <a:blip r:embed="rId127">
              <a:extLst/>
            </a:blip>
            <a:stretch>
              <a:fillRect/>
            </a:stretch>
          </p:blipFill>
          <p:spPr>
            <a:xfrm>
              <a:off x="10776365" y="6287841"/>
              <a:ext cx="342901" cy="323851"/>
            </a:xfrm>
            <a:prstGeom prst="rect">
              <a:avLst/>
            </a:prstGeom>
            <a:effectLst/>
          </p:spPr>
        </p:pic>
        <p:pic>
          <p:nvPicPr>
            <p:cNvPr id="1199" name="Line Shape" descr="Line Shape"/>
            <p:cNvPicPr>
              <a:picLocks noChangeAspect="0"/>
            </p:cNvPicPr>
            <p:nvPr/>
          </p:nvPicPr>
          <p:blipFill>
            <a:blip r:embed="rId128">
              <a:extLst/>
            </a:blip>
            <a:stretch>
              <a:fillRect/>
            </a:stretch>
          </p:blipFill>
          <p:spPr>
            <a:xfrm>
              <a:off x="10319165" y="6262441"/>
              <a:ext cx="438151" cy="254001"/>
            </a:xfrm>
            <a:prstGeom prst="rect">
              <a:avLst/>
            </a:prstGeom>
            <a:effectLst/>
          </p:spPr>
        </p:pic>
        <p:pic>
          <p:nvPicPr>
            <p:cNvPr id="1201" name="Line Shape" descr="Line Shape"/>
            <p:cNvPicPr>
              <a:picLocks noChangeAspect="0"/>
            </p:cNvPicPr>
            <p:nvPr/>
          </p:nvPicPr>
          <p:blipFill>
            <a:blip r:embed="rId129">
              <a:extLst/>
            </a:blip>
            <a:stretch>
              <a:fillRect/>
            </a:stretch>
          </p:blipFill>
          <p:spPr>
            <a:xfrm>
              <a:off x="9925465" y="6217991"/>
              <a:ext cx="298451" cy="292101"/>
            </a:xfrm>
            <a:prstGeom prst="rect">
              <a:avLst/>
            </a:prstGeom>
            <a:effectLst/>
          </p:spPr>
        </p:pic>
        <p:pic>
          <p:nvPicPr>
            <p:cNvPr id="1203" name="Line Shape" descr="Line Shape"/>
            <p:cNvPicPr>
              <a:picLocks noChangeAspect="0"/>
            </p:cNvPicPr>
            <p:nvPr/>
          </p:nvPicPr>
          <p:blipFill>
            <a:blip r:embed="rId130">
              <a:extLst/>
            </a:blip>
            <a:stretch>
              <a:fillRect/>
            </a:stretch>
          </p:blipFill>
          <p:spPr>
            <a:xfrm>
              <a:off x="10065165" y="5713113"/>
              <a:ext cx="302484" cy="333429"/>
            </a:xfrm>
            <a:prstGeom prst="rect">
              <a:avLst/>
            </a:prstGeom>
            <a:effectLst/>
          </p:spPr>
        </p:pic>
        <p:pic>
          <p:nvPicPr>
            <p:cNvPr id="1205" name="Line Shape" descr="Line Shape"/>
            <p:cNvPicPr>
              <a:picLocks noChangeAspect="0"/>
            </p:cNvPicPr>
            <p:nvPr/>
          </p:nvPicPr>
          <p:blipFill>
            <a:blip r:embed="rId131">
              <a:extLst/>
            </a:blip>
            <a:stretch>
              <a:fillRect/>
            </a:stretch>
          </p:blipFill>
          <p:spPr>
            <a:xfrm>
              <a:off x="9157115" y="5145327"/>
              <a:ext cx="323851" cy="310665"/>
            </a:xfrm>
            <a:prstGeom prst="rect">
              <a:avLst/>
            </a:prstGeom>
            <a:effectLst/>
          </p:spPr>
        </p:pic>
        <p:pic>
          <p:nvPicPr>
            <p:cNvPr id="1207" name="Line Shape" descr="Line Shape"/>
            <p:cNvPicPr>
              <a:picLocks noChangeAspect="0"/>
            </p:cNvPicPr>
            <p:nvPr/>
          </p:nvPicPr>
          <p:blipFill>
            <a:blip r:embed="rId132">
              <a:extLst/>
            </a:blip>
            <a:stretch>
              <a:fillRect/>
            </a:stretch>
          </p:blipFill>
          <p:spPr>
            <a:xfrm>
              <a:off x="9334915" y="5765689"/>
              <a:ext cx="311151" cy="293553"/>
            </a:xfrm>
            <a:prstGeom prst="rect">
              <a:avLst/>
            </a:prstGeom>
            <a:effectLst/>
          </p:spPr>
        </p:pic>
        <p:pic>
          <p:nvPicPr>
            <p:cNvPr id="1209" name="Line Shape" descr="Line Shape"/>
            <p:cNvPicPr>
              <a:picLocks noChangeAspect="0"/>
            </p:cNvPicPr>
            <p:nvPr/>
          </p:nvPicPr>
          <p:blipFill>
            <a:blip r:embed="rId133">
              <a:extLst/>
            </a:blip>
            <a:stretch>
              <a:fillRect/>
            </a:stretch>
          </p:blipFill>
          <p:spPr>
            <a:xfrm>
              <a:off x="11532015" y="5547008"/>
              <a:ext cx="158751" cy="55034"/>
            </a:xfrm>
            <a:prstGeom prst="rect">
              <a:avLst/>
            </a:prstGeom>
            <a:effectLst/>
          </p:spPr>
        </p:pic>
        <p:pic>
          <p:nvPicPr>
            <p:cNvPr id="1211" name="Line Line" descr="Line Line"/>
            <p:cNvPicPr>
              <a:picLocks noChangeAspect="0"/>
            </p:cNvPicPr>
            <p:nvPr/>
          </p:nvPicPr>
          <p:blipFill>
            <a:blip r:embed="rId134">
              <a:extLst/>
            </a:blip>
            <a:stretch>
              <a:fillRect/>
            </a:stretch>
          </p:blipFill>
          <p:spPr>
            <a:xfrm>
              <a:off x="11500265" y="5703641"/>
              <a:ext cx="171451" cy="50801"/>
            </a:xfrm>
            <a:prstGeom prst="rect">
              <a:avLst/>
            </a:prstGeom>
            <a:effectLst/>
          </p:spPr>
        </p:pic>
        <p:pic>
          <p:nvPicPr>
            <p:cNvPr id="1213" name="Line Shape" descr="Line Shape"/>
            <p:cNvPicPr>
              <a:picLocks noChangeAspect="0"/>
            </p:cNvPicPr>
            <p:nvPr/>
          </p:nvPicPr>
          <p:blipFill>
            <a:blip r:embed="rId135">
              <a:extLst/>
            </a:blip>
            <a:stretch>
              <a:fillRect/>
            </a:stretch>
          </p:blipFill>
          <p:spPr>
            <a:xfrm>
              <a:off x="11893965" y="5300165"/>
              <a:ext cx="190776" cy="276477"/>
            </a:xfrm>
            <a:prstGeom prst="rect">
              <a:avLst/>
            </a:prstGeom>
            <a:effectLst/>
          </p:spPr>
        </p:pic>
        <p:pic>
          <p:nvPicPr>
            <p:cNvPr id="1215" name="Line Shape" descr="Line Shape"/>
            <p:cNvPicPr>
              <a:picLocks noChangeAspect="0"/>
            </p:cNvPicPr>
            <p:nvPr/>
          </p:nvPicPr>
          <p:blipFill>
            <a:blip r:embed="rId136">
              <a:extLst/>
            </a:blip>
            <a:stretch>
              <a:fillRect/>
            </a:stretch>
          </p:blipFill>
          <p:spPr>
            <a:xfrm>
              <a:off x="11805065" y="5691304"/>
              <a:ext cx="368301" cy="69488"/>
            </a:xfrm>
            <a:prstGeom prst="rect">
              <a:avLst/>
            </a:prstGeom>
            <a:effectLst/>
          </p:spPr>
        </p:pic>
        <p:pic>
          <p:nvPicPr>
            <p:cNvPr id="1217" name="Line Shape" descr="Line Shape"/>
            <p:cNvPicPr>
              <a:picLocks noChangeAspect="0"/>
            </p:cNvPicPr>
            <p:nvPr/>
          </p:nvPicPr>
          <p:blipFill>
            <a:blip r:embed="rId137">
              <a:extLst/>
            </a:blip>
            <a:stretch>
              <a:fillRect/>
            </a:stretch>
          </p:blipFill>
          <p:spPr>
            <a:xfrm>
              <a:off x="11779665" y="5795898"/>
              <a:ext cx="292101" cy="307794"/>
            </a:xfrm>
            <a:prstGeom prst="rect">
              <a:avLst/>
            </a:prstGeom>
            <a:effectLst/>
          </p:spPr>
        </p:pic>
        <p:sp>
          <p:nvSpPr>
            <p:cNvPr id="1219" name="Line"/>
            <p:cNvSpPr/>
            <p:nvPr/>
          </p:nvSpPr>
          <p:spPr>
            <a:xfrm>
              <a:off x="3279926" y="2822452"/>
              <a:ext cx="3172598" cy="3168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569" fill="norm" stroke="1" extrusionOk="0">
                  <a:moveTo>
                    <a:pt x="10299" y="1025"/>
                  </a:moveTo>
                  <a:cubicBezTo>
                    <a:pt x="9881" y="809"/>
                    <a:pt x="9464" y="593"/>
                    <a:pt x="9083" y="435"/>
                  </a:cubicBezTo>
                  <a:cubicBezTo>
                    <a:pt x="8701" y="276"/>
                    <a:pt x="8356" y="175"/>
                    <a:pt x="8018" y="103"/>
                  </a:cubicBezTo>
                  <a:cubicBezTo>
                    <a:pt x="7679" y="31"/>
                    <a:pt x="7348" y="-12"/>
                    <a:pt x="6946" y="2"/>
                  </a:cubicBezTo>
                  <a:cubicBezTo>
                    <a:pt x="6543" y="17"/>
                    <a:pt x="6068" y="89"/>
                    <a:pt x="5636" y="197"/>
                  </a:cubicBezTo>
                  <a:cubicBezTo>
                    <a:pt x="5204" y="305"/>
                    <a:pt x="4816" y="449"/>
                    <a:pt x="4434" y="615"/>
                  </a:cubicBezTo>
                  <a:cubicBezTo>
                    <a:pt x="4053" y="781"/>
                    <a:pt x="3679" y="968"/>
                    <a:pt x="3319" y="1184"/>
                  </a:cubicBezTo>
                  <a:cubicBezTo>
                    <a:pt x="2959" y="1400"/>
                    <a:pt x="2614" y="1645"/>
                    <a:pt x="2333" y="1919"/>
                  </a:cubicBezTo>
                  <a:cubicBezTo>
                    <a:pt x="2053" y="2193"/>
                    <a:pt x="1837" y="2495"/>
                    <a:pt x="1693" y="2805"/>
                  </a:cubicBezTo>
                  <a:cubicBezTo>
                    <a:pt x="1549" y="3115"/>
                    <a:pt x="1477" y="3432"/>
                    <a:pt x="1384" y="3734"/>
                  </a:cubicBezTo>
                  <a:cubicBezTo>
                    <a:pt x="1290" y="4037"/>
                    <a:pt x="1175" y="4325"/>
                    <a:pt x="1031" y="4657"/>
                  </a:cubicBezTo>
                  <a:cubicBezTo>
                    <a:pt x="887" y="4988"/>
                    <a:pt x="715" y="5363"/>
                    <a:pt x="549" y="5788"/>
                  </a:cubicBezTo>
                  <a:cubicBezTo>
                    <a:pt x="384" y="6213"/>
                    <a:pt x="225" y="6688"/>
                    <a:pt x="132" y="7157"/>
                  </a:cubicBezTo>
                  <a:cubicBezTo>
                    <a:pt x="38" y="7625"/>
                    <a:pt x="9" y="8086"/>
                    <a:pt x="2" y="8562"/>
                  </a:cubicBezTo>
                  <a:cubicBezTo>
                    <a:pt x="-5" y="9037"/>
                    <a:pt x="9" y="9527"/>
                    <a:pt x="45" y="9974"/>
                  </a:cubicBezTo>
                  <a:cubicBezTo>
                    <a:pt x="81" y="10421"/>
                    <a:pt x="139" y="10824"/>
                    <a:pt x="189" y="11227"/>
                  </a:cubicBezTo>
                  <a:cubicBezTo>
                    <a:pt x="240" y="11631"/>
                    <a:pt x="283" y="12034"/>
                    <a:pt x="362" y="12423"/>
                  </a:cubicBezTo>
                  <a:cubicBezTo>
                    <a:pt x="441" y="12813"/>
                    <a:pt x="556" y="13187"/>
                    <a:pt x="686" y="13569"/>
                  </a:cubicBezTo>
                  <a:cubicBezTo>
                    <a:pt x="815" y="13951"/>
                    <a:pt x="959" y="14340"/>
                    <a:pt x="1110" y="14736"/>
                  </a:cubicBezTo>
                  <a:cubicBezTo>
                    <a:pt x="1261" y="15132"/>
                    <a:pt x="1420" y="15536"/>
                    <a:pt x="1571" y="15911"/>
                  </a:cubicBezTo>
                  <a:cubicBezTo>
                    <a:pt x="1722" y="16285"/>
                    <a:pt x="1866" y="16631"/>
                    <a:pt x="2082" y="16977"/>
                  </a:cubicBezTo>
                  <a:cubicBezTo>
                    <a:pt x="2297" y="17323"/>
                    <a:pt x="2585" y="17669"/>
                    <a:pt x="2873" y="17935"/>
                  </a:cubicBezTo>
                  <a:cubicBezTo>
                    <a:pt x="3161" y="18202"/>
                    <a:pt x="3449" y="18389"/>
                    <a:pt x="3808" y="18555"/>
                  </a:cubicBezTo>
                  <a:cubicBezTo>
                    <a:pt x="4168" y="18720"/>
                    <a:pt x="4600" y="18865"/>
                    <a:pt x="4967" y="19009"/>
                  </a:cubicBezTo>
                  <a:cubicBezTo>
                    <a:pt x="5334" y="19153"/>
                    <a:pt x="5636" y="19297"/>
                    <a:pt x="5967" y="19484"/>
                  </a:cubicBezTo>
                  <a:cubicBezTo>
                    <a:pt x="6298" y="19672"/>
                    <a:pt x="6658" y="19902"/>
                    <a:pt x="7053" y="20097"/>
                  </a:cubicBezTo>
                  <a:cubicBezTo>
                    <a:pt x="7449" y="20291"/>
                    <a:pt x="7881" y="20450"/>
                    <a:pt x="8320" y="20594"/>
                  </a:cubicBezTo>
                  <a:cubicBezTo>
                    <a:pt x="8759" y="20738"/>
                    <a:pt x="9205" y="20868"/>
                    <a:pt x="9615" y="20976"/>
                  </a:cubicBezTo>
                  <a:cubicBezTo>
                    <a:pt x="10025" y="21084"/>
                    <a:pt x="10399" y="21170"/>
                    <a:pt x="10802" y="21264"/>
                  </a:cubicBezTo>
                  <a:cubicBezTo>
                    <a:pt x="11205" y="21357"/>
                    <a:pt x="11637" y="21458"/>
                    <a:pt x="12061" y="21516"/>
                  </a:cubicBezTo>
                  <a:cubicBezTo>
                    <a:pt x="12486" y="21574"/>
                    <a:pt x="12903" y="21588"/>
                    <a:pt x="13328" y="21538"/>
                  </a:cubicBezTo>
                  <a:cubicBezTo>
                    <a:pt x="13752" y="21487"/>
                    <a:pt x="14184" y="21372"/>
                    <a:pt x="14616" y="21199"/>
                  </a:cubicBezTo>
                  <a:cubicBezTo>
                    <a:pt x="15047" y="21026"/>
                    <a:pt x="15479" y="20795"/>
                    <a:pt x="15911" y="20543"/>
                  </a:cubicBezTo>
                  <a:cubicBezTo>
                    <a:pt x="16343" y="20291"/>
                    <a:pt x="16774" y="20017"/>
                    <a:pt x="17141" y="19744"/>
                  </a:cubicBezTo>
                  <a:cubicBezTo>
                    <a:pt x="17508" y="19470"/>
                    <a:pt x="17810" y="19196"/>
                    <a:pt x="18084" y="18893"/>
                  </a:cubicBezTo>
                  <a:cubicBezTo>
                    <a:pt x="18357" y="18591"/>
                    <a:pt x="18602" y="18259"/>
                    <a:pt x="18825" y="17921"/>
                  </a:cubicBezTo>
                  <a:cubicBezTo>
                    <a:pt x="19048" y="17582"/>
                    <a:pt x="19249" y="17236"/>
                    <a:pt x="19494" y="16826"/>
                  </a:cubicBezTo>
                  <a:cubicBezTo>
                    <a:pt x="19739" y="16415"/>
                    <a:pt x="20026" y="15939"/>
                    <a:pt x="20278" y="15529"/>
                  </a:cubicBezTo>
                  <a:cubicBezTo>
                    <a:pt x="20530" y="15118"/>
                    <a:pt x="20746" y="14772"/>
                    <a:pt x="20940" y="14376"/>
                  </a:cubicBezTo>
                  <a:cubicBezTo>
                    <a:pt x="21135" y="13980"/>
                    <a:pt x="21307" y="13533"/>
                    <a:pt x="21422" y="13108"/>
                  </a:cubicBezTo>
                  <a:cubicBezTo>
                    <a:pt x="21537" y="12683"/>
                    <a:pt x="21595" y="12279"/>
                    <a:pt x="21559" y="11825"/>
                  </a:cubicBezTo>
                  <a:cubicBezTo>
                    <a:pt x="21523" y="11372"/>
                    <a:pt x="21394" y="10867"/>
                    <a:pt x="21235" y="10356"/>
                  </a:cubicBezTo>
                  <a:cubicBezTo>
                    <a:pt x="21077" y="9844"/>
                    <a:pt x="20890" y="9325"/>
                    <a:pt x="20667" y="8843"/>
                  </a:cubicBezTo>
                  <a:cubicBezTo>
                    <a:pt x="20444" y="8360"/>
                    <a:pt x="20185" y="7913"/>
                    <a:pt x="19911" y="7517"/>
                  </a:cubicBezTo>
                  <a:cubicBezTo>
                    <a:pt x="19638" y="7121"/>
                    <a:pt x="19350" y="6775"/>
                    <a:pt x="19034" y="6429"/>
                  </a:cubicBezTo>
                  <a:cubicBezTo>
                    <a:pt x="18717" y="6083"/>
                    <a:pt x="18372" y="5737"/>
                    <a:pt x="17997" y="5413"/>
                  </a:cubicBezTo>
                  <a:cubicBezTo>
                    <a:pt x="17623" y="5089"/>
                    <a:pt x="17220" y="4786"/>
                    <a:pt x="16803" y="4520"/>
                  </a:cubicBezTo>
                  <a:cubicBezTo>
                    <a:pt x="16386" y="4253"/>
                    <a:pt x="15954" y="4023"/>
                    <a:pt x="15551" y="3778"/>
                  </a:cubicBezTo>
                  <a:cubicBezTo>
                    <a:pt x="15148" y="3533"/>
                    <a:pt x="14774" y="3273"/>
                    <a:pt x="14414" y="3043"/>
                  </a:cubicBezTo>
                  <a:cubicBezTo>
                    <a:pt x="14054" y="2812"/>
                    <a:pt x="13709" y="2611"/>
                    <a:pt x="13443" y="2445"/>
                  </a:cubicBezTo>
                  <a:cubicBezTo>
                    <a:pt x="13177" y="2279"/>
                    <a:pt x="12990" y="2149"/>
                    <a:pt x="12738" y="2041"/>
                  </a:cubicBezTo>
                  <a:cubicBezTo>
                    <a:pt x="12486" y="1933"/>
                    <a:pt x="12169" y="1847"/>
                    <a:pt x="11766" y="1796"/>
                  </a:cubicBezTo>
                  <a:cubicBezTo>
                    <a:pt x="11363" y="1746"/>
                    <a:pt x="10874" y="1732"/>
                    <a:pt x="10586" y="1724"/>
                  </a:cubicBezTo>
                  <a:cubicBezTo>
                    <a:pt x="10299" y="1717"/>
                    <a:pt x="10212" y="1717"/>
                    <a:pt x="10147" y="1753"/>
                  </a:cubicBezTo>
                  <a:cubicBezTo>
                    <a:pt x="10083" y="1789"/>
                    <a:pt x="10040" y="1861"/>
                    <a:pt x="9996" y="19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0" name="Line"/>
            <p:cNvSpPr/>
            <p:nvPr/>
          </p:nvSpPr>
          <p:spPr>
            <a:xfrm>
              <a:off x="1088978" y="6103128"/>
              <a:ext cx="1641309" cy="372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463" fill="norm" stroke="1" extrusionOk="0">
                  <a:moveTo>
                    <a:pt x="1713" y="20168"/>
                  </a:moveTo>
                  <a:cubicBezTo>
                    <a:pt x="2685" y="19069"/>
                    <a:pt x="3657" y="17971"/>
                    <a:pt x="4601" y="16873"/>
                  </a:cubicBezTo>
                  <a:cubicBezTo>
                    <a:pt x="5544" y="15774"/>
                    <a:pt x="6461" y="14676"/>
                    <a:pt x="7418" y="13456"/>
                  </a:cubicBezTo>
                  <a:cubicBezTo>
                    <a:pt x="8376" y="12235"/>
                    <a:pt x="9376" y="10893"/>
                    <a:pt x="10320" y="9673"/>
                  </a:cubicBezTo>
                  <a:cubicBezTo>
                    <a:pt x="11264" y="8452"/>
                    <a:pt x="12152" y="7354"/>
                    <a:pt x="13166" y="6256"/>
                  </a:cubicBezTo>
                  <a:cubicBezTo>
                    <a:pt x="14179" y="5157"/>
                    <a:pt x="15317" y="4059"/>
                    <a:pt x="16386" y="3144"/>
                  </a:cubicBezTo>
                  <a:cubicBezTo>
                    <a:pt x="17455" y="2229"/>
                    <a:pt x="18454" y="1496"/>
                    <a:pt x="19232" y="1069"/>
                  </a:cubicBezTo>
                  <a:cubicBezTo>
                    <a:pt x="20009" y="642"/>
                    <a:pt x="20565" y="520"/>
                    <a:pt x="20925" y="459"/>
                  </a:cubicBezTo>
                  <a:cubicBezTo>
                    <a:pt x="21286" y="398"/>
                    <a:pt x="21453" y="398"/>
                    <a:pt x="21508" y="703"/>
                  </a:cubicBezTo>
                  <a:cubicBezTo>
                    <a:pt x="21564" y="1008"/>
                    <a:pt x="21508" y="1618"/>
                    <a:pt x="21245" y="2229"/>
                  </a:cubicBezTo>
                  <a:cubicBezTo>
                    <a:pt x="20981" y="2839"/>
                    <a:pt x="20509" y="3449"/>
                    <a:pt x="19718" y="4181"/>
                  </a:cubicBezTo>
                  <a:cubicBezTo>
                    <a:pt x="18926" y="4913"/>
                    <a:pt x="17816" y="5768"/>
                    <a:pt x="16747" y="6622"/>
                  </a:cubicBezTo>
                  <a:cubicBezTo>
                    <a:pt x="15678" y="7476"/>
                    <a:pt x="14651" y="8330"/>
                    <a:pt x="13554" y="9185"/>
                  </a:cubicBezTo>
                  <a:cubicBezTo>
                    <a:pt x="12458" y="10039"/>
                    <a:pt x="11292" y="10893"/>
                    <a:pt x="10195" y="11747"/>
                  </a:cubicBezTo>
                  <a:cubicBezTo>
                    <a:pt x="9098" y="12602"/>
                    <a:pt x="8071" y="13456"/>
                    <a:pt x="7058" y="14371"/>
                  </a:cubicBezTo>
                  <a:cubicBezTo>
                    <a:pt x="6044" y="15286"/>
                    <a:pt x="5045" y="16263"/>
                    <a:pt x="4073" y="17300"/>
                  </a:cubicBezTo>
                  <a:cubicBezTo>
                    <a:pt x="3101" y="18337"/>
                    <a:pt x="2157" y="19435"/>
                    <a:pt x="1574" y="20046"/>
                  </a:cubicBezTo>
                  <a:cubicBezTo>
                    <a:pt x="991" y="20656"/>
                    <a:pt x="769" y="20778"/>
                    <a:pt x="533" y="20961"/>
                  </a:cubicBezTo>
                  <a:cubicBezTo>
                    <a:pt x="297" y="21144"/>
                    <a:pt x="47" y="21388"/>
                    <a:pt x="6" y="21449"/>
                  </a:cubicBezTo>
                  <a:cubicBezTo>
                    <a:pt x="-36" y="21510"/>
                    <a:pt x="131" y="21388"/>
                    <a:pt x="700" y="20717"/>
                  </a:cubicBezTo>
                  <a:cubicBezTo>
                    <a:pt x="1269" y="20046"/>
                    <a:pt x="2241" y="18825"/>
                    <a:pt x="3310" y="17544"/>
                  </a:cubicBezTo>
                  <a:cubicBezTo>
                    <a:pt x="4378" y="16263"/>
                    <a:pt x="5544" y="14920"/>
                    <a:pt x="6627" y="13700"/>
                  </a:cubicBezTo>
                  <a:cubicBezTo>
                    <a:pt x="7710" y="12479"/>
                    <a:pt x="8710" y="11381"/>
                    <a:pt x="9695" y="10405"/>
                  </a:cubicBezTo>
                  <a:cubicBezTo>
                    <a:pt x="10681" y="9429"/>
                    <a:pt x="11652" y="8574"/>
                    <a:pt x="12694" y="7842"/>
                  </a:cubicBezTo>
                  <a:cubicBezTo>
                    <a:pt x="13735" y="7110"/>
                    <a:pt x="14845" y="6500"/>
                    <a:pt x="15859" y="6073"/>
                  </a:cubicBezTo>
                  <a:cubicBezTo>
                    <a:pt x="16872" y="5646"/>
                    <a:pt x="17788" y="5402"/>
                    <a:pt x="18343" y="5341"/>
                  </a:cubicBezTo>
                  <a:cubicBezTo>
                    <a:pt x="18899" y="5279"/>
                    <a:pt x="19093" y="5402"/>
                    <a:pt x="19121" y="5768"/>
                  </a:cubicBezTo>
                  <a:cubicBezTo>
                    <a:pt x="19149" y="6134"/>
                    <a:pt x="19010" y="6744"/>
                    <a:pt x="18468" y="7720"/>
                  </a:cubicBezTo>
                  <a:cubicBezTo>
                    <a:pt x="17927" y="8696"/>
                    <a:pt x="16983" y="10039"/>
                    <a:pt x="16011" y="11076"/>
                  </a:cubicBezTo>
                  <a:cubicBezTo>
                    <a:pt x="15040" y="12113"/>
                    <a:pt x="14040" y="12846"/>
                    <a:pt x="12985" y="13517"/>
                  </a:cubicBezTo>
                  <a:cubicBezTo>
                    <a:pt x="11930" y="14188"/>
                    <a:pt x="10820" y="14798"/>
                    <a:pt x="9778" y="15225"/>
                  </a:cubicBezTo>
                  <a:cubicBezTo>
                    <a:pt x="8737" y="15652"/>
                    <a:pt x="7766" y="15896"/>
                    <a:pt x="7196" y="16018"/>
                  </a:cubicBezTo>
                  <a:cubicBezTo>
                    <a:pt x="6627" y="16141"/>
                    <a:pt x="6461" y="16141"/>
                    <a:pt x="6419" y="15835"/>
                  </a:cubicBezTo>
                  <a:cubicBezTo>
                    <a:pt x="6377" y="15530"/>
                    <a:pt x="6461" y="14920"/>
                    <a:pt x="6891" y="13822"/>
                  </a:cubicBezTo>
                  <a:cubicBezTo>
                    <a:pt x="7321" y="12724"/>
                    <a:pt x="8099" y="11137"/>
                    <a:pt x="9029" y="9551"/>
                  </a:cubicBezTo>
                  <a:cubicBezTo>
                    <a:pt x="9959" y="7964"/>
                    <a:pt x="11042" y="6378"/>
                    <a:pt x="12083" y="4974"/>
                  </a:cubicBezTo>
                  <a:cubicBezTo>
                    <a:pt x="13124" y="3571"/>
                    <a:pt x="14123" y="2351"/>
                    <a:pt x="15289" y="1496"/>
                  </a:cubicBezTo>
                  <a:cubicBezTo>
                    <a:pt x="16456" y="642"/>
                    <a:pt x="17788" y="154"/>
                    <a:pt x="18566" y="32"/>
                  </a:cubicBezTo>
                  <a:cubicBezTo>
                    <a:pt x="19343" y="-90"/>
                    <a:pt x="19565" y="154"/>
                    <a:pt x="19787" y="3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221" name="Line Shape" descr="Line Shape"/>
            <p:cNvPicPr>
              <a:picLocks noChangeAspect="0"/>
            </p:cNvPicPr>
            <p:nvPr/>
          </p:nvPicPr>
          <p:blipFill>
            <a:blip r:embed="rId138">
              <a:extLst/>
            </a:blip>
            <a:stretch>
              <a:fillRect/>
            </a:stretch>
          </p:blipFill>
          <p:spPr>
            <a:xfrm>
              <a:off x="3275134" y="2850665"/>
              <a:ext cx="3165329" cy="323985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0" name="Drawing"/>
          <p:cNvGrpSpPr/>
          <p:nvPr/>
        </p:nvGrpSpPr>
        <p:grpSpPr>
          <a:xfrm>
            <a:off x="152400" y="1817933"/>
            <a:ext cx="12820651" cy="5744276"/>
            <a:chOff x="-19049" y="0"/>
            <a:chExt cx="12820649" cy="5744275"/>
          </a:xfrm>
        </p:grpSpPr>
        <p:sp>
          <p:nvSpPr>
            <p:cNvPr id="1225" name="Line"/>
            <p:cNvSpPr/>
            <p:nvPr/>
          </p:nvSpPr>
          <p:spPr>
            <a:xfrm>
              <a:off x="329784" y="15471"/>
              <a:ext cx="207232" cy="405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341" fill="norm" stroke="1" extrusionOk="0">
                  <a:moveTo>
                    <a:pt x="5891" y="4545"/>
                  </a:moveTo>
                  <a:cubicBezTo>
                    <a:pt x="4800" y="4323"/>
                    <a:pt x="3709" y="4100"/>
                    <a:pt x="3600" y="3655"/>
                  </a:cubicBezTo>
                  <a:cubicBezTo>
                    <a:pt x="3491" y="3209"/>
                    <a:pt x="4364" y="2541"/>
                    <a:pt x="5891" y="1873"/>
                  </a:cubicBezTo>
                  <a:cubicBezTo>
                    <a:pt x="7418" y="1205"/>
                    <a:pt x="9600" y="537"/>
                    <a:pt x="11564" y="203"/>
                  </a:cubicBezTo>
                  <a:cubicBezTo>
                    <a:pt x="13527" y="-131"/>
                    <a:pt x="15273" y="-131"/>
                    <a:pt x="15818" y="815"/>
                  </a:cubicBezTo>
                  <a:cubicBezTo>
                    <a:pt x="16364" y="1762"/>
                    <a:pt x="15709" y="3655"/>
                    <a:pt x="14727" y="5046"/>
                  </a:cubicBezTo>
                  <a:cubicBezTo>
                    <a:pt x="13745" y="6438"/>
                    <a:pt x="12436" y="7329"/>
                    <a:pt x="11345" y="7997"/>
                  </a:cubicBezTo>
                  <a:cubicBezTo>
                    <a:pt x="10255" y="8665"/>
                    <a:pt x="9382" y="9110"/>
                    <a:pt x="9491" y="9333"/>
                  </a:cubicBezTo>
                  <a:cubicBezTo>
                    <a:pt x="9600" y="9556"/>
                    <a:pt x="10691" y="9556"/>
                    <a:pt x="12218" y="9778"/>
                  </a:cubicBezTo>
                  <a:cubicBezTo>
                    <a:pt x="13745" y="10001"/>
                    <a:pt x="15709" y="10446"/>
                    <a:pt x="17345" y="11170"/>
                  </a:cubicBezTo>
                  <a:cubicBezTo>
                    <a:pt x="18982" y="11894"/>
                    <a:pt x="20291" y="12896"/>
                    <a:pt x="20945" y="14121"/>
                  </a:cubicBezTo>
                  <a:cubicBezTo>
                    <a:pt x="21600" y="15345"/>
                    <a:pt x="21600" y="16793"/>
                    <a:pt x="20073" y="18073"/>
                  </a:cubicBezTo>
                  <a:cubicBezTo>
                    <a:pt x="18545" y="19354"/>
                    <a:pt x="15491" y="20467"/>
                    <a:pt x="11891" y="20968"/>
                  </a:cubicBezTo>
                  <a:cubicBezTo>
                    <a:pt x="8291" y="21469"/>
                    <a:pt x="4145" y="21358"/>
                    <a:pt x="0" y="212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6" name="Line"/>
            <p:cNvSpPr/>
            <p:nvPr/>
          </p:nvSpPr>
          <p:spPr>
            <a:xfrm>
              <a:off x="1187034" y="190772"/>
              <a:ext cx="133351" cy="15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4" fill="norm" stroke="1" extrusionOk="0">
                  <a:moveTo>
                    <a:pt x="0" y="6821"/>
                  </a:moveTo>
                  <a:cubicBezTo>
                    <a:pt x="1371" y="9947"/>
                    <a:pt x="2743" y="13074"/>
                    <a:pt x="4457" y="15916"/>
                  </a:cubicBezTo>
                  <a:cubicBezTo>
                    <a:pt x="6171" y="18758"/>
                    <a:pt x="8229" y="21316"/>
                    <a:pt x="9257" y="21458"/>
                  </a:cubicBezTo>
                  <a:cubicBezTo>
                    <a:pt x="10286" y="21600"/>
                    <a:pt x="10286" y="19326"/>
                    <a:pt x="10114" y="16626"/>
                  </a:cubicBezTo>
                  <a:cubicBezTo>
                    <a:pt x="9943" y="13926"/>
                    <a:pt x="9600" y="10800"/>
                    <a:pt x="9429" y="8100"/>
                  </a:cubicBezTo>
                  <a:cubicBezTo>
                    <a:pt x="9257" y="5400"/>
                    <a:pt x="9257" y="3126"/>
                    <a:pt x="11314" y="1847"/>
                  </a:cubicBezTo>
                  <a:cubicBezTo>
                    <a:pt x="13371" y="568"/>
                    <a:pt x="17486" y="28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7" name="Line"/>
            <p:cNvSpPr/>
            <p:nvPr/>
          </p:nvSpPr>
          <p:spPr>
            <a:xfrm>
              <a:off x="1326734" y="195659"/>
              <a:ext cx="127001" cy="117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57" fill="norm" stroke="1" extrusionOk="0">
                  <a:moveTo>
                    <a:pt x="14040" y="4727"/>
                  </a:moveTo>
                  <a:cubicBezTo>
                    <a:pt x="12960" y="3237"/>
                    <a:pt x="11880" y="1747"/>
                    <a:pt x="10440" y="816"/>
                  </a:cubicBezTo>
                  <a:cubicBezTo>
                    <a:pt x="9000" y="-115"/>
                    <a:pt x="7200" y="-487"/>
                    <a:pt x="5400" y="1003"/>
                  </a:cubicBezTo>
                  <a:cubicBezTo>
                    <a:pt x="3600" y="2492"/>
                    <a:pt x="1800" y="5844"/>
                    <a:pt x="900" y="8451"/>
                  </a:cubicBezTo>
                  <a:cubicBezTo>
                    <a:pt x="0" y="11058"/>
                    <a:pt x="0" y="12920"/>
                    <a:pt x="0" y="14968"/>
                  </a:cubicBezTo>
                  <a:cubicBezTo>
                    <a:pt x="0" y="17016"/>
                    <a:pt x="0" y="19251"/>
                    <a:pt x="900" y="20182"/>
                  </a:cubicBezTo>
                  <a:cubicBezTo>
                    <a:pt x="1800" y="21113"/>
                    <a:pt x="3600" y="20741"/>
                    <a:pt x="5400" y="18506"/>
                  </a:cubicBezTo>
                  <a:cubicBezTo>
                    <a:pt x="7200" y="16272"/>
                    <a:pt x="9000" y="12175"/>
                    <a:pt x="10260" y="9196"/>
                  </a:cubicBezTo>
                  <a:cubicBezTo>
                    <a:pt x="11520" y="6216"/>
                    <a:pt x="12240" y="4354"/>
                    <a:pt x="12600" y="4541"/>
                  </a:cubicBezTo>
                  <a:cubicBezTo>
                    <a:pt x="12960" y="4727"/>
                    <a:pt x="12960" y="6961"/>
                    <a:pt x="14040" y="9568"/>
                  </a:cubicBezTo>
                  <a:cubicBezTo>
                    <a:pt x="15120" y="12175"/>
                    <a:pt x="17280" y="15154"/>
                    <a:pt x="18720" y="16830"/>
                  </a:cubicBezTo>
                  <a:cubicBezTo>
                    <a:pt x="20160" y="18506"/>
                    <a:pt x="20880" y="18879"/>
                    <a:pt x="21600" y="192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8" name="Line"/>
            <p:cNvSpPr/>
            <p:nvPr/>
          </p:nvSpPr>
          <p:spPr>
            <a:xfrm>
              <a:off x="1463539" y="195005"/>
              <a:ext cx="110846" cy="113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063" fill="norm" stroke="1" extrusionOk="0">
                  <a:moveTo>
                    <a:pt x="21342" y="392"/>
                  </a:moveTo>
                  <a:cubicBezTo>
                    <a:pt x="15229" y="0"/>
                    <a:pt x="9116" y="-393"/>
                    <a:pt x="5448" y="785"/>
                  </a:cubicBezTo>
                  <a:cubicBezTo>
                    <a:pt x="1780" y="1963"/>
                    <a:pt x="557" y="4712"/>
                    <a:pt x="150" y="8051"/>
                  </a:cubicBezTo>
                  <a:cubicBezTo>
                    <a:pt x="-258" y="11389"/>
                    <a:pt x="150" y="15316"/>
                    <a:pt x="1576" y="17672"/>
                  </a:cubicBezTo>
                  <a:cubicBezTo>
                    <a:pt x="3002" y="20029"/>
                    <a:pt x="5448" y="20814"/>
                    <a:pt x="7078" y="21011"/>
                  </a:cubicBezTo>
                  <a:cubicBezTo>
                    <a:pt x="8708" y="21207"/>
                    <a:pt x="9523" y="20814"/>
                    <a:pt x="10338" y="20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9" name="Line"/>
            <p:cNvSpPr/>
            <p:nvPr/>
          </p:nvSpPr>
          <p:spPr>
            <a:xfrm>
              <a:off x="1584479" y="170499"/>
              <a:ext cx="104206" cy="144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1" h="21130" fill="norm" stroke="1" extrusionOk="0">
                  <a:moveTo>
                    <a:pt x="14498" y="1104"/>
                  </a:moveTo>
                  <a:cubicBezTo>
                    <a:pt x="11957" y="487"/>
                    <a:pt x="9416" y="-130"/>
                    <a:pt x="7298" y="24"/>
                  </a:cubicBezTo>
                  <a:cubicBezTo>
                    <a:pt x="5180" y="179"/>
                    <a:pt x="3486" y="1104"/>
                    <a:pt x="2004" y="4036"/>
                  </a:cubicBezTo>
                  <a:cubicBezTo>
                    <a:pt x="522" y="6967"/>
                    <a:pt x="-749" y="11904"/>
                    <a:pt x="522" y="15299"/>
                  </a:cubicBezTo>
                  <a:cubicBezTo>
                    <a:pt x="1792" y="18693"/>
                    <a:pt x="5604" y="20544"/>
                    <a:pt x="9416" y="21007"/>
                  </a:cubicBezTo>
                  <a:cubicBezTo>
                    <a:pt x="13227" y="21470"/>
                    <a:pt x="17039" y="20544"/>
                    <a:pt x="20851" y="196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0" name="Line"/>
            <p:cNvSpPr/>
            <p:nvPr/>
          </p:nvSpPr>
          <p:spPr>
            <a:xfrm>
              <a:off x="1761890" y="197122"/>
              <a:ext cx="15695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4950"/>
                    <a:pt x="3818" y="9900"/>
                    <a:pt x="1118" y="13500"/>
                  </a:cubicBezTo>
                  <a:cubicBezTo>
                    <a:pt x="-1582" y="17100"/>
                    <a:pt x="1118" y="19350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1" name="Line"/>
            <p:cNvSpPr/>
            <p:nvPr/>
          </p:nvSpPr>
          <p:spPr>
            <a:xfrm>
              <a:off x="1777584" y="127272"/>
              <a:ext cx="63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2" name="Line"/>
            <p:cNvSpPr/>
            <p:nvPr/>
          </p:nvSpPr>
          <p:spPr>
            <a:xfrm>
              <a:off x="1847698" y="189283"/>
              <a:ext cx="114037" cy="116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0932" fill="norm" stroke="1" extrusionOk="0">
                  <a:moveTo>
                    <a:pt x="2350" y="2541"/>
                  </a:moveTo>
                  <a:cubicBezTo>
                    <a:pt x="1950" y="7088"/>
                    <a:pt x="1550" y="11635"/>
                    <a:pt x="1150" y="15046"/>
                  </a:cubicBezTo>
                  <a:cubicBezTo>
                    <a:pt x="750" y="18456"/>
                    <a:pt x="350" y="20730"/>
                    <a:pt x="150" y="20920"/>
                  </a:cubicBezTo>
                  <a:cubicBezTo>
                    <a:pt x="-50" y="21109"/>
                    <a:pt x="-50" y="19214"/>
                    <a:pt x="150" y="16183"/>
                  </a:cubicBezTo>
                  <a:cubicBezTo>
                    <a:pt x="350" y="13151"/>
                    <a:pt x="750" y="8983"/>
                    <a:pt x="2550" y="5572"/>
                  </a:cubicBezTo>
                  <a:cubicBezTo>
                    <a:pt x="4350" y="2162"/>
                    <a:pt x="7550" y="-491"/>
                    <a:pt x="10950" y="77"/>
                  </a:cubicBezTo>
                  <a:cubicBezTo>
                    <a:pt x="14350" y="646"/>
                    <a:pt x="17950" y="4435"/>
                    <a:pt x="19750" y="8414"/>
                  </a:cubicBezTo>
                  <a:cubicBezTo>
                    <a:pt x="21550" y="12393"/>
                    <a:pt x="21550" y="16562"/>
                    <a:pt x="21550" y="207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3" name="Line"/>
            <p:cNvSpPr/>
            <p:nvPr/>
          </p:nvSpPr>
          <p:spPr>
            <a:xfrm>
              <a:off x="1976286" y="176875"/>
              <a:ext cx="215175" cy="191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2" h="21263" fill="norm" stroke="1" extrusionOk="0">
                  <a:moveTo>
                    <a:pt x="5991" y="3654"/>
                  </a:moveTo>
                  <a:cubicBezTo>
                    <a:pt x="6403" y="2480"/>
                    <a:pt x="6814" y="1306"/>
                    <a:pt x="6506" y="602"/>
                  </a:cubicBezTo>
                  <a:cubicBezTo>
                    <a:pt x="6197" y="-102"/>
                    <a:pt x="5169" y="-337"/>
                    <a:pt x="3934" y="720"/>
                  </a:cubicBezTo>
                  <a:cubicBezTo>
                    <a:pt x="2700" y="1776"/>
                    <a:pt x="1260" y="4124"/>
                    <a:pt x="540" y="6472"/>
                  </a:cubicBezTo>
                  <a:cubicBezTo>
                    <a:pt x="-180" y="8820"/>
                    <a:pt x="-180" y="11167"/>
                    <a:pt x="540" y="13163"/>
                  </a:cubicBezTo>
                  <a:cubicBezTo>
                    <a:pt x="1260" y="15159"/>
                    <a:pt x="2700" y="16802"/>
                    <a:pt x="4963" y="16920"/>
                  </a:cubicBezTo>
                  <a:cubicBezTo>
                    <a:pt x="7226" y="17037"/>
                    <a:pt x="10311" y="15628"/>
                    <a:pt x="12780" y="13280"/>
                  </a:cubicBezTo>
                  <a:cubicBezTo>
                    <a:pt x="15249" y="10933"/>
                    <a:pt x="17100" y="7646"/>
                    <a:pt x="18129" y="5415"/>
                  </a:cubicBezTo>
                  <a:cubicBezTo>
                    <a:pt x="19157" y="3185"/>
                    <a:pt x="19363" y="2011"/>
                    <a:pt x="18951" y="1189"/>
                  </a:cubicBezTo>
                  <a:cubicBezTo>
                    <a:pt x="18540" y="367"/>
                    <a:pt x="17511" y="-102"/>
                    <a:pt x="16791" y="250"/>
                  </a:cubicBezTo>
                  <a:cubicBezTo>
                    <a:pt x="16071" y="602"/>
                    <a:pt x="15660" y="1776"/>
                    <a:pt x="15866" y="3654"/>
                  </a:cubicBezTo>
                  <a:cubicBezTo>
                    <a:pt x="16071" y="5533"/>
                    <a:pt x="16894" y="8115"/>
                    <a:pt x="17717" y="9876"/>
                  </a:cubicBezTo>
                  <a:cubicBezTo>
                    <a:pt x="18540" y="11637"/>
                    <a:pt x="19363" y="12576"/>
                    <a:pt x="20083" y="13985"/>
                  </a:cubicBezTo>
                  <a:cubicBezTo>
                    <a:pt x="20803" y="15393"/>
                    <a:pt x="21420" y="17272"/>
                    <a:pt x="20289" y="18563"/>
                  </a:cubicBezTo>
                  <a:cubicBezTo>
                    <a:pt x="19157" y="19854"/>
                    <a:pt x="16277" y="20559"/>
                    <a:pt x="13397" y="212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4" name="Line"/>
            <p:cNvSpPr/>
            <p:nvPr/>
          </p:nvSpPr>
          <p:spPr>
            <a:xfrm>
              <a:off x="3124792" y="-1"/>
              <a:ext cx="176793" cy="504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521" fill="norm" stroke="1" extrusionOk="0">
                  <a:moveTo>
                    <a:pt x="21478" y="2180"/>
                  </a:moveTo>
                  <a:cubicBezTo>
                    <a:pt x="21478" y="1729"/>
                    <a:pt x="21478" y="1277"/>
                    <a:pt x="20192" y="825"/>
                  </a:cubicBezTo>
                  <a:cubicBezTo>
                    <a:pt x="18907" y="373"/>
                    <a:pt x="16335" y="-79"/>
                    <a:pt x="13764" y="11"/>
                  </a:cubicBezTo>
                  <a:cubicBezTo>
                    <a:pt x="11192" y="102"/>
                    <a:pt x="8621" y="734"/>
                    <a:pt x="6949" y="1593"/>
                  </a:cubicBezTo>
                  <a:cubicBezTo>
                    <a:pt x="5278" y="2452"/>
                    <a:pt x="4507" y="3536"/>
                    <a:pt x="5149" y="4711"/>
                  </a:cubicBezTo>
                  <a:cubicBezTo>
                    <a:pt x="5792" y="5886"/>
                    <a:pt x="7849" y="7151"/>
                    <a:pt x="9007" y="8055"/>
                  </a:cubicBezTo>
                  <a:cubicBezTo>
                    <a:pt x="10164" y="8959"/>
                    <a:pt x="10421" y="9501"/>
                    <a:pt x="9907" y="9953"/>
                  </a:cubicBezTo>
                  <a:cubicBezTo>
                    <a:pt x="9392" y="10405"/>
                    <a:pt x="8107" y="10766"/>
                    <a:pt x="6821" y="10992"/>
                  </a:cubicBezTo>
                  <a:cubicBezTo>
                    <a:pt x="5535" y="11218"/>
                    <a:pt x="4249" y="11308"/>
                    <a:pt x="4249" y="11354"/>
                  </a:cubicBezTo>
                  <a:cubicBezTo>
                    <a:pt x="4249" y="11399"/>
                    <a:pt x="5535" y="11399"/>
                    <a:pt x="6307" y="11715"/>
                  </a:cubicBezTo>
                  <a:cubicBezTo>
                    <a:pt x="7078" y="12031"/>
                    <a:pt x="7335" y="12664"/>
                    <a:pt x="6564" y="13749"/>
                  </a:cubicBezTo>
                  <a:cubicBezTo>
                    <a:pt x="5792" y="14833"/>
                    <a:pt x="3992" y="16370"/>
                    <a:pt x="2707" y="17454"/>
                  </a:cubicBezTo>
                  <a:cubicBezTo>
                    <a:pt x="1421" y="18539"/>
                    <a:pt x="649" y="19171"/>
                    <a:pt x="264" y="19713"/>
                  </a:cubicBezTo>
                  <a:cubicBezTo>
                    <a:pt x="-122" y="20256"/>
                    <a:pt x="-122" y="20708"/>
                    <a:pt x="521" y="21024"/>
                  </a:cubicBezTo>
                  <a:cubicBezTo>
                    <a:pt x="1164" y="21340"/>
                    <a:pt x="2449" y="21521"/>
                    <a:pt x="4507" y="21521"/>
                  </a:cubicBezTo>
                  <a:cubicBezTo>
                    <a:pt x="6564" y="21521"/>
                    <a:pt x="9392" y="21340"/>
                    <a:pt x="12221" y="211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5" name="Line"/>
            <p:cNvSpPr/>
            <p:nvPr/>
          </p:nvSpPr>
          <p:spPr>
            <a:xfrm>
              <a:off x="3437827" y="97206"/>
              <a:ext cx="103612" cy="315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343" fill="norm" stroke="1" extrusionOk="0">
                  <a:moveTo>
                    <a:pt x="705" y="9756"/>
                  </a:moveTo>
                  <a:cubicBezTo>
                    <a:pt x="1137" y="13046"/>
                    <a:pt x="1569" y="16336"/>
                    <a:pt x="1569" y="18411"/>
                  </a:cubicBezTo>
                  <a:cubicBezTo>
                    <a:pt x="1569" y="20485"/>
                    <a:pt x="1137" y="21343"/>
                    <a:pt x="705" y="21343"/>
                  </a:cubicBezTo>
                  <a:cubicBezTo>
                    <a:pt x="273" y="21343"/>
                    <a:pt x="-159" y="20485"/>
                    <a:pt x="57" y="17624"/>
                  </a:cubicBezTo>
                  <a:cubicBezTo>
                    <a:pt x="273" y="14763"/>
                    <a:pt x="1137" y="9899"/>
                    <a:pt x="2649" y="6681"/>
                  </a:cubicBezTo>
                  <a:cubicBezTo>
                    <a:pt x="4161" y="3462"/>
                    <a:pt x="6321" y="1889"/>
                    <a:pt x="8481" y="959"/>
                  </a:cubicBezTo>
                  <a:cubicBezTo>
                    <a:pt x="10641" y="29"/>
                    <a:pt x="12801" y="-257"/>
                    <a:pt x="14961" y="244"/>
                  </a:cubicBezTo>
                  <a:cubicBezTo>
                    <a:pt x="17121" y="744"/>
                    <a:pt x="19281" y="2032"/>
                    <a:pt x="20361" y="3105"/>
                  </a:cubicBezTo>
                  <a:cubicBezTo>
                    <a:pt x="21441" y="4177"/>
                    <a:pt x="21441" y="5036"/>
                    <a:pt x="20145" y="6109"/>
                  </a:cubicBezTo>
                  <a:cubicBezTo>
                    <a:pt x="18849" y="7181"/>
                    <a:pt x="16257" y="8469"/>
                    <a:pt x="13665" y="9113"/>
                  </a:cubicBezTo>
                  <a:cubicBezTo>
                    <a:pt x="11073" y="9756"/>
                    <a:pt x="8481" y="9756"/>
                    <a:pt x="6105" y="9685"/>
                  </a:cubicBezTo>
                  <a:cubicBezTo>
                    <a:pt x="3729" y="9613"/>
                    <a:pt x="1569" y="9470"/>
                    <a:pt x="921" y="9184"/>
                  </a:cubicBezTo>
                  <a:cubicBezTo>
                    <a:pt x="273" y="8898"/>
                    <a:pt x="1137" y="8469"/>
                    <a:pt x="2001" y="8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6" name="Line"/>
            <p:cNvSpPr/>
            <p:nvPr/>
          </p:nvSpPr>
          <p:spPr>
            <a:xfrm>
              <a:off x="3625434" y="139972"/>
              <a:ext cx="38101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00" y="3200"/>
                    <a:pt x="9600" y="6400"/>
                    <a:pt x="6600" y="9800"/>
                  </a:cubicBezTo>
                  <a:cubicBezTo>
                    <a:pt x="3600" y="13200"/>
                    <a:pt x="3600" y="16800"/>
                    <a:pt x="3000" y="18800"/>
                  </a:cubicBezTo>
                  <a:cubicBezTo>
                    <a:pt x="2400" y="20800"/>
                    <a:pt x="1200" y="21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7" name="Line"/>
            <p:cNvSpPr/>
            <p:nvPr/>
          </p:nvSpPr>
          <p:spPr>
            <a:xfrm>
              <a:off x="3625434" y="110552"/>
              <a:ext cx="152401" cy="67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9" fill="norm" stroke="1" extrusionOk="0">
                  <a:moveTo>
                    <a:pt x="0" y="20879"/>
                  </a:moveTo>
                  <a:cubicBezTo>
                    <a:pt x="300" y="16952"/>
                    <a:pt x="600" y="13024"/>
                    <a:pt x="2850" y="9097"/>
                  </a:cubicBezTo>
                  <a:cubicBezTo>
                    <a:pt x="5100" y="5170"/>
                    <a:pt x="9300" y="1243"/>
                    <a:pt x="12750" y="261"/>
                  </a:cubicBezTo>
                  <a:cubicBezTo>
                    <a:pt x="16200" y="-721"/>
                    <a:pt x="18900" y="1243"/>
                    <a:pt x="21600" y="32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8" name="Line"/>
            <p:cNvSpPr/>
            <p:nvPr/>
          </p:nvSpPr>
          <p:spPr>
            <a:xfrm>
              <a:off x="3619084" y="209822"/>
              <a:ext cx="1270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9" name="Line"/>
            <p:cNvSpPr/>
            <p:nvPr/>
          </p:nvSpPr>
          <p:spPr>
            <a:xfrm>
              <a:off x="3701634" y="374922"/>
              <a:ext cx="5715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0" name="Line"/>
            <p:cNvSpPr/>
            <p:nvPr/>
          </p:nvSpPr>
          <p:spPr>
            <a:xfrm>
              <a:off x="4123627" y="84546"/>
              <a:ext cx="225708" cy="313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172" fill="norm" stroke="1" extrusionOk="0">
                  <a:moveTo>
                    <a:pt x="2752" y="8038"/>
                  </a:moveTo>
                  <a:cubicBezTo>
                    <a:pt x="2348" y="12043"/>
                    <a:pt x="1945" y="16048"/>
                    <a:pt x="1642" y="18409"/>
                  </a:cubicBezTo>
                  <a:cubicBezTo>
                    <a:pt x="1339" y="20769"/>
                    <a:pt x="1137" y="21484"/>
                    <a:pt x="935" y="21055"/>
                  </a:cubicBezTo>
                  <a:cubicBezTo>
                    <a:pt x="733" y="20626"/>
                    <a:pt x="532" y="19052"/>
                    <a:pt x="330" y="16263"/>
                  </a:cubicBezTo>
                  <a:cubicBezTo>
                    <a:pt x="128" y="13473"/>
                    <a:pt x="-74" y="9468"/>
                    <a:pt x="27" y="6822"/>
                  </a:cubicBezTo>
                  <a:cubicBezTo>
                    <a:pt x="128" y="4175"/>
                    <a:pt x="532" y="2888"/>
                    <a:pt x="733" y="1887"/>
                  </a:cubicBezTo>
                  <a:cubicBezTo>
                    <a:pt x="935" y="885"/>
                    <a:pt x="935" y="170"/>
                    <a:pt x="1339" y="27"/>
                  </a:cubicBezTo>
                  <a:cubicBezTo>
                    <a:pt x="1743" y="-116"/>
                    <a:pt x="2550" y="313"/>
                    <a:pt x="3661" y="1458"/>
                  </a:cubicBezTo>
                  <a:cubicBezTo>
                    <a:pt x="4771" y="2602"/>
                    <a:pt x="6184" y="4461"/>
                    <a:pt x="7395" y="5391"/>
                  </a:cubicBezTo>
                  <a:cubicBezTo>
                    <a:pt x="8606" y="6321"/>
                    <a:pt x="9616" y="6321"/>
                    <a:pt x="10827" y="5606"/>
                  </a:cubicBezTo>
                  <a:cubicBezTo>
                    <a:pt x="12038" y="4891"/>
                    <a:pt x="13451" y="3460"/>
                    <a:pt x="14562" y="2387"/>
                  </a:cubicBezTo>
                  <a:cubicBezTo>
                    <a:pt x="15672" y="1314"/>
                    <a:pt x="16479" y="599"/>
                    <a:pt x="17085" y="957"/>
                  </a:cubicBezTo>
                  <a:cubicBezTo>
                    <a:pt x="17690" y="1314"/>
                    <a:pt x="18094" y="2745"/>
                    <a:pt x="18397" y="4605"/>
                  </a:cubicBezTo>
                  <a:cubicBezTo>
                    <a:pt x="18700" y="6464"/>
                    <a:pt x="18902" y="8753"/>
                    <a:pt x="19406" y="10541"/>
                  </a:cubicBezTo>
                  <a:cubicBezTo>
                    <a:pt x="19911" y="12329"/>
                    <a:pt x="20719" y="13616"/>
                    <a:pt x="21526" y="149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1" name="Line"/>
            <p:cNvSpPr/>
            <p:nvPr/>
          </p:nvSpPr>
          <p:spPr>
            <a:xfrm>
              <a:off x="4441149" y="77420"/>
              <a:ext cx="136786" cy="316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536" fill="norm" stroke="1" extrusionOk="0">
                  <a:moveTo>
                    <a:pt x="5524" y="3392"/>
                  </a:moveTo>
                  <a:cubicBezTo>
                    <a:pt x="3863" y="5552"/>
                    <a:pt x="2201" y="7712"/>
                    <a:pt x="1204" y="10304"/>
                  </a:cubicBezTo>
                  <a:cubicBezTo>
                    <a:pt x="207" y="12896"/>
                    <a:pt x="-125" y="15920"/>
                    <a:pt x="41" y="15272"/>
                  </a:cubicBezTo>
                  <a:cubicBezTo>
                    <a:pt x="207" y="14624"/>
                    <a:pt x="872" y="10304"/>
                    <a:pt x="1703" y="7352"/>
                  </a:cubicBezTo>
                  <a:cubicBezTo>
                    <a:pt x="2533" y="4400"/>
                    <a:pt x="3530" y="2816"/>
                    <a:pt x="5192" y="1736"/>
                  </a:cubicBezTo>
                  <a:cubicBezTo>
                    <a:pt x="6853" y="656"/>
                    <a:pt x="9180" y="80"/>
                    <a:pt x="11007" y="8"/>
                  </a:cubicBezTo>
                  <a:cubicBezTo>
                    <a:pt x="12835" y="-64"/>
                    <a:pt x="14164" y="368"/>
                    <a:pt x="16324" y="1880"/>
                  </a:cubicBezTo>
                  <a:cubicBezTo>
                    <a:pt x="18484" y="3392"/>
                    <a:pt x="21475" y="5984"/>
                    <a:pt x="21475" y="8864"/>
                  </a:cubicBezTo>
                  <a:cubicBezTo>
                    <a:pt x="21475" y="11744"/>
                    <a:pt x="18484" y="14912"/>
                    <a:pt x="14829" y="17072"/>
                  </a:cubicBezTo>
                  <a:cubicBezTo>
                    <a:pt x="11173" y="19232"/>
                    <a:pt x="6853" y="20384"/>
                    <a:pt x="2533" y="215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2" name="Line"/>
            <p:cNvSpPr/>
            <p:nvPr/>
          </p:nvSpPr>
          <p:spPr>
            <a:xfrm>
              <a:off x="4552534" y="381272"/>
              <a:ext cx="7620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3" name="Line"/>
            <p:cNvSpPr/>
            <p:nvPr/>
          </p:nvSpPr>
          <p:spPr>
            <a:xfrm>
              <a:off x="4825584" y="108222"/>
              <a:ext cx="26670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71" y="16971"/>
                    <a:pt x="5143" y="12343"/>
                    <a:pt x="8743" y="8743"/>
                  </a:cubicBezTo>
                  <a:cubicBezTo>
                    <a:pt x="12343" y="5143"/>
                    <a:pt x="16971" y="25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4" name="Line"/>
            <p:cNvSpPr/>
            <p:nvPr/>
          </p:nvSpPr>
          <p:spPr>
            <a:xfrm>
              <a:off x="4909835" y="139972"/>
              <a:ext cx="83362" cy="238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4" h="21526" fill="norm" stroke="1" extrusionOk="0">
                  <a:moveTo>
                    <a:pt x="10387" y="0"/>
                  </a:moveTo>
                  <a:cubicBezTo>
                    <a:pt x="8330" y="573"/>
                    <a:pt x="6273" y="1147"/>
                    <a:pt x="6016" y="2007"/>
                  </a:cubicBezTo>
                  <a:cubicBezTo>
                    <a:pt x="5758" y="2867"/>
                    <a:pt x="7301" y="4014"/>
                    <a:pt x="10387" y="6212"/>
                  </a:cubicBezTo>
                  <a:cubicBezTo>
                    <a:pt x="13473" y="8411"/>
                    <a:pt x="18101" y="11660"/>
                    <a:pt x="19644" y="14336"/>
                  </a:cubicBezTo>
                  <a:cubicBezTo>
                    <a:pt x="21187" y="17012"/>
                    <a:pt x="19644" y="19115"/>
                    <a:pt x="16816" y="20262"/>
                  </a:cubicBezTo>
                  <a:cubicBezTo>
                    <a:pt x="13987" y="21409"/>
                    <a:pt x="9873" y="21600"/>
                    <a:pt x="6530" y="21504"/>
                  </a:cubicBezTo>
                  <a:cubicBezTo>
                    <a:pt x="3187" y="21409"/>
                    <a:pt x="616" y="21027"/>
                    <a:pt x="101" y="19880"/>
                  </a:cubicBezTo>
                  <a:cubicBezTo>
                    <a:pt x="-413" y="18733"/>
                    <a:pt x="1130" y="16821"/>
                    <a:pt x="2673" y="149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5" name="Line"/>
            <p:cNvSpPr/>
            <p:nvPr/>
          </p:nvSpPr>
          <p:spPr>
            <a:xfrm>
              <a:off x="5181184" y="89172"/>
              <a:ext cx="1778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14" y="14400"/>
                    <a:pt x="4629" y="7200"/>
                    <a:pt x="8229" y="3600"/>
                  </a:cubicBezTo>
                  <a:cubicBezTo>
                    <a:pt x="11829" y="0"/>
                    <a:pt x="1671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6" name="Line"/>
            <p:cNvSpPr/>
            <p:nvPr/>
          </p:nvSpPr>
          <p:spPr>
            <a:xfrm>
              <a:off x="5231984" y="101872"/>
              <a:ext cx="87181" cy="272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563" fill="norm" stroke="1" extrusionOk="0">
                  <a:moveTo>
                    <a:pt x="10800" y="0"/>
                  </a:moveTo>
                  <a:cubicBezTo>
                    <a:pt x="7714" y="502"/>
                    <a:pt x="4629" y="1005"/>
                    <a:pt x="3086" y="1674"/>
                  </a:cubicBezTo>
                  <a:cubicBezTo>
                    <a:pt x="1543" y="2344"/>
                    <a:pt x="1543" y="3181"/>
                    <a:pt x="4371" y="4940"/>
                  </a:cubicBezTo>
                  <a:cubicBezTo>
                    <a:pt x="7200" y="6698"/>
                    <a:pt x="12857" y="9377"/>
                    <a:pt x="16457" y="11972"/>
                  </a:cubicBezTo>
                  <a:cubicBezTo>
                    <a:pt x="20057" y="14567"/>
                    <a:pt x="21600" y="17079"/>
                    <a:pt x="21086" y="18670"/>
                  </a:cubicBezTo>
                  <a:cubicBezTo>
                    <a:pt x="20571" y="20260"/>
                    <a:pt x="18000" y="20930"/>
                    <a:pt x="15429" y="21265"/>
                  </a:cubicBezTo>
                  <a:cubicBezTo>
                    <a:pt x="12857" y="21600"/>
                    <a:pt x="10286" y="21600"/>
                    <a:pt x="7714" y="21516"/>
                  </a:cubicBezTo>
                  <a:cubicBezTo>
                    <a:pt x="5143" y="21433"/>
                    <a:pt x="2571" y="21265"/>
                    <a:pt x="1286" y="20260"/>
                  </a:cubicBezTo>
                  <a:cubicBezTo>
                    <a:pt x="0" y="19256"/>
                    <a:pt x="0" y="17414"/>
                    <a:pt x="0" y="155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7" name="Line"/>
            <p:cNvSpPr/>
            <p:nvPr/>
          </p:nvSpPr>
          <p:spPr>
            <a:xfrm>
              <a:off x="5479634" y="4290"/>
              <a:ext cx="93293" cy="484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6" h="21516" fill="norm" stroke="1" extrusionOk="0">
                  <a:moveTo>
                    <a:pt x="0" y="949"/>
                  </a:moveTo>
                  <a:cubicBezTo>
                    <a:pt x="1379" y="573"/>
                    <a:pt x="2757" y="198"/>
                    <a:pt x="4596" y="57"/>
                  </a:cubicBezTo>
                  <a:cubicBezTo>
                    <a:pt x="6434" y="-84"/>
                    <a:pt x="8732" y="10"/>
                    <a:pt x="11719" y="667"/>
                  </a:cubicBezTo>
                  <a:cubicBezTo>
                    <a:pt x="14706" y="1325"/>
                    <a:pt x="18383" y="2546"/>
                    <a:pt x="19072" y="3673"/>
                  </a:cubicBezTo>
                  <a:cubicBezTo>
                    <a:pt x="19762" y="4799"/>
                    <a:pt x="17464" y="5833"/>
                    <a:pt x="14706" y="6725"/>
                  </a:cubicBezTo>
                  <a:cubicBezTo>
                    <a:pt x="11949" y="7617"/>
                    <a:pt x="8732" y="8368"/>
                    <a:pt x="6894" y="8979"/>
                  </a:cubicBezTo>
                  <a:cubicBezTo>
                    <a:pt x="5055" y="9589"/>
                    <a:pt x="4596" y="10059"/>
                    <a:pt x="6664" y="10763"/>
                  </a:cubicBezTo>
                  <a:cubicBezTo>
                    <a:pt x="8732" y="11467"/>
                    <a:pt x="13328" y="12406"/>
                    <a:pt x="16545" y="13393"/>
                  </a:cubicBezTo>
                  <a:cubicBezTo>
                    <a:pt x="19762" y="14379"/>
                    <a:pt x="21600" y="15412"/>
                    <a:pt x="19072" y="16773"/>
                  </a:cubicBezTo>
                  <a:cubicBezTo>
                    <a:pt x="16545" y="18135"/>
                    <a:pt x="9651" y="19826"/>
                    <a:pt x="2757" y="215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8" name="Line"/>
            <p:cNvSpPr/>
            <p:nvPr/>
          </p:nvSpPr>
          <p:spPr>
            <a:xfrm>
              <a:off x="4501734" y="324122"/>
              <a:ext cx="317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9" name="Line"/>
            <p:cNvSpPr/>
            <p:nvPr/>
          </p:nvSpPr>
          <p:spPr>
            <a:xfrm>
              <a:off x="4425534" y="298722"/>
              <a:ext cx="38101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1029"/>
                    <a:pt x="9600" y="2057"/>
                    <a:pt x="13200" y="5657"/>
                  </a:cubicBezTo>
                  <a:cubicBezTo>
                    <a:pt x="16800" y="9257"/>
                    <a:pt x="19200" y="154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0" name="Line"/>
            <p:cNvSpPr/>
            <p:nvPr/>
          </p:nvSpPr>
          <p:spPr>
            <a:xfrm>
              <a:off x="5898734" y="400322"/>
              <a:ext cx="127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1" name="Line"/>
            <p:cNvSpPr/>
            <p:nvPr/>
          </p:nvSpPr>
          <p:spPr>
            <a:xfrm>
              <a:off x="6603584" y="73211"/>
              <a:ext cx="158751" cy="448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0" fill="norm" stroke="1" extrusionOk="0">
                  <a:moveTo>
                    <a:pt x="21600" y="1068"/>
                  </a:moveTo>
                  <a:cubicBezTo>
                    <a:pt x="21312" y="561"/>
                    <a:pt x="21024" y="54"/>
                    <a:pt x="20304" y="4"/>
                  </a:cubicBezTo>
                  <a:cubicBezTo>
                    <a:pt x="19584" y="-47"/>
                    <a:pt x="18432" y="359"/>
                    <a:pt x="15984" y="1829"/>
                  </a:cubicBezTo>
                  <a:cubicBezTo>
                    <a:pt x="13536" y="3299"/>
                    <a:pt x="9792" y="5835"/>
                    <a:pt x="7056" y="8268"/>
                  </a:cubicBezTo>
                  <a:cubicBezTo>
                    <a:pt x="4320" y="10702"/>
                    <a:pt x="2592" y="13035"/>
                    <a:pt x="1584" y="14809"/>
                  </a:cubicBezTo>
                  <a:cubicBezTo>
                    <a:pt x="576" y="16584"/>
                    <a:pt x="288" y="17801"/>
                    <a:pt x="144" y="18714"/>
                  </a:cubicBezTo>
                  <a:cubicBezTo>
                    <a:pt x="0" y="19626"/>
                    <a:pt x="0" y="20235"/>
                    <a:pt x="576" y="20691"/>
                  </a:cubicBezTo>
                  <a:cubicBezTo>
                    <a:pt x="1152" y="21147"/>
                    <a:pt x="2304" y="21452"/>
                    <a:pt x="3600" y="21502"/>
                  </a:cubicBezTo>
                  <a:cubicBezTo>
                    <a:pt x="4896" y="21553"/>
                    <a:pt x="6336" y="21350"/>
                    <a:pt x="8352" y="20640"/>
                  </a:cubicBezTo>
                  <a:cubicBezTo>
                    <a:pt x="10368" y="19930"/>
                    <a:pt x="12960" y="18714"/>
                    <a:pt x="14256" y="17852"/>
                  </a:cubicBezTo>
                  <a:cubicBezTo>
                    <a:pt x="15552" y="16990"/>
                    <a:pt x="15552" y="16483"/>
                    <a:pt x="14976" y="15976"/>
                  </a:cubicBezTo>
                  <a:cubicBezTo>
                    <a:pt x="14400" y="15468"/>
                    <a:pt x="13248" y="14961"/>
                    <a:pt x="11088" y="14657"/>
                  </a:cubicBezTo>
                  <a:cubicBezTo>
                    <a:pt x="8928" y="14353"/>
                    <a:pt x="5760" y="14252"/>
                    <a:pt x="3744" y="14404"/>
                  </a:cubicBezTo>
                  <a:cubicBezTo>
                    <a:pt x="1728" y="14556"/>
                    <a:pt x="864" y="14961"/>
                    <a:pt x="0" y="153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2" name="Line"/>
            <p:cNvSpPr/>
            <p:nvPr/>
          </p:nvSpPr>
          <p:spPr>
            <a:xfrm>
              <a:off x="7251284" y="262043"/>
              <a:ext cx="95251" cy="219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7" fill="norm" stroke="1" extrusionOk="0">
                  <a:moveTo>
                    <a:pt x="21600" y="3531"/>
                  </a:moveTo>
                  <a:cubicBezTo>
                    <a:pt x="20640" y="2512"/>
                    <a:pt x="19680" y="1493"/>
                    <a:pt x="17520" y="780"/>
                  </a:cubicBezTo>
                  <a:cubicBezTo>
                    <a:pt x="15360" y="67"/>
                    <a:pt x="12000" y="-341"/>
                    <a:pt x="8880" y="372"/>
                  </a:cubicBezTo>
                  <a:cubicBezTo>
                    <a:pt x="5760" y="1085"/>
                    <a:pt x="2880" y="2919"/>
                    <a:pt x="3120" y="5263"/>
                  </a:cubicBezTo>
                  <a:cubicBezTo>
                    <a:pt x="3360" y="7606"/>
                    <a:pt x="6720" y="10459"/>
                    <a:pt x="9120" y="12395"/>
                  </a:cubicBezTo>
                  <a:cubicBezTo>
                    <a:pt x="11520" y="14331"/>
                    <a:pt x="12960" y="15350"/>
                    <a:pt x="13920" y="16368"/>
                  </a:cubicBezTo>
                  <a:cubicBezTo>
                    <a:pt x="14880" y="17387"/>
                    <a:pt x="15360" y="18406"/>
                    <a:pt x="14640" y="19221"/>
                  </a:cubicBezTo>
                  <a:cubicBezTo>
                    <a:pt x="13920" y="20036"/>
                    <a:pt x="12000" y="20648"/>
                    <a:pt x="9840" y="20953"/>
                  </a:cubicBezTo>
                  <a:cubicBezTo>
                    <a:pt x="7680" y="21259"/>
                    <a:pt x="5280" y="21259"/>
                    <a:pt x="3600" y="20342"/>
                  </a:cubicBezTo>
                  <a:cubicBezTo>
                    <a:pt x="1920" y="19425"/>
                    <a:pt x="960" y="17591"/>
                    <a:pt x="0" y="157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3" name="Line"/>
            <p:cNvSpPr/>
            <p:nvPr/>
          </p:nvSpPr>
          <p:spPr>
            <a:xfrm>
              <a:off x="7475651" y="108222"/>
              <a:ext cx="80434" cy="370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9" fill="norm" stroke="1" extrusionOk="0">
                  <a:moveTo>
                    <a:pt x="14779" y="0"/>
                  </a:moveTo>
                  <a:cubicBezTo>
                    <a:pt x="13074" y="1105"/>
                    <a:pt x="11368" y="2209"/>
                    <a:pt x="9095" y="4725"/>
                  </a:cubicBezTo>
                  <a:cubicBezTo>
                    <a:pt x="6821" y="7241"/>
                    <a:pt x="3979" y="11168"/>
                    <a:pt x="2274" y="13930"/>
                  </a:cubicBezTo>
                  <a:cubicBezTo>
                    <a:pt x="568" y="16691"/>
                    <a:pt x="0" y="18286"/>
                    <a:pt x="0" y="19391"/>
                  </a:cubicBezTo>
                  <a:cubicBezTo>
                    <a:pt x="0" y="20495"/>
                    <a:pt x="568" y="21109"/>
                    <a:pt x="2558" y="21355"/>
                  </a:cubicBezTo>
                  <a:cubicBezTo>
                    <a:pt x="4547" y="21600"/>
                    <a:pt x="7958" y="21477"/>
                    <a:pt x="11368" y="20741"/>
                  </a:cubicBezTo>
                  <a:cubicBezTo>
                    <a:pt x="14779" y="20005"/>
                    <a:pt x="18189" y="18655"/>
                    <a:pt x="21600" y="173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4" name="Line"/>
            <p:cNvSpPr/>
            <p:nvPr/>
          </p:nvSpPr>
          <p:spPr>
            <a:xfrm>
              <a:off x="7414268" y="298722"/>
              <a:ext cx="135467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75" y="21600"/>
                  </a:moveTo>
                  <a:cubicBezTo>
                    <a:pt x="1687" y="21600"/>
                    <a:pt x="0" y="21600"/>
                    <a:pt x="0" y="19800"/>
                  </a:cubicBezTo>
                  <a:cubicBezTo>
                    <a:pt x="0" y="18000"/>
                    <a:pt x="1687" y="14400"/>
                    <a:pt x="5569" y="10800"/>
                  </a:cubicBezTo>
                  <a:cubicBezTo>
                    <a:pt x="9450" y="7200"/>
                    <a:pt x="15525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5" name="Line"/>
            <p:cNvSpPr/>
            <p:nvPr/>
          </p:nvSpPr>
          <p:spPr>
            <a:xfrm>
              <a:off x="7597111" y="266972"/>
              <a:ext cx="193924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316" fill="norm" stroke="1" extrusionOk="0">
                  <a:moveTo>
                    <a:pt x="4606" y="0"/>
                  </a:moveTo>
                  <a:cubicBezTo>
                    <a:pt x="3432" y="568"/>
                    <a:pt x="2258" y="1137"/>
                    <a:pt x="1436" y="3553"/>
                  </a:cubicBezTo>
                  <a:cubicBezTo>
                    <a:pt x="614" y="5968"/>
                    <a:pt x="145" y="10232"/>
                    <a:pt x="27" y="13074"/>
                  </a:cubicBezTo>
                  <a:cubicBezTo>
                    <a:pt x="-90" y="15916"/>
                    <a:pt x="145" y="17337"/>
                    <a:pt x="1201" y="18758"/>
                  </a:cubicBezTo>
                  <a:cubicBezTo>
                    <a:pt x="2258" y="20179"/>
                    <a:pt x="4136" y="21600"/>
                    <a:pt x="5780" y="20889"/>
                  </a:cubicBezTo>
                  <a:cubicBezTo>
                    <a:pt x="7423" y="20179"/>
                    <a:pt x="8832" y="17337"/>
                    <a:pt x="9653" y="15063"/>
                  </a:cubicBezTo>
                  <a:cubicBezTo>
                    <a:pt x="10475" y="12789"/>
                    <a:pt x="10710" y="11084"/>
                    <a:pt x="10945" y="9521"/>
                  </a:cubicBezTo>
                  <a:cubicBezTo>
                    <a:pt x="11180" y="7958"/>
                    <a:pt x="11414" y="6537"/>
                    <a:pt x="11649" y="6821"/>
                  </a:cubicBezTo>
                  <a:cubicBezTo>
                    <a:pt x="11884" y="7105"/>
                    <a:pt x="12119" y="9095"/>
                    <a:pt x="12823" y="11653"/>
                  </a:cubicBezTo>
                  <a:cubicBezTo>
                    <a:pt x="13527" y="14211"/>
                    <a:pt x="14701" y="17337"/>
                    <a:pt x="16227" y="19042"/>
                  </a:cubicBezTo>
                  <a:cubicBezTo>
                    <a:pt x="17753" y="20747"/>
                    <a:pt x="19632" y="21032"/>
                    <a:pt x="21510" y="213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6" name="Line"/>
            <p:cNvSpPr/>
            <p:nvPr/>
          </p:nvSpPr>
          <p:spPr>
            <a:xfrm>
              <a:off x="7799121" y="89172"/>
              <a:ext cx="157014" cy="350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447" fill="norm" stroke="1" extrusionOk="0">
                  <a:moveTo>
                    <a:pt x="15316" y="13969"/>
                  </a:moveTo>
                  <a:cubicBezTo>
                    <a:pt x="14164" y="13581"/>
                    <a:pt x="13012" y="13193"/>
                    <a:pt x="11716" y="13063"/>
                  </a:cubicBezTo>
                  <a:cubicBezTo>
                    <a:pt x="10420" y="12934"/>
                    <a:pt x="8980" y="13063"/>
                    <a:pt x="6964" y="14228"/>
                  </a:cubicBezTo>
                  <a:cubicBezTo>
                    <a:pt x="4948" y="15392"/>
                    <a:pt x="2356" y="17590"/>
                    <a:pt x="1060" y="19013"/>
                  </a:cubicBezTo>
                  <a:cubicBezTo>
                    <a:pt x="-236" y="20436"/>
                    <a:pt x="-236" y="21083"/>
                    <a:pt x="484" y="21341"/>
                  </a:cubicBezTo>
                  <a:cubicBezTo>
                    <a:pt x="1204" y="21600"/>
                    <a:pt x="2644" y="21471"/>
                    <a:pt x="4804" y="19983"/>
                  </a:cubicBezTo>
                  <a:cubicBezTo>
                    <a:pt x="6964" y="18496"/>
                    <a:pt x="9844" y="15650"/>
                    <a:pt x="11860" y="12352"/>
                  </a:cubicBezTo>
                  <a:cubicBezTo>
                    <a:pt x="13876" y="9054"/>
                    <a:pt x="15028" y="5303"/>
                    <a:pt x="15604" y="3040"/>
                  </a:cubicBezTo>
                  <a:cubicBezTo>
                    <a:pt x="16180" y="776"/>
                    <a:pt x="16180" y="0"/>
                    <a:pt x="15748" y="0"/>
                  </a:cubicBezTo>
                  <a:cubicBezTo>
                    <a:pt x="15316" y="0"/>
                    <a:pt x="14452" y="776"/>
                    <a:pt x="13876" y="3169"/>
                  </a:cubicBezTo>
                  <a:cubicBezTo>
                    <a:pt x="13300" y="5562"/>
                    <a:pt x="13012" y="9571"/>
                    <a:pt x="13588" y="12546"/>
                  </a:cubicBezTo>
                  <a:cubicBezTo>
                    <a:pt x="14164" y="15521"/>
                    <a:pt x="15604" y="17461"/>
                    <a:pt x="17044" y="18560"/>
                  </a:cubicBezTo>
                  <a:cubicBezTo>
                    <a:pt x="18484" y="19660"/>
                    <a:pt x="19924" y="19919"/>
                    <a:pt x="21364" y="201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7" name="Line"/>
            <p:cNvSpPr/>
            <p:nvPr/>
          </p:nvSpPr>
          <p:spPr>
            <a:xfrm>
              <a:off x="8000039" y="260418"/>
              <a:ext cx="217030" cy="159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0567" fill="norm" stroke="1" extrusionOk="0">
                  <a:moveTo>
                    <a:pt x="1923" y="9869"/>
                  </a:moveTo>
                  <a:cubicBezTo>
                    <a:pt x="2546" y="8775"/>
                    <a:pt x="3169" y="7682"/>
                    <a:pt x="3792" y="6041"/>
                  </a:cubicBezTo>
                  <a:cubicBezTo>
                    <a:pt x="4415" y="4401"/>
                    <a:pt x="5038" y="2213"/>
                    <a:pt x="4727" y="1393"/>
                  </a:cubicBezTo>
                  <a:cubicBezTo>
                    <a:pt x="4415" y="573"/>
                    <a:pt x="3169" y="1120"/>
                    <a:pt x="2131" y="2760"/>
                  </a:cubicBezTo>
                  <a:cubicBezTo>
                    <a:pt x="1092" y="4401"/>
                    <a:pt x="261" y="7135"/>
                    <a:pt x="54" y="10279"/>
                  </a:cubicBezTo>
                  <a:cubicBezTo>
                    <a:pt x="-154" y="13423"/>
                    <a:pt x="261" y="16978"/>
                    <a:pt x="988" y="18892"/>
                  </a:cubicBezTo>
                  <a:cubicBezTo>
                    <a:pt x="1715" y="20806"/>
                    <a:pt x="2754" y="21079"/>
                    <a:pt x="4311" y="19712"/>
                  </a:cubicBezTo>
                  <a:cubicBezTo>
                    <a:pt x="5869" y="18345"/>
                    <a:pt x="7946" y="15337"/>
                    <a:pt x="9192" y="13013"/>
                  </a:cubicBezTo>
                  <a:cubicBezTo>
                    <a:pt x="10438" y="10689"/>
                    <a:pt x="10854" y="9049"/>
                    <a:pt x="10854" y="8912"/>
                  </a:cubicBezTo>
                  <a:cubicBezTo>
                    <a:pt x="10854" y="8775"/>
                    <a:pt x="10438" y="10142"/>
                    <a:pt x="10231" y="11646"/>
                  </a:cubicBezTo>
                  <a:cubicBezTo>
                    <a:pt x="10023" y="13150"/>
                    <a:pt x="10023" y="14790"/>
                    <a:pt x="10023" y="16294"/>
                  </a:cubicBezTo>
                  <a:cubicBezTo>
                    <a:pt x="10023" y="17798"/>
                    <a:pt x="10023" y="19165"/>
                    <a:pt x="10334" y="18755"/>
                  </a:cubicBezTo>
                  <a:cubicBezTo>
                    <a:pt x="10646" y="18345"/>
                    <a:pt x="11269" y="16157"/>
                    <a:pt x="11996" y="13423"/>
                  </a:cubicBezTo>
                  <a:cubicBezTo>
                    <a:pt x="12723" y="10689"/>
                    <a:pt x="13554" y="7408"/>
                    <a:pt x="14281" y="5084"/>
                  </a:cubicBezTo>
                  <a:cubicBezTo>
                    <a:pt x="15008" y="2760"/>
                    <a:pt x="15631" y="1393"/>
                    <a:pt x="16461" y="573"/>
                  </a:cubicBezTo>
                  <a:cubicBezTo>
                    <a:pt x="17292" y="-248"/>
                    <a:pt x="18331" y="-521"/>
                    <a:pt x="19265" y="2076"/>
                  </a:cubicBezTo>
                  <a:cubicBezTo>
                    <a:pt x="20200" y="4674"/>
                    <a:pt x="21031" y="10142"/>
                    <a:pt x="21238" y="13697"/>
                  </a:cubicBezTo>
                  <a:cubicBezTo>
                    <a:pt x="21446" y="17251"/>
                    <a:pt x="21031" y="18892"/>
                    <a:pt x="20927" y="19028"/>
                  </a:cubicBezTo>
                  <a:cubicBezTo>
                    <a:pt x="20823" y="19165"/>
                    <a:pt x="21031" y="17798"/>
                    <a:pt x="21238" y="164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8" name="Line"/>
            <p:cNvSpPr/>
            <p:nvPr/>
          </p:nvSpPr>
          <p:spPr>
            <a:xfrm>
              <a:off x="8320201" y="51072"/>
              <a:ext cx="97367" cy="392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5" fill="norm" stroke="1" extrusionOk="0">
                  <a:moveTo>
                    <a:pt x="7983" y="0"/>
                  </a:moveTo>
                  <a:cubicBezTo>
                    <a:pt x="5635" y="4065"/>
                    <a:pt x="3287" y="8129"/>
                    <a:pt x="1878" y="11323"/>
                  </a:cubicBezTo>
                  <a:cubicBezTo>
                    <a:pt x="470" y="14516"/>
                    <a:pt x="0" y="16839"/>
                    <a:pt x="0" y="18290"/>
                  </a:cubicBezTo>
                  <a:cubicBezTo>
                    <a:pt x="0" y="19742"/>
                    <a:pt x="470" y="20323"/>
                    <a:pt x="2113" y="20497"/>
                  </a:cubicBezTo>
                  <a:cubicBezTo>
                    <a:pt x="3757" y="20671"/>
                    <a:pt x="6574" y="20439"/>
                    <a:pt x="9391" y="19568"/>
                  </a:cubicBezTo>
                  <a:cubicBezTo>
                    <a:pt x="12209" y="18697"/>
                    <a:pt x="15026" y="17187"/>
                    <a:pt x="17374" y="15619"/>
                  </a:cubicBezTo>
                  <a:cubicBezTo>
                    <a:pt x="19722" y="14052"/>
                    <a:pt x="21600" y="12426"/>
                    <a:pt x="21600" y="11903"/>
                  </a:cubicBezTo>
                  <a:cubicBezTo>
                    <a:pt x="21600" y="11381"/>
                    <a:pt x="19722" y="11961"/>
                    <a:pt x="18548" y="13181"/>
                  </a:cubicBezTo>
                  <a:cubicBezTo>
                    <a:pt x="17374" y="14400"/>
                    <a:pt x="16904" y="16258"/>
                    <a:pt x="16670" y="17535"/>
                  </a:cubicBezTo>
                  <a:cubicBezTo>
                    <a:pt x="16435" y="18813"/>
                    <a:pt x="16435" y="19510"/>
                    <a:pt x="17139" y="20206"/>
                  </a:cubicBezTo>
                  <a:cubicBezTo>
                    <a:pt x="17843" y="20903"/>
                    <a:pt x="19252" y="21600"/>
                    <a:pt x="19017" y="21542"/>
                  </a:cubicBezTo>
                  <a:cubicBezTo>
                    <a:pt x="18783" y="21484"/>
                    <a:pt x="16904" y="20671"/>
                    <a:pt x="15026" y="198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9" name="Line"/>
            <p:cNvSpPr/>
            <p:nvPr/>
          </p:nvSpPr>
          <p:spPr>
            <a:xfrm>
              <a:off x="8273634" y="190772"/>
              <a:ext cx="2095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09" y="18000"/>
                    <a:pt x="12218" y="14400"/>
                    <a:pt x="15818" y="10800"/>
                  </a:cubicBezTo>
                  <a:cubicBezTo>
                    <a:pt x="19418" y="7200"/>
                    <a:pt x="20509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0" name="Line"/>
            <p:cNvSpPr/>
            <p:nvPr/>
          </p:nvSpPr>
          <p:spPr>
            <a:xfrm>
              <a:off x="8876884" y="266972"/>
              <a:ext cx="152401" cy="171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fill="norm" stroke="1" extrusionOk="0">
                  <a:moveTo>
                    <a:pt x="0" y="4684"/>
                  </a:moveTo>
                  <a:cubicBezTo>
                    <a:pt x="300" y="3383"/>
                    <a:pt x="600" y="2082"/>
                    <a:pt x="1500" y="1561"/>
                  </a:cubicBezTo>
                  <a:cubicBezTo>
                    <a:pt x="2400" y="1041"/>
                    <a:pt x="3900" y="1301"/>
                    <a:pt x="5400" y="3123"/>
                  </a:cubicBezTo>
                  <a:cubicBezTo>
                    <a:pt x="6900" y="4945"/>
                    <a:pt x="8400" y="8328"/>
                    <a:pt x="9150" y="11320"/>
                  </a:cubicBezTo>
                  <a:cubicBezTo>
                    <a:pt x="9900" y="14313"/>
                    <a:pt x="9900" y="16916"/>
                    <a:pt x="9000" y="18737"/>
                  </a:cubicBezTo>
                  <a:cubicBezTo>
                    <a:pt x="8100" y="20559"/>
                    <a:pt x="6300" y="21600"/>
                    <a:pt x="5400" y="20949"/>
                  </a:cubicBezTo>
                  <a:cubicBezTo>
                    <a:pt x="4500" y="20299"/>
                    <a:pt x="4500" y="17957"/>
                    <a:pt x="6150" y="14704"/>
                  </a:cubicBezTo>
                  <a:cubicBezTo>
                    <a:pt x="7800" y="11451"/>
                    <a:pt x="11100" y="7287"/>
                    <a:pt x="13950" y="4684"/>
                  </a:cubicBezTo>
                  <a:cubicBezTo>
                    <a:pt x="16800" y="2082"/>
                    <a:pt x="19200" y="104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1" name="Line"/>
            <p:cNvSpPr/>
            <p:nvPr/>
          </p:nvSpPr>
          <p:spPr>
            <a:xfrm>
              <a:off x="9045522" y="249572"/>
              <a:ext cx="87442" cy="178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1" h="21192" fill="norm" stroke="1" extrusionOk="0">
                  <a:moveTo>
                    <a:pt x="668" y="8846"/>
                  </a:moveTo>
                  <a:cubicBezTo>
                    <a:pt x="3179" y="8846"/>
                    <a:pt x="5691" y="8846"/>
                    <a:pt x="8956" y="7967"/>
                  </a:cubicBezTo>
                  <a:cubicBezTo>
                    <a:pt x="12221" y="7088"/>
                    <a:pt x="16240" y="5330"/>
                    <a:pt x="18500" y="3823"/>
                  </a:cubicBezTo>
                  <a:cubicBezTo>
                    <a:pt x="20761" y="2316"/>
                    <a:pt x="21263" y="1060"/>
                    <a:pt x="20258" y="432"/>
                  </a:cubicBezTo>
                  <a:cubicBezTo>
                    <a:pt x="19254" y="-196"/>
                    <a:pt x="16742" y="-196"/>
                    <a:pt x="13728" y="809"/>
                  </a:cubicBezTo>
                  <a:cubicBezTo>
                    <a:pt x="10714" y="1813"/>
                    <a:pt x="7198" y="3823"/>
                    <a:pt x="4686" y="6837"/>
                  </a:cubicBezTo>
                  <a:cubicBezTo>
                    <a:pt x="2175" y="9851"/>
                    <a:pt x="668" y="13869"/>
                    <a:pt x="165" y="16506"/>
                  </a:cubicBezTo>
                  <a:cubicBezTo>
                    <a:pt x="-337" y="19144"/>
                    <a:pt x="165" y="20399"/>
                    <a:pt x="3682" y="20902"/>
                  </a:cubicBezTo>
                  <a:cubicBezTo>
                    <a:pt x="7198" y="21404"/>
                    <a:pt x="13728" y="21153"/>
                    <a:pt x="20258" y="209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2" name="Line"/>
            <p:cNvSpPr/>
            <p:nvPr/>
          </p:nvSpPr>
          <p:spPr>
            <a:xfrm>
              <a:off x="9224783" y="272971"/>
              <a:ext cx="153752" cy="145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3" h="20688" fill="norm" stroke="1" extrusionOk="0">
                  <a:moveTo>
                    <a:pt x="14198" y="4550"/>
                  </a:moveTo>
                  <a:cubicBezTo>
                    <a:pt x="13614" y="3050"/>
                    <a:pt x="13030" y="1550"/>
                    <a:pt x="11862" y="650"/>
                  </a:cubicBezTo>
                  <a:cubicBezTo>
                    <a:pt x="10695" y="-250"/>
                    <a:pt x="8944" y="-550"/>
                    <a:pt x="6754" y="2000"/>
                  </a:cubicBezTo>
                  <a:cubicBezTo>
                    <a:pt x="4565" y="4550"/>
                    <a:pt x="1938" y="9950"/>
                    <a:pt x="771" y="13400"/>
                  </a:cubicBezTo>
                  <a:cubicBezTo>
                    <a:pt x="-397" y="16850"/>
                    <a:pt x="-105" y="18350"/>
                    <a:pt x="771" y="19400"/>
                  </a:cubicBezTo>
                  <a:cubicBezTo>
                    <a:pt x="1646" y="20450"/>
                    <a:pt x="3106" y="21050"/>
                    <a:pt x="6608" y="20450"/>
                  </a:cubicBezTo>
                  <a:cubicBezTo>
                    <a:pt x="10111" y="19850"/>
                    <a:pt x="15657" y="18050"/>
                    <a:pt x="21203" y="16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3" name="Line"/>
            <p:cNvSpPr/>
            <p:nvPr/>
          </p:nvSpPr>
          <p:spPr>
            <a:xfrm>
              <a:off x="9418588" y="239761"/>
              <a:ext cx="104988" cy="179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7" h="21008" fill="norm" stroke="1" extrusionOk="0">
                  <a:moveTo>
                    <a:pt x="4691" y="8406"/>
                  </a:moveTo>
                  <a:cubicBezTo>
                    <a:pt x="8927" y="7661"/>
                    <a:pt x="13162" y="6916"/>
                    <a:pt x="15915" y="6047"/>
                  </a:cubicBezTo>
                  <a:cubicBezTo>
                    <a:pt x="18668" y="5178"/>
                    <a:pt x="19938" y="4185"/>
                    <a:pt x="20574" y="3068"/>
                  </a:cubicBezTo>
                  <a:cubicBezTo>
                    <a:pt x="21209" y="1950"/>
                    <a:pt x="21209" y="709"/>
                    <a:pt x="20150" y="213"/>
                  </a:cubicBezTo>
                  <a:cubicBezTo>
                    <a:pt x="19091" y="-284"/>
                    <a:pt x="16974" y="-36"/>
                    <a:pt x="13374" y="2323"/>
                  </a:cubicBezTo>
                  <a:cubicBezTo>
                    <a:pt x="9774" y="4682"/>
                    <a:pt x="4691" y="9150"/>
                    <a:pt x="2150" y="12502"/>
                  </a:cubicBezTo>
                  <a:cubicBezTo>
                    <a:pt x="-391" y="15854"/>
                    <a:pt x="-391" y="18088"/>
                    <a:pt x="668" y="19454"/>
                  </a:cubicBezTo>
                  <a:cubicBezTo>
                    <a:pt x="1727" y="20819"/>
                    <a:pt x="3844" y="21316"/>
                    <a:pt x="7233" y="20819"/>
                  </a:cubicBezTo>
                  <a:cubicBezTo>
                    <a:pt x="10621" y="20323"/>
                    <a:pt x="15280" y="18833"/>
                    <a:pt x="19938" y="173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4" name="Line"/>
            <p:cNvSpPr/>
            <p:nvPr/>
          </p:nvSpPr>
          <p:spPr>
            <a:xfrm>
              <a:off x="9594434" y="305072"/>
              <a:ext cx="1905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5" name="Line"/>
            <p:cNvSpPr/>
            <p:nvPr/>
          </p:nvSpPr>
          <p:spPr>
            <a:xfrm>
              <a:off x="9626184" y="197122"/>
              <a:ext cx="127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6" name="Line"/>
            <p:cNvSpPr/>
            <p:nvPr/>
          </p:nvSpPr>
          <p:spPr>
            <a:xfrm>
              <a:off x="9693590" y="247922"/>
              <a:ext cx="142145" cy="146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072" fill="norm" stroke="1" extrusionOk="0">
                  <a:moveTo>
                    <a:pt x="1319" y="10039"/>
                  </a:moveTo>
                  <a:cubicBezTo>
                    <a:pt x="1002" y="11561"/>
                    <a:pt x="684" y="13082"/>
                    <a:pt x="366" y="15059"/>
                  </a:cubicBezTo>
                  <a:cubicBezTo>
                    <a:pt x="49" y="17037"/>
                    <a:pt x="-269" y="19470"/>
                    <a:pt x="366" y="20535"/>
                  </a:cubicBezTo>
                  <a:cubicBezTo>
                    <a:pt x="1002" y="21600"/>
                    <a:pt x="2590" y="21296"/>
                    <a:pt x="6243" y="17645"/>
                  </a:cubicBezTo>
                  <a:cubicBezTo>
                    <a:pt x="9896" y="13994"/>
                    <a:pt x="15613" y="6997"/>
                    <a:pt x="2133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7" name="Line"/>
            <p:cNvSpPr/>
            <p:nvPr/>
          </p:nvSpPr>
          <p:spPr>
            <a:xfrm>
              <a:off x="9824331" y="235270"/>
              <a:ext cx="163804" cy="142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015" fill="norm" stroke="1" extrusionOk="0">
                  <a:moveTo>
                    <a:pt x="661" y="14080"/>
                  </a:moveTo>
                  <a:cubicBezTo>
                    <a:pt x="2876" y="12202"/>
                    <a:pt x="5092" y="10323"/>
                    <a:pt x="6753" y="8602"/>
                  </a:cubicBezTo>
                  <a:cubicBezTo>
                    <a:pt x="8415" y="6880"/>
                    <a:pt x="9522" y="5315"/>
                    <a:pt x="10215" y="3750"/>
                  </a:cubicBezTo>
                  <a:cubicBezTo>
                    <a:pt x="10907" y="2184"/>
                    <a:pt x="11184" y="619"/>
                    <a:pt x="10630" y="150"/>
                  </a:cubicBezTo>
                  <a:cubicBezTo>
                    <a:pt x="10076" y="-320"/>
                    <a:pt x="8692" y="306"/>
                    <a:pt x="7030" y="2184"/>
                  </a:cubicBezTo>
                  <a:cubicBezTo>
                    <a:pt x="5368" y="4063"/>
                    <a:pt x="3430" y="7193"/>
                    <a:pt x="2184" y="9854"/>
                  </a:cubicBezTo>
                  <a:cubicBezTo>
                    <a:pt x="938" y="12515"/>
                    <a:pt x="384" y="14706"/>
                    <a:pt x="107" y="16584"/>
                  </a:cubicBezTo>
                  <a:cubicBezTo>
                    <a:pt x="-170" y="18463"/>
                    <a:pt x="-170" y="20028"/>
                    <a:pt x="3430" y="20654"/>
                  </a:cubicBezTo>
                  <a:cubicBezTo>
                    <a:pt x="7030" y="21280"/>
                    <a:pt x="14230" y="20967"/>
                    <a:pt x="21430" y="206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8" name="Line"/>
            <p:cNvSpPr/>
            <p:nvPr/>
          </p:nvSpPr>
          <p:spPr>
            <a:xfrm>
              <a:off x="10413584" y="252155"/>
              <a:ext cx="114301" cy="145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0" fill="norm" stroke="1" extrusionOk="0">
                  <a:moveTo>
                    <a:pt x="0" y="3085"/>
                  </a:moveTo>
                  <a:cubicBezTo>
                    <a:pt x="800" y="8022"/>
                    <a:pt x="1600" y="12960"/>
                    <a:pt x="2600" y="16200"/>
                  </a:cubicBezTo>
                  <a:cubicBezTo>
                    <a:pt x="3600" y="19440"/>
                    <a:pt x="4800" y="20982"/>
                    <a:pt x="6000" y="21137"/>
                  </a:cubicBezTo>
                  <a:cubicBezTo>
                    <a:pt x="7200" y="21291"/>
                    <a:pt x="8400" y="20057"/>
                    <a:pt x="9600" y="17280"/>
                  </a:cubicBezTo>
                  <a:cubicBezTo>
                    <a:pt x="10800" y="14502"/>
                    <a:pt x="12000" y="10182"/>
                    <a:pt x="13000" y="6942"/>
                  </a:cubicBezTo>
                  <a:cubicBezTo>
                    <a:pt x="14000" y="3702"/>
                    <a:pt x="14800" y="1542"/>
                    <a:pt x="16200" y="617"/>
                  </a:cubicBezTo>
                  <a:cubicBezTo>
                    <a:pt x="17600" y="-309"/>
                    <a:pt x="19600" y="0"/>
                    <a:pt x="21600" y="3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9" name="Line"/>
            <p:cNvSpPr/>
            <p:nvPr/>
          </p:nvSpPr>
          <p:spPr>
            <a:xfrm>
              <a:off x="10567691" y="236169"/>
              <a:ext cx="163394" cy="125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279" fill="norm" stroke="1" extrusionOk="0">
                  <a:moveTo>
                    <a:pt x="11408" y="8479"/>
                  </a:moveTo>
                  <a:cubicBezTo>
                    <a:pt x="11685" y="6679"/>
                    <a:pt x="11962" y="4879"/>
                    <a:pt x="11269" y="3259"/>
                  </a:cubicBezTo>
                  <a:cubicBezTo>
                    <a:pt x="10577" y="1639"/>
                    <a:pt x="8915" y="199"/>
                    <a:pt x="7392" y="19"/>
                  </a:cubicBezTo>
                  <a:cubicBezTo>
                    <a:pt x="5869" y="-161"/>
                    <a:pt x="4485" y="919"/>
                    <a:pt x="3100" y="4159"/>
                  </a:cubicBezTo>
                  <a:cubicBezTo>
                    <a:pt x="1715" y="7399"/>
                    <a:pt x="331" y="12799"/>
                    <a:pt x="54" y="16219"/>
                  </a:cubicBezTo>
                  <a:cubicBezTo>
                    <a:pt x="-223" y="19639"/>
                    <a:pt x="608" y="21079"/>
                    <a:pt x="1715" y="21259"/>
                  </a:cubicBezTo>
                  <a:cubicBezTo>
                    <a:pt x="2823" y="21439"/>
                    <a:pt x="4208" y="20359"/>
                    <a:pt x="5315" y="19099"/>
                  </a:cubicBezTo>
                  <a:cubicBezTo>
                    <a:pt x="6423" y="17839"/>
                    <a:pt x="7254" y="16399"/>
                    <a:pt x="8085" y="14959"/>
                  </a:cubicBezTo>
                  <a:cubicBezTo>
                    <a:pt x="8915" y="13519"/>
                    <a:pt x="9746" y="12079"/>
                    <a:pt x="10577" y="12439"/>
                  </a:cubicBezTo>
                  <a:cubicBezTo>
                    <a:pt x="11408" y="12799"/>
                    <a:pt x="12239" y="14959"/>
                    <a:pt x="14039" y="16579"/>
                  </a:cubicBezTo>
                  <a:cubicBezTo>
                    <a:pt x="15839" y="18199"/>
                    <a:pt x="18608" y="19279"/>
                    <a:pt x="21377" y="203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0" name="Line"/>
            <p:cNvSpPr/>
            <p:nvPr/>
          </p:nvSpPr>
          <p:spPr>
            <a:xfrm>
              <a:off x="10770738" y="226630"/>
              <a:ext cx="112747" cy="16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064" fill="norm" stroke="1" extrusionOk="0">
                  <a:moveTo>
                    <a:pt x="18906" y="2785"/>
                  </a:moveTo>
                  <a:cubicBezTo>
                    <a:pt x="17306" y="1677"/>
                    <a:pt x="15706" y="570"/>
                    <a:pt x="13906" y="154"/>
                  </a:cubicBezTo>
                  <a:cubicBezTo>
                    <a:pt x="12106" y="-261"/>
                    <a:pt x="10106" y="16"/>
                    <a:pt x="7706" y="2785"/>
                  </a:cubicBezTo>
                  <a:cubicBezTo>
                    <a:pt x="5306" y="5554"/>
                    <a:pt x="2506" y="10816"/>
                    <a:pt x="1106" y="14139"/>
                  </a:cubicBezTo>
                  <a:cubicBezTo>
                    <a:pt x="-294" y="17462"/>
                    <a:pt x="-294" y="18847"/>
                    <a:pt x="706" y="19816"/>
                  </a:cubicBezTo>
                  <a:cubicBezTo>
                    <a:pt x="1706" y="20785"/>
                    <a:pt x="3706" y="21339"/>
                    <a:pt x="7306" y="20924"/>
                  </a:cubicBezTo>
                  <a:cubicBezTo>
                    <a:pt x="10906" y="20508"/>
                    <a:pt x="16106" y="19124"/>
                    <a:pt x="21306" y="177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1" name="Line"/>
            <p:cNvSpPr/>
            <p:nvPr/>
          </p:nvSpPr>
          <p:spPr>
            <a:xfrm>
              <a:off x="10922763" y="242518"/>
              <a:ext cx="100422" cy="138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067" fill="norm" stroke="1" extrusionOk="0">
                  <a:moveTo>
                    <a:pt x="15949" y="2757"/>
                  </a:moveTo>
                  <a:cubicBezTo>
                    <a:pt x="14599" y="1468"/>
                    <a:pt x="13249" y="178"/>
                    <a:pt x="11449" y="17"/>
                  </a:cubicBezTo>
                  <a:cubicBezTo>
                    <a:pt x="9649" y="-144"/>
                    <a:pt x="7399" y="823"/>
                    <a:pt x="5374" y="3563"/>
                  </a:cubicBezTo>
                  <a:cubicBezTo>
                    <a:pt x="3349" y="6304"/>
                    <a:pt x="1549" y="10817"/>
                    <a:pt x="649" y="13880"/>
                  </a:cubicBezTo>
                  <a:cubicBezTo>
                    <a:pt x="-251" y="16943"/>
                    <a:pt x="-251" y="18555"/>
                    <a:pt x="874" y="19683"/>
                  </a:cubicBezTo>
                  <a:cubicBezTo>
                    <a:pt x="1999" y="20811"/>
                    <a:pt x="4249" y="21456"/>
                    <a:pt x="7849" y="20811"/>
                  </a:cubicBezTo>
                  <a:cubicBezTo>
                    <a:pt x="11449" y="20166"/>
                    <a:pt x="16399" y="18232"/>
                    <a:pt x="21349" y="162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2" name="Line"/>
            <p:cNvSpPr/>
            <p:nvPr/>
          </p:nvSpPr>
          <p:spPr>
            <a:xfrm>
              <a:off x="11076101" y="197122"/>
              <a:ext cx="48684" cy="171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0" fill="norm" stroke="1" extrusionOk="0">
                  <a:moveTo>
                    <a:pt x="15965" y="7902"/>
                  </a:moveTo>
                  <a:cubicBezTo>
                    <a:pt x="11270" y="10273"/>
                    <a:pt x="6574" y="12644"/>
                    <a:pt x="3757" y="14488"/>
                  </a:cubicBezTo>
                  <a:cubicBezTo>
                    <a:pt x="939" y="16332"/>
                    <a:pt x="0" y="17649"/>
                    <a:pt x="0" y="18966"/>
                  </a:cubicBezTo>
                  <a:cubicBezTo>
                    <a:pt x="0" y="20283"/>
                    <a:pt x="939" y="21600"/>
                    <a:pt x="3287" y="21337"/>
                  </a:cubicBezTo>
                  <a:cubicBezTo>
                    <a:pt x="5635" y="21073"/>
                    <a:pt x="9391" y="19229"/>
                    <a:pt x="12678" y="15410"/>
                  </a:cubicBezTo>
                  <a:cubicBezTo>
                    <a:pt x="15965" y="11590"/>
                    <a:pt x="18783" y="579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3" name="Line"/>
            <p:cNvSpPr/>
            <p:nvPr/>
          </p:nvSpPr>
          <p:spPr>
            <a:xfrm>
              <a:off x="11163610" y="228872"/>
              <a:ext cx="151675" cy="167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600" fill="norm" stroke="1" extrusionOk="0">
                  <a:moveTo>
                    <a:pt x="5297" y="0"/>
                  </a:moveTo>
                  <a:cubicBezTo>
                    <a:pt x="4097" y="4922"/>
                    <a:pt x="2897" y="9843"/>
                    <a:pt x="2297" y="12987"/>
                  </a:cubicBezTo>
                  <a:cubicBezTo>
                    <a:pt x="1697" y="16132"/>
                    <a:pt x="1697" y="17499"/>
                    <a:pt x="1397" y="18866"/>
                  </a:cubicBezTo>
                  <a:cubicBezTo>
                    <a:pt x="1097" y="20233"/>
                    <a:pt x="497" y="21600"/>
                    <a:pt x="197" y="21600"/>
                  </a:cubicBezTo>
                  <a:cubicBezTo>
                    <a:pt x="-103" y="21600"/>
                    <a:pt x="-103" y="20233"/>
                    <a:pt x="497" y="17772"/>
                  </a:cubicBezTo>
                  <a:cubicBezTo>
                    <a:pt x="1097" y="15311"/>
                    <a:pt x="2297" y="11757"/>
                    <a:pt x="3647" y="9159"/>
                  </a:cubicBezTo>
                  <a:cubicBezTo>
                    <a:pt x="4997" y="6562"/>
                    <a:pt x="6497" y="4922"/>
                    <a:pt x="7997" y="3965"/>
                  </a:cubicBezTo>
                  <a:cubicBezTo>
                    <a:pt x="9497" y="3008"/>
                    <a:pt x="10997" y="2734"/>
                    <a:pt x="12047" y="3965"/>
                  </a:cubicBezTo>
                  <a:cubicBezTo>
                    <a:pt x="13097" y="5195"/>
                    <a:pt x="13697" y="7929"/>
                    <a:pt x="13997" y="10116"/>
                  </a:cubicBezTo>
                  <a:cubicBezTo>
                    <a:pt x="14297" y="12304"/>
                    <a:pt x="14297" y="13944"/>
                    <a:pt x="14297" y="15995"/>
                  </a:cubicBezTo>
                  <a:cubicBezTo>
                    <a:pt x="14297" y="18046"/>
                    <a:pt x="14297" y="20506"/>
                    <a:pt x="15497" y="21053"/>
                  </a:cubicBezTo>
                  <a:cubicBezTo>
                    <a:pt x="16697" y="21600"/>
                    <a:pt x="19097" y="20233"/>
                    <a:pt x="21497" y="188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4" name="Line"/>
            <p:cNvSpPr/>
            <p:nvPr/>
          </p:nvSpPr>
          <p:spPr>
            <a:xfrm>
              <a:off x="11345344" y="217881"/>
              <a:ext cx="243822" cy="233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6" h="21443" fill="norm" stroke="1" extrusionOk="0">
                  <a:moveTo>
                    <a:pt x="3990" y="5681"/>
                  </a:moveTo>
                  <a:cubicBezTo>
                    <a:pt x="3441" y="6459"/>
                    <a:pt x="2892" y="7238"/>
                    <a:pt x="3075" y="7821"/>
                  </a:cubicBezTo>
                  <a:cubicBezTo>
                    <a:pt x="3258" y="8405"/>
                    <a:pt x="4173" y="8794"/>
                    <a:pt x="5180" y="8697"/>
                  </a:cubicBezTo>
                  <a:cubicBezTo>
                    <a:pt x="6187" y="8600"/>
                    <a:pt x="7285" y="8016"/>
                    <a:pt x="7834" y="7238"/>
                  </a:cubicBezTo>
                  <a:cubicBezTo>
                    <a:pt x="8383" y="6459"/>
                    <a:pt x="8383" y="5486"/>
                    <a:pt x="7926" y="4902"/>
                  </a:cubicBezTo>
                  <a:cubicBezTo>
                    <a:pt x="7468" y="4319"/>
                    <a:pt x="6553" y="4124"/>
                    <a:pt x="5638" y="4124"/>
                  </a:cubicBezTo>
                  <a:cubicBezTo>
                    <a:pt x="4722" y="4124"/>
                    <a:pt x="3807" y="4319"/>
                    <a:pt x="2709" y="6070"/>
                  </a:cubicBezTo>
                  <a:cubicBezTo>
                    <a:pt x="1611" y="7821"/>
                    <a:pt x="329" y="11129"/>
                    <a:pt x="55" y="13173"/>
                  </a:cubicBezTo>
                  <a:cubicBezTo>
                    <a:pt x="-220" y="15216"/>
                    <a:pt x="512" y="15994"/>
                    <a:pt x="2892" y="15994"/>
                  </a:cubicBezTo>
                  <a:cubicBezTo>
                    <a:pt x="5272" y="15994"/>
                    <a:pt x="9299" y="15216"/>
                    <a:pt x="12411" y="13367"/>
                  </a:cubicBezTo>
                  <a:cubicBezTo>
                    <a:pt x="15522" y="11519"/>
                    <a:pt x="17719" y="8600"/>
                    <a:pt x="18909" y="6557"/>
                  </a:cubicBezTo>
                  <a:cubicBezTo>
                    <a:pt x="20099" y="4513"/>
                    <a:pt x="20282" y="3346"/>
                    <a:pt x="20190" y="2275"/>
                  </a:cubicBezTo>
                  <a:cubicBezTo>
                    <a:pt x="20099" y="1205"/>
                    <a:pt x="19733" y="232"/>
                    <a:pt x="19183" y="38"/>
                  </a:cubicBezTo>
                  <a:cubicBezTo>
                    <a:pt x="18634" y="-157"/>
                    <a:pt x="17902" y="427"/>
                    <a:pt x="17536" y="1302"/>
                  </a:cubicBezTo>
                  <a:cubicBezTo>
                    <a:pt x="17170" y="2178"/>
                    <a:pt x="17170" y="3346"/>
                    <a:pt x="17902" y="6070"/>
                  </a:cubicBezTo>
                  <a:cubicBezTo>
                    <a:pt x="18634" y="8794"/>
                    <a:pt x="20099" y="13075"/>
                    <a:pt x="20739" y="15702"/>
                  </a:cubicBezTo>
                  <a:cubicBezTo>
                    <a:pt x="21380" y="18329"/>
                    <a:pt x="21197" y="19302"/>
                    <a:pt x="19641" y="19984"/>
                  </a:cubicBezTo>
                  <a:cubicBezTo>
                    <a:pt x="18085" y="20665"/>
                    <a:pt x="15156" y="21054"/>
                    <a:pt x="12227" y="214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5" name="Line"/>
            <p:cNvSpPr/>
            <p:nvPr/>
          </p:nvSpPr>
          <p:spPr>
            <a:xfrm>
              <a:off x="1057191" y="1064555"/>
              <a:ext cx="91744" cy="248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7" h="21352" fill="norm" stroke="1" extrusionOk="0">
                  <a:moveTo>
                    <a:pt x="21277" y="2939"/>
                  </a:moveTo>
                  <a:cubicBezTo>
                    <a:pt x="20295" y="2031"/>
                    <a:pt x="19313" y="1124"/>
                    <a:pt x="16368" y="579"/>
                  </a:cubicBezTo>
                  <a:cubicBezTo>
                    <a:pt x="13422" y="35"/>
                    <a:pt x="8513" y="-147"/>
                    <a:pt x="5322" y="125"/>
                  </a:cubicBezTo>
                  <a:cubicBezTo>
                    <a:pt x="2132" y="398"/>
                    <a:pt x="659" y="1124"/>
                    <a:pt x="168" y="2485"/>
                  </a:cubicBezTo>
                  <a:cubicBezTo>
                    <a:pt x="-323" y="3846"/>
                    <a:pt x="168" y="5843"/>
                    <a:pt x="2868" y="7840"/>
                  </a:cubicBezTo>
                  <a:cubicBezTo>
                    <a:pt x="5568" y="9836"/>
                    <a:pt x="10477" y="11833"/>
                    <a:pt x="13668" y="13648"/>
                  </a:cubicBezTo>
                  <a:cubicBezTo>
                    <a:pt x="16859" y="15463"/>
                    <a:pt x="18332" y="17097"/>
                    <a:pt x="17104" y="18367"/>
                  </a:cubicBezTo>
                  <a:cubicBezTo>
                    <a:pt x="15877" y="19638"/>
                    <a:pt x="11950" y="20545"/>
                    <a:pt x="8759" y="20999"/>
                  </a:cubicBezTo>
                  <a:cubicBezTo>
                    <a:pt x="5568" y="21453"/>
                    <a:pt x="3113" y="21453"/>
                    <a:pt x="2868" y="21090"/>
                  </a:cubicBezTo>
                  <a:cubicBezTo>
                    <a:pt x="2622" y="20727"/>
                    <a:pt x="4586" y="20001"/>
                    <a:pt x="6550" y="192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6" name="Line"/>
            <p:cNvSpPr/>
            <p:nvPr/>
          </p:nvSpPr>
          <p:spPr>
            <a:xfrm>
              <a:off x="1235156" y="1130572"/>
              <a:ext cx="174129" cy="159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147" fill="norm" stroke="1" extrusionOk="0">
                  <a:moveTo>
                    <a:pt x="329" y="0"/>
                  </a:moveTo>
                  <a:cubicBezTo>
                    <a:pt x="69" y="5049"/>
                    <a:pt x="-191" y="10099"/>
                    <a:pt x="199" y="13605"/>
                  </a:cubicBezTo>
                  <a:cubicBezTo>
                    <a:pt x="590" y="17112"/>
                    <a:pt x="1631" y="19075"/>
                    <a:pt x="2802" y="20197"/>
                  </a:cubicBezTo>
                  <a:cubicBezTo>
                    <a:pt x="3973" y="21319"/>
                    <a:pt x="5274" y="21600"/>
                    <a:pt x="6575" y="20197"/>
                  </a:cubicBezTo>
                  <a:cubicBezTo>
                    <a:pt x="7876" y="18795"/>
                    <a:pt x="9178" y="15709"/>
                    <a:pt x="9958" y="13465"/>
                  </a:cubicBezTo>
                  <a:cubicBezTo>
                    <a:pt x="10739" y="11221"/>
                    <a:pt x="10999" y="9818"/>
                    <a:pt x="11520" y="7714"/>
                  </a:cubicBezTo>
                  <a:cubicBezTo>
                    <a:pt x="12040" y="5610"/>
                    <a:pt x="12821" y="2805"/>
                    <a:pt x="13211" y="2384"/>
                  </a:cubicBezTo>
                  <a:cubicBezTo>
                    <a:pt x="13602" y="1964"/>
                    <a:pt x="13602" y="3927"/>
                    <a:pt x="14122" y="6592"/>
                  </a:cubicBezTo>
                  <a:cubicBezTo>
                    <a:pt x="14643" y="9257"/>
                    <a:pt x="15684" y="12623"/>
                    <a:pt x="16855" y="14587"/>
                  </a:cubicBezTo>
                  <a:cubicBezTo>
                    <a:pt x="18026" y="16551"/>
                    <a:pt x="19327" y="17112"/>
                    <a:pt x="20108" y="17532"/>
                  </a:cubicBezTo>
                  <a:cubicBezTo>
                    <a:pt x="20889" y="17953"/>
                    <a:pt x="21149" y="18234"/>
                    <a:pt x="21409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7" name="Line"/>
            <p:cNvSpPr/>
            <p:nvPr/>
          </p:nvSpPr>
          <p:spPr>
            <a:xfrm>
              <a:off x="1461537" y="884109"/>
              <a:ext cx="284298" cy="41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429" fill="norm" stroke="1" extrusionOk="0">
                  <a:moveTo>
                    <a:pt x="4690" y="11780"/>
                  </a:moveTo>
                  <a:cubicBezTo>
                    <a:pt x="3730" y="11780"/>
                    <a:pt x="2770" y="11780"/>
                    <a:pt x="1970" y="12383"/>
                  </a:cubicBezTo>
                  <a:cubicBezTo>
                    <a:pt x="1170" y="12986"/>
                    <a:pt x="530" y="14192"/>
                    <a:pt x="210" y="15399"/>
                  </a:cubicBezTo>
                  <a:cubicBezTo>
                    <a:pt x="-110" y="16605"/>
                    <a:pt x="-110" y="17811"/>
                    <a:pt x="530" y="18688"/>
                  </a:cubicBezTo>
                  <a:cubicBezTo>
                    <a:pt x="1170" y="19565"/>
                    <a:pt x="2450" y="20113"/>
                    <a:pt x="3970" y="19675"/>
                  </a:cubicBezTo>
                  <a:cubicBezTo>
                    <a:pt x="5490" y="19236"/>
                    <a:pt x="7250" y="17811"/>
                    <a:pt x="8610" y="15179"/>
                  </a:cubicBezTo>
                  <a:cubicBezTo>
                    <a:pt x="9970" y="12548"/>
                    <a:pt x="10930" y="8710"/>
                    <a:pt x="11490" y="6134"/>
                  </a:cubicBezTo>
                  <a:cubicBezTo>
                    <a:pt x="12050" y="3557"/>
                    <a:pt x="12210" y="2241"/>
                    <a:pt x="12290" y="1309"/>
                  </a:cubicBezTo>
                  <a:cubicBezTo>
                    <a:pt x="12370" y="377"/>
                    <a:pt x="12370" y="-171"/>
                    <a:pt x="12290" y="48"/>
                  </a:cubicBezTo>
                  <a:cubicBezTo>
                    <a:pt x="12210" y="268"/>
                    <a:pt x="12050" y="1254"/>
                    <a:pt x="11970" y="3831"/>
                  </a:cubicBezTo>
                  <a:cubicBezTo>
                    <a:pt x="11890" y="6408"/>
                    <a:pt x="11890" y="10574"/>
                    <a:pt x="11970" y="13589"/>
                  </a:cubicBezTo>
                  <a:cubicBezTo>
                    <a:pt x="12050" y="16605"/>
                    <a:pt x="12210" y="18469"/>
                    <a:pt x="12290" y="19675"/>
                  </a:cubicBezTo>
                  <a:cubicBezTo>
                    <a:pt x="12370" y="20881"/>
                    <a:pt x="12370" y="21429"/>
                    <a:pt x="12370" y="21429"/>
                  </a:cubicBezTo>
                  <a:cubicBezTo>
                    <a:pt x="12370" y="21429"/>
                    <a:pt x="12370" y="20881"/>
                    <a:pt x="12690" y="19675"/>
                  </a:cubicBezTo>
                  <a:cubicBezTo>
                    <a:pt x="13010" y="18469"/>
                    <a:pt x="13650" y="16605"/>
                    <a:pt x="14290" y="15453"/>
                  </a:cubicBezTo>
                  <a:cubicBezTo>
                    <a:pt x="14930" y="14302"/>
                    <a:pt x="15570" y="13864"/>
                    <a:pt x="16290" y="13754"/>
                  </a:cubicBezTo>
                  <a:cubicBezTo>
                    <a:pt x="17010" y="13644"/>
                    <a:pt x="17810" y="13864"/>
                    <a:pt x="18690" y="15015"/>
                  </a:cubicBezTo>
                  <a:cubicBezTo>
                    <a:pt x="19570" y="16166"/>
                    <a:pt x="20530" y="18249"/>
                    <a:pt x="21490" y="203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8" name="Line"/>
            <p:cNvSpPr/>
            <p:nvPr/>
          </p:nvSpPr>
          <p:spPr>
            <a:xfrm>
              <a:off x="2408091" y="901972"/>
              <a:ext cx="296594" cy="351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491" fill="norm" stroke="1" extrusionOk="0">
                  <a:moveTo>
                    <a:pt x="11275" y="0"/>
                  </a:moveTo>
                  <a:cubicBezTo>
                    <a:pt x="10514" y="2716"/>
                    <a:pt x="9753" y="5432"/>
                    <a:pt x="9297" y="8537"/>
                  </a:cubicBezTo>
                  <a:cubicBezTo>
                    <a:pt x="8841" y="11641"/>
                    <a:pt x="8689" y="15133"/>
                    <a:pt x="8613" y="17202"/>
                  </a:cubicBezTo>
                  <a:cubicBezTo>
                    <a:pt x="8537" y="19272"/>
                    <a:pt x="8537" y="19919"/>
                    <a:pt x="8765" y="20501"/>
                  </a:cubicBezTo>
                  <a:cubicBezTo>
                    <a:pt x="8993" y="21083"/>
                    <a:pt x="9449" y="21600"/>
                    <a:pt x="9677" y="21471"/>
                  </a:cubicBezTo>
                  <a:cubicBezTo>
                    <a:pt x="9906" y="21341"/>
                    <a:pt x="9906" y="20565"/>
                    <a:pt x="9297" y="19207"/>
                  </a:cubicBezTo>
                  <a:cubicBezTo>
                    <a:pt x="8689" y="17849"/>
                    <a:pt x="7472" y="15909"/>
                    <a:pt x="6407" y="14810"/>
                  </a:cubicBezTo>
                  <a:cubicBezTo>
                    <a:pt x="5342" y="13710"/>
                    <a:pt x="4429" y="13451"/>
                    <a:pt x="3213" y="13322"/>
                  </a:cubicBezTo>
                  <a:cubicBezTo>
                    <a:pt x="1996" y="13193"/>
                    <a:pt x="475" y="13193"/>
                    <a:pt x="94" y="12934"/>
                  </a:cubicBezTo>
                  <a:cubicBezTo>
                    <a:pt x="-286" y="12675"/>
                    <a:pt x="475" y="12158"/>
                    <a:pt x="2452" y="10541"/>
                  </a:cubicBezTo>
                  <a:cubicBezTo>
                    <a:pt x="4429" y="8925"/>
                    <a:pt x="7624" y="6208"/>
                    <a:pt x="9601" y="4462"/>
                  </a:cubicBezTo>
                  <a:cubicBezTo>
                    <a:pt x="11579" y="2716"/>
                    <a:pt x="12339" y="1940"/>
                    <a:pt x="12720" y="1875"/>
                  </a:cubicBezTo>
                  <a:cubicBezTo>
                    <a:pt x="13100" y="1811"/>
                    <a:pt x="13100" y="2457"/>
                    <a:pt x="13024" y="4850"/>
                  </a:cubicBezTo>
                  <a:cubicBezTo>
                    <a:pt x="12948" y="7243"/>
                    <a:pt x="12796" y="11382"/>
                    <a:pt x="12720" y="13840"/>
                  </a:cubicBezTo>
                  <a:cubicBezTo>
                    <a:pt x="12644" y="16297"/>
                    <a:pt x="12644" y="17073"/>
                    <a:pt x="12491" y="18108"/>
                  </a:cubicBezTo>
                  <a:cubicBezTo>
                    <a:pt x="12339" y="19143"/>
                    <a:pt x="12035" y="20436"/>
                    <a:pt x="11883" y="20695"/>
                  </a:cubicBezTo>
                  <a:cubicBezTo>
                    <a:pt x="11731" y="20953"/>
                    <a:pt x="11731" y="20177"/>
                    <a:pt x="12035" y="19013"/>
                  </a:cubicBezTo>
                  <a:cubicBezTo>
                    <a:pt x="12339" y="17849"/>
                    <a:pt x="12948" y="16297"/>
                    <a:pt x="13480" y="15198"/>
                  </a:cubicBezTo>
                  <a:cubicBezTo>
                    <a:pt x="14013" y="14098"/>
                    <a:pt x="14469" y="13451"/>
                    <a:pt x="15077" y="13193"/>
                  </a:cubicBezTo>
                  <a:cubicBezTo>
                    <a:pt x="15686" y="12934"/>
                    <a:pt x="16446" y="13063"/>
                    <a:pt x="16979" y="13710"/>
                  </a:cubicBezTo>
                  <a:cubicBezTo>
                    <a:pt x="17511" y="14357"/>
                    <a:pt x="17815" y="15521"/>
                    <a:pt x="18500" y="16685"/>
                  </a:cubicBezTo>
                  <a:cubicBezTo>
                    <a:pt x="19184" y="17849"/>
                    <a:pt x="20249" y="19013"/>
                    <a:pt x="21314" y="201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9" name="Line"/>
            <p:cNvSpPr/>
            <p:nvPr/>
          </p:nvSpPr>
          <p:spPr>
            <a:xfrm>
              <a:off x="2718178" y="874257"/>
              <a:ext cx="310357" cy="376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437" fill="norm" stroke="1" extrusionOk="0">
                  <a:moveTo>
                    <a:pt x="6557" y="13527"/>
                  </a:moveTo>
                  <a:cubicBezTo>
                    <a:pt x="5823" y="13285"/>
                    <a:pt x="5088" y="13044"/>
                    <a:pt x="4133" y="13225"/>
                  </a:cubicBezTo>
                  <a:cubicBezTo>
                    <a:pt x="3178" y="13406"/>
                    <a:pt x="2002" y="14009"/>
                    <a:pt x="1267" y="14613"/>
                  </a:cubicBezTo>
                  <a:cubicBezTo>
                    <a:pt x="533" y="15216"/>
                    <a:pt x="239" y="15819"/>
                    <a:pt x="92" y="16604"/>
                  </a:cubicBezTo>
                  <a:cubicBezTo>
                    <a:pt x="-55" y="17388"/>
                    <a:pt x="-55" y="18354"/>
                    <a:pt x="312" y="18897"/>
                  </a:cubicBezTo>
                  <a:cubicBezTo>
                    <a:pt x="680" y="19440"/>
                    <a:pt x="1414" y="19560"/>
                    <a:pt x="2076" y="19379"/>
                  </a:cubicBezTo>
                  <a:cubicBezTo>
                    <a:pt x="2737" y="19198"/>
                    <a:pt x="3325" y="18716"/>
                    <a:pt x="3765" y="18173"/>
                  </a:cubicBezTo>
                  <a:cubicBezTo>
                    <a:pt x="4206" y="17630"/>
                    <a:pt x="4500" y="17026"/>
                    <a:pt x="4721" y="17147"/>
                  </a:cubicBezTo>
                  <a:cubicBezTo>
                    <a:pt x="4941" y="17268"/>
                    <a:pt x="5088" y="18112"/>
                    <a:pt x="5382" y="18776"/>
                  </a:cubicBezTo>
                  <a:cubicBezTo>
                    <a:pt x="5676" y="19440"/>
                    <a:pt x="6116" y="19922"/>
                    <a:pt x="6704" y="20224"/>
                  </a:cubicBezTo>
                  <a:cubicBezTo>
                    <a:pt x="7292" y="20526"/>
                    <a:pt x="8027" y="20646"/>
                    <a:pt x="8688" y="20465"/>
                  </a:cubicBezTo>
                  <a:cubicBezTo>
                    <a:pt x="9349" y="20284"/>
                    <a:pt x="9937" y="19802"/>
                    <a:pt x="11039" y="17931"/>
                  </a:cubicBezTo>
                  <a:cubicBezTo>
                    <a:pt x="12141" y="16061"/>
                    <a:pt x="13757" y="12803"/>
                    <a:pt x="14933" y="9846"/>
                  </a:cubicBezTo>
                  <a:cubicBezTo>
                    <a:pt x="16108" y="6890"/>
                    <a:pt x="16843" y="4235"/>
                    <a:pt x="17357" y="2485"/>
                  </a:cubicBezTo>
                  <a:cubicBezTo>
                    <a:pt x="17872" y="736"/>
                    <a:pt x="18165" y="-109"/>
                    <a:pt x="18018" y="12"/>
                  </a:cubicBezTo>
                  <a:cubicBezTo>
                    <a:pt x="17872" y="132"/>
                    <a:pt x="17284" y="1218"/>
                    <a:pt x="16843" y="4114"/>
                  </a:cubicBezTo>
                  <a:cubicBezTo>
                    <a:pt x="16402" y="7011"/>
                    <a:pt x="16108" y="11717"/>
                    <a:pt x="15961" y="14733"/>
                  </a:cubicBezTo>
                  <a:cubicBezTo>
                    <a:pt x="15814" y="17750"/>
                    <a:pt x="15814" y="19078"/>
                    <a:pt x="16035" y="19983"/>
                  </a:cubicBezTo>
                  <a:cubicBezTo>
                    <a:pt x="16255" y="20888"/>
                    <a:pt x="16696" y="21370"/>
                    <a:pt x="17210" y="21431"/>
                  </a:cubicBezTo>
                  <a:cubicBezTo>
                    <a:pt x="17725" y="21491"/>
                    <a:pt x="18312" y="21129"/>
                    <a:pt x="19047" y="20164"/>
                  </a:cubicBezTo>
                  <a:cubicBezTo>
                    <a:pt x="19782" y="19198"/>
                    <a:pt x="20663" y="17630"/>
                    <a:pt x="21545" y="160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0" name="Line"/>
            <p:cNvSpPr/>
            <p:nvPr/>
          </p:nvSpPr>
          <p:spPr>
            <a:xfrm>
              <a:off x="2882484" y="1028972"/>
              <a:ext cx="1587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1" name="Line"/>
            <p:cNvSpPr/>
            <p:nvPr/>
          </p:nvSpPr>
          <p:spPr>
            <a:xfrm>
              <a:off x="3538915" y="1013279"/>
              <a:ext cx="213520" cy="316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217" fill="norm" stroke="1" extrusionOk="0">
                  <a:moveTo>
                    <a:pt x="6115" y="4891"/>
                  </a:moveTo>
                  <a:cubicBezTo>
                    <a:pt x="5691" y="4180"/>
                    <a:pt x="5268" y="3470"/>
                    <a:pt x="5056" y="2759"/>
                  </a:cubicBezTo>
                  <a:cubicBezTo>
                    <a:pt x="4844" y="2049"/>
                    <a:pt x="4844" y="1338"/>
                    <a:pt x="6009" y="770"/>
                  </a:cubicBezTo>
                  <a:cubicBezTo>
                    <a:pt x="7174" y="201"/>
                    <a:pt x="9503" y="-225"/>
                    <a:pt x="11197" y="130"/>
                  </a:cubicBezTo>
                  <a:cubicBezTo>
                    <a:pt x="12891" y="486"/>
                    <a:pt x="13950" y="1622"/>
                    <a:pt x="13421" y="3967"/>
                  </a:cubicBezTo>
                  <a:cubicBezTo>
                    <a:pt x="12891" y="6312"/>
                    <a:pt x="10774" y="9864"/>
                    <a:pt x="8444" y="12493"/>
                  </a:cubicBezTo>
                  <a:cubicBezTo>
                    <a:pt x="6115" y="15122"/>
                    <a:pt x="3574" y="16828"/>
                    <a:pt x="1986" y="18107"/>
                  </a:cubicBezTo>
                  <a:cubicBezTo>
                    <a:pt x="397" y="19386"/>
                    <a:pt x="-238" y="20238"/>
                    <a:pt x="80" y="20736"/>
                  </a:cubicBezTo>
                  <a:cubicBezTo>
                    <a:pt x="397" y="21233"/>
                    <a:pt x="1668" y="21375"/>
                    <a:pt x="5374" y="21020"/>
                  </a:cubicBezTo>
                  <a:cubicBezTo>
                    <a:pt x="9080" y="20664"/>
                    <a:pt x="15221" y="19812"/>
                    <a:pt x="21362" y="189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2" name="Line"/>
            <p:cNvSpPr/>
            <p:nvPr/>
          </p:nvSpPr>
          <p:spPr>
            <a:xfrm>
              <a:off x="4331078" y="1071305"/>
              <a:ext cx="69057" cy="223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6" h="21276" fill="norm" stroke="1" extrusionOk="0">
                  <a:moveTo>
                    <a:pt x="20727" y="202"/>
                  </a:moveTo>
                  <a:cubicBezTo>
                    <a:pt x="17550" y="0"/>
                    <a:pt x="14374" y="-202"/>
                    <a:pt x="10244" y="404"/>
                  </a:cubicBezTo>
                  <a:cubicBezTo>
                    <a:pt x="6115" y="1009"/>
                    <a:pt x="1033" y="2422"/>
                    <a:pt x="1350" y="4744"/>
                  </a:cubicBezTo>
                  <a:cubicBezTo>
                    <a:pt x="1668" y="7065"/>
                    <a:pt x="7386" y="10295"/>
                    <a:pt x="11197" y="12314"/>
                  </a:cubicBezTo>
                  <a:cubicBezTo>
                    <a:pt x="15009" y="14333"/>
                    <a:pt x="16915" y="15140"/>
                    <a:pt x="18503" y="16048"/>
                  </a:cubicBezTo>
                  <a:cubicBezTo>
                    <a:pt x="20091" y="16957"/>
                    <a:pt x="21362" y="17966"/>
                    <a:pt x="19774" y="18875"/>
                  </a:cubicBezTo>
                  <a:cubicBezTo>
                    <a:pt x="18186" y="19783"/>
                    <a:pt x="13738" y="20591"/>
                    <a:pt x="9927" y="20994"/>
                  </a:cubicBezTo>
                  <a:cubicBezTo>
                    <a:pt x="6115" y="21398"/>
                    <a:pt x="2938" y="21398"/>
                    <a:pt x="1350" y="20792"/>
                  </a:cubicBezTo>
                  <a:cubicBezTo>
                    <a:pt x="-238" y="20187"/>
                    <a:pt x="-238" y="18976"/>
                    <a:pt x="397" y="17865"/>
                  </a:cubicBezTo>
                  <a:cubicBezTo>
                    <a:pt x="1033" y="16755"/>
                    <a:pt x="2303" y="15746"/>
                    <a:pt x="3574" y="147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3" name="Line"/>
            <p:cNvSpPr/>
            <p:nvPr/>
          </p:nvSpPr>
          <p:spPr>
            <a:xfrm>
              <a:off x="4517353" y="946422"/>
              <a:ext cx="60582" cy="326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463" fill="norm" stroke="1" extrusionOk="0">
                  <a:moveTo>
                    <a:pt x="14614" y="0"/>
                  </a:moveTo>
                  <a:cubicBezTo>
                    <a:pt x="11634" y="557"/>
                    <a:pt x="8655" y="1115"/>
                    <a:pt x="6793" y="2508"/>
                  </a:cubicBezTo>
                  <a:cubicBezTo>
                    <a:pt x="4931" y="3902"/>
                    <a:pt x="4186" y="6132"/>
                    <a:pt x="3069" y="9128"/>
                  </a:cubicBezTo>
                  <a:cubicBezTo>
                    <a:pt x="1951" y="12124"/>
                    <a:pt x="462" y="15886"/>
                    <a:pt x="89" y="18116"/>
                  </a:cubicBezTo>
                  <a:cubicBezTo>
                    <a:pt x="-283" y="20346"/>
                    <a:pt x="462" y="21043"/>
                    <a:pt x="3069" y="21321"/>
                  </a:cubicBezTo>
                  <a:cubicBezTo>
                    <a:pt x="5676" y="21600"/>
                    <a:pt x="10145" y="21461"/>
                    <a:pt x="13496" y="20973"/>
                  </a:cubicBezTo>
                  <a:cubicBezTo>
                    <a:pt x="16848" y="20485"/>
                    <a:pt x="19083" y="19649"/>
                    <a:pt x="21317" y="188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4" name="Line"/>
            <p:cNvSpPr/>
            <p:nvPr/>
          </p:nvSpPr>
          <p:spPr>
            <a:xfrm>
              <a:off x="4495384" y="1117872"/>
              <a:ext cx="1143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5" name="Line"/>
            <p:cNvSpPr/>
            <p:nvPr/>
          </p:nvSpPr>
          <p:spPr>
            <a:xfrm>
              <a:off x="4623972" y="1092472"/>
              <a:ext cx="176213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600" fill="norm" stroke="1" extrusionOk="0">
                  <a:moveTo>
                    <a:pt x="2893" y="0"/>
                  </a:moveTo>
                  <a:cubicBezTo>
                    <a:pt x="1864" y="2817"/>
                    <a:pt x="836" y="5635"/>
                    <a:pt x="321" y="8452"/>
                  </a:cubicBezTo>
                  <a:cubicBezTo>
                    <a:pt x="-193" y="11270"/>
                    <a:pt x="-193" y="14087"/>
                    <a:pt x="1093" y="16122"/>
                  </a:cubicBezTo>
                  <a:cubicBezTo>
                    <a:pt x="2378" y="18157"/>
                    <a:pt x="4950" y="19409"/>
                    <a:pt x="6750" y="19252"/>
                  </a:cubicBezTo>
                  <a:cubicBezTo>
                    <a:pt x="8550" y="19096"/>
                    <a:pt x="9578" y="17530"/>
                    <a:pt x="10607" y="15339"/>
                  </a:cubicBezTo>
                  <a:cubicBezTo>
                    <a:pt x="11636" y="13148"/>
                    <a:pt x="12664" y="10330"/>
                    <a:pt x="13307" y="10017"/>
                  </a:cubicBezTo>
                  <a:cubicBezTo>
                    <a:pt x="13950" y="9704"/>
                    <a:pt x="14207" y="11896"/>
                    <a:pt x="15493" y="14243"/>
                  </a:cubicBezTo>
                  <a:cubicBezTo>
                    <a:pt x="16778" y="16591"/>
                    <a:pt x="19093" y="19096"/>
                    <a:pt x="2140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6" name="Line"/>
            <p:cNvSpPr/>
            <p:nvPr/>
          </p:nvSpPr>
          <p:spPr>
            <a:xfrm>
              <a:off x="4814043" y="915669"/>
              <a:ext cx="144892" cy="333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536" fill="norm" stroke="1" extrusionOk="0">
                  <a:moveTo>
                    <a:pt x="13915" y="13880"/>
                  </a:moveTo>
                  <a:cubicBezTo>
                    <a:pt x="12976" y="13197"/>
                    <a:pt x="12037" y="12513"/>
                    <a:pt x="10785" y="12171"/>
                  </a:cubicBezTo>
                  <a:cubicBezTo>
                    <a:pt x="9532" y="11830"/>
                    <a:pt x="7967" y="11830"/>
                    <a:pt x="6089" y="12923"/>
                  </a:cubicBezTo>
                  <a:cubicBezTo>
                    <a:pt x="4211" y="14017"/>
                    <a:pt x="2019" y="16204"/>
                    <a:pt x="924" y="17640"/>
                  </a:cubicBezTo>
                  <a:cubicBezTo>
                    <a:pt x="-172" y="19075"/>
                    <a:pt x="-172" y="19759"/>
                    <a:pt x="298" y="20374"/>
                  </a:cubicBezTo>
                  <a:cubicBezTo>
                    <a:pt x="767" y="20989"/>
                    <a:pt x="1706" y="21536"/>
                    <a:pt x="3115" y="21536"/>
                  </a:cubicBezTo>
                  <a:cubicBezTo>
                    <a:pt x="4524" y="21536"/>
                    <a:pt x="6402" y="20989"/>
                    <a:pt x="8906" y="18939"/>
                  </a:cubicBezTo>
                  <a:cubicBezTo>
                    <a:pt x="11411" y="16888"/>
                    <a:pt x="14541" y="13333"/>
                    <a:pt x="16576" y="10189"/>
                  </a:cubicBezTo>
                  <a:cubicBezTo>
                    <a:pt x="18611" y="7045"/>
                    <a:pt x="19550" y="4311"/>
                    <a:pt x="20019" y="2533"/>
                  </a:cubicBezTo>
                  <a:cubicBezTo>
                    <a:pt x="20489" y="756"/>
                    <a:pt x="20489" y="-64"/>
                    <a:pt x="19863" y="4"/>
                  </a:cubicBezTo>
                  <a:cubicBezTo>
                    <a:pt x="19237" y="73"/>
                    <a:pt x="17985" y="1030"/>
                    <a:pt x="17045" y="3490"/>
                  </a:cubicBezTo>
                  <a:cubicBezTo>
                    <a:pt x="16106" y="5951"/>
                    <a:pt x="15480" y="9916"/>
                    <a:pt x="15480" y="12650"/>
                  </a:cubicBezTo>
                  <a:cubicBezTo>
                    <a:pt x="15480" y="15384"/>
                    <a:pt x="16106" y="16888"/>
                    <a:pt x="17202" y="17845"/>
                  </a:cubicBezTo>
                  <a:cubicBezTo>
                    <a:pt x="18298" y="18802"/>
                    <a:pt x="19863" y="19212"/>
                    <a:pt x="21428" y="196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7" name="Line"/>
            <p:cNvSpPr/>
            <p:nvPr/>
          </p:nvSpPr>
          <p:spPr>
            <a:xfrm>
              <a:off x="5026740" y="1055321"/>
              <a:ext cx="236995" cy="177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0868" fill="norm" stroke="1" extrusionOk="0">
                  <a:moveTo>
                    <a:pt x="758" y="8082"/>
                  </a:moveTo>
                  <a:cubicBezTo>
                    <a:pt x="1714" y="7586"/>
                    <a:pt x="2669" y="7089"/>
                    <a:pt x="3434" y="5848"/>
                  </a:cubicBezTo>
                  <a:cubicBezTo>
                    <a:pt x="4198" y="4606"/>
                    <a:pt x="4772" y="2620"/>
                    <a:pt x="4581" y="1999"/>
                  </a:cubicBezTo>
                  <a:cubicBezTo>
                    <a:pt x="4390" y="1379"/>
                    <a:pt x="3434" y="2123"/>
                    <a:pt x="2478" y="4730"/>
                  </a:cubicBezTo>
                  <a:cubicBezTo>
                    <a:pt x="1522" y="7337"/>
                    <a:pt x="567" y="11806"/>
                    <a:pt x="184" y="14661"/>
                  </a:cubicBezTo>
                  <a:cubicBezTo>
                    <a:pt x="-198" y="17517"/>
                    <a:pt x="-7" y="18758"/>
                    <a:pt x="949" y="19751"/>
                  </a:cubicBezTo>
                  <a:cubicBezTo>
                    <a:pt x="1905" y="20744"/>
                    <a:pt x="3625" y="21489"/>
                    <a:pt x="5441" y="20123"/>
                  </a:cubicBezTo>
                  <a:cubicBezTo>
                    <a:pt x="7257" y="18758"/>
                    <a:pt x="9168" y="15282"/>
                    <a:pt x="10124" y="12923"/>
                  </a:cubicBezTo>
                  <a:cubicBezTo>
                    <a:pt x="11080" y="10565"/>
                    <a:pt x="11080" y="9323"/>
                    <a:pt x="10984" y="9572"/>
                  </a:cubicBezTo>
                  <a:cubicBezTo>
                    <a:pt x="10889" y="9820"/>
                    <a:pt x="10698" y="11558"/>
                    <a:pt x="10506" y="13048"/>
                  </a:cubicBezTo>
                  <a:cubicBezTo>
                    <a:pt x="10315" y="14537"/>
                    <a:pt x="10124" y="15779"/>
                    <a:pt x="10029" y="17020"/>
                  </a:cubicBezTo>
                  <a:cubicBezTo>
                    <a:pt x="9933" y="18261"/>
                    <a:pt x="9933" y="19503"/>
                    <a:pt x="10029" y="19503"/>
                  </a:cubicBezTo>
                  <a:cubicBezTo>
                    <a:pt x="10124" y="19503"/>
                    <a:pt x="10315" y="18261"/>
                    <a:pt x="11175" y="15034"/>
                  </a:cubicBezTo>
                  <a:cubicBezTo>
                    <a:pt x="12036" y="11806"/>
                    <a:pt x="13565" y="6592"/>
                    <a:pt x="14712" y="3613"/>
                  </a:cubicBezTo>
                  <a:cubicBezTo>
                    <a:pt x="15859" y="634"/>
                    <a:pt x="16623" y="-111"/>
                    <a:pt x="17388" y="13"/>
                  </a:cubicBezTo>
                  <a:cubicBezTo>
                    <a:pt x="18152" y="137"/>
                    <a:pt x="18917" y="1130"/>
                    <a:pt x="19586" y="3986"/>
                  </a:cubicBezTo>
                  <a:cubicBezTo>
                    <a:pt x="20255" y="6841"/>
                    <a:pt x="20829" y="11558"/>
                    <a:pt x="21402" y="162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8" name="Line"/>
            <p:cNvSpPr/>
            <p:nvPr/>
          </p:nvSpPr>
          <p:spPr>
            <a:xfrm>
              <a:off x="5378034" y="876572"/>
              <a:ext cx="84858" cy="35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600" fill="norm" stroke="1" extrusionOk="0">
                  <a:moveTo>
                    <a:pt x="12644" y="0"/>
                  </a:moveTo>
                  <a:cubicBezTo>
                    <a:pt x="8429" y="4114"/>
                    <a:pt x="4215" y="8229"/>
                    <a:pt x="2107" y="11057"/>
                  </a:cubicBezTo>
                  <a:cubicBezTo>
                    <a:pt x="0" y="13886"/>
                    <a:pt x="0" y="15429"/>
                    <a:pt x="0" y="16521"/>
                  </a:cubicBezTo>
                  <a:cubicBezTo>
                    <a:pt x="0" y="17614"/>
                    <a:pt x="0" y="18257"/>
                    <a:pt x="1054" y="18771"/>
                  </a:cubicBezTo>
                  <a:cubicBezTo>
                    <a:pt x="2107" y="19286"/>
                    <a:pt x="4215" y="19671"/>
                    <a:pt x="6585" y="19671"/>
                  </a:cubicBezTo>
                  <a:cubicBezTo>
                    <a:pt x="8956" y="19671"/>
                    <a:pt x="11590" y="19286"/>
                    <a:pt x="14224" y="18000"/>
                  </a:cubicBezTo>
                  <a:cubicBezTo>
                    <a:pt x="16859" y="16714"/>
                    <a:pt x="19493" y="14529"/>
                    <a:pt x="20546" y="13050"/>
                  </a:cubicBezTo>
                  <a:cubicBezTo>
                    <a:pt x="21600" y="11571"/>
                    <a:pt x="21073" y="10800"/>
                    <a:pt x="20020" y="10671"/>
                  </a:cubicBezTo>
                  <a:cubicBezTo>
                    <a:pt x="18966" y="10543"/>
                    <a:pt x="17385" y="11057"/>
                    <a:pt x="17122" y="12343"/>
                  </a:cubicBezTo>
                  <a:cubicBezTo>
                    <a:pt x="16859" y="13629"/>
                    <a:pt x="17912" y="15686"/>
                    <a:pt x="18702" y="17164"/>
                  </a:cubicBezTo>
                  <a:cubicBezTo>
                    <a:pt x="19493" y="18643"/>
                    <a:pt x="20020" y="19543"/>
                    <a:pt x="19229" y="20186"/>
                  </a:cubicBezTo>
                  <a:cubicBezTo>
                    <a:pt x="18439" y="20829"/>
                    <a:pt x="16332" y="21214"/>
                    <a:pt x="142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9" name="Line"/>
            <p:cNvSpPr/>
            <p:nvPr/>
          </p:nvSpPr>
          <p:spPr>
            <a:xfrm>
              <a:off x="5295484" y="1003572"/>
              <a:ext cx="17145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00" y="18600"/>
                    <a:pt x="1600" y="15600"/>
                    <a:pt x="5200" y="12000"/>
                  </a:cubicBezTo>
                  <a:cubicBezTo>
                    <a:pt x="8800" y="8400"/>
                    <a:pt x="15200" y="4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0" name="Line"/>
            <p:cNvSpPr/>
            <p:nvPr/>
          </p:nvSpPr>
          <p:spPr>
            <a:xfrm>
              <a:off x="6050055" y="1024359"/>
              <a:ext cx="197930" cy="179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0873" fill="norm" stroke="1" extrusionOk="0">
                  <a:moveTo>
                    <a:pt x="2844" y="12317"/>
                  </a:moveTo>
                  <a:cubicBezTo>
                    <a:pt x="3981" y="12808"/>
                    <a:pt x="5118" y="13299"/>
                    <a:pt x="6141" y="13054"/>
                  </a:cubicBezTo>
                  <a:cubicBezTo>
                    <a:pt x="7164" y="12808"/>
                    <a:pt x="8074" y="11826"/>
                    <a:pt x="9324" y="10108"/>
                  </a:cubicBezTo>
                  <a:cubicBezTo>
                    <a:pt x="10575" y="8390"/>
                    <a:pt x="12166" y="5935"/>
                    <a:pt x="12848" y="4094"/>
                  </a:cubicBezTo>
                  <a:cubicBezTo>
                    <a:pt x="13530" y="2254"/>
                    <a:pt x="13303" y="1026"/>
                    <a:pt x="12621" y="413"/>
                  </a:cubicBezTo>
                  <a:cubicBezTo>
                    <a:pt x="11939" y="-201"/>
                    <a:pt x="10802" y="-201"/>
                    <a:pt x="8869" y="904"/>
                  </a:cubicBezTo>
                  <a:cubicBezTo>
                    <a:pt x="6937" y="2008"/>
                    <a:pt x="4208" y="4217"/>
                    <a:pt x="2389" y="7408"/>
                  </a:cubicBezTo>
                  <a:cubicBezTo>
                    <a:pt x="570" y="10599"/>
                    <a:pt x="-339" y="14772"/>
                    <a:pt x="116" y="17472"/>
                  </a:cubicBezTo>
                  <a:cubicBezTo>
                    <a:pt x="570" y="20172"/>
                    <a:pt x="2389" y="21399"/>
                    <a:pt x="6141" y="20663"/>
                  </a:cubicBezTo>
                  <a:cubicBezTo>
                    <a:pt x="9893" y="19926"/>
                    <a:pt x="15577" y="17226"/>
                    <a:pt x="21261" y="145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1" name="Line"/>
            <p:cNvSpPr/>
            <p:nvPr/>
          </p:nvSpPr>
          <p:spPr>
            <a:xfrm>
              <a:off x="6225499" y="1040515"/>
              <a:ext cx="193936" cy="154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0761" fill="norm" stroke="1" extrusionOk="0">
                  <a:moveTo>
                    <a:pt x="10241" y="6124"/>
                  </a:moveTo>
                  <a:cubicBezTo>
                    <a:pt x="10007" y="4134"/>
                    <a:pt x="9772" y="2145"/>
                    <a:pt x="9068" y="1008"/>
                  </a:cubicBezTo>
                  <a:cubicBezTo>
                    <a:pt x="8363" y="-129"/>
                    <a:pt x="7189" y="-413"/>
                    <a:pt x="5781" y="724"/>
                  </a:cubicBezTo>
                  <a:cubicBezTo>
                    <a:pt x="4372" y="1861"/>
                    <a:pt x="2728" y="4419"/>
                    <a:pt x="1672" y="7261"/>
                  </a:cubicBezTo>
                  <a:cubicBezTo>
                    <a:pt x="615" y="10103"/>
                    <a:pt x="146" y="13229"/>
                    <a:pt x="28" y="15503"/>
                  </a:cubicBezTo>
                  <a:cubicBezTo>
                    <a:pt x="-89" y="17776"/>
                    <a:pt x="146" y="19198"/>
                    <a:pt x="850" y="20050"/>
                  </a:cubicBezTo>
                  <a:cubicBezTo>
                    <a:pt x="1554" y="20903"/>
                    <a:pt x="2728" y="21187"/>
                    <a:pt x="4607" y="19766"/>
                  </a:cubicBezTo>
                  <a:cubicBezTo>
                    <a:pt x="6485" y="18345"/>
                    <a:pt x="9068" y="15219"/>
                    <a:pt x="10828" y="12803"/>
                  </a:cubicBezTo>
                  <a:cubicBezTo>
                    <a:pt x="12589" y="10387"/>
                    <a:pt x="13528" y="8682"/>
                    <a:pt x="14115" y="8824"/>
                  </a:cubicBezTo>
                  <a:cubicBezTo>
                    <a:pt x="14702" y="8966"/>
                    <a:pt x="14937" y="10955"/>
                    <a:pt x="16111" y="12519"/>
                  </a:cubicBezTo>
                  <a:cubicBezTo>
                    <a:pt x="17285" y="14082"/>
                    <a:pt x="19398" y="15219"/>
                    <a:pt x="21511" y="163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2" name="Line"/>
            <p:cNvSpPr/>
            <p:nvPr/>
          </p:nvSpPr>
          <p:spPr>
            <a:xfrm>
              <a:off x="6452999" y="870754"/>
              <a:ext cx="328386" cy="356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122" fill="norm" stroke="1" extrusionOk="0">
                  <a:moveTo>
                    <a:pt x="6112" y="11271"/>
                  </a:moveTo>
                  <a:cubicBezTo>
                    <a:pt x="5419" y="11145"/>
                    <a:pt x="4727" y="11020"/>
                    <a:pt x="3689" y="11773"/>
                  </a:cubicBezTo>
                  <a:cubicBezTo>
                    <a:pt x="2650" y="12527"/>
                    <a:pt x="1266" y="14159"/>
                    <a:pt x="573" y="15792"/>
                  </a:cubicBezTo>
                  <a:cubicBezTo>
                    <a:pt x="-119" y="17424"/>
                    <a:pt x="-119" y="19057"/>
                    <a:pt x="227" y="20062"/>
                  </a:cubicBezTo>
                  <a:cubicBezTo>
                    <a:pt x="573" y="21066"/>
                    <a:pt x="1266" y="21443"/>
                    <a:pt x="2927" y="20815"/>
                  </a:cubicBezTo>
                  <a:cubicBezTo>
                    <a:pt x="4589" y="20187"/>
                    <a:pt x="7219" y="18555"/>
                    <a:pt x="9366" y="16043"/>
                  </a:cubicBezTo>
                  <a:cubicBezTo>
                    <a:pt x="11512" y="13531"/>
                    <a:pt x="13173" y="10141"/>
                    <a:pt x="14281" y="7692"/>
                  </a:cubicBezTo>
                  <a:cubicBezTo>
                    <a:pt x="15389" y="5243"/>
                    <a:pt x="15943" y="3736"/>
                    <a:pt x="16289" y="2480"/>
                  </a:cubicBezTo>
                  <a:cubicBezTo>
                    <a:pt x="16635" y="1224"/>
                    <a:pt x="16773" y="220"/>
                    <a:pt x="16635" y="31"/>
                  </a:cubicBezTo>
                  <a:cubicBezTo>
                    <a:pt x="16496" y="-157"/>
                    <a:pt x="16081" y="471"/>
                    <a:pt x="15389" y="2920"/>
                  </a:cubicBezTo>
                  <a:cubicBezTo>
                    <a:pt x="14696" y="5369"/>
                    <a:pt x="13727" y="9638"/>
                    <a:pt x="13173" y="12464"/>
                  </a:cubicBezTo>
                  <a:cubicBezTo>
                    <a:pt x="12619" y="15290"/>
                    <a:pt x="12481" y="16671"/>
                    <a:pt x="12343" y="17864"/>
                  </a:cubicBezTo>
                  <a:cubicBezTo>
                    <a:pt x="12204" y="19057"/>
                    <a:pt x="12066" y="20062"/>
                    <a:pt x="12066" y="20062"/>
                  </a:cubicBezTo>
                  <a:cubicBezTo>
                    <a:pt x="12066" y="20062"/>
                    <a:pt x="12204" y="19057"/>
                    <a:pt x="12896" y="17613"/>
                  </a:cubicBezTo>
                  <a:cubicBezTo>
                    <a:pt x="13589" y="16169"/>
                    <a:pt x="14835" y="14285"/>
                    <a:pt x="15873" y="13155"/>
                  </a:cubicBezTo>
                  <a:cubicBezTo>
                    <a:pt x="16912" y="12024"/>
                    <a:pt x="17743" y="11648"/>
                    <a:pt x="18435" y="11648"/>
                  </a:cubicBezTo>
                  <a:cubicBezTo>
                    <a:pt x="19127" y="11648"/>
                    <a:pt x="19681" y="12024"/>
                    <a:pt x="20166" y="13594"/>
                  </a:cubicBezTo>
                  <a:cubicBezTo>
                    <a:pt x="20650" y="15164"/>
                    <a:pt x="21066" y="17927"/>
                    <a:pt x="21481" y="206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3" name="Line"/>
            <p:cNvSpPr/>
            <p:nvPr/>
          </p:nvSpPr>
          <p:spPr>
            <a:xfrm>
              <a:off x="7413897" y="1051107"/>
              <a:ext cx="123138" cy="329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419" fill="norm" stroke="1" extrusionOk="0">
                  <a:moveTo>
                    <a:pt x="21298" y="1038"/>
                  </a:moveTo>
                  <a:cubicBezTo>
                    <a:pt x="20200" y="487"/>
                    <a:pt x="19101" y="-63"/>
                    <a:pt x="16173" y="6"/>
                  </a:cubicBezTo>
                  <a:cubicBezTo>
                    <a:pt x="13244" y="75"/>
                    <a:pt x="8484" y="762"/>
                    <a:pt x="5373" y="1794"/>
                  </a:cubicBezTo>
                  <a:cubicBezTo>
                    <a:pt x="2261" y="2826"/>
                    <a:pt x="796" y="4202"/>
                    <a:pt x="247" y="5234"/>
                  </a:cubicBezTo>
                  <a:cubicBezTo>
                    <a:pt x="-302" y="6266"/>
                    <a:pt x="64" y="6954"/>
                    <a:pt x="1345" y="7022"/>
                  </a:cubicBezTo>
                  <a:cubicBezTo>
                    <a:pt x="2627" y="7091"/>
                    <a:pt x="4823" y="6541"/>
                    <a:pt x="7203" y="5715"/>
                  </a:cubicBezTo>
                  <a:cubicBezTo>
                    <a:pt x="9583" y="4890"/>
                    <a:pt x="12145" y="3789"/>
                    <a:pt x="13976" y="2895"/>
                  </a:cubicBezTo>
                  <a:cubicBezTo>
                    <a:pt x="15806" y="2001"/>
                    <a:pt x="16905" y="1313"/>
                    <a:pt x="17271" y="1657"/>
                  </a:cubicBezTo>
                  <a:cubicBezTo>
                    <a:pt x="17637" y="2001"/>
                    <a:pt x="17271" y="3376"/>
                    <a:pt x="17088" y="6197"/>
                  </a:cubicBezTo>
                  <a:cubicBezTo>
                    <a:pt x="16905" y="9017"/>
                    <a:pt x="16905" y="13282"/>
                    <a:pt x="16173" y="16034"/>
                  </a:cubicBezTo>
                  <a:cubicBezTo>
                    <a:pt x="15440" y="18785"/>
                    <a:pt x="13976" y="20024"/>
                    <a:pt x="12145" y="20712"/>
                  </a:cubicBezTo>
                  <a:cubicBezTo>
                    <a:pt x="10315" y="21399"/>
                    <a:pt x="8118" y="21537"/>
                    <a:pt x="6471" y="21331"/>
                  </a:cubicBezTo>
                  <a:cubicBezTo>
                    <a:pt x="4823" y="21124"/>
                    <a:pt x="3725" y="20574"/>
                    <a:pt x="3542" y="19267"/>
                  </a:cubicBezTo>
                  <a:cubicBezTo>
                    <a:pt x="3359" y="17960"/>
                    <a:pt x="4091" y="15896"/>
                    <a:pt x="4823" y="138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4" name="Line"/>
            <p:cNvSpPr/>
            <p:nvPr/>
          </p:nvSpPr>
          <p:spPr>
            <a:xfrm>
              <a:off x="7556084" y="812896"/>
              <a:ext cx="337080" cy="398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394" fill="norm" stroke="1" extrusionOk="0">
                  <a:moveTo>
                    <a:pt x="0" y="16721"/>
                  </a:moveTo>
                  <a:cubicBezTo>
                    <a:pt x="1890" y="15812"/>
                    <a:pt x="3780" y="14902"/>
                    <a:pt x="4928" y="14220"/>
                  </a:cubicBezTo>
                  <a:cubicBezTo>
                    <a:pt x="6075" y="13538"/>
                    <a:pt x="6480" y="13083"/>
                    <a:pt x="6683" y="12572"/>
                  </a:cubicBezTo>
                  <a:cubicBezTo>
                    <a:pt x="6885" y="12060"/>
                    <a:pt x="6885" y="11492"/>
                    <a:pt x="6548" y="11378"/>
                  </a:cubicBezTo>
                  <a:cubicBezTo>
                    <a:pt x="6210" y="11264"/>
                    <a:pt x="5535" y="11605"/>
                    <a:pt x="4725" y="12685"/>
                  </a:cubicBezTo>
                  <a:cubicBezTo>
                    <a:pt x="3915" y="13765"/>
                    <a:pt x="2970" y="15584"/>
                    <a:pt x="2498" y="16892"/>
                  </a:cubicBezTo>
                  <a:cubicBezTo>
                    <a:pt x="2025" y="18199"/>
                    <a:pt x="2025" y="18995"/>
                    <a:pt x="2160" y="19677"/>
                  </a:cubicBezTo>
                  <a:cubicBezTo>
                    <a:pt x="2295" y="20359"/>
                    <a:pt x="2565" y="20928"/>
                    <a:pt x="3038" y="21212"/>
                  </a:cubicBezTo>
                  <a:cubicBezTo>
                    <a:pt x="3510" y="21496"/>
                    <a:pt x="4185" y="21496"/>
                    <a:pt x="5603" y="20871"/>
                  </a:cubicBezTo>
                  <a:cubicBezTo>
                    <a:pt x="7020" y="20245"/>
                    <a:pt x="9180" y="18995"/>
                    <a:pt x="11340" y="17176"/>
                  </a:cubicBezTo>
                  <a:cubicBezTo>
                    <a:pt x="13500" y="15357"/>
                    <a:pt x="15660" y="12970"/>
                    <a:pt x="17280" y="10412"/>
                  </a:cubicBezTo>
                  <a:cubicBezTo>
                    <a:pt x="18900" y="7854"/>
                    <a:pt x="19980" y="5125"/>
                    <a:pt x="20655" y="3193"/>
                  </a:cubicBezTo>
                  <a:cubicBezTo>
                    <a:pt x="21330" y="1260"/>
                    <a:pt x="21600" y="123"/>
                    <a:pt x="21465" y="10"/>
                  </a:cubicBezTo>
                  <a:cubicBezTo>
                    <a:pt x="21330" y="-104"/>
                    <a:pt x="20790" y="805"/>
                    <a:pt x="20048" y="2738"/>
                  </a:cubicBezTo>
                  <a:cubicBezTo>
                    <a:pt x="19305" y="4671"/>
                    <a:pt x="18360" y="7627"/>
                    <a:pt x="17685" y="10014"/>
                  </a:cubicBezTo>
                  <a:cubicBezTo>
                    <a:pt x="17010" y="12401"/>
                    <a:pt x="16605" y="14220"/>
                    <a:pt x="16403" y="15584"/>
                  </a:cubicBezTo>
                  <a:cubicBezTo>
                    <a:pt x="16200" y="16949"/>
                    <a:pt x="16200" y="17858"/>
                    <a:pt x="16537" y="18370"/>
                  </a:cubicBezTo>
                  <a:cubicBezTo>
                    <a:pt x="16875" y="18881"/>
                    <a:pt x="17550" y="18995"/>
                    <a:pt x="18428" y="18370"/>
                  </a:cubicBezTo>
                  <a:cubicBezTo>
                    <a:pt x="19305" y="17744"/>
                    <a:pt x="20385" y="16380"/>
                    <a:pt x="21465" y="150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5" name="Line"/>
            <p:cNvSpPr/>
            <p:nvPr/>
          </p:nvSpPr>
          <p:spPr>
            <a:xfrm>
              <a:off x="7797384" y="990872"/>
              <a:ext cx="1016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6" name="Line"/>
            <p:cNvSpPr/>
            <p:nvPr/>
          </p:nvSpPr>
          <p:spPr>
            <a:xfrm>
              <a:off x="8591839" y="837980"/>
              <a:ext cx="124179" cy="328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236" fill="norm" stroke="1" extrusionOk="0">
                  <a:moveTo>
                    <a:pt x="5280" y="7004"/>
                  </a:moveTo>
                  <a:cubicBezTo>
                    <a:pt x="4560" y="10695"/>
                    <a:pt x="3840" y="14386"/>
                    <a:pt x="3120" y="16915"/>
                  </a:cubicBezTo>
                  <a:cubicBezTo>
                    <a:pt x="2400" y="19444"/>
                    <a:pt x="1680" y="20811"/>
                    <a:pt x="960" y="21153"/>
                  </a:cubicBezTo>
                  <a:cubicBezTo>
                    <a:pt x="240" y="21495"/>
                    <a:pt x="-480" y="20811"/>
                    <a:pt x="420" y="18351"/>
                  </a:cubicBezTo>
                  <a:cubicBezTo>
                    <a:pt x="1320" y="15890"/>
                    <a:pt x="3840" y="11652"/>
                    <a:pt x="6180" y="8371"/>
                  </a:cubicBezTo>
                  <a:cubicBezTo>
                    <a:pt x="8520" y="5090"/>
                    <a:pt x="10680" y="2766"/>
                    <a:pt x="12660" y="1467"/>
                  </a:cubicBezTo>
                  <a:cubicBezTo>
                    <a:pt x="14640" y="168"/>
                    <a:pt x="16440" y="-105"/>
                    <a:pt x="18060" y="32"/>
                  </a:cubicBezTo>
                  <a:cubicBezTo>
                    <a:pt x="19680" y="168"/>
                    <a:pt x="21120" y="715"/>
                    <a:pt x="21120" y="2082"/>
                  </a:cubicBezTo>
                  <a:cubicBezTo>
                    <a:pt x="21120" y="3449"/>
                    <a:pt x="19680" y="5637"/>
                    <a:pt x="16440" y="7141"/>
                  </a:cubicBezTo>
                  <a:cubicBezTo>
                    <a:pt x="13200" y="8644"/>
                    <a:pt x="8160" y="9465"/>
                    <a:pt x="3120" y="102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7" name="Line"/>
            <p:cNvSpPr/>
            <p:nvPr/>
          </p:nvSpPr>
          <p:spPr>
            <a:xfrm>
              <a:off x="8791890" y="863872"/>
              <a:ext cx="27845" cy="20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20296" y="0"/>
                  </a:moveTo>
                  <a:cubicBezTo>
                    <a:pt x="12582" y="6109"/>
                    <a:pt x="4867" y="12218"/>
                    <a:pt x="1782" y="15818"/>
                  </a:cubicBezTo>
                  <a:cubicBezTo>
                    <a:pt x="-1304" y="19418"/>
                    <a:pt x="239" y="20509"/>
                    <a:pt x="17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8" name="Line"/>
            <p:cNvSpPr/>
            <p:nvPr/>
          </p:nvSpPr>
          <p:spPr>
            <a:xfrm>
              <a:off x="8794334" y="832122"/>
              <a:ext cx="21590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7432"/>
                    <a:pt x="0" y="13263"/>
                    <a:pt x="1271" y="10232"/>
                  </a:cubicBezTo>
                  <a:cubicBezTo>
                    <a:pt x="2541" y="7200"/>
                    <a:pt x="5082" y="5305"/>
                    <a:pt x="8682" y="3789"/>
                  </a:cubicBezTo>
                  <a:cubicBezTo>
                    <a:pt x="12282" y="2274"/>
                    <a:pt x="16941" y="113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9" name="Line"/>
            <p:cNvSpPr/>
            <p:nvPr/>
          </p:nvSpPr>
          <p:spPr>
            <a:xfrm>
              <a:off x="8838784" y="959122"/>
              <a:ext cx="1714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0" name="Line"/>
            <p:cNvSpPr/>
            <p:nvPr/>
          </p:nvSpPr>
          <p:spPr>
            <a:xfrm>
              <a:off x="8940384" y="1092472"/>
              <a:ext cx="5080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1" name="Line"/>
            <p:cNvSpPr/>
            <p:nvPr/>
          </p:nvSpPr>
          <p:spPr>
            <a:xfrm>
              <a:off x="9407697" y="861755"/>
              <a:ext cx="199438" cy="313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473" fill="norm" stroke="1" extrusionOk="0">
                  <a:moveTo>
                    <a:pt x="5735" y="11017"/>
                  </a:moveTo>
                  <a:cubicBezTo>
                    <a:pt x="4598" y="13772"/>
                    <a:pt x="3461" y="16526"/>
                    <a:pt x="2551" y="18411"/>
                  </a:cubicBezTo>
                  <a:cubicBezTo>
                    <a:pt x="1642" y="20295"/>
                    <a:pt x="960" y="21310"/>
                    <a:pt x="505" y="21455"/>
                  </a:cubicBezTo>
                  <a:cubicBezTo>
                    <a:pt x="50" y="21600"/>
                    <a:pt x="-177" y="20875"/>
                    <a:pt x="164" y="18628"/>
                  </a:cubicBezTo>
                  <a:cubicBezTo>
                    <a:pt x="505" y="16381"/>
                    <a:pt x="1415" y="12612"/>
                    <a:pt x="2324" y="9495"/>
                  </a:cubicBezTo>
                  <a:cubicBezTo>
                    <a:pt x="3234" y="6379"/>
                    <a:pt x="4143" y="3914"/>
                    <a:pt x="4939" y="2319"/>
                  </a:cubicBezTo>
                  <a:cubicBezTo>
                    <a:pt x="5735" y="725"/>
                    <a:pt x="6417" y="0"/>
                    <a:pt x="6758" y="0"/>
                  </a:cubicBezTo>
                  <a:cubicBezTo>
                    <a:pt x="7099" y="0"/>
                    <a:pt x="7099" y="725"/>
                    <a:pt x="7440" y="1885"/>
                  </a:cubicBezTo>
                  <a:cubicBezTo>
                    <a:pt x="7781" y="3044"/>
                    <a:pt x="8463" y="4639"/>
                    <a:pt x="9372" y="5581"/>
                  </a:cubicBezTo>
                  <a:cubicBezTo>
                    <a:pt x="10282" y="6523"/>
                    <a:pt x="11419" y="6813"/>
                    <a:pt x="12556" y="6596"/>
                  </a:cubicBezTo>
                  <a:cubicBezTo>
                    <a:pt x="13692" y="6379"/>
                    <a:pt x="14829" y="5654"/>
                    <a:pt x="15852" y="5001"/>
                  </a:cubicBezTo>
                  <a:cubicBezTo>
                    <a:pt x="16876" y="4349"/>
                    <a:pt x="17785" y="3769"/>
                    <a:pt x="18581" y="3189"/>
                  </a:cubicBezTo>
                  <a:cubicBezTo>
                    <a:pt x="19377" y="2609"/>
                    <a:pt x="20059" y="2030"/>
                    <a:pt x="20514" y="2247"/>
                  </a:cubicBezTo>
                  <a:cubicBezTo>
                    <a:pt x="20968" y="2464"/>
                    <a:pt x="21196" y="3479"/>
                    <a:pt x="21082" y="5944"/>
                  </a:cubicBezTo>
                  <a:cubicBezTo>
                    <a:pt x="20968" y="8408"/>
                    <a:pt x="20514" y="12322"/>
                    <a:pt x="20514" y="14642"/>
                  </a:cubicBezTo>
                  <a:cubicBezTo>
                    <a:pt x="20514" y="16961"/>
                    <a:pt x="20968" y="17686"/>
                    <a:pt x="21423" y="184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2" name="Line"/>
            <p:cNvSpPr/>
            <p:nvPr/>
          </p:nvSpPr>
          <p:spPr>
            <a:xfrm>
              <a:off x="9765884" y="848369"/>
              <a:ext cx="152316" cy="301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2" h="21349" fill="norm" stroke="1" extrusionOk="0">
                  <a:moveTo>
                    <a:pt x="5326" y="4699"/>
                  </a:moveTo>
                  <a:cubicBezTo>
                    <a:pt x="3847" y="8449"/>
                    <a:pt x="2367" y="12199"/>
                    <a:pt x="1479" y="14524"/>
                  </a:cubicBezTo>
                  <a:cubicBezTo>
                    <a:pt x="592" y="16849"/>
                    <a:pt x="296" y="17749"/>
                    <a:pt x="148" y="18799"/>
                  </a:cubicBezTo>
                  <a:cubicBezTo>
                    <a:pt x="0" y="19849"/>
                    <a:pt x="0" y="21049"/>
                    <a:pt x="0" y="21274"/>
                  </a:cubicBezTo>
                  <a:cubicBezTo>
                    <a:pt x="0" y="21499"/>
                    <a:pt x="0" y="20749"/>
                    <a:pt x="740" y="18274"/>
                  </a:cubicBezTo>
                  <a:cubicBezTo>
                    <a:pt x="1479" y="15799"/>
                    <a:pt x="2959" y="11599"/>
                    <a:pt x="4586" y="8449"/>
                  </a:cubicBezTo>
                  <a:cubicBezTo>
                    <a:pt x="6214" y="5299"/>
                    <a:pt x="7989" y="3199"/>
                    <a:pt x="9468" y="1924"/>
                  </a:cubicBezTo>
                  <a:cubicBezTo>
                    <a:pt x="10948" y="649"/>
                    <a:pt x="12132" y="199"/>
                    <a:pt x="13463" y="49"/>
                  </a:cubicBezTo>
                  <a:cubicBezTo>
                    <a:pt x="14795" y="-101"/>
                    <a:pt x="16274" y="49"/>
                    <a:pt x="17753" y="1174"/>
                  </a:cubicBezTo>
                  <a:cubicBezTo>
                    <a:pt x="19233" y="2299"/>
                    <a:pt x="20712" y="4399"/>
                    <a:pt x="21156" y="6874"/>
                  </a:cubicBezTo>
                  <a:cubicBezTo>
                    <a:pt x="21600" y="9349"/>
                    <a:pt x="21008" y="12199"/>
                    <a:pt x="18641" y="14599"/>
                  </a:cubicBezTo>
                  <a:cubicBezTo>
                    <a:pt x="16274" y="16999"/>
                    <a:pt x="12132" y="18949"/>
                    <a:pt x="9321" y="19999"/>
                  </a:cubicBezTo>
                  <a:cubicBezTo>
                    <a:pt x="6510" y="21049"/>
                    <a:pt x="5030" y="21199"/>
                    <a:pt x="3551" y="213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3" name="Line"/>
            <p:cNvSpPr/>
            <p:nvPr/>
          </p:nvSpPr>
          <p:spPr>
            <a:xfrm>
              <a:off x="9950034" y="1149622"/>
              <a:ext cx="254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4" name="Line"/>
            <p:cNvSpPr/>
            <p:nvPr/>
          </p:nvSpPr>
          <p:spPr>
            <a:xfrm>
              <a:off x="10191334" y="895622"/>
              <a:ext cx="2603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6" y="17100"/>
                    <a:pt x="351" y="12600"/>
                    <a:pt x="878" y="9450"/>
                  </a:cubicBezTo>
                  <a:cubicBezTo>
                    <a:pt x="1405" y="6300"/>
                    <a:pt x="2283" y="4500"/>
                    <a:pt x="5795" y="3150"/>
                  </a:cubicBezTo>
                  <a:cubicBezTo>
                    <a:pt x="9307" y="1800"/>
                    <a:pt x="15454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5" name="Line"/>
            <p:cNvSpPr/>
            <p:nvPr/>
          </p:nvSpPr>
          <p:spPr>
            <a:xfrm>
              <a:off x="10303432" y="901972"/>
              <a:ext cx="67905" cy="276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1" h="21537" fill="norm" stroke="1" extrusionOk="0">
                  <a:moveTo>
                    <a:pt x="6378" y="0"/>
                  </a:moveTo>
                  <a:cubicBezTo>
                    <a:pt x="8284" y="2308"/>
                    <a:pt x="10190" y="4617"/>
                    <a:pt x="12731" y="7667"/>
                  </a:cubicBezTo>
                  <a:cubicBezTo>
                    <a:pt x="15272" y="10718"/>
                    <a:pt x="18449" y="14510"/>
                    <a:pt x="19719" y="16818"/>
                  </a:cubicBezTo>
                  <a:cubicBezTo>
                    <a:pt x="20990" y="19127"/>
                    <a:pt x="20355" y="19951"/>
                    <a:pt x="18449" y="20528"/>
                  </a:cubicBezTo>
                  <a:cubicBezTo>
                    <a:pt x="16543" y="21105"/>
                    <a:pt x="13366" y="21435"/>
                    <a:pt x="10190" y="21518"/>
                  </a:cubicBezTo>
                  <a:cubicBezTo>
                    <a:pt x="7014" y="21600"/>
                    <a:pt x="3837" y="21435"/>
                    <a:pt x="1931" y="20693"/>
                  </a:cubicBezTo>
                  <a:cubicBezTo>
                    <a:pt x="25" y="19951"/>
                    <a:pt x="-610" y="18632"/>
                    <a:pt x="661" y="17560"/>
                  </a:cubicBezTo>
                  <a:cubicBezTo>
                    <a:pt x="1931" y="16489"/>
                    <a:pt x="5108" y="15664"/>
                    <a:pt x="8284" y="148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6" name="Line"/>
            <p:cNvSpPr/>
            <p:nvPr/>
          </p:nvSpPr>
          <p:spPr>
            <a:xfrm>
              <a:off x="10597734" y="908322"/>
              <a:ext cx="1778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29" y="15840"/>
                    <a:pt x="2057" y="10080"/>
                    <a:pt x="5657" y="6480"/>
                  </a:cubicBezTo>
                  <a:cubicBezTo>
                    <a:pt x="9257" y="2880"/>
                    <a:pt x="15429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7" name="Line"/>
            <p:cNvSpPr/>
            <p:nvPr/>
          </p:nvSpPr>
          <p:spPr>
            <a:xfrm>
              <a:off x="10607756" y="895622"/>
              <a:ext cx="104279" cy="300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473" fill="norm" stroke="1" extrusionOk="0">
                  <a:moveTo>
                    <a:pt x="21282" y="0"/>
                  </a:moveTo>
                  <a:cubicBezTo>
                    <a:pt x="20850" y="2568"/>
                    <a:pt x="20418" y="5136"/>
                    <a:pt x="20202" y="8157"/>
                  </a:cubicBezTo>
                  <a:cubicBezTo>
                    <a:pt x="19986" y="11178"/>
                    <a:pt x="19986" y="14652"/>
                    <a:pt x="19554" y="16917"/>
                  </a:cubicBezTo>
                  <a:cubicBezTo>
                    <a:pt x="19122" y="19183"/>
                    <a:pt x="18258" y="20241"/>
                    <a:pt x="15666" y="20845"/>
                  </a:cubicBezTo>
                  <a:cubicBezTo>
                    <a:pt x="13074" y="21449"/>
                    <a:pt x="8754" y="21600"/>
                    <a:pt x="5730" y="21373"/>
                  </a:cubicBezTo>
                  <a:cubicBezTo>
                    <a:pt x="2706" y="21147"/>
                    <a:pt x="978" y="20543"/>
                    <a:pt x="330" y="19712"/>
                  </a:cubicBezTo>
                  <a:cubicBezTo>
                    <a:pt x="-318" y="18881"/>
                    <a:pt x="114" y="17824"/>
                    <a:pt x="546" y="167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8" name="Line"/>
            <p:cNvSpPr/>
            <p:nvPr/>
          </p:nvSpPr>
          <p:spPr>
            <a:xfrm>
              <a:off x="10858084" y="1175022"/>
              <a:ext cx="190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9" name="Line"/>
            <p:cNvSpPr/>
            <p:nvPr/>
          </p:nvSpPr>
          <p:spPr>
            <a:xfrm>
              <a:off x="784505" y="2111096"/>
              <a:ext cx="111661" cy="587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7" h="21504" fill="norm" stroke="1" extrusionOk="0">
                  <a:moveTo>
                    <a:pt x="8785" y="7723"/>
                  </a:moveTo>
                  <a:cubicBezTo>
                    <a:pt x="8392" y="9117"/>
                    <a:pt x="7999" y="10510"/>
                    <a:pt x="8196" y="12291"/>
                  </a:cubicBezTo>
                  <a:cubicBezTo>
                    <a:pt x="8392" y="14072"/>
                    <a:pt x="9177" y="16239"/>
                    <a:pt x="9570" y="17710"/>
                  </a:cubicBezTo>
                  <a:cubicBezTo>
                    <a:pt x="9963" y="19181"/>
                    <a:pt x="9963" y="19956"/>
                    <a:pt x="9963" y="20536"/>
                  </a:cubicBezTo>
                  <a:cubicBezTo>
                    <a:pt x="9963" y="21117"/>
                    <a:pt x="9963" y="21504"/>
                    <a:pt x="9570" y="21504"/>
                  </a:cubicBezTo>
                  <a:cubicBezTo>
                    <a:pt x="9177" y="21504"/>
                    <a:pt x="8392" y="21117"/>
                    <a:pt x="6821" y="19491"/>
                  </a:cubicBezTo>
                  <a:cubicBezTo>
                    <a:pt x="5250" y="17865"/>
                    <a:pt x="2894" y="15001"/>
                    <a:pt x="1519" y="12175"/>
                  </a:cubicBezTo>
                  <a:cubicBezTo>
                    <a:pt x="145" y="9349"/>
                    <a:pt x="-248" y="6562"/>
                    <a:pt x="145" y="4704"/>
                  </a:cubicBezTo>
                  <a:cubicBezTo>
                    <a:pt x="537" y="2846"/>
                    <a:pt x="1716" y="1917"/>
                    <a:pt x="2894" y="1298"/>
                  </a:cubicBezTo>
                  <a:cubicBezTo>
                    <a:pt x="4072" y="678"/>
                    <a:pt x="5250" y="369"/>
                    <a:pt x="6821" y="175"/>
                  </a:cubicBezTo>
                  <a:cubicBezTo>
                    <a:pt x="8392" y="-19"/>
                    <a:pt x="10356" y="-96"/>
                    <a:pt x="12712" y="175"/>
                  </a:cubicBezTo>
                  <a:cubicBezTo>
                    <a:pt x="15068" y="446"/>
                    <a:pt x="17817" y="1065"/>
                    <a:pt x="19388" y="1917"/>
                  </a:cubicBezTo>
                  <a:cubicBezTo>
                    <a:pt x="20959" y="2769"/>
                    <a:pt x="21352" y="3852"/>
                    <a:pt x="19388" y="5014"/>
                  </a:cubicBezTo>
                  <a:cubicBezTo>
                    <a:pt x="17425" y="6175"/>
                    <a:pt x="13105" y="7414"/>
                    <a:pt x="8785" y="86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0" name="Line"/>
            <p:cNvSpPr/>
            <p:nvPr/>
          </p:nvSpPr>
          <p:spPr>
            <a:xfrm>
              <a:off x="939800" y="2411166"/>
              <a:ext cx="133350" cy="241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1" fill="norm" stroke="1" extrusionOk="0">
                  <a:moveTo>
                    <a:pt x="0" y="1676"/>
                  </a:moveTo>
                  <a:cubicBezTo>
                    <a:pt x="1029" y="931"/>
                    <a:pt x="2057" y="186"/>
                    <a:pt x="3257" y="186"/>
                  </a:cubicBezTo>
                  <a:cubicBezTo>
                    <a:pt x="4457" y="186"/>
                    <a:pt x="5829" y="931"/>
                    <a:pt x="7886" y="3352"/>
                  </a:cubicBezTo>
                  <a:cubicBezTo>
                    <a:pt x="9943" y="5772"/>
                    <a:pt x="12686" y="9869"/>
                    <a:pt x="13543" y="13128"/>
                  </a:cubicBezTo>
                  <a:cubicBezTo>
                    <a:pt x="14400" y="16386"/>
                    <a:pt x="13371" y="18807"/>
                    <a:pt x="12000" y="20110"/>
                  </a:cubicBezTo>
                  <a:cubicBezTo>
                    <a:pt x="10629" y="21414"/>
                    <a:pt x="8914" y="21600"/>
                    <a:pt x="7029" y="20669"/>
                  </a:cubicBezTo>
                  <a:cubicBezTo>
                    <a:pt x="5143" y="19738"/>
                    <a:pt x="3086" y="17690"/>
                    <a:pt x="3771" y="14524"/>
                  </a:cubicBezTo>
                  <a:cubicBezTo>
                    <a:pt x="4457" y="11359"/>
                    <a:pt x="7886" y="7076"/>
                    <a:pt x="11314" y="4469"/>
                  </a:cubicBezTo>
                  <a:cubicBezTo>
                    <a:pt x="14743" y="1862"/>
                    <a:pt x="18171" y="93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1" name="Line"/>
            <p:cNvSpPr/>
            <p:nvPr/>
          </p:nvSpPr>
          <p:spPr>
            <a:xfrm>
              <a:off x="1382183" y="2059472"/>
              <a:ext cx="167218" cy="599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6" fill="norm" stroke="1" extrusionOk="0">
                  <a:moveTo>
                    <a:pt x="16678" y="88"/>
                  </a:moveTo>
                  <a:cubicBezTo>
                    <a:pt x="15311" y="12"/>
                    <a:pt x="13944" y="-64"/>
                    <a:pt x="12987" y="88"/>
                  </a:cubicBezTo>
                  <a:cubicBezTo>
                    <a:pt x="12030" y="240"/>
                    <a:pt x="11484" y="621"/>
                    <a:pt x="9843" y="1913"/>
                  </a:cubicBezTo>
                  <a:cubicBezTo>
                    <a:pt x="8203" y="3206"/>
                    <a:pt x="5468" y="5412"/>
                    <a:pt x="3418" y="7694"/>
                  </a:cubicBezTo>
                  <a:cubicBezTo>
                    <a:pt x="1367" y="9975"/>
                    <a:pt x="0" y="12333"/>
                    <a:pt x="0" y="14311"/>
                  </a:cubicBezTo>
                  <a:cubicBezTo>
                    <a:pt x="0" y="16288"/>
                    <a:pt x="1367" y="17885"/>
                    <a:pt x="5195" y="19026"/>
                  </a:cubicBezTo>
                  <a:cubicBezTo>
                    <a:pt x="9023" y="20167"/>
                    <a:pt x="15311" y="20851"/>
                    <a:pt x="21600" y="215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2" name="Line"/>
            <p:cNvSpPr/>
            <p:nvPr/>
          </p:nvSpPr>
          <p:spPr>
            <a:xfrm>
              <a:off x="1701373" y="2180095"/>
              <a:ext cx="113275" cy="326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2" h="21246" fill="norm" stroke="1" extrusionOk="0">
                  <a:moveTo>
                    <a:pt x="19749" y="4701"/>
                  </a:moveTo>
                  <a:cubicBezTo>
                    <a:pt x="19363" y="3325"/>
                    <a:pt x="18977" y="1949"/>
                    <a:pt x="17820" y="1055"/>
                  </a:cubicBezTo>
                  <a:cubicBezTo>
                    <a:pt x="16663" y="161"/>
                    <a:pt x="14735" y="-252"/>
                    <a:pt x="11649" y="161"/>
                  </a:cubicBezTo>
                  <a:cubicBezTo>
                    <a:pt x="8563" y="573"/>
                    <a:pt x="4320" y="1812"/>
                    <a:pt x="2006" y="3119"/>
                  </a:cubicBezTo>
                  <a:cubicBezTo>
                    <a:pt x="-308" y="4426"/>
                    <a:pt x="-694" y="5802"/>
                    <a:pt x="1235" y="7315"/>
                  </a:cubicBezTo>
                  <a:cubicBezTo>
                    <a:pt x="3163" y="8828"/>
                    <a:pt x="7406" y="10479"/>
                    <a:pt x="11070" y="12061"/>
                  </a:cubicBezTo>
                  <a:cubicBezTo>
                    <a:pt x="14735" y="13644"/>
                    <a:pt x="17820" y="15157"/>
                    <a:pt x="19363" y="16258"/>
                  </a:cubicBezTo>
                  <a:cubicBezTo>
                    <a:pt x="20906" y="17358"/>
                    <a:pt x="20906" y="18046"/>
                    <a:pt x="20135" y="18734"/>
                  </a:cubicBezTo>
                  <a:cubicBezTo>
                    <a:pt x="19363" y="19422"/>
                    <a:pt x="17820" y="20110"/>
                    <a:pt x="15699" y="20591"/>
                  </a:cubicBezTo>
                  <a:cubicBezTo>
                    <a:pt x="13577" y="21073"/>
                    <a:pt x="10877" y="21348"/>
                    <a:pt x="8949" y="21210"/>
                  </a:cubicBezTo>
                  <a:cubicBezTo>
                    <a:pt x="7020" y="21073"/>
                    <a:pt x="5863" y="20523"/>
                    <a:pt x="4706" y="199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3" name="Line"/>
            <p:cNvSpPr/>
            <p:nvPr/>
          </p:nvSpPr>
          <p:spPr>
            <a:xfrm>
              <a:off x="1916477" y="2442916"/>
              <a:ext cx="13923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5082"/>
                    <a:pt x="1783" y="10165"/>
                    <a:pt x="240" y="13765"/>
                  </a:cubicBezTo>
                  <a:cubicBezTo>
                    <a:pt x="-1303" y="17365"/>
                    <a:pt x="4868" y="19482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4" name="Line"/>
            <p:cNvSpPr/>
            <p:nvPr/>
          </p:nvSpPr>
          <p:spPr>
            <a:xfrm>
              <a:off x="2095500" y="2309566"/>
              <a:ext cx="139700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5" name="Line"/>
            <p:cNvSpPr/>
            <p:nvPr/>
          </p:nvSpPr>
          <p:spPr>
            <a:xfrm>
              <a:off x="2146300" y="2430216"/>
              <a:ext cx="158750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72" y="16800"/>
                    <a:pt x="10944" y="12000"/>
                    <a:pt x="14544" y="8400"/>
                  </a:cubicBezTo>
                  <a:cubicBezTo>
                    <a:pt x="18144" y="4800"/>
                    <a:pt x="19872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6" name="Line"/>
            <p:cNvSpPr/>
            <p:nvPr/>
          </p:nvSpPr>
          <p:spPr>
            <a:xfrm>
              <a:off x="2549260" y="2095115"/>
              <a:ext cx="127932" cy="417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7" h="21390" fill="norm" stroke="1" extrusionOk="0">
                  <a:moveTo>
                    <a:pt x="8927" y="9044"/>
                  </a:moveTo>
                  <a:cubicBezTo>
                    <a:pt x="8927" y="8501"/>
                    <a:pt x="8927" y="7958"/>
                    <a:pt x="8927" y="7958"/>
                  </a:cubicBezTo>
                  <a:cubicBezTo>
                    <a:pt x="8927" y="7958"/>
                    <a:pt x="8927" y="8501"/>
                    <a:pt x="8927" y="10509"/>
                  </a:cubicBezTo>
                  <a:cubicBezTo>
                    <a:pt x="8927" y="12517"/>
                    <a:pt x="8927" y="15990"/>
                    <a:pt x="8753" y="18161"/>
                  </a:cubicBezTo>
                  <a:cubicBezTo>
                    <a:pt x="8579" y="20332"/>
                    <a:pt x="8230" y="21200"/>
                    <a:pt x="7534" y="21363"/>
                  </a:cubicBezTo>
                  <a:cubicBezTo>
                    <a:pt x="6837" y="21526"/>
                    <a:pt x="5792" y="20983"/>
                    <a:pt x="4572" y="19247"/>
                  </a:cubicBezTo>
                  <a:cubicBezTo>
                    <a:pt x="3353" y="17510"/>
                    <a:pt x="1959" y="14579"/>
                    <a:pt x="1088" y="11757"/>
                  </a:cubicBezTo>
                  <a:cubicBezTo>
                    <a:pt x="217" y="8935"/>
                    <a:pt x="-131" y="6221"/>
                    <a:pt x="43" y="4431"/>
                  </a:cubicBezTo>
                  <a:cubicBezTo>
                    <a:pt x="217" y="2640"/>
                    <a:pt x="914" y="1771"/>
                    <a:pt x="1959" y="1174"/>
                  </a:cubicBezTo>
                  <a:cubicBezTo>
                    <a:pt x="3004" y="577"/>
                    <a:pt x="4398" y="252"/>
                    <a:pt x="5966" y="89"/>
                  </a:cubicBezTo>
                  <a:cubicBezTo>
                    <a:pt x="7534" y="-74"/>
                    <a:pt x="9275" y="-74"/>
                    <a:pt x="11888" y="632"/>
                  </a:cubicBezTo>
                  <a:cubicBezTo>
                    <a:pt x="14501" y="1337"/>
                    <a:pt x="17985" y="2748"/>
                    <a:pt x="19727" y="4159"/>
                  </a:cubicBezTo>
                  <a:cubicBezTo>
                    <a:pt x="21469" y="5570"/>
                    <a:pt x="21469" y="6981"/>
                    <a:pt x="19901" y="8012"/>
                  </a:cubicBezTo>
                  <a:cubicBezTo>
                    <a:pt x="18334" y="9044"/>
                    <a:pt x="15198" y="9695"/>
                    <a:pt x="12759" y="9912"/>
                  </a:cubicBezTo>
                  <a:cubicBezTo>
                    <a:pt x="10321" y="10129"/>
                    <a:pt x="8579" y="9912"/>
                    <a:pt x="6837" y="96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7" name="Line"/>
            <p:cNvSpPr/>
            <p:nvPr/>
          </p:nvSpPr>
          <p:spPr>
            <a:xfrm>
              <a:off x="2842355" y="2163516"/>
              <a:ext cx="27845" cy="31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20296" y="0"/>
                  </a:moveTo>
                  <a:cubicBezTo>
                    <a:pt x="12582" y="3527"/>
                    <a:pt x="4867" y="7053"/>
                    <a:pt x="1782" y="10653"/>
                  </a:cubicBezTo>
                  <a:cubicBezTo>
                    <a:pt x="-1304" y="14253"/>
                    <a:pt x="239" y="17927"/>
                    <a:pt x="17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8" name="Line"/>
            <p:cNvSpPr/>
            <p:nvPr/>
          </p:nvSpPr>
          <p:spPr>
            <a:xfrm>
              <a:off x="2819400" y="2100016"/>
              <a:ext cx="209550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9350"/>
                    <a:pt x="0" y="17100"/>
                    <a:pt x="3600" y="13500"/>
                  </a:cubicBezTo>
                  <a:cubicBezTo>
                    <a:pt x="7200" y="9900"/>
                    <a:pt x="14400" y="49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9" name="Line"/>
            <p:cNvSpPr/>
            <p:nvPr/>
          </p:nvSpPr>
          <p:spPr>
            <a:xfrm>
              <a:off x="2819400" y="2265116"/>
              <a:ext cx="215900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29" y="15600"/>
                    <a:pt x="11859" y="9600"/>
                    <a:pt x="15459" y="6000"/>
                  </a:cubicBezTo>
                  <a:cubicBezTo>
                    <a:pt x="19059" y="2400"/>
                    <a:pt x="20329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0" name="Line"/>
            <p:cNvSpPr/>
            <p:nvPr/>
          </p:nvSpPr>
          <p:spPr>
            <a:xfrm>
              <a:off x="2965450" y="2500066"/>
              <a:ext cx="63500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1" name="Line"/>
            <p:cNvSpPr/>
            <p:nvPr/>
          </p:nvSpPr>
          <p:spPr>
            <a:xfrm>
              <a:off x="3485071" y="2122467"/>
              <a:ext cx="102680" cy="307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364" fill="norm" stroke="1" extrusionOk="0">
                  <a:moveTo>
                    <a:pt x="20956" y="3731"/>
                  </a:moveTo>
                  <a:cubicBezTo>
                    <a:pt x="20524" y="2997"/>
                    <a:pt x="20092" y="2262"/>
                    <a:pt x="17932" y="1454"/>
                  </a:cubicBezTo>
                  <a:cubicBezTo>
                    <a:pt x="15772" y="646"/>
                    <a:pt x="11884" y="-236"/>
                    <a:pt x="8212" y="58"/>
                  </a:cubicBezTo>
                  <a:cubicBezTo>
                    <a:pt x="4540" y="352"/>
                    <a:pt x="1084" y="1821"/>
                    <a:pt x="220" y="3805"/>
                  </a:cubicBezTo>
                  <a:cubicBezTo>
                    <a:pt x="-644" y="5788"/>
                    <a:pt x="1084" y="8286"/>
                    <a:pt x="4540" y="10491"/>
                  </a:cubicBezTo>
                  <a:cubicBezTo>
                    <a:pt x="7996" y="12695"/>
                    <a:pt x="13180" y="14605"/>
                    <a:pt x="15772" y="15927"/>
                  </a:cubicBezTo>
                  <a:cubicBezTo>
                    <a:pt x="18364" y="17250"/>
                    <a:pt x="18364" y="17984"/>
                    <a:pt x="17716" y="18646"/>
                  </a:cubicBezTo>
                  <a:cubicBezTo>
                    <a:pt x="17068" y="19307"/>
                    <a:pt x="15772" y="19895"/>
                    <a:pt x="12748" y="20335"/>
                  </a:cubicBezTo>
                  <a:cubicBezTo>
                    <a:pt x="9724" y="20776"/>
                    <a:pt x="4972" y="21070"/>
                    <a:pt x="220" y="213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2" name="Line"/>
            <p:cNvSpPr/>
            <p:nvPr/>
          </p:nvSpPr>
          <p:spPr>
            <a:xfrm>
              <a:off x="3689350" y="2376972"/>
              <a:ext cx="127000" cy="138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7" fill="norm" stroke="1" extrusionOk="0">
                  <a:moveTo>
                    <a:pt x="0" y="372"/>
                  </a:moveTo>
                  <a:cubicBezTo>
                    <a:pt x="1800" y="49"/>
                    <a:pt x="3600" y="-273"/>
                    <a:pt x="5400" y="372"/>
                  </a:cubicBezTo>
                  <a:cubicBezTo>
                    <a:pt x="7200" y="1017"/>
                    <a:pt x="9000" y="2628"/>
                    <a:pt x="8460" y="5691"/>
                  </a:cubicBezTo>
                  <a:cubicBezTo>
                    <a:pt x="7920" y="8754"/>
                    <a:pt x="5040" y="13267"/>
                    <a:pt x="3060" y="16169"/>
                  </a:cubicBezTo>
                  <a:cubicBezTo>
                    <a:pt x="1080" y="19070"/>
                    <a:pt x="0" y="20360"/>
                    <a:pt x="360" y="20843"/>
                  </a:cubicBezTo>
                  <a:cubicBezTo>
                    <a:pt x="720" y="21327"/>
                    <a:pt x="2520" y="21005"/>
                    <a:pt x="6300" y="19715"/>
                  </a:cubicBezTo>
                  <a:cubicBezTo>
                    <a:pt x="10080" y="18426"/>
                    <a:pt x="15840" y="16169"/>
                    <a:pt x="21600" y="139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3" name="Line"/>
            <p:cNvSpPr/>
            <p:nvPr/>
          </p:nvSpPr>
          <p:spPr>
            <a:xfrm>
              <a:off x="3898900" y="2255310"/>
              <a:ext cx="146051" cy="41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4" fill="norm" stroke="1" extrusionOk="0">
                  <a:moveTo>
                    <a:pt x="0" y="21204"/>
                  </a:moveTo>
                  <a:cubicBezTo>
                    <a:pt x="626" y="15804"/>
                    <a:pt x="1252" y="10404"/>
                    <a:pt x="4070" y="6624"/>
                  </a:cubicBezTo>
                  <a:cubicBezTo>
                    <a:pt x="6887" y="2844"/>
                    <a:pt x="11896" y="684"/>
                    <a:pt x="15183" y="144"/>
                  </a:cubicBezTo>
                  <a:cubicBezTo>
                    <a:pt x="18470" y="-396"/>
                    <a:pt x="20035" y="684"/>
                    <a:pt x="21600" y="17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4" name="Line"/>
            <p:cNvSpPr/>
            <p:nvPr/>
          </p:nvSpPr>
          <p:spPr>
            <a:xfrm>
              <a:off x="3949700" y="2334966"/>
              <a:ext cx="19685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81" y="15120"/>
                    <a:pt x="8361" y="8640"/>
                    <a:pt x="11961" y="5040"/>
                  </a:cubicBezTo>
                  <a:cubicBezTo>
                    <a:pt x="15561" y="1440"/>
                    <a:pt x="18581" y="7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5" name="Line"/>
            <p:cNvSpPr/>
            <p:nvPr/>
          </p:nvSpPr>
          <p:spPr>
            <a:xfrm>
              <a:off x="4409799" y="2009985"/>
              <a:ext cx="270151" cy="304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296" fill="norm" stroke="1" extrusionOk="0">
                  <a:moveTo>
                    <a:pt x="2300" y="5849"/>
                  </a:moveTo>
                  <a:cubicBezTo>
                    <a:pt x="1963" y="9104"/>
                    <a:pt x="1625" y="12358"/>
                    <a:pt x="1457" y="14430"/>
                  </a:cubicBezTo>
                  <a:cubicBezTo>
                    <a:pt x="1288" y="16501"/>
                    <a:pt x="1288" y="17389"/>
                    <a:pt x="1119" y="18498"/>
                  </a:cubicBezTo>
                  <a:cubicBezTo>
                    <a:pt x="950" y="19608"/>
                    <a:pt x="613" y="20939"/>
                    <a:pt x="360" y="21235"/>
                  </a:cubicBezTo>
                  <a:cubicBezTo>
                    <a:pt x="107" y="21531"/>
                    <a:pt x="-62" y="20791"/>
                    <a:pt x="22" y="17906"/>
                  </a:cubicBezTo>
                  <a:cubicBezTo>
                    <a:pt x="107" y="15021"/>
                    <a:pt x="444" y="9991"/>
                    <a:pt x="697" y="6958"/>
                  </a:cubicBezTo>
                  <a:cubicBezTo>
                    <a:pt x="950" y="3926"/>
                    <a:pt x="1119" y="2890"/>
                    <a:pt x="1372" y="1928"/>
                  </a:cubicBezTo>
                  <a:cubicBezTo>
                    <a:pt x="1625" y="967"/>
                    <a:pt x="1963" y="79"/>
                    <a:pt x="2300" y="5"/>
                  </a:cubicBezTo>
                  <a:cubicBezTo>
                    <a:pt x="2638" y="-69"/>
                    <a:pt x="2975" y="671"/>
                    <a:pt x="3482" y="1854"/>
                  </a:cubicBezTo>
                  <a:cubicBezTo>
                    <a:pt x="3988" y="3038"/>
                    <a:pt x="4663" y="4665"/>
                    <a:pt x="5844" y="5775"/>
                  </a:cubicBezTo>
                  <a:cubicBezTo>
                    <a:pt x="7025" y="6884"/>
                    <a:pt x="8713" y="7476"/>
                    <a:pt x="10485" y="6810"/>
                  </a:cubicBezTo>
                  <a:cubicBezTo>
                    <a:pt x="12257" y="6145"/>
                    <a:pt x="14113" y="4221"/>
                    <a:pt x="15547" y="2816"/>
                  </a:cubicBezTo>
                  <a:cubicBezTo>
                    <a:pt x="16982" y="1410"/>
                    <a:pt x="17994" y="523"/>
                    <a:pt x="18585" y="597"/>
                  </a:cubicBezTo>
                  <a:cubicBezTo>
                    <a:pt x="19176" y="671"/>
                    <a:pt x="19344" y="1706"/>
                    <a:pt x="19429" y="4073"/>
                  </a:cubicBezTo>
                  <a:cubicBezTo>
                    <a:pt x="19513" y="6441"/>
                    <a:pt x="19513" y="10139"/>
                    <a:pt x="19851" y="12728"/>
                  </a:cubicBezTo>
                  <a:cubicBezTo>
                    <a:pt x="20188" y="15317"/>
                    <a:pt x="20863" y="16797"/>
                    <a:pt x="21538" y="182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6" name="Line"/>
            <p:cNvSpPr/>
            <p:nvPr/>
          </p:nvSpPr>
          <p:spPr>
            <a:xfrm>
              <a:off x="4775200" y="1954915"/>
              <a:ext cx="140532" cy="384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9" h="21348" fill="norm" stroke="1" extrusionOk="0">
                  <a:moveTo>
                    <a:pt x="2859" y="5230"/>
                  </a:moveTo>
                  <a:cubicBezTo>
                    <a:pt x="1906" y="8047"/>
                    <a:pt x="953" y="10864"/>
                    <a:pt x="476" y="12919"/>
                  </a:cubicBezTo>
                  <a:cubicBezTo>
                    <a:pt x="0" y="14973"/>
                    <a:pt x="0" y="16264"/>
                    <a:pt x="159" y="17497"/>
                  </a:cubicBezTo>
                  <a:cubicBezTo>
                    <a:pt x="318" y="18730"/>
                    <a:pt x="635" y="19904"/>
                    <a:pt x="794" y="20138"/>
                  </a:cubicBezTo>
                  <a:cubicBezTo>
                    <a:pt x="953" y="20373"/>
                    <a:pt x="953" y="19669"/>
                    <a:pt x="1112" y="17497"/>
                  </a:cubicBezTo>
                  <a:cubicBezTo>
                    <a:pt x="1271" y="15325"/>
                    <a:pt x="1588" y="11686"/>
                    <a:pt x="2700" y="8634"/>
                  </a:cubicBezTo>
                  <a:cubicBezTo>
                    <a:pt x="3812" y="5582"/>
                    <a:pt x="5718" y="3117"/>
                    <a:pt x="7306" y="1708"/>
                  </a:cubicBezTo>
                  <a:cubicBezTo>
                    <a:pt x="8894" y="299"/>
                    <a:pt x="10165" y="-53"/>
                    <a:pt x="11276" y="6"/>
                  </a:cubicBezTo>
                  <a:cubicBezTo>
                    <a:pt x="12388" y="64"/>
                    <a:pt x="13341" y="534"/>
                    <a:pt x="15088" y="2412"/>
                  </a:cubicBezTo>
                  <a:cubicBezTo>
                    <a:pt x="16835" y="4290"/>
                    <a:pt x="19376" y="7577"/>
                    <a:pt x="20488" y="10512"/>
                  </a:cubicBezTo>
                  <a:cubicBezTo>
                    <a:pt x="21600" y="13447"/>
                    <a:pt x="21282" y="16030"/>
                    <a:pt x="18582" y="17849"/>
                  </a:cubicBezTo>
                  <a:cubicBezTo>
                    <a:pt x="15882" y="19669"/>
                    <a:pt x="10800" y="20725"/>
                    <a:pt x="7465" y="21136"/>
                  </a:cubicBezTo>
                  <a:cubicBezTo>
                    <a:pt x="4129" y="21547"/>
                    <a:pt x="2541" y="21312"/>
                    <a:pt x="1588" y="20843"/>
                  </a:cubicBezTo>
                  <a:cubicBezTo>
                    <a:pt x="635" y="20373"/>
                    <a:pt x="318" y="19669"/>
                    <a:pt x="0" y="189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7" name="Line"/>
            <p:cNvSpPr/>
            <p:nvPr/>
          </p:nvSpPr>
          <p:spPr>
            <a:xfrm>
              <a:off x="4933949" y="2290516"/>
              <a:ext cx="107951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635" y="4457"/>
                    <a:pt x="15671" y="8914"/>
                    <a:pt x="12071" y="12514"/>
                  </a:cubicBezTo>
                  <a:cubicBezTo>
                    <a:pt x="8471" y="16114"/>
                    <a:pt x="4235" y="188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8" name="Line"/>
            <p:cNvSpPr/>
            <p:nvPr/>
          </p:nvSpPr>
          <p:spPr>
            <a:xfrm>
              <a:off x="5406935" y="2007577"/>
              <a:ext cx="96399" cy="3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335" fill="norm" stroke="1" extrusionOk="0">
                  <a:moveTo>
                    <a:pt x="20446" y="6790"/>
                  </a:moveTo>
                  <a:cubicBezTo>
                    <a:pt x="20915" y="5423"/>
                    <a:pt x="21385" y="4056"/>
                    <a:pt x="21385" y="2894"/>
                  </a:cubicBezTo>
                  <a:cubicBezTo>
                    <a:pt x="21385" y="1732"/>
                    <a:pt x="20915" y="775"/>
                    <a:pt x="18802" y="296"/>
                  </a:cubicBezTo>
                  <a:cubicBezTo>
                    <a:pt x="16689" y="-182"/>
                    <a:pt x="12933" y="-182"/>
                    <a:pt x="8942" y="1048"/>
                  </a:cubicBezTo>
                  <a:cubicBezTo>
                    <a:pt x="4950" y="2279"/>
                    <a:pt x="724" y="4740"/>
                    <a:pt x="1898" y="7542"/>
                  </a:cubicBezTo>
                  <a:cubicBezTo>
                    <a:pt x="3072" y="10345"/>
                    <a:pt x="9646" y="13489"/>
                    <a:pt x="13637" y="15334"/>
                  </a:cubicBezTo>
                  <a:cubicBezTo>
                    <a:pt x="17628" y="17180"/>
                    <a:pt x="19037" y="17727"/>
                    <a:pt x="19742" y="18342"/>
                  </a:cubicBezTo>
                  <a:cubicBezTo>
                    <a:pt x="20446" y="18957"/>
                    <a:pt x="20446" y="19641"/>
                    <a:pt x="17863" y="20188"/>
                  </a:cubicBezTo>
                  <a:cubicBezTo>
                    <a:pt x="15281" y="20734"/>
                    <a:pt x="10115" y="21145"/>
                    <a:pt x="6359" y="21281"/>
                  </a:cubicBezTo>
                  <a:cubicBezTo>
                    <a:pt x="2602" y="21418"/>
                    <a:pt x="255" y="21281"/>
                    <a:pt x="20" y="21008"/>
                  </a:cubicBezTo>
                  <a:cubicBezTo>
                    <a:pt x="-215" y="20734"/>
                    <a:pt x="1663" y="20324"/>
                    <a:pt x="3542" y="199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9" name="Line"/>
            <p:cNvSpPr/>
            <p:nvPr/>
          </p:nvSpPr>
          <p:spPr>
            <a:xfrm>
              <a:off x="5568949" y="2229525"/>
              <a:ext cx="155395" cy="235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3" h="21301" fill="norm" stroke="1" extrusionOk="0">
                  <a:moveTo>
                    <a:pt x="0" y="4934"/>
                  </a:moveTo>
                  <a:cubicBezTo>
                    <a:pt x="2592" y="3214"/>
                    <a:pt x="5184" y="1493"/>
                    <a:pt x="7488" y="633"/>
                  </a:cubicBezTo>
                  <a:cubicBezTo>
                    <a:pt x="9792" y="-227"/>
                    <a:pt x="11808" y="-227"/>
                    <a:pt x="13104" y="729"/>
                  </a:cubicBezTo>
                  <a:cubicBezTo>
                    <a:pt x="14400" y="1685"/>
                    <a:pt x="14976" y="3596"/>
                    <a:pt x="14976" y="5030"/>
                  </a:cubicBezTo>
                  <a:cubicBezTo>
                    <a:pt x="14976" y="6463"/>
                    <a:pt x="14400" y="7419"/>
                    <a:pt x="13680" y="8279"/>
                  </a:cubicBezTo>
                  <a:cubicBezTo>
                    <a:pt x="12960" y="9139"/>
                    <a:pt x="12096" y="9904"/>
                    <a:pt x="12384" y="10382"/>
                  </a:cubicBezTo>
                  <a:cubicBezTo>
                    <a:pt x="12672" y="10860"/>
                    <a:pt x="14112" y="11051"/>
                    <a:pt x="15984" y="11815"/>
                  </a:cubicBezTo>
                  <a:cubicBezTo>
                    <a:pt x="17856" y="12580"/>
                    <a:pt x="20160" y="13918"/>
                    <a:pt x="20880" y="15447"/>
                  </a:cubicBezTo>
                  <a:cubicBezTo>
                    <a:pt x="21600" y="16977"/>
                    <a:pt x="20736" y="18697"/>
                    <a:pt x="19584" y="19748"/>
                  </a:cubicBezTo>
                  <a:cubicBezTo>
                    <a:pt x="18432" y="20800"/>
                    <a:pt x="16992" y="21182"/>
                    <a:pt x="15120" y="21277"/>
                  </a:cubicBezTo>
                  <a:cubicBezTo>
                    <a:pt x="13248" y="21373"/>
                    <a:pt x="10944" y="21182"/>
                    <a:pt x="9936" y="20608"/>
                  </a:cubicBezTo>
                  <a:cubicBezTo>
                    <a:pt x="8928" y="20035"/>
                    <a:pt x="9216" y="19079"/>
                    <a:pt x="9504" y="181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0" name="Line"/>
            <p:cNvSpPr/>
            <p:nvPr/>
          </p:nvSpPr>
          <p:spPr>
            <a:xfrm>
              <a:off x="5886450" y="2169866"/>
              <a:ext cx="1587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1" name="Line"/>
            <p:cNvSpPr/>
            <p:nvPr/>
          </p:nvSpPr>
          <p:spPr>
            <a:xfrm>
              <a:off x="5930899" y="2252416"/>
              <a:ext cx="23495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86" y="15709"/>
                    <a:pt x="8173" y="9818"/>
                    <a:pt x="11773" y="6218"/>
                  </a:cubicBezTo>
                  <a:cubicBezTo>
                    <a:pt x="15373" y="2618"/>
                    <a:pt x="18486" y="1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2" name="Line"/>
            <p:cNvSpPr/>
            <p:nvPr/>
          </p:nvSpPr>
          <p:spPr>
            <a:xfrm>
              <a:off x="6362700" y="2004766"/>
              <a:ext cx="273050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88" y="16457"/>
                    <a:pt x="9377" y="11314"/>
                    <a:pt x="12977" y="7714"/>
                  </a:cubicBezTo>
                  <a:cubicBezTo>
                    <a:pt x="16577" y="4114"/>
                    <a:pt x="19088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3" name="Line"/>
            <p:cNvSpPr/>
            <p:nvPr/>
          </p:nvSpPr>
          <p:spPr>
            <a:xfrm>
              <a:off x="6508750" y="1998416"/>
              <a:ext cx="117132" cy="340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330" fill="norm" stroke="1" extrusionOk="0">
                  <a:moveTo>
                    <a:pt x="9257" y="0"/>
                  </a:moveTo>
                  <a:cubicBezTo>
                    <a:pt x="7714" y="398"/>
                    <a:pt x="6171" y="795"/>
                    <a:pt x="5979" y="2187"/>
                  </a:cubicBezTo>
                  <a:cubicBezTo>
                    <a:pt x="5786" y="3578"/>
                    <a:pt x="6943" y="5963"/>
                    <a:pt x="9643" y="8547"/>
                  </a:cubicBezTo>
                  <a:cubicBezTo>
                    <a:pt x="12343" y="11131"/>
                    <a:pt x="16586" y="13914"/>
                    <a:pt x="18900" y="15769"/>
                  </a:cubicBezTo>
                  <a:cubicBezTo>
                    <a:pt x="21214" y="17625"/>
                    <a:pt x="21600" y="18552"/>
                    <a:pt x="21214" y="19281"/>
                  </a:cubicBezTo>
                  <a:cubicBezTo>
                    <a:pt x="20829" y="20010"/>
                    <a:pt x="19671" y="20540"/>
                    <a:pt x="16200" y="20937"/>
                  </a:cubicBezTo>
                  <a:cubicBezTo>
                    <a:pt x="12729" y="21335"/>
                    <a:pt x="6943" y="21600"/>
                    <a:pt x="3857" y="20871"/>
                  </a:cubicBezTo>
                  <a:cubicBezTo>
                    <a:pt x="771" y="20142"/>
                    <a:pt x="386" y="18420"/>
                    <a:pt x="0" y="166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4" name="Line"/>
            <p:cNvSpPr/>
            <p:nvPr/>
          </p:nvSpPr>
          <p:spPr>
            <a:xfrm>
              <a:off x="6781800" y="1998416"/>
              <a:ext cx="247650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508" y="16000"/>
                    <a:pt x="7015" y="10400"/>
                    <a:pt x="10615" y="6800"/>
                  </a:cubicBezTo>
                  <a:cubicBezTo>
                    <a:pt x="14215" y="3200"/>
                    <a:pt x="17908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5" name="Line"/>
            <p:cNvSpPr/>
            <p:nvPr/>
          </p:nvSpPr>
          <p:spPr>
            <a:xfrm>
              <a:off x="6889750" y="2017466"/>
              <a:ext cx="106227" cy="335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539" fill="norm" stroke="1" extrusionOk="0">
                  <a:moveTo>
                    <a:pt x="3812" y="0"/>
                  </a:moveTo>
                  <a:cubicBezTo>
                    <a:pt x="8047" y="2989"/>
                    <a:pt x="12282" y="5977"/>
                    <a:pt x="15459" y="8694"/>
                  </a:cubicBezTo>
                  <a:cubicBezTo>
                    <a:pt x="18635" y="11411"/>
                    <a:pt x="20753" y="13857"/>
                    <a:pt x="21176" y="15826"/>
                  </a:cubicBezTo>
                  <a:cubicBezTo>
                    <a:pt x="21600" y="17796"/>
                    <a:pt x="20329" y="19291"/>
                    <a:pt x="16941" y="20242"/>
                  </a:cubicBezTo>
                  <a:cubicBezTo>
                    <a:pt x="13553" y="21192"/>
                    <a:pt x="8047" y="21600"/>
                    <a:pt x="4659" y="21532"/>
                  </a:cubicBezTo>
                  <a:cubicBezTo>
                    <a:pt x="1271" y="21464"/>
                    <a:pt x="0" y="20921"/>
                    <a:pt x="0" y="20038"/>
                  </a:cubicBezTo>
                  <a:cubicBezTo>
                    <a:pt x="0" y="19155"/>
                    <a:pt x="1271" y="17932"/>
                    <a:pt x="2541" y="167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6" name="Line"/>
            <p:cNvSpPr/>
            <p:nvPr/>
          </p:nvSpPr>
          <p:spPr>
            <a:xfrm>
              <a:off x="7112000" y="1903166"/>
              <a:ext cx="195260" cy="546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4" h="21600" fill="norm" stroke="1" extrusionOk="0">
                  <a:moveTo>
                    <a:pt x="0" y="0"/>
                  </a:moveTo>
                  <a:cubicBezTo>
                    <a:pt x="3411" y="1507"/>
                    <a:pt x="6821" y="3014"/>
                    <a:pt x="10459" y="5274"/>
                  </a:cubicBezTo>
                  <a:cubicBezTo>
                    <a:pt x="14097" y="7535"/>
                    <a:pt x="17962" y="10549"/>
                    <a:pt x="19781" y="12977"/>
                  </a:cubicBezTo>
                  <a:cubicBezTo>
                    <a:pt x="21600" y="15405"/>
                    <a:pt x="21373" y="17247"/>
                    <a:pt x="18872" y="18586"/>
                  </a:cubicBezTo>
                  <a:cubicBezTo>
                    <a:pt x="16371" y="19926"/>
                    <a:pt x="11596" y="20763"/>
                    <a:pt x="682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7" name="Line"/>
            <p:cNvSpPr/>
            <p:nvPr/>
          </p:nvSpPr>
          <p:spPr>
            <a:xfrm>
              <a:off x="11690350" y="189992"/>
              <a:ext cx="195535" cy="888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529" fill="norm" stroke="1" extrusionOk="0">
                  <a:moveTo>
                    <a:pt x="4826" y="1507"/>
                  </a:moveTo>
                  <a:cubicBezTo>
                    <a:pt x="5055" y="994"/>
                    <a:pt x="5285" y="481"/>
                    <a:pt x="6779" y="225"/>
                  </a:cubicBezTo>
                  <a:cubicBezTo>
                    <a:pt x="8272" y="-32"/>
                    <a:pt x="11030" y="-32"/>
                    <a:pt x="13557" y="45"/>
                  </a:cubicBezTo>
                  <a:cubicBezTo>
                    <a:pt x="16085" y="122"/>
                    <a:pt x="18383" y="276"/>
                    <a:pt x="19762" y="738"/>
                  </a:cubicBezTo>
                  <a:cubicBezTo>
                    <a:pt x="21140" y="1199"/>
                    <a:pt x="21600" y="1969"/>
                    <a:pt x="20911" y="2816"/>
                  </a:cubicBezTo>
                  <a:cubicBezTo>
                    <a:pt x="20221" y="3662"/>
                    <a:pt x="18383" y="4586"/>
                    <a:pt x="17923" y="5509"/>
                  </a:cubicBezTo>
                  <a:cubicBezTo>
                    <a:pt x="17464" y="6433"/>
                    <a:pt x="18383" y="7356"/>
                    <a:pt x="19072" y="8382"/>
                  </a:cubicBezTo>
                  <a:cubicBezTo>
                    <a:pt x="19762" y="9408"/>
                    <a:pt x="20221" y="10537"/>
                    <a:pt x="19991" y="11999"/>
                  </a:cubicBezTo>
                  <a:cubicBezTo>
                    <a:pt x="19762" y="13462"/>
                    <a:pt x="18843" y="15257"/>
                    <a:pt x="18153" y="16566"/>
                  </a:cubicBezTo>
                  <a:cubicBezTo>
                    <a:pt x="17464" y="17874"/>
                    <a:pt x="17004" y="18695"/>
                    <a:pt x="15281" y="19413"/>
                  </a:cubicBezTo>
                  <a:cubicBezTo>
                    <a:pt x="13557" y="20131"/>
                    <a:pt x="10570" y="20747"/>
                    <a:pt x="8157" y="21106"/>
                  </a:cubicBezTo>
                  <a:cubicBezTo>
                    <a:pt x="5745" y="21465"/>
                    <a:pt x="3906" y="21568"/>
                    <a:pt x="2643" y="21517"/>
                  </a:cubicBezTo>
                  <a:cubicBezTo>
                    <a:pt x="1379" y="21465"/>
                    <a:pt x="689" y="21260"/>
                    <a:pt x="0" y="21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8" name="Line"/>
            <p:cNvSpPr/>
            <p:nvPr/>
          </p:nvSpPr>
          <p:spPr>
            <a:xfrm>
              <a:off x="11944350" y="359553"/>
              <a:ext cx="857250" cy="436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4" fill="norm" stroke="1" extrusionOk="0">
                  <a:moveTo>
                    <a:pt x="0" y="12178"/>
                  </a:moveTo>
                  <a:cubicBezTo>
                    <a:pt x="53" y="13736"/>
                    <a:pt x="107" y="15293"/>
                    <a:pt x="187" y="16591"/>
                  </a:cubicBezTo>
                  <a:cubicBezTo>
                    <a:pt x="267" y="17889"/>
                    <a:pt x="373" y="18928"/>
                    <a:pt x="533" y="19759"/>
                  </a:cubicBezTo>
                  <a:cubicBezTo>
                    <a:pt x="693" y="20589"/>
                    <a:pt x="907" y="21212"/>
                    <a:pt x="1120" y="21368"/>
                  </a:cubicBezTo>
                  <a:cubicBezTo>
                    <a:pt x="1333" y="21524"/>
                    <a:pt x="1547" y="21212"/>
                    <a:pt x="2293" y="19655"/>
                  </a:cubicBezTo>
                  <a:cubicBezTo>
                    <a:pt x="3040" y="18097"/>
                    <a:pt x="4320" y="15293"/>
                    <a:pt x="5813" y="12697"/>
                  </a:cubicBezTo>
                  <a:cubicBezTo>
                    <a:pt x="7307" y="10101"/>
                    <a:pt x="9013" y="7712"/>
                    <a:pt x="10853" y="5791"/>
                  </a:cubicBezTo>
                  <a:cubicBezTo>
                    <a:pt x="12693" y="3870"/>
                    <a:pt x="14667" y="2416"/>
                    <a:pt x="16320" y="1482"/>
                  </a:cubicBezTo>
                  <a:cubicBezTo>
                    <a:pt x="17973" y="547"/>
                    <a:pt x="19307" y="132"/>
                    <a:pt x="20133" y="28"/>
                  </a:cubicBezTo>
                  <a:cubicBezTo>
                    <a:pt x="20960" y="-76"/>
                    <a:pt x="21280" y="132"/>
                    <a:pt x="21600" y="3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9" name="Line"/>
            <p:cNvSpPr/>
            <p:nvPr/>
          </p:nvSpPr>
          <p:spPr>
            <a:xfrm>
              <a:off x="8096250" y="2201616"/>
              <a:ext cx="209550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55" y="16800"/>
                    <a:pt x="1309" y="12000"/>
                    <a:pt x="4909" y="8400"/>
                  </a:cubicBezTo>
                  <a:cubicBezTo>
                    <a:pt x="8509" y="4800"/>
                    <a:pt x="15055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0" name="Line"/>
            <p:cNvSpPr/>
            <p:nvPr/>
          </p:nvSpPr>
          <p:spPr>
            <a:xfrm>
              <a:off x="8058150" y="2328616"/>
              <a:ext cx="349250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73" y="17723"/>
                    <a:pt x="6545" y="13846"/>
                    <a:pt x="10145" y="10246"/>
                  </a:cubicBezTo>
                  <a:cubicBezTo>
                    <a:pt x="13745" y="6646"/>
                    <a:pt x="17673" y="332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1" name="Line"/>
            <p:cNvSpPr/>
            <p:nvPr/>
          </p:nvSpPr>
          <p:spPr>
            <a:xfrm>
              <a:off x="8966200" y="2459337"/>
              <a:ext cx="774700" cy="72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2" fill="norm" stroke="1" extrusionOk="0">
                  <a:moveTo>
                    <a:pt x="0" y="21132"/>
                  </a:moveTo>
                  <a:cubicBezTo>
                    <a:pt x="1475" y="17429"/>
                    <a:pt x="2951" y="13726"/>
                    <a:pt x="4633" y="10949"/>
                  </a:cubicBezTo>
                  <a:cubicBezTo>
                    <a:pt x="6315" y="8172"/>
                    <a:pt x="8203" y="6321"/>
                    <a:pt x="10180" y="4778"/>
                  </a:cubicBezTo>
                  <a:cubicBezTo>
                    <a:pt x="12157" y="3235"/>
                    <a:pt x="14223" y="2001"/>
                    <a:pt x="15993" y="1075"/>
                  </a:cubicBezTo>
                  <a:cubicBezTo>
                    <a:pt x="17764" y="149"/>
                    <a:pt x="19239" y="-468"/>
                    <a:pt x="20125" y="458"/>
                  </a:cubicBezTo>
                  <a:cubicBezTo>
                    <a:pt x="21010" y="1383"/>
                    <a:pt x="21305" y="3852"/>
                    <a:pt x="21600" y="63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2" name="Line"/>
            <p:cNvSpPr/>
            <p:nvPr/>
          </p:nvSpPr>
          <p:spPr>
            <a:xfrm>
              <a:off x="9214939" y="2712739"/>
              <a:ext cx="157661" cy="309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468" fill="norm" stroke="1" extrusionOk="0">
                  <a:moveTo>
                    <a:pt x="21452" y="2428"/>
                  </a:moveTo>
                  <a:cubicBezTo>
                    <a:pt x="21164" y="1252"/>
                    <a:pt x="20876" y="77"/>
                    <a:pt x="19724" y="3"/>
                  </a:cubicBezTo>
                  <a:cubicBezTo>
                    <a:pt x="18572" y="-70"/>
                    <a:pt x="16556" y="959"/>
                    <a:pt x="13532" y="3383"/>
                  </a:cubicBezTo>
                  <a:cubicBezTo>
                    <a:pt x="10508" y="5808"/>
                    <a:pt x="6476" y="9628"/>
                    <a:pt x="4028" y="12346"/>
                  </a:cubicBezTo>
                  <a:cubicBezTo>
                    <a:pt x="1580" y="15065"/>
                    <a:pt x="716" y="16681"/>
                    <a:pt x="284" y="17930"/>
                  </a:cubicBezTo>
                  <a:cubicBezTo>
                    <a:pt x="-148" y="19179"/>
                    <a:pt x="-148" y="20061"/>
                    <a:pt x="716" y="20648"/>
                  </a:cubicBezTo>
                  <a:cubicBezTo>
                    <a:pt x="1580" y="21236"/>
                    <a:pt x="3308" y="21530"/>
                    <a:pt x="4748" y="21457"/>
                  </a:cubicBezTo>
                  <a:cubicBezTo>
                    <a:pt x="6188" y="21383"/>
                    <a:pt x="7340" y="20942"/>
                    <a:pt x="8348" y="20354"/>
                  </a:cubicBezTo>
                  <a:cubicBezTo>
                    <a:pt x="9356" y="19767"/>
                    <a:pt x="10220" y="19032"/>
                    <a:pt x="10508" y="18297"/>
                  </a:cubicBezTo>
                  <a:cubicBezTo>
                    <a:pt x="10796" y="17563"/>
                    <a:pt x="10508" y="16828"/>
                    <a:pt x="9788" y="16240"/>
                  </a:cubicBezTo>
                  <a:cubicBezTo>
                    <a:pt x="9068" y="15652"/>
                    <a:pt x="7916" y="15212"/>
                    <a:pt x="6620" y="15138"/>
                  </a:cubicBezTo>
                  <a:cubicBezTo>
                    <a:pt x="5324" y="15065"/>
                    <a:pt x="3884" y="15359"/>
                    <a:pt x="2444" y="156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3" name="Line"/>
            <p:cNvSpPr/>
            <p:nvPr/>
          </p:nvSpPr>
          <p:spPr>
            <a:xfrm>
              <a:off x="9436100" y="2680548"/>
              <a:ext cx="30808" cy="295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9" h="21406" fill="norm" stroke="1" extrusionOk="0">
                  <a:moveTo>
                    <a:pt x="12960" y="1644"/>
                  </a:moveTo>
                  <a:cubicBezTo>
                    <a:pt x="17280" y="725"/>
                    <a:pt x="21600" y="-194"/>
                    <a:pt x="20880" y="36"/>
                  </a:cubicBezTo>
                  <a:cubicBezTo>
                    <a:pt x="20160" y="266"/>
                    <a:pt x="14400" y="1644"/>
                    <a:pt x="10080" y="5015"/>
                  </a:cubicBezTo>
                  <a:cubicBezTo>
                    <a:pt x="5760" y="8385"/>
                    <a:pt x="2880" y="13746"/>
                    <a:pt x="1440" y="16810"/>
                  </a:cubicBezTo>
                  <a:cubicBezTo>
                    <a:pt x="0" y="19874"/>
                    <a:pt x="0" y="20640"/>
                    <a:pt x="0" y="214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4" name="Line"/>
            <p:cNvSpPr/>
            <p:nvPr/>
          </p:nvSpPr>
          <p:spPr>
            <a:xfrm>
              <a:off x="9410700" y="3080836"/>
              <a:ext cx="59403" cy="65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3" h="20968" fill="norm" stroke="1" extrusionOk="0">
                  <a:moveTo>
                    <a:pt x="8938" y="5144"/>
                  </a:moveTo>
                  <a:cubicBezTo>
                    <a:pt x="5959" y="7169"/>
                    <a:pt x="2979" y="9194"/>
                    <a:pt x="1490" y="11894"/>
                  </a:cubicBezTo>
                  <a:cubicBezTo>
                    <a:pt x="0" y="14594"/>
                    <a:pt x="0" y="17969"/>
                    <a:pt x="1862" y="19657"/>
                  </a:cubicBezTo>
                  <a:cubicBezTo>
                    <a:pt x="3724" y="21344"/>
                    <a:pt x="7448" y="21344"/>
                    <a:pt x="10800" y="19994"/>
                  </a:cubicBezTo>
                  <a:cubicBezTo>
                    <a:pt x="14152" y="18644"/>
                    <a:pt x="17131" y="15944"/>
                    <a:pt x="18993" y="12569"/>
                  </a:cubicBezTo>
                  <a:cubicBezTo>
                    <a:pt x="20855" y="9194"/>
                    <a:pt x="21600" y="5144"/>
                    <a:pt x="20110" y="2782"/>
                  </a:cubicBezTo>
                  <a:cubicBezTo>
                    <a:pt x="18621" y="419"/>
                    <a:pt x="14897" y="-256"/>
                    <a:pt x="11172" y="82"/>
                  </a:cubicBezTo>
                  <a:cubicBezTo>
                    <a:pt x="7448" y="419"/>
                    <a:pt x="3724" y="1769"/>
                    <a:pt x="0" y="31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5" name="Line"/>
            <p:cNvSpPr/>
            <p:nvPr/>
          </p:nvSpPr>
          <p:spPr>
            <a:xfrm>
              <a:off x="9055100" y="3211266"/>
              <a:ext cx="755650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39" y="19029"/>
                    <a:pt x="4477" y="16457"/>
                    <a:pt x="6746" y="13371"/>
                  </a:cubicBezTo>
                  <a:cubicBezTo>
                    <a:pt x="9015" y="10286"/>
                    <a:pt x="11314" y="6686"/>
                    <a:pt x="13795" y="4371"/>
                  </a:cubicBezTo>
                  <a:cubicBezTo>
                    <a:pt x="16276" y="2057"/>
                    <a:pt x="18938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6" name="Line"/>
            <p:cNvSpPr/>
            <p:nvPr/>
          </p:nvSpPr>
          <p:spPr>
            <a:xfrm>
              <a:off x="9338534" y="3374104"/>
              <a:ext cx="154717" cy="261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335" fill="norm" stroke="1" extrusionOk="0">
                  <a:moveTo>
                    <a:pt x="21335" y="3813"/>
                  </a:moveTo>
                  <a:cubicBezTo>
                    <a:pt x="21335" y="2949"/>
                    <a:pt x="21335" y="2085"/>
                    <a:pt x="20605" y="1481"/>
                  </a:cubicBezTo>
                  <a:cubicBezTo>
                    <a:pt x="19876" y="876"/>
                    <a:pt x="18416" y="530"/>
                    <a:pt x="16227" y="444"/>
                  </a:cubicBezTo>
                  <a:cubicBezTo>
                    <a:pt x="14038" y="357"/>
                    <a:pt x="11119" y="530"/>
                    <a:pt x="9076" y="1049"/>
                  </a:cubicBezTo>
                  <a:cubicBezTo>
                    <a:pt x="7032" y="1567"/>
                    <a:pt x="5865" y="2431"/>
                    <a:pt x="6011" y="3641"/>
                  </a:cubicBezTo>
                  <a:cubicBezTo>
                    <a:pt x="6157" y="4850"/>
                    <a:pt x="7616" y="6405"/>
                    <a:pt x="9659" y="8220"/>
                  </a:cubicBezTo>
                  <a:cubicBezTo>
                    <a:pt x="11703" y="10034"/>
                    <a:pt x="14330" y="12108"/>
                    <a:pt x="15643" y="13577"/>
                  </a:cubicBezTo>
                  <a:cubicBezTo>
                    <a:pt x="16957" y="15045"/>
                    <a:pt x="16957" y="15909"/>
                    <a:pt x="15351" y="17119"/>
                  </a:cubicBezTo>
                  <a:cubicBezTo>
                    <a:pt x="13746" y="18329"/>
                    <a:pt x="10535" y="19884"/>
                    <a:pt x="8200" y="20661"/>
                  </a:cubicBezTo>
                  <a:cubicBezTo>
                    <a:pt x="5865" y="21439"/>
                    <a:pt x="4405" y="21439"/>
                    <a:pt x="3092" y="21180"/>
                  </a:cubicBezTo>
                  <a:cubicBezTo>
                    <a:pt x="1778" y="20921"/>
                    <a:pt x="611" y="20402"/>
                    <a:pt x="173" y="19625"/>
                  </a:cubicBezTo>
                  <a:cubicBezTo>
                    <a:pt x="-265" y="18847"/>
                    <a:pt x="27" y="17810"/>
                    <a:pt x="2216" y="15823"/>
                  </a:cubicBezTo>
                  <a:cubicBezTo>
                    <a:pt x="4405" y="13836"/>
                    <a:pt x="8492" y="10898"/>
                    <a:pt x="11265" y="8565"/>
                  </a:cubicBezTo>
                  <a:cubicBezTo>
                    <a:pt x="14038" y="6233"/>
                    <a:pt x="15497" y="4505"/>
                    <a:pt x="16081" y="3122"/>
                  </a:cubicBezTo>
                  <a:cubicBezTo>
                    <a:pt x="16665" y="1740"/>
                    <a:pt x="16373" y="703"/>
                    <a:pt x="14621" y="271"/>
                  </a:cubicBezTo>
                  <a:cubicBezTo>
                    <a:pt x="12870" y="-161"/>
                    <a:pt x="9659" y="12"/>
                    <a:pt x="6449" y="1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7" name="Line"/>
            <p:cNvSpPr/>
            <p:nvPr/>
          </p:nvSpPr>
          <p:spPr>
            <a:xfrm>
              <a:off x="10064749" y="3173166"/>
              <a:ext cx="1333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8" name="Line"/>
            <p:cNvSpPr/>
            <p:nvPr/>
          </p:nvSpPr>
          <p:spPr>
            <a:xfrm>
              <a:off x="10058400" y="3306516"/>
              <a:ext cx="133350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9" name="Line"/>
            <p:cNvSpPr/>
            <p:nvPr/>
          </p:nvSpPr>
          <p:spPr>
            <a:xfrm>
              <a:off x="10529824" y="2836354"/>
              <a:ext cx="87377" cy="199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0" h="21259" fill="norm" stroke="1" extrusionOk="0">
                  <a:moveTo>
                    <a:pt x="21230" y="3403"/>
                  </a:moveTo>
                  <a:cubicBezTo>
                    <a:pt x="20716" y="1828"/>
                    <a:pt x="20201" y="253"/>
                    <a:pt x="18916" y="28"/>
                  </a:cubicBezTo>
                  <a:cubicBezTo>
                    <a:pt x="17630" y="-197"/>
                    <a:pt x="15573" y="928"/>
                    <a:pt x="12230" y="3853"/>
                  </a:cubicBezTo>
                  <a:cubicBezTo>
                    <a:pt x="8887" y="6778"/>
                    <a:pt x="4259" y="11503"/>
                    <a:pt x="1944" y="14428"/>
                  </a:cubicBezTo>
                  <a:cubicBezTo>
                    <a:pt x="-370" y="17353"/>
                    <a:pt x="-370" y="18478"/>
                    <a:pt x="659" y="19378"/>
                  </a:cubicBezTo>
                  <a:cubicBezTo>
                    <a:pt x="1687" y="20278"/>
                    <a:pt x="3744" y="20953"/>
                    <a:pt x="6059" y="21178"/>
                  </a:cubicBezTo>
                  <a:cubicBezTo>
                    <a:pt x="8373" y="21403"/>
                    <a:pt x="10944" y="21178"/>
                    <a:pt x="12744" y="20278"/>
                  </a:cubicBezTo>
                  <a:cubicBezTo>
                    <a:pt x="14544" y="19378"/>
                    <a:pt x="15573" y="17803"/>
                    <a:pt x="14287" y="16791"/>
                  </a:cubicBezTo>
                  <a:cubicBezTo>
                    <a:pt x="13001" y="15778"/>
                    <a:pt x="9401" y="15328"/>
                    <a:pt x="6830" y="15553"/>
                  </a:cubicBezTo>
                  <a:cubicBezTo>
                    <a:pt x="4259" y="15778"/>
                    <a:pt x="2716" y="16678"/>
                    <a:pt x="1173" y="175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0" name="Line"/>
            <p:cNvSpPr/>
            <p:nvPr/>
          </p:nvSpPr>
          <p:spPr>
            <a:xfrm>
              <a:off x="10693399" y="2923776"/>
              <a:ext cx="95251" cy="77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1" fill="norm" stroke="1" extrusionOk="0">
                  <a:moveTo>
                    <a:pt x="0" y="3878"/>
                  </a:moveTo>
                  <a:cubicBezTo>
                    <a:pt x="1440" y="1605"/>
                    <a:pt x="2880" y="-669"/>
                    <a:pt x="5280" y="184"/>
                  </a:cubicBezTo>
                  <a:cubicBezTo>
                    <a:pt x="7680" y="1036"/>
                    <a:pt x="11040" y="5015"/>
                    <a:pt x="13920" y="8994"/>
                  </a:cubicBezTo>
                  <a:cubicBezTo>
                    <a:pt x="16800" y="12973"/>
                    <a:pt x="19200" y="16952"/>
                    <a:pt x="21600" y="209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1" name="Line"/>
            <p:cNvSpPr/>
            <p:nvPr/>
          </p:nvSpPr>
          <p:spPr>
            <a:xfrm>
              <a:off x="10769599" y="2893766"/>
              <a:ext cx="5715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3273"/>
                    <a:pt x="7200" y="6545"/>
                    <a:pt x="3600" y="10145"/>
                  </a:cubicBezTo>
                  <a:cubicBezTo>
                    <a:pt x="0" y="13745"/>
                    <a:pt x="0" y="1767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2" name="Line"/>
            <p:cNvSpPr/>
            <p:nvPr/>
          </p:nvSpPr>
          <p:spPr>
            <a:xfrm>
              <a:off x="10858500" y="2869309"/>
              <a:ext cx="91722" cy="151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466" fill="norm" stroke="1" extrusionOk="0">
                  <a:moveTo>
                    <a:pt x="17673" y="2566"/>
                  </a:moveTo>
                  <a:cubicBezTo>
                    <a:pt x="16200" y="1366"/>
                    <a:pt x="14727" y="166"/>
                    <a:pt x="13009" y="16"/>
                  </a:cubicBezTo>
                  <a:cubicBezTo>
                    <a:pt x="11291" y="-134"/>
                    <a:pt x="9327" y="766"/>
                    <a:pt x="8345" y="1966"/>
                  </a:cubicBezTo>
                  <a:cubicBezTo>
                    <a:pt x="7364" y="3166"/>
                    <a:pt x="7364" y="4666"/>
                    <a:pt x="9082" y="6616"/>
                  </a:cubicBezTo>
                  <a:cubicBezTo>
                    <a:pt x="10800" y="8566"/>
                    <a:pt x="14236" y="10966"/>
                    <a:pt x="16691" y="12916"/>
                  </a:cubicBezTo>
                  <a:cubicBezTo>
                    <a:pt x="19145" y="14866"/>
                    <a:pt x="20618" y="16366"/>
                    <a:pt x="21109" y="18016"/>
                  </a:cubicBezTo>
                  <a:cubicBezTo>
                    <a:pt x="21600" y="19666"/>
                    <a:pt x="21109" y="21466"/>
                    <a:pt x="17918" y="21466"/>
                  </a:cubicBezTo>
                  <a:cubicBezTo>
                    <a:pt x="14727" y="21466"/>
                    <a:pt x="8836" y="19666"/>
                    <a:pt x="5400" y="17266"/>
                  </a:cubicBezTo>
                  <a:cubicBezTo>
                    <a:pt x="1964" y="14866"/>
                    <a:pt x="982" y="11866"/>
                    <a:pt x="0" y="88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3" name="Line"/>
            <p:cNvSpPr/>
            <p:nvPr/>
          </p:nvSpPr>
          <p:spPr>
            <a:xfrm>
              <a:off x="10858500" y="2868366"/>
              <a:ext cx="152400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4" name="Line"/>
            <p:cNvSpPr/>
            <p:nvPr/>
          </p:nvSpPr>
          <p:spPr>
            <a:xfrm>
              <a:off x="11036300" y="2912816"/>
              <a:ext cx="127000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680" y="3240"/>
                    <a:pt x="9360" y="6480"/>
                    <a:pt x="12960" y="10080"/>
                  </a:cubicBezTo>
                  <a:cubicBezTo>
                    <a:pt x="16560" y="13680"/>
                    <a:pt x="19080" y="176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5" name="Line"/>
            <p:cNvSpPr/>
            <p:nvPr/>
          </p:nvSpPr>
          <p:spPr>
            <a:xfrm>
              <a:off x="11055350" y="2919166"/>
              <a:ext cx="114300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800" y="4032"/>
                    <a:pt x="8000" y="8064"/>
                    <a:pt x="4400" y="11664"/>
                  </a:cubicBezTo>
                  <a:cubicBezTo>
                    <a:pt x="800" y="15264"/>
                    <a:pt x="400" y="1843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6" name="Line"/>
            <p:cNvSpPr/>
            <p:nvPr/>
          </p:nvSpPr>
          <p:spPr>
            <a:xfrm>
              <a:off x="11220450" y="2894709"/>
              <a:ext cx="130842" cy="183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3" h="21489" fill="norm" stroke="1" extrusionOk="0">
                  <a:moveTo>
                    <a:pt x="12150" y="2123"/>
                  </a:moveTo>
                  <a:cubicBezTo>
                    <a:pt x="13500" y="1130"/>
                    <a:pt x="14850" y="137"/>
                    <a:pt x="16200" y="13"/>
                  </a:cubicBezTo>
                  <a:cubicBezTo>
                    <a:pt x="17550" y="-111"/>
                    <a:pt x="18900" y="634"/>
                    <a:pt x="19575" y="1627"/>
                  </a:cubicBezTo>
                  <a:cubicBezTo>
                    <a:pt x="20250" y="2620"/>
                    <a:pt x="20250" y="3861"/>
                    <a:pt x="19575" y="5227"/>
                  </a:cubicBezTo>
                  <a:cubicBezTo>
                    <a:pt x="18900" y="6592"/>
                    <a:pt x="17550" y="8082"/>
                    <a:pt x="17550" y="9323"/>
                  </a:cubicBezTo>
                  <a:cubicBezTo>
                    <a:pt x="17550" y="10565"/>
                    <a:pt x="18900" y="11558"/>
                    <a:pt x="19912" y="12675"/>
                  </a:cubicBezTo>
                  <a:cubicBezTo>
                    <a:pt x="20925" y="13792"/>
                    <a:pt x="21600" y="15034"/>
                    <a:pt x="19406" y="16523"/>
                  </a:cubicBezTo>
                  <a:cubicBezTo>
                    <a:pt x="17212" y="18013"/>
                    <a:pt x="12150" y="19751"/>
                    <a:pt x="8437" y="20620"/>
                  </a:cubicBezTo>
                  <a:cubicBezTo>
                    <a:pt x="4725" y="21489"/>
                    <a:pt x="2362" y="21489"/>
                    <a:pt x="0" y="21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7" name="Line"/>
            <p:cNvSpPr/>
            <p:nvPr/>
          </p:nvSpPr>
          <p:spPr>
            <a:xfrm>
              <a:off x="11652250" y="3052516"/>
              <a:ext cx="95250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20" y="14400"/>
                    <a:pt x="3840" y="7200"/>
                    <a:pt x="7440" y="3600"/>
                  </a:cubicBezTo>
                  <a:cubicBezTo>
                    <a:pt x="11040" y="0"/>
                    <a:pt x="1632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8" name="Line"/>
            <p:cNvSpPr/>
            <p:nvPr/>
          </p:nvSpPr>
          <p:spPr>
            <a:xfrm>
              <a:off x="11639550" y="3116016"/>
              <a:ext cx="101600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9" name="Line"/>
            <p:cNvSpPr/>
            <p:nvPr/>
          </p:nvSpPr>
          <p:spPr>
            <a:xfrm>
              <a:off x="11881858" y="2967086"/>
              <a:ext cx="119642" cy="26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413" fill="norm" stroke="1" extrusionOk="0">
                  <a:moveTo>
                    <a:pt x="16873" y="6304"/>
                  </a:moveTo>
                  <a:cubicBezTo>
                    <a:pt x="17252" y="5461"/>
                    <a:pt x="17631" y="4617"/>
                    <a:pt x="18009" y="3604"/>
                  </a:cubicBezTo>
                  <a:cubicBezTo>
                    <a:pt x="18388" y="2592"/>
                    <a:pt x="18767" y="1411"/>
                    <a:pt x="18009" y="736"/>
                  </a:cubicBezTo>
                  <a:cubicBezTo>
                    <a:pt x="17252" y="61"/>
                    <a:pt x="15357" y="-108"/>
                    <a:pt x="12704" y="61"/>
                  </a:cubicBezTo>
                  <a:cubicBezTo>
                    <a:pt x="10052" y="230"/>
                    <a:pt x="6641" y="736"/>
                    <a:pt x="4367" y="1326"/>
                  </a:cubicBezTo>
                  <a:cubicBezTo>
                    <a:pt x="2094" y="1917"/>
                    <a:pt x="957" y="2592"/>
                    <a:pt x="388" y="3351"/>
                  </a:cubicBezTo>
                  <a:cubicBezTo>
                    <a:pt x="-180" y="4111"/>
                    <a:pt x="-180" y="4954"/>
                    <a:pt x="767" y="5461"/>
                  </a:cubicBezTo>
                  <a:cubicBezTo>
                    <a:pt x="1715" y="5967"/>
                    <a:pt x="3609" y="6136"/>
                    <a:pt x="5694" y="6136"/>
                  </a:cubicBezTo>
                  <a:cubicBezTo>
                    <a:pt x="7778" y="6136"/>
                    <a:pt x="10052" y="5967"/>
                    <a:pt x="12515" y="5630"/>
                  </a:cubicBezTo>
                  <a:cubicBezTo>
                    <a:pt x="14978" y="5292"/>
                    <a:pt x="17631" y="4786"/>
                    <a:pt x="18957" y="5039"/>
                  </a:cubicBezTo>
                  <a:cubicBezTo>
                    <a:pt x="20283" y="5292"/>
                    <a:pt x="20283" y="6304"/>
                    <a:pt x="19146" y="8836"/>
                  </a:cubicBezTo>
                  <a:cubicBezTo>
                    <a:pt x="18009" y="11367"/>
                    <a:pt x="15736" y="15417"/>
                    <a:pt x="14599" y="17948"/>
                  </a:cubicBezTo>
                  <a:cubicBezTo>
                    <a:pt x="13462" y="20479"/>
                    <a:pt x="13462" y="21492"/>
                    <a:pt x="14788" y="21408"/>
                  </a:cubicBezTo>
                  <a:cubicBezTo>
                    <a:pt x="16115" y="21323"/>
                    <a:pt x="18767" y="20142"/>
                    <a:pt x="21420" y="189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0" name="Line"/>
            <p:cNvSpPr/>
            <p:nvPr/>
          </p:nvSpPr>
          <p:spPr>
            <a:xfrm>
              <a:off x="12052833" y="3065216"/>
              <a:ext cx="121332" cy="14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450" fill="norm" stroke="1" extrusionOk="0">
                  <a:moveTo>
                    <a:pt x="12196" y="0"/>
                  </a:moveTo>
                  <a:cubicBezTo>
                    <a:pt x="10334" y="0"/>
                    <a:pt x="8472" y="0"/>
                    <a:pt x="6423" y="2257"/>
                  </a:cubicBezTo>
                  <a:cubicBezTo>
                    <a:pt x="4375" y="4513"/>
                    <a:pt x="2140" y="9027"/>
                    <a:pt x="1023" y="12090"/>
                  </a:cubicBezTo>
                  <a:cubicBezTo>
                    <a:pt x="-94" y="15152"/>
                    <a:pt x="-94" y="16764"/>
                    <a:pt x="92" y="18376"/>
                  </a:cubicBezTo>
                  <a:cubicBezTo>
                    <a:pt x="278" y="19988"/>
                    <a:pt x="651" y="21600"/>
                    <a:pt x="3816" y="21439"/>
                  </a:cubicBezTo>
                  <a:cubicBezTo>
                    <a:pt x="6982" y="21278"/>
                    <a:pt x="12940" y="19343"/>
                    <a:pt x="16478" y="16281"/>
                  </a:cubicBezTo>
                  <a:cubicBezTo>
                    <a:pt x="20016" y="13218"/>
                    <a:pt x="21134" y="9027"/>
                    <a:pt x="21320" y="6125"/>
                  </a:cubicBezTo>
                  <a:cubicBezTo>
                    <a:pt x="21506" y="3224"/>
                    <a:pt x="20761" y="1612"/>
                    <a:pt x="18527" y="967"/>
                  </a:cubicBezTo>
                  <a:cubicBezTo>
                    <a:pt x="16292" y="322"/>
                    <a:pt x="12568" y="645"/>
                    <a:pt x="9589" y="1451"/>
                  </a:cubicBezTo>
                  <a:cubicBezTo>
                    <a:pt x="6609" y="2257"/>
                    <a:pt x="4375" y="3546"/>
                    <a:pt x="2140" y="48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1" name="Line"/>
            <p:cNvSpPr/>
            <p:nvPr/>
          </p:nvSpPr>
          <p:spPr>
            <a:xfrm>
              <a:off x="9081029" y="2075777"/>
              <a:ext cx="24872" cy="233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301" fill="norm" stroke="1" extrusionOk="0">
                  <a:moveTo>
                    <a:pt x="10350" y="1630"/>
                  </a:moveTo>
                  <a:cubicBezTo>
                    <a:pt x="6750" y="665"/>
                    <a:pt x="3150" y="-299"/>
                    <a:pt x="1350" y="87"/>
                  </a:cubicBezTo>
                  <a:cubicBezTo>
                    <a:pt x="-450" y="472"/>
                    <a:pt x="-450" y="2208"/>
                    <a:pt x="1350" y="5390"/>
                  </a:cubicBezTo>
                  <a:cubicBezTo>
                    <a:pt x="3150" y="8572"/>
                    <a:pt x="6750" y="13201"/>
                    <a:pt x="10350" y="16094"/>
                  </a:cubicBezTo>
                  <a:cubicBezTo>
                    <a:pt x="13950" y="18987"/>
                    <a:pt x="17550" y="20144"/>
                    <a:pt x="21150" y="213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2" name="Line"/>
            <p:cNvSpPr/>
            <p:nvPr/>
          </p:nvSpPr>
          <p:spPr>
            <a:xfrm>
              <a:off x="9226550" y="2144466"/>
              <a:ext cx="152400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00" y="5635"/>
                    <a:pt x="9000" y="11270"/>
                    <a:pt x="12600" y="14870"/>
                  </a:cubicBezTo>
                  <a:cubicBezTo>
                    <a:pt x="16200" y="18470"/>
                    <a:pt x="18900" y="2003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3" name="Line"/>
            <p:cNvSpPr/>
            <p:nvPr/>
          </p:nvSpPr>
          <p:spPr>
            <a:xfrm>
              <a:off x="9213850" y="2150816"/>
              <a:ext cx="177800" cy="222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714" y="3086"/>
                    <a:pt x="11829" y="6171"/>
                    <a:pt x="8229" y="9771"/>
                  </a:cubicBezTo>
                  <a:cubicBezTo>
                    <a:pt x="4629" y="13371"/>
                    <a:pt x="2314" y="174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4" name="Line"/>
            <p:cNvSpPr/>
            <p:nvPr/>
          </p:nvSpPr>
          <p:spPr>
            <a:xfrm>
              <a:off x="9446537" y="2018378"/>
              <a:ext cx="155388" cy="253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4" h="21522" fill="norm" stroke="1" extrusionOk="0">
                  <a:moveTo>
                    <a:pt x="303" y="4242"/>
                  </a:moveTo>
                  <a:cubicBezTo>
                    <a:pt x="19" y="3342"/>
                    <a:pt x="-265" y="2442"/>
                    <a:pt x="446" y="1722"/>
                  </a:cubicBezTo>
                  <a:cubicBezTo>
                    <a:pt x="1156" y="1002"/>
                    <a:pt x="2861" y="462"/>
                    <a:pt x="5277" y="192"/>
                  </a:cubicBezTo>
                  <a:cubicBezTo>
                    <a:pt x="7693" y="-78"/>
                    <a:pt x="10819" y="-78"/>
                    <a:pt x="12809" y="282"/>
                  </a:cubicBezTo>
                  <a:cubicBezTo>
                    <a:pt x="14798" y="642"/>
                    <a:pt x="15651" y="1362"/>
                    <a:pt x="15651" y="2172"/>
                  </a:cubicBezTo>
                  <a:cubicBezTo>
                    <a:pt x="15651" y="2982"/>
                    <a:pt x="14798" y="3882"/>
                    <a:pt x="13803" y="4602"/>
                  </a:cubicBezTo>
                  <a:cubicBezTo>
                    <a:pt x="12809" y="5322"/>
                    <a:pt x="11672" y="5862"/>
                    <a:pt x="11672" y="6402"/>
                  </a:cubicBezTo>
                  <a:cubicBezTo>
                    <a:pt x="11672" y="6942"/>
                    <a:pt x="12809" y="7482"/>
                    <a:pt x="14940" y="8652"/>
                  </a:cubicBezTo>
                  <a:cubicBezTo>
                    <a:pt x="17072" y="9822"/>
                    <a:pt x="20198" y="11622"/>
                    <a:pt x="20767" y="13692"/>
                  </a:cubicBezTo>
                  <a:cubicBezTo>
                    <a:pt x="21335" y="15762"/>
                    <a:pt x="19346" y="18102"/>
                    <a:pt x="16503" y="19452"/>
                  </a:cubicBezTo>
                  <a:cubicBezTo>
                    <a:pt x="13661" y="20802"/>
                    <a:pt x="9967" y="21162"/>
                    <a:pt x="6272" y="215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5" name="Line"/>
            <p:cNvSpPr/>
            <p:nvPr/>
          </p:nvSpPr>
          <p:spPr>
            <a:xfrm>
              <a:off x="9759899" y="1934916"/>
              <a:ext cx="57201" cy="279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7" h="21600" fill="norm" stroke="1" extrusionOk="0">
                  <a:moveTo>
                    <a:pt x="20847" y="0"/>
                  </a:moveTo>
                  <a:cubicBezTo>
                    <a:pt x="16990" y="327"/>
                    <a:pt x="13133" y="655"/>
                    <a:pt x="9276" y="2782"/>
                  </a:cubicBezTo>
                  <a:cubicBezTo>
                    <a:pt x="5418" y="4909"/>
                    <a:pt x="1561" y="8836"/>
                    <a:pt x="404" y="12273"/>
                  </a:cubicBezTo>
                  <a:cubicBezTo>
                    <a:pt x="-753" y="15709"/>
                    <a:pt x="790" y="18655"/>
                    <a:pt x="233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6" name="Line"/>
            <p:cNvSpPr/>
            <p:nvPr/>
          </p:nvSpPr>
          <p:spPr>
            <a:xfrm>
              <a:off x="9773972" y="2265116"/>
              <a:ext cx="93891" cy="114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9" h="21305" fill="norm" stroke="1" extrusionOk="0">
                  <a:moveTo>
                    <a:pt x="6750" y="0"/>
                  </a:moveTo>
                  <a:cubicBezTo>
                    <a:pt x="4403" y="3535"/>
                    <a:pt x="2055" y="7069"/>
                    <a:pt x="881" y="10407"/>
                  </a:cubicBezTo>
                  <a:cubicBezTo>
                    <a:pt x="-293" y="13745"/>
                    <a:pt x="-293" y="16887"/>
                    <a:pt x="881" y="18851"/>
                  </a:cubicBezTo>
                  <a:cubicBezTo>
                    <a:pt x="2055" y="20815"/>
                    <a:pt x="4403" y="21600"/>
                    <a:pt x="7690" y="21207"/>
                  </a:cubicBezTo>
                  <a:cubicBezTo>
                    <a:pt x="10977" y="20815"/>
                    <a:pt x="15203" y="19244"/>
                    <a:pt x="17785" y="17476"/>
                  </a:cubicBezTo>
                  <a:cubicBezTo>
                    <a:pt x="20368" y="15709"/>
                    <a:pt x="21307" y="13745"/>
                    <a:pt x="20603" y="12371"/>
                  </a:cubicBezTo>
                  <a:cubicBezTo>
                    <a:pt x="19898" y="10996"/>
                    <a:pt x="17550" y="10211"/>
                    <a:pt x="14733" y="9622"/>
                  </a:cubicBezTo>
                  <a:cubicBezTo>
                    <a:pt x="11916" y="9033"/>
                    <a:pt x="8629" y="8640"/>
                    <a:pt x="5342" y="82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7" name="Line"/>
            <p:cNvSpPr/>
            <p:nvPr/>
          </p:nvSpPr>
          <p:spPr>
            <a:xfrm>
              <a:off x="7677150" y="4224821"/>
              <a:ext cx="254000" cy="27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11040"/>
                  </a:moveTo>
                  <a:cubicBezTo>
                    <a:pt x="3420" y="4868"/>
                    <a:pt x="6840" y="-1303"/>
                    <a:pt x="10440" y="240"/>
                  </a:cubicBezTo>
                  <a:cubicBezTo>
                    <a:pt x="14040" y="1783"/>
                    <a:pt x="17820" y="11040"/>
                    <a:pt x="21600" y="20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8" name="Line"/>
            <p:cNvSpPr/>
            <p:nvPr/>
          </p:nvSpPr>
          <p:spPr>
            <a:xfrm>
              <a:off x="7708900" y="4468566"/>
              <a:ext cx="20320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150" y="7200"/>
                    <a:pt x="6300" y="14400"/>
                    <a:pt x="9900" y="18000"/>
                  </a:cubicBezTo>
                  <a:cubicBezTo>
                    <a:pt x="13500" y="21600"/>
                    <a:pt x="1755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9" name="Line"/>
            <p:cNvSpPr/>
            <p:nvPr/>
          </p:nvSpPr>
          <p:spPr>
            <a:xfrm>
              <a:off x="8694596" y="4070253"/>
              <a:ext cx="163654" cy="308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424" fill="norm" stroke="1" extrusionOk="0">
                  <a:moveTo>
                    <a:pt x="21411" y="1642"/>
                  </a:moveTo>
                  <a:cubicBezTo>
                    <a:pt x="21411" y="908"/>
                    <a:pt x="21411" y="173"/>
                    <a:pt x="20580" y="26"/>
                  </a:cubicBezTo>
                  <a:cubicBezTo>
                    <a:pt x="19749" y="-121"/>
                    <a:pt x="18088" y="320"/>
                    <a:pt x="15319" y="2010"/>
                  </a:cubicBezTo>
                  <a:cubicBezTo>
                    <a:pt x="12549" y="3699"/>
                    <a:pt x="8673" y="6638"/>
                    <a:pt x="5903" y="9283"/>
                  </a:cubicBezTo>
                  <a:cubicBezTo>
                    <a:pt x="3134" y="11928"/>
                    <a:pt x="1473" y="14279"/>
                    <a:pt x="642" y="15895"/>
                  </a:cubicBezTo>
                  <a:cubicBezTo>
                    <a:pt x="-189" y="17512"/>
                    <a:pt x="-189" y="18393"/>
                    <a:pt x="503" y="19201"/>
                  </a:cubicBezTo>
                  <a:cubicBezTo>
                    <a:pt x="1196" y="20010"/>
                    <a:pt x="2580" y="20744"/>
                    <a:pt x="4934" y="21112"/>
                  </a:cubicBezTo>
                  <a:cubicBezTo>
                    <a:pt x="7288" y="21479"/>
                    <a:pt x="10611" y="21479"/>
                    <a:pt x="12965" y="21332"/>
                  </a:cubicBezTo>
                  <a:cubicBezTo>
                    <a:pt x="15319" y="21185"/>
                    <a:pt x="16703" y="20891"/>
                    <a:pt x="17811" y="20377"/>
                  </a:cubicBezTo>
                  <a:cubicBezTo>
                    <a:pt x="18919" y="19863"/>
                    <a:pt x="19749" y="19128"/>
                    <a:pt x="19749" y="18467"/>
                  </a:cubicBezTo>
                  <a:cubicBezTo>
                    <a:pt x="19749" y="17806"/>
                    <a:pt x="18919" y="17218"/>
                    <a:pt x="15734" y="17144"/>
                  </a:cubicBezTo>
                  <a:cubicBezTo>
                    <a:pt x="12549" y="17071"/>
                    <a:pt x="7011" y="17512"/>
                    <a:pt x="1473" y="179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0" name="Line"/>
            <p:cNvSpPr/>
            <p:nvPr/>
          </p:nvSpPr>
          <p:spPr>
            <a:xfrm>
              <a:off x="8515350" y="4491704"/>
              <a:ext cx="400050" cy="34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20417"/>
                  </a:moveTo>
                  <a:cubicBezTo>
                    <a:pt x="2629" y="12793"/>
                    <a:pt x="5257" y="5170"/>
                    <a:pt x="8857" y="1993"/>
                  </a:cubicBezTo>
                  <a:cubicBezTo>
                    <a:pt x="12457" y="-1183"/>
                    <a:pt x="17029" y="88"/>
                    <a:pt x="21600" y="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1" name="Line"/>
            <p:cNvSpPr/>
            <p:nvPr/>
          </p:nvSpPr>
          <p:spPr>
            <a:xfrm>
              <a:off x="8470460" y="4666361"/>
              <a:ext cx="190940" cy="335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9" h="21539" fill="norm" stroke="1" extrusionOk="0">
                  <a:moveTo>
                    <a:pt x="21179" y="3607"/>
                  </a:moveTo>
                  <a:cubicBezTo>
                    <a:pt x="19301" y="2792"/>
                    <a:pt x="17422" y="1977"/>
                    <a:pt x="15544" y="1297"/>
                  </a:cubicBezTo>
                  <a:cubicBezTo>
                    <a:pt x="13666" y="618"/>
                    <a:pt x="11788" y="75"/>
                    <a:pt x="11318" y="7"/>
                  </a:cubicBezTo>
                  <a:cubicBezTo>
                    <a:pt x="10849" y="-61"/>
                    <a:pt x="11788" y="347"/>
                    <a:pt x="12375" y="1230"/>
                  </a:cubicBezTo>
                  <a:cubicBezTo>
                    <a:pt x="12962" y="2113"/>
                    <a:pt x="13196" y="3471"/>
                    <a:pt x="13196" y="4490"/>
                  </a:cubicBezTo>
                  <a:cubicBezTo>
                    <a:pt x="13196" y="5509"/>
                    <a:pt x="12962" y="6188"/>
                    <a:pt x="13431" y="6460"/>
                  </a:cubicBezTo>
                  <a:cubicBezTo>
                    <a:pt x="13901" y="6731"/>
                    <a:pt x="15075" y="6596"/>
                    <a:pt x="15896" y="6188"/>
                  </a:cubicBezTo>
                  <a:cubicBezTo>
                    <a:pt x="16718" y="5781"/>
                    <a:pt x="17188" y="5101"/>
                    <a:pt x="16718" y="4014"/>
                  </a:cubicBezTo>
                  <a:cubicBezTo>
                    <a:pt x="16249" y="2928"/>
                    <a:pt x="14840" y="1433"/>
                    <a:pt x="12962" y="754"/>
                  </a:cubicBezTo>
                  <a:cubicBezTo>
                    <a:pt x="11083" y="75"/>
                    <a:pt x="8736" y="211"/>
                    <a:pt x="6505" y="618"/>
                  </a:cubicBezTo>
                  <a:cubicBezTo>
                    <a:pt x="4275" y="1026"/>
                    <a:pt x="2162" y="1705"/>
                    <a:pt x="988" y="2724"/>
                  </a:cubicBezTo>
                  <a:cubicBezTo>
                    <a:pt x="-186" y="3743"/>
                    <a:pt x="-421" y="5101"/>
                    <a:pt x="870" y="6052"/>
                  </a:cubicBezTo>
                  <a:cubicBezTo>
                    <a:pt x="2162" y="7003"/>
                    <a:pt x="4979" y="7547"/>
                    <a:pt x="7796" y="7275"/>
                  </a:cubicBezTo>
                  <a:cubicBezTo>
                    <a:pt x="10614" y="7003"/>
                    <a:pt x="13431" y="5916"/>
                    <a:pt x="15075" y="4830"/>
                  </a:cubicBezTo>
                  <a:cubicBezTo>
                    <a:pt x="16718" y="3743"/>
                    <a:pt x="17188" y="2656"/>
                    <a:pt x="17070" y="2520"/>
                  </a:cubicBezTo>
                  <a:cubicBezTo>
                    <a:pt x="16953" y="2384"/>
                    <a:pt x="16249" y="3199"/>
                    <a:pt x="15544" y="5509"/>
                  </a:cubicBezTo>
                  <a:cubicBezTo>
                    <a:pt x="14840" y="7818"/>
                    <a:pt x="14136" y="11622"/>
                    <a:pt x="13783" y="14271"/>
                  </a:cubicBezTo>
                  <a:cubicBezTo>
                    <a:pt x="13431" y="16920"/>
                    <a:pt x="13431" y="18414"/>
                    <a:pt x="13783" y="19433"/>
                  </a:cubicBezTo>
                  <a:cubicBezTo>
                    <a:pt x="14136" y="20452"/>
                    <a:pt x="14840" y="20996"/>
                    <a:pt x="15544" y="215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2" name="Line"/>
            <p:cNvSpPr/>
            <p:nvPr/>
          </p:nvSpPr>
          <p:spPr>
            <a:xfrm>
              <a:off x="8681458" y="4716216"/>
              <a:ext cx="138692" cy="247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600" fill="norm" stroke="1" extrusionOk="0">
                  <a:moveTo>
                    <a:pt x="21444" y="554"/>
                  </a:moveTo>
                  <a:cubicBezTo>
                    <a:pt x="18171" y="554"/>
                    <a:pt x="14899" y="554"/>
                    <a:pt x="11789" y="1846"/>
                  </a:cubicBezTo>
                  <a:cubicBezTo>
                    <a:pt x="8680" y="3138"/>
                    <a:pt x="5735" y="5723"/>
                    <a:pt x="3771" y="8400"/>
                  </a:cubicBezTo>
                  <a:cubicBezTo>
                    <a:pt x="1808" y="11077"/>
                    <a:pt x="826" y="13846"/>
                    <a:pt x="335" y="15877"/>
                  </a:cubicBezTo>
                  <a:cubicBezTo>
                    <a:pt x="-156" y="17908"/>
                    <a:pt x="-156" y="19200"/>
                    <a:pt x="662" y="20123"/>
                  </a:cubicBezTo>
                  <a:cubicBezTo>
                    <a:pt x="1480" y="21046"/>
                    <a:pt x="3117" y="21600"/>
                    <a:pt x="5571" y="21600"/>
                  </a:cubicBezTo>
                  <a:cubicBezTo>
                    <a:pt x="8026" y="21600"/>
                    <a:pt x="11299" y="21046"/>
                    <a:pt x="14244" y="19662"/>
                  </a:cubicBezTo>
                  <a:cubicBezTo>
                    <a:pt x="17189" y="18277"/>
                    <a:pt x="19808" y="16062"/>
                    <a:pt x="18989" y="12646"/>
                  </a:cubicBezTo>
                  <a:cubicBezTo>
                    <a:pt x="18171" y="9231"/>
                    <a:pt x="13917" y="4615"/>
                    <a:pt x="966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3" name="Line"/>
            <p:cNvSpPr/>
            <p:nvPr/>
          </p:nvSpPr>
          <p:spPr>
            <a:xfrm>
              <a:off x="9385300" y="4443166"/>
              <a:ext cx="139700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4" name="Line"/>
            <p:cNvSpPr/>
            <p:nvPr/>
          </p:nvSpPr>
          <p:spPr>
            <a:xfrm>
              <a:off x="9385300" y="4532066"/>
              <a:ext cx="279400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91" y="18720"/>
                    <a:pt x="8182" y="15840"/>
                    <a:pt x="11782" y="12240"/>
                  </a:cubicBezTo>
                  <a:cubicBezTo>
                    <a:pt x="15382" y="8640"/>
                    <a:pt x="18491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5" name="Line"/>
            <p:cNvSpPr/>
            <p:nvPr/>
          </p:nvSpPr>
          <p:spPr>
            <a:xfrm>
              <a:off x="10140949" y="4239966"/>
              <a:ext cx="31751" cy="184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710"/>
                    <a:pt x="7200" y="11421"/>
                    <a:pt x="3600" y="15021"/>
                  </a:cubicBezTo>
                  <a:cubicBezTo>
                    <a:pt x="0" y="18621"/>
                    <a:pt x="0" y="2011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6" name="Line"/>
            <p:cNvSpPr/>
            <p:nvPr/>
          </p:nvSpPr>
          <p:spPr>
            <a:xfrm>
              <a:off x="9963150" y="4484160"/>
              <a:ext cx="374650" cy="9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3783" y="11375"/>
                    <a:pt x="7566" y="2735"/>
                    <a:pt x="11166" y="575"/>
                  </a:cubicBezTo>
                  <a:cubicBezTo>
                    <a:pt x="14766" y="-1585"/>
                    <a:pt x="18183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7" name="Line"/>
            <p:cNvSpPr/>
            <p:nvPr/>
          </p:nvSpPr>
          <p:spPr>
            <a:xfrm>
              <a:off x="10001250" y="4633666"/>
              <a:ext cx="25400" cy="196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4645"/>
                    <a:pt x="14400" y="9290"/>
                    <a:pt x="10800" y="12890"/>
                  </a:cubicBezTo>
                  <a:cubicBezTo>
                    <a:pt x="7200" y="16490"/>
                    <a:pt x="3600" y="1904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8" name="Line"/>
            <p:cNvSpPr/>
            <p:nvPr/>
          </p:nvSpPr>
          <p:spPr>
            <a:xfrm>
              <a:off x="10155994" y="4641238"/>
              <a:ext cx="94420" cy="227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73" h="21338" fill="norm" stroke="1" extrusionOk="0">
                  <a:moveTo>
                    <a:pt x="17052" y="4642"/>
                  </a:moveTo>
                  <a:cubicBezTo>
                    <a:pt x="17952" y="3651"/>
                    <a:pt x="18852" y="2660"/>
                    <a:pt x="18402" y="1868"/>
                  </a:cubicBezTo>
                  <a:cubicBezTo>
                    <a:pt x="17952" y="1075"/>
                    <a:pt x="16152" y="480"/>
                    <a:pt x="13452" y="183"/>
                  </a:cubicBezTo>
                  <a:cubicBezTo>
                    <a:pt x="10752" y="-114"/>
                    <a:pt x="7152" y="-114"/>
                    <a:pt x="4227" y="679"/>
                  </a:cubicBezTo>
                  <a:cubicBezTo>
                    <a:pt x="1302" y="1471"/>
                    <a:pt x="-948" y="3057"/>
                    <a:pt x="402" y="5038"/>
                  </a:cubicBezTo>
                  <a:cubicBezTo>
                    <a:pt x="1752" y="7020"/>
                    <a:pt x="6702" y="9398"/>
                    <a:pt x="10752" y="11479"/>
                  </a:cubicBezTo>
                  <a:cubicBezTo>
                    <a:pt x="14802" y="13559"/>
                    <a:pt x="17952" y="15343"/>
                    <a:pt x="19302" y="16829"/>
                  </a:cubicBezTo>
                  <a:cubicBezTo>
                    <a:pt x="20652" y="18315"/>
                    <a:pt x="20202" y="19504"/>
                    <a:pt x="18177" y="20297"/>
                  </a:cubicBezTo>
                  <a:cubicBezTo>
                    <a:pt x="16152" y="21090"/>
                    <a:pt x="12552" y="21486"/>
                    <a:pt x="9402" y="21288"/>
                  </a:cubicBezTo>
                  <a:cubicBezTo>
                    <a:pt x="6252" y="21090"/>
                    <a:pt x="3552" y="20297"/>
                    <a:pt x="852" y="195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9" name="Line"/>
            <p:cNvSpPr/>
            <p:nvPr/>
          </p:nvSpPr>
          <p:spPr>
            <a:xfrm>
              <a:off x="10172700" y="4627316"/>
              <a:ext cx="266700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29" y="15429"/>
                    <a:pt x="9257" y="9257"/>
                    <a:pt x="12857" y="5657"/>
                  </a:cubicBezTo>
                  <a:cubicBezTo>
                    <a:pt x="16457" y="2057"/>
                    <a:pt x="19029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380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9050" y="2912816"/>
              <a:ext cx="6245664" cy="2831460"/>
            </a:xfrm>
            <a:prstGeom prst="rect">
              <a:avLst/>
            </a:prstGeom>
            <a:effectLst/>
          </p:spPr>
        </p:pic>
        <p:pic>
          <p:nvPicPr>
            <p:cNvPr id="1382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90913" y="3345899"/>
              <a:ext cx="132044" cy="428609"/>
            </a:xfrm>
            <a:prstGeom prst="rect">
              <a:avLst/>
            </a:prstGeom>
            <a:effectLst/>
          </p:spPr>
        </p:pic>
        <p:pic>
          <p:nvPicPr>
            <p:cNvPr id="1384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36600" y="3439866"/>
              <a:ext cx="69850" cy="304316"/>
            </a:xfrm>
            <a:prstGeom prst="rect">
              <a:avLst/>
            </a:prstGeom>
            <a:effectLst/>
          </p:spPr>
        </p:pic>
        <p:pic>
          <p:nvPicPr>
            <p:cNvPr id="1386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707938" y="3382716"/>
              <a:ext cx="200112" cy="146051"/>
            </a:xfrm>
            <a:prstGeom prst="rect">
              <a:avLst/>
            </a:prstGeom>
            <a:effectLst/>
          </p:spPr>
        </p:pic>
        <p:pic>
          <p:nvPicPr>
            <p:cNvPr id="1388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36600" y="3535116"/>
              <a:ext cx="158750" cy="101601"/>
            </a:xfrm>
            <a:prstGeom prst="rect">
              <a:avLst/>
            </a:prstGeom>
            <a:effectLst/>
          </p:spPr>
        </p:pic>
        <p:pic>
          <p:nvPicPr>
            <p:cNvPr id="1390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901700" y="3535116"/>
              <a:ext cx="133350" cy="114301"/>
            </a:xfrm>
            <a:prstGeom prst="rect">
              <a:avLst/>
            </a:prstGeom>
            <a:effectLst/>
          </p:spPr>
        </p:pic>
        <p:pic>
          <p:nvPicPr>
            <p:cNvPr id="1392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069130" y="3350966"/>
              <a:ext cx="67521" cy="279401"/>
            </a:xfrm>
            <a:prstGeom prst="rect">
              <a:avLst/>
            </a:prstGeom>
            <a:effectLst/>
          </p:spPr>
        </p:pic>
        <p:pic>
          <p:nvPicPr>
            <p:cNvPr id="1394" name="Line Line" descr="Line Lin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174750" y="3630366"/>
              <a:ext cx="82550" cy="171451"/>
            </a:xfrm>
            <a:prstGeom prst="rect">
              <a:avLst/>
            </a:prstGeom>
            <a:effectLst/>
          </p:spPr>
        </p:pic>
        <p:pic>
          <p:nvPicPr>
            <p:cNvPr id="1396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403350" y="3247671"/>
              <a:ext cx="105834" cy="376600"/>
            </a:xfrm>
            <a:prstGeom prst="rect">
              <a:avLst/>
            </a:prstGeom>
            <a:effectLst/>
          </p:spPr>
        </p:pic>
        <p:pic>
          <p:nvPicPr>
            <p:cNvPr id="1398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543050" y="3325566"/>
              <a:ext cx="50800" cy="266338"/>
            </a:xfrm>
            <a:prstGeom prst="rect">
              <a:avLst/>
            </a:prstGeom>
            <a:effectLst/>
          </p:spPr>
        </p:pic>
        <p:pic>
          <p:nvPicPr>
            <p:cNvPr id="1400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1502833" y="3237992"/>
              <a:ext cx="179918" cy="132025"/>
            </a:xfrm>
            <a:prstGeom prst="rect">
              <a:avLst/>
            </a:prstGeom>
            <a:effectLst/>
          </p:spPr>
        </p:pic>
        <p:pic>
          <p:nvPicPr>
            <p:cNvPr id="1402" name="Line Line" descr="Line Lin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536700" y="3357316"/>
              <a:ext cx="165100" cy="88901"/>
            </a:xfrm>
            <a:prstGeom prst="rect">
              <a:avLst/>
            </a:prstGeom>
            <a:effectLst/>
          </p:spPr>
        </p:pic>
        <p:pic>
          <p:nvPicPr>
            <p:cNvPr id="1404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1670050" y="3389066"/>
              <a:ext cx="120650" cy="114301"/>
            </a:xfrm>
            <a:prstGeom prst="rect">
              <a:avLst/>
            </a:prstGeom>
            <a:effectLst/>
          </p:spPr>
        </p:pic>
        <p:pic>
          <p:nvPicPr>
            <p:cNvPr id="1406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791944" y="3233222"/>
              <a:ext cx="214656" cy="294537"/>
            </a:xfrm>
            <a:prstGeom prst="rect">
              <a:avLst/>
            </a:prstGeom>
            <a:effectLst/>
          </p:spPr>
        </p:pic>
        <p:pic>
          <p:nvPicPr>
            <p:cNvPr id="1408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1943100" y="3503366"/>
              <a:ext cx="139700" cy="203201"/>
            </a:xfrm>
            <a:prstGeom prst="rect">
              <a:avLst/>
            </a:prstGeom>
            <a:effectLst/>
          </p:spPr>
        </p:pic>
        <p:pic>
          <p:nvPicPr>
            <p:cNvPr id="1410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2343513" y="3139300"/>
              <a:ext cx="405040" cy="395280"/>
            </a:xfrm>
            <a:prstGeom prst="rect">
              <a:avLst/>
            </a:prstGeom>
            <a:effectLst/>
          </p:spPr>
        </p:pic>
        <p:pic>
          <p:nvPicPr>
            <p:cNvPr id="1412" name="Line Line" descr="Line Lin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2774950" y="3312866"/>
              <a:ext cx="158750" cy="95251"/>
            </a:xfrm>
            <a:prstGeom prst="rect">
              <a:avLst/>
            </a:prstGeom>
            <a:effectLst/>
          </p:spPr>
        </p:pic>
        <p:pic>
          <p:nvPicPr>
            <p:cNvPr id="1414" name="Line Line" descr="Line Lin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2984499" y="3160466"/>
              <a:ext cx="57151" cy="266701"/>
            </a:xfrm>
            <a:prstGeom prst="rect">
              <a:avLst/>
            </a:prstGeom>
            <a:effectLst/>
          </p:spPr>
        </p:pic>
        <p:pic>
          <p:nvPicPr>
            <p:cNvPr id="1416" name="Line Line" descr="Line Lin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3028950" y="3395416"/>
              <a:ext cx="120650" cy="209551"/>
            </a:xfrm>
            <a:prstGeom prst="rect">
              <a:avLst/>
            </a:prstGeom>
            <a:effectLst/>
          </p:spPr>
        </p:pic>
        <p:pic>
          <p:nvPicPr>
            <p:cNvPr id="1418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3276600" y="3052250"/>
              <a:ext cx="254000" cy="457467"/>
            </a:xfrm>
            <a:prstGeom prst="rect">
              <a:avLst/>
            </a:prstGeom>
            <a:effectLst/>
          </p:spPr>
        </p:pic>
        <p:pic>
          <p:nvPicPr>
            <p:cNvPr id="1420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3543300" y="3042788"/>
              <a:ext cx="162984" cy="371679"/>
            </a:xfrm>
            <a:prstGeom prst="rect">
              <a:avLst/>
            </a:prstGeom>
            <a:effectLst/>
          </p:spPr>
        </p:pic>
        <p:pic>
          <p:nvPicPr>
            <p:cNvPr id="1422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3759200" y="3211266"/>
              <a:ext cx="184150" cy="107951"/>
            </a:xfrm>
            <a:prstGeom prst="rect">
              <a:avLst/>
            </a:prstGeom>
            <a:effectLst/>
          </p:spPr>
        </p:pic>
        <p:pic>
          <p:nvPicPr>
            <p:cNvPr id="1424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3905249" y="3071021"/>
              <a:ext cx="254001" cy="259184"/>
            </a:xfrm>
            <a:prstGeom prst="rect">
              <a:avLst/>
            </a:prstGeom>
            <a:effectLst/>
          </p:spPr>
        </p:pic>
        <p:pic>
          <p:nvPicPr>
            <p:cNvPr id="1426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4038600" y="3331916"/>
              <a:ext cx="215900" cy="241301"/>
            </a:xfrm>
            <a:prstGeom prst="rect">
              <a:avLst/>
            </a:prstGeom>
            <a:effectLst/>
          </p:spPr>
        </p:pic>
        <p:pic>
          <p:nvPicPr>
            <p:cNvPr id="1428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4369505" y="3084266"/>
              <a:ext cx="196146" cy="114301"/>
            </a:xfrm>
            <a:prstGeom prst="rect">
              <a:avLst/>
            </a:prstGeom>
            <a:effectLst/>
          </p:spPr>
        </p:pic>
        <p:pic>
          <p:nvPicPr>
            <p:cNvPr id="1430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4416705" y="3077916"/>
              <a:ext cx="142596" cy="316128"/>
            </a:xfrm>
            <a:prstGeom prst="rect">
              <a:avLst/>
            </a:prstGeom>
            <a:effectLst/>
          </p:spPr>
        </p:pic>
        <p:pic>
          <p:nvPicPr>
            <p:cNvPr id="1432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4546600" y="3071566"/>
              <a:ext cx="222250" cy="101601"/>
            </a:xfrm>
            <a:prstGeom prst="rect">
              <a:avLst/>
            </a:prstGeom>
            <a:effectLst/>
          </p:spPr>
        </p:pic>
        <p:pic>
          <p:nvPicPr>
            <p:cNvPr id="1434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4652105" y="3084266"/>
              <a:ext cx="111971" cy="294218"/>
            </a:xfrm>
            <a:prstGeom prst="rect">
              <a:avLst/>
            </a:prstGeom>
            <a:effectLst/>
          </p:spPr>
        </p:pic>
        <p:pic>
          <p:nvPicPr>
            <p:cNvPr id="1436" name="Line Line" descr="Line Lin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4806949" y="3198566"/>
              <a:ext cx="158751" cy="88901"/>
            </a:xfrm>
            <a:prstGeom prst="rect">
              <a:avLst/>
            </a:prstGeom>
            <a:effectLst/>
          </p:spPr>
        </p:pic>
        <p:pic>
          <p:nvPicPr>
            <p:cNvPr id="1438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5007705" y="3096966"/>
              <a:ext cx="65945" cy="241301"/>
            </a:xfrm>
            <a:prstGeom prst="rect">
              <a:avLst/>
            </a:prstGeom>
            <a:effectLst/>
          </p:spPr>
        </p:pic>
        <p:pic>
          <p:nvPicPr>
            <p:cNvPr id="1440" name="Line Line" descr="Line Lin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5054599" y="3293816"/>
              <a:ext cx="127001" cy="196851"/>
            </a:xfrm>
            <a:prstGeom prst="rect">
              <a:avLst/>
            </a:prstGeom>
            <a:effectLst/>
          </p:spPr>
        </p:pic>
        <p:pic>
          <p:nvPicPr>
            <p:cNvPr id="1442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5213349" y="3103316"/>
              <a:ext cx="260351" cy="101601"/>
            </a:xfrm>
            <a:prstGeom prst="rect">
              <a:avLst/>
            </a:prstGeom>
            <a:effectLst/>
          </p:spPr>
        </p:pic>
        <p:pic>
          <p:nvPicPr>
            <p:cNvPr id="1444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5295900" y="3128716"/>
              <a:ext cx="146490" cy="297272"/>
            </a:xfrm>
            <a:prstGeom prst="rect">
              <a:avLst/>
            </a:prstGeom>
            <a:effectLst/>
          </p:spPr>
        </p:pic>
        <p:pic>
          <p:nvPicPr>
            <p:cNvPr id="1446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5461000" y="3135066"/>
              <a:ext cx="215901" cy="101601"/>
            </a:xfrm>
            <a:prstGeom prst="rect">
              <a:avLst/>
            </a:prstGeom>
            <a:effectLst/>
          </p:spPr>
        </p:pic>
        <p:pic>
          <p:nvPicPr>
            <p:cNvPr id="1448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5499049" y="3147766"/>
              <a:ext cx="166401" cy="316860"/>
            </a:xfrm>
            <a:prstGeom prst="rect">
              <a:avLst/>
            </a:prstGeom>
            <a:effectLst/>
          </p:spPr>
        </p:pic>
        <p:pic>
          <p:nvPicPr>
            <p:cNvPr id="1450" name="Line Shape" descr="Line Shap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5708650" y="3300166"/>
              <a:ext cx="165101" cy="38101"/>
            </a:xfrm>
            <a:prstGeom prst="rect">
              <a:avLst/>
            </a:prstGeom>
            <a:effectLst/>
          </p:spPr>
        </p:pic>
        <p:pic>
          <p:nvPicPr>
            <p:cNvPr id="1452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5867399" y="3166298"/>
              <a:ext cx="279401" cy="284715"/>
            </a:xfrm>
            <a:prstGeom prst="rect">
              <a:avLst/>
            </a:prstGeom>
            <a:effectLst/>
          </p:spPr>
        </p:pic>
        <p:pic>
          <p:nvPicPr>
            <p:cNvPr id="1454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2297177" y="4104723"/>
              <a:ext cx="178734" cy="403988"/>
            </a:xfrm>
            <a:prstGeom prst="rect">
              <a:avLst/>
            </a:prstGeom>
            <a:effectLst/>
          </p:spPr>
        </p:pic>
        <p:pic>
          <p:nvPicPr>
            <p:cNvPr id="1456" name="Line Shape" descr="Line Shap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2597562" y="3928816"/>
              <a:ext cx="69438" cy="469901"/>
            </a:xfrm>
            <a:prstGeom prst="rect">
              <a:avLst/>
            </a:prstGeom>
            <a:effectLst/>
          </p:spPr>
        </p:pic>
        <p:pic>
          <p:nvPicPr>
            <p:cNvPr id="1458" name="Line Shape" descr="Line Shap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2590791" y="4519366"/>
              <a:ext cx="145992" cy="112588"/>
            </a:xfrm>
            <a:prstGeom prst="rect">
              <a:avLst/>
            </a:prstGeom>
            <a:effectLst/>
          </p:spPr>
        </p:pic>
        <p:pic>
          <p:nvPicPr>
            <p:cNvPr id="1460" name="Line Shape" descr="Line Shap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654050" y="3685072"/>
              <a:ext cx="1252081" cy="297388"/>
            </a:xfrm>
            <a:prstGeom prst="rect">
              <a:avLst/>
            </a:prstGeom>
            <a:effectLst/>
          </p:spPr>
        </p:pic>
        <p:pic>
          <p:nvPicPr>
            <p:cNvPr id="1462" name="Line Shape" descr="Line Shap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1447800" y="4612066"/>
              <a:ext cx="2243250" cy="243851"/>
            </a:xfrm>
            <a:prstGeom prst="rect">
              <a:avLst/>
            </a:prstGeom>
            <a:effectLst/>
          </p:spPr>
        </p:pic>
        <p:pic>
          <p:nvPicPr>
            <p:cNvPr id="1464" name="Line Shape" descr="Line Shap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1426633" y="5075137"/>
              <a:ext cx="332317" cy="263914"/>
            </a:xfrm>
            <a:prstGeom prst="rect">
              <a:avLst/>
            </a:prstGeom>
            <a:effectLst/>
          </p:spPr>
        </p:pic>
        <p:pic>
          <p:nvPicPr>
            <p:cNvPr id="1466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1797050" y="4983914"/>
              <a:ext cx="60607" cy="272053"/>
            </a:xfrm>
            <a:prstGeom prst="rect">
              <a:avLst/>
            </a:prstGeom>
            <a:effectLst/>
          </p:spPr>
        </p:pic>
        <p:pic>
          <p:nvPicPr>
            <p:cNvPr id="1468" name="Line Shape" descr="Line Shap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1760008" y="5376616"/>
              <a:ext cx="129927" cy="113358"/>
            </a:xfrm>
            <a:prstGeom prst="rect">
              <a:avLst/>
            </a:prstGeom>
            <a:effectLst/>
          </p:spPr>
        </p:pic>
        <p:pic>
          <p:nvPicPr>
            <p:cNvPr id="1470" name="Line Shape" descr="Line Shape"/>
            <p:cNvPicPr>
              <a:picLocks noChangeAspect="0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2451100" y="3541466"/>
              <a:ext cx="882650" cy="127001"/>
            </a:xfrm>
            <a:prstGeom prst="rect">
              <a:avLst/>
            </a:prstGeom>
            <a:effectLst/>
          </p:spPr>
        </p:pic>
        <p:pic>
          <p:nvPicPr>
            <p:cNvPr id="1472" name="Line Shape" descr="Line Shape"/>
            <p:cNvPicPr>
              <a:picLocks noChangeAspect="0"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2686050" y="3572000"/>
              <a:ext cx="946151" cy="153022"/>
            </a:xfrm>
            <a:prstGeom prst="rect">
              <a:avLst/>
            </a:prstGeom>
            <a:effectLst/>
          </p:spPr>
        </p:pic>
        <p:pic>
          <p:nvPicPr>
            <p:cNvPr id="1474" name="Line Shape" descr="Line Shape"/>
            <p:cNvPicPr>
              <a:picLocks noChangeAspect="0"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2228850" y="5006200"/>
              <a:ext cx="336550" cy="210113"/>
            </a:xfrm>
            <a:prstGeom prst="rect">
              <a:avLst/>
            </a:prstGeom>
            <a:effectLst/>
          </p:spPr>
        </p:pic>
        <p:pic>
          <p:nvPicPr>
            <p:cNvPr id="1476" name="Line Shape" descr="Line Shape"/>
            <p:cNvPicPr>
              <a:picLocks noChangeAspect="0"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2658387" y="4887666"/>
              <a:ext cx="72114" cy="304801"/>
            </a:xfrm>
            <a:prstGeom prst="rect">
              <a:avLst/>
            </a:prstGeom>
            <a:effectLst/>
          </p:spPr>
        </p:pic>
        <p:pic>
          <p:nvPicPr>
            <p:cNvPr id="1478" name="Line Shape" descr="Line Shape"/>
            <p:cNvPicPr>
              <a:picLocks noChangeAspect="0"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2636409" y="5275016"/>
              <a:ext cx="131248" cy="110468"/>
            </a:xfrm>
            <a:prstGeom prst="rect">
              <a:avLst/>
            </a:prstGeom>
            <a:effectLst/>
          </p:spPr>
        </p:pic>
        <p:pic>
          <p:nvPicPr>
            <p:cNvPr id="1480" name="Line Shape" descr="Line Shape"/>
            <p:cNvPicPr>
              <a:picLocks noChangeAspect="0"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4483100" y="3509708"/>
              <a:ext cx="1028701" cy="127009"/>
            </a:xfrm>
            <a:prstGeom prst="rect">
              <a:avLst/>
            </a:prstGeom>
            <a:effectLst/>
          </p:spPr>
        </p:pic>
        <p:pic>
          <p:nvPicPr>
            <p:cNvPr id="1482" name="Line Shape" descr="Line Shape"/>
            <p:cNvPicPr>
              <a:picLocks noChangeAspect="0"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4690533" y="3611343"/>
              <a:ext cx="992717" cy="142668"/>
            </a:xfrm>
            <a:prstGeom prst="rect">
              <a:avLst/>
            </a:prstGeom>
            <a:effectLst/>
          </p:spPr>
        </p:pic>
        <p:pic>
          <p:nvPicPr>
            <p:cNvPr id="1484" name="Line Shape" descr="Line Shape"/>
            <p:cNvPicPr>
              <a:picLocks noChangeAspect="0"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2997200" y="4995701"/>
              <a:ext cx="368300" cy="223739"/>
            </a:xfrm>
            <a:prstGeom prst="rect">
              <a:avLst/>
            </a:prstGeom>
            <a:effectLst/>
          </p:spPr>
        </p:pic>
        <p:pic>
          <p:nvPicPr>
            <p:cNvPr id="1486" name="Line Shape" descr="Line Shape"/>
            <p:cNvPicPr>
              <a:picLocks noChangeAspect="0"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3420205" y="4832218"/>
              <a:ext cx="97695" cy="341199"/>
            </a:xfrm>
            <a:prstGeom prst="rect">
              <a:avLst/>
            </a:prstGeom>
            <a:effectLst/>
          </p:spPr>
        </p:pic>
        <p:pic>
          <p:nvPicPr>
            <p:cNvPr id="1488" name="Line Shape" descr="Line Shape"/>
            <p:cNvPicPr>
              <a:picLocks noChangeAspect="0"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3417358" y="5230566"/>
              <a:ext cx="117476" cy="1016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7" name="Drawing"/>
          <p:cNvGrpSpPr/>
          <p:nvPr/>
        </p:nvGrpSpPr>
        <p:grpSpPr>
          <a:xfrm>
            <a:off x="1244599" y="1049338"/>
            <a:ext cx="11379661" cy="5681662"/>
            <a:chOff x="0" y="0"/>
            <a:chExt cx="11379659" cy="5681661"/>
          </a:xfrm>
        </p:grpSpPr>
        <p:sp>
          <p:nvSpPr>
            <p:cNvPr id="1492" name="Line"/>
            <p:cNvSpPr/>
            <p:nvPr/>
          </p:nvSpPr>
          <p:spPr>
            <a:xfrm>
              <a:off x="0" y="768210"/>
              <a:ext cx="159816" cy="603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9" h="21378" fill="norm" stroke="1" extrusionOk="0">
                  <a:moveTo>
                    <a:pt x="5815" y="7824"/>
                  </a:moveTo>
                  <a:cubicBezTo>
                    <a:pt x="5262" y="9774"/>
                    <a:pt x="4708" y="11724"/>
                    <a:pt x="4708" y="13636"/>
                  </a:cubicBezTo>
                  <a:cubicBezTo>
                    <a:pt x="4708" y="15549"/>
                    <a:pt x="5262" y="17424"/>
                    <a:pt x="5677" y="18811"/>
                  </a:cubicBezTo>
                  <a:cubicBezTo>
                    <a:pt x="6092" y="20199"/>
                    <a:pt x="6369" y="21099"/>
                    <a:pt x="6508" y="21324"/>
                  </a:cubicBezTo>
                  <a:cubicBezTo>
                    <a:pt x="6646" y="21549"/>
                    <a:pt x="6646" y="21099"/>
                    <a:pt x="5954" y="19599"/>
                  </a:cubicBezTo>
                  <a:cubicBezTo>
                    <a:pt x="5262" y="18099"/>
                    <a:pt x="3877" y="15549"/>
                    <a:pt x="2908" y="13111"/>
                  </a:cubicBezTo>
                  <a:cubicBezTo>
                    <a:pt x="1938" y="10674"/>
                    <a:pt x="1385" y="8349"/>
                    <a:pt x="1662" y="6287"/>
                  </a:cubicBezTo>
                  <a:cubicBezTo>
                    <a:pt x="1938" y="4224"/>
                    <a:pt x="3046" y="2424"/>
                    <a:pt x="4154" y="1412"/>
                  </a:cubicBezTo>
                  <a:cubicBezTo>
                    <a:pt x="5262" y="399"/>
                    <a:pt x="6369" y="174"/>
                    <a:pt x="7615" y="62"/>
                  </a:cubicBezTo>
                  <a:cubicBezTo>
                    <a:pt x="8862" y="-51"/>
                    <a:pt x="10246" y="-51"/>
                    <a:pt x="12323" y="436"/>
                  </a:cubicBezTo>
                  <a:cubicBezTo>
                    <a:pt x="14400" y="924"/>
                    <a:pt x="17169" y="1899"/>
                    <a:pt x="18969" y="3061"/>
                  </a:cubicBezTo>
                  <a:cubicBezTo>
                    <a:pt x="20769" y="4224"/>
                    <a:pt x="21600" y="5574"/>
                    <a:pt x="20215" y="6736"/>
                  </a:cubicBezTo>
                  <a:cubicBezTo>
                    <a:pt x="18831" y="7899"/>
                    <a:pt x="15231" y="8874"/>
                    <a:pt x="11492" y="9399"/>
                  </a:cubicBezTo>
                  <a:cubicBezTo>
                    <a:pt x="7754" y="9924"/>
                    <a:pt x="3877" y="9999"/>
                    <a:pt x="0" y="100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3" name="Line"/>
            <p:cNvSpPr/>
            <p:nvPr/>
          </p:nvSpPr>
          <p:spPr>
            <a:xfrm>
              <a:off x="169454" y="1096961"/>
              <a:ext cx="211547" cy="220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433" fill="norm" stroke="1" extrusionOk="0">
                  <a:moveTo>
                    <a:pt x="1485" y="9874"/>
                  </a:moveTo>
                  <a:cubicBezTo>
                    <a:pt x="1057" y="8846"/>
                    <a:pt x="629" y="7817"/>
                    <a:pt x="309" y="6480"/>
                  </a:cubicBezTo>
                  <a:cubicBezTo>
                    <a:pt x="-12" y="5143"/>
                    <a:pt x="-226" y="3497"/>
                    <a:pt x="416" y="2571"/>
                  </a:cubicBezTo>
                  <a:cubicBezTo>
                    <a:pt x="1057" y="1646"/>
                    <a:pt x="2554" y="1440"/>
                    <a:pt x="4693" y="3703"/>
                  </a:cubicBezTo>
                  <a:cubicBezTo>
                    <a:pt x="6831" y="5966"/>
                    <a:pt x="9612" y="10697"/>
                    <a:pt x="11002" y="13886"/>
                  </a:cubicBezTo>
                  <a:cubicBezTo>
                    <a:pt x="12392" y="17074"/>
                    <a:pt x="12392" y="18720"/>
                    <a:pt x="11964" y="19851"/>
                  </a:cubicBezTo>
                  <a:cubicBezTo>
                    <a:pt x="11536" y="20983"/>
                    <a:pt x="10681" y="21600"/>
                    <a:pt x="9825" y="21394"/>
                  </a:cubicBezTo>
                  <a:cubicBezTo>
                    <a:pt x="8970" y="21189"/>
                    <a:pt x="8115" y="20160"/>
                    <a:pt x="7580" y="18103"/>
                  </a:cubicBezTo>
                  <a:cubicBezTo>
                    <a:pt x="7045" y="16046"/>
                    <a:pt x="6831" y="12960"/>
                    <a:pt x="9184" y="9771"/>
                  </a:cubicBezTo>
                  <a:cubicBezTo>
                    <a:pt x="11536" y="6583"/>
                    <a:pt x="16455" y="3291"/>
                    <a:pt x="2137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4" name="Line"/>
            <p:cNvSpPr/>
            <p:nvPr/>
          </p:nvSpPr>
          <p:spPr>
            <a:xfrm>
              <a:off x="556371" y="816998"/>
              <a:ext cx="199279" cy="508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534" fill="norm" stroke="1" extrusionOk="0">
                  <a:moveTo>
                    <a:pt x="21406" y="293"/>
                  </a:moveTo>
                  <a:cubicBezTo>
                    <a:pt x="19360" y="113"/>
                    <a:pt x="17313" y="-66"/>
                    <a:pt x="15835" y="24"/>
                  </a:cubicBezTo>
                  <a:cubicBezTo>
                    <a:pt x="14358" y="113"/>
                    <a:pt x="13448" y="472"/>
                    <a:pt x="11402" y="1727"/>
                  </a:cubicBezTo>
                  <a:cubicBezTo>
                    <a:pt x="9355" y="2981"/>
                    <a:pt x="6172" y="5132"/>
                    <a:pt x="3899" y="7732"/>
                  </a:cubicBezTo>
                  <a:cubicBezTo>
                    <a:pt x="1625" y="10331"/>
                    <a:pt x="261" y="13378"/>
                    <a:pt x="33" y="15619"/>
                  </a:cubicBezTo>
                  <a:cubicBezTo>
                    <a:pt x="-194" y="17859"/>
                    <a:pt x="715" y="19293"/>
                    <a:pt x="3444" y="20145"/>
                  </a:cubicBezTo>
                  <a:cubicBezTo>
                    <a:pt x="6172" y="20996"/>
                    <a:pt x="10720" y="21265"/>
                    <a:pt x="15267" y="215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5" name="Line"/>
            <p:cNvSpPr/>
            <p:nvPr/>
          </p:nvSpPr>
          <p:spPr>
            <a:xfrm>
              <a:off x="957142" y="893761"/>
              <a:ext cx="154109" cy="405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566" fill="norm" stroke="1" extrusionOk="0">
                  <a:moveTo>
                    <a:pt x="21252" y="3712"/>
                  </a:moveTo>
                  <a:cubicBezTo>
                    <a:pt x="21252" y="2700"/>
                    <a:pt x="21252" y="1688"/>
                    <a:pt x="19793" y="1012"/>
                  </a:cubicBezTo>
                  <a:cubicBezTo>
                    <a:pt x="18333" y="338"/>
                    <a:pt x="15414" y="0"/>
                    <a:pt x="12641" y="0"/>
                  </a:cubicBezTo>
                  <a:cubicBezTo>
                    <a:pt x="9868" y="0"/>
                    <a:pt x="7241" y="338"/>
                    <a:pt x="4906" y="1238"/>
                  </a:cubicBezTo>
                  <a:cubicBezTo>
                    <a:pt x="2571" y="2138"/>
                    <a:pt x="528" y="3600"/>
                    <a:pt x="90" y="5119"/>
                  </a:cubicBezTo>
                  <a:cubicBezTo>
                    <a:pt x="-348" y="6637"/>
                    <a:pt x="820" y="8213"/>
                    <a:pt x="3593" y="9788"/>
                  </a:cubicBezTo>
                  <a:cubicBezTo>
                    <a:pt x="6366" y="11363"/>
                    <a:pt x="10744" y="12937"/>
                    <a:pt x="13517" y="14231"/>
                  </a:cubicBezTo>
                  <a:cubicBezTo>
                    <a:pt x="16290" y="15525"/>
                    <a:pt x="17457" y="16538"/>
                    <a:pt x="16728" y="17606"/>
                  </a:cubicBezTo>
                  <a:cubicBezTo>
                    <a:pt x="15998" y="18675"/>
                    <a:pt x="13371" y="19800"/>
                    <a:pt x="11036" y="20475"/>
                  </a:cubicBezTo>
                  <a:cubicBezTo>
                    <a:pt x="8701" y="21150"/>
                    <a:pt x="6657" y="21375"/>
                    <a:pt x="4760" y="21488"/>
                  </a:cubicBezTo>
                  <a:cubicBezTo>
                    <a:pt x="2863" y="21600"/>
                    <a:pt x="1111" y="21600"/>
                    <a:pt x="820" y="21431"/>
                  </a:cubicBezTo>
                  <a:cubicBezTo>
                    <a:pt x="528" y="21262"/>
                    <a:pt x="1695" y="20925"/>
                    <a:pt x="2717" y="20700"/>
                  </a:cubicBezTo>
                  <a:cubicBezTo>
                    <a:pt x="3738" y="20475"/>
                    <a:pt x="4614" y="20362"/>
                    <a:pt x="5490" y="20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6" name="Line"/>
            <p:cNvSpPr/>
            <p:nvPr/>
          </p:nvSpPr>
          <p:spPr>
            <a:xfrm>
              <a:off x="1193800" y="1211261"/>
              <a:ext cx="19050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3744"/>
                    <a:pt x="9600" y="7488"/>
                    <a:pt x="13200" y="11088"/>
                  </a:cubicBezTo>
                  <a:cubicBezTo>
                    <a:pt x="16800" y="14688"/>
                    <a:pt x="19200" y="1814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7" name="Line"/>
            <p:cNvSpPr/>
            <p:nvPr/>
          </p:nvSpPr>
          <p:spPr>
            <a:xfrm>
              <a:off x="1320800" y="1103311"/>
              <a:ext cx="101600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50" y="14400"/>
                    <a:pt x="9900" y="7200"/>
                    <a:pt x="13500" y="3600"/>
                  </a:cubicBezTo>
                  <a:cubicBezTo>
                    <a:pt x="17100" y="0"/>
                    <a:pt x="1935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8" name="Line"/>
            <p:cNvSpPr/>
            <p:nvPr/>
          </p:nvSpPr>
          <p:spPr>
            <a:xfrm>
              <a:off x="1333500" y="1198561"/>
              <a:ext cx="158750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9" name="Line"/>
            <p:cNvSpPr/>
            <p:nvPr/>
          </p:nvSpPr>
          <p:spPr>
            <a:xfrm>
              <a:off x="1645075" y="887940"/>
              <a:ext cx="137159" cy="354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160" fill="norm" stroke="1" extrusionOk="0">
                  <a:moveTo>
                    <a:pt x="2924" y="9063"/>
                  </a:moveTo>
                  <a:cubicBezTo>
                    <a:pt x="1927" y="11337"/>
                    <a:pt x="930" y="13611"/>
                    <a:pt x="431" y="15442"/>
                  </a:cubicBezTo>
                  <a:cubicBezTo>
                    <a:pt x="-67" y="17274"/>
                    <a:pt x="-67" y="18663"/>
                    <a:pt x="99" y="19674"/>
                  </a:cubicBezTo>
                  <a:cubicBezTo>
                    <a:pt x="265" y="20684"/>
                    <a:pt x="598" y="21316"/>
                    <a:pt x="764" y="21127"/>
                  </a:cubicBezTo>
                  <a:cubicBezTo>
                    <a:pt x="930" y="20937"/>
                    <a:pt x="930" y="19927"/>
                    <a:pt x="1262" y="16958"/>
                  </a:cubicBezTo>
                  <a:cubicBezTo>
                    <a:pt x="1595" y="13990"/>
                    <a:pt x="2259" y="9063"/>
                    <a:pt x="3588" y="5905"/>
                  </a:cubicBezTo>
                  <a:cubicBezTo>
                    <a:pt x="4918" y="2748"/>
                    <a:pt x="6911" y="1358"/>
                    <a:pt x="9238" y="600"/>
                  </a:cubicBezTo>
                  <a:cubicBezTo>
                    <a:pt x="11564" y="-158"/>
                    <a:pt x="14222" y="-284"/>
                    <a:pt x="16715" y="727"/>
                  </a:cubicBezTo>
                  <a:cubicBezTo>
                    <a:pt x="19207" y="1737"/>
                    <a:pt x="21533" y="3884"/>
                    <a:pt x="21533" y="5463"/>
                  </a:cubicBezTo>
                  <a:cubicBezTo>
                    <a:pt x="21533" y="7042"/>
                    <a:pt x="19207" y="8053"/>
                    <a:pt x="16050" y="8621"/>
                  </a:cubicBezTo>
                  <a:cubicBezTo>
                    <a:pt x="12893" y="9190"/>
                    <a:pt x="8905" y="9316"/>
                    <a:pt x="4918" y="94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0" name="Line"/>
            <p:cNvSpPr/>
            <p:nvPr/>
          </p:nvSpPr>
          <p:spPr>
            <a:xfrm>
              <a:off x="1893094" y="950911"/>
              <a:ext cx="30956" cy="24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0" h="21600" fill="norm" stroke="1" extrusionOk="0">
                  <a:moveTo>
                    <a:pt x="21060" y="0"/>
                  </a:moveTo>
                  <a:cubicBezTo>
                    <a:pt x="13860" y="4926"/>
                    <a:pt x="6660" y="9853"/>
                    <a:pt x="3060" y="12789"/>
                  </a:cubicBezTo>
                  <a:cubicBezTo>
                    <a:pt x="-540" y="15726"/>
                    <a:pt x="-540" y="16674"/>
                    <a:pt x="900" y="17811"/>
                  </a:cubicBezTo>
                  <a:cubicBezTo>
                    <a:pt x="2340" y="18947"/>
                    <a:pt x="5220" y="20274"/>
                    <a:pt x="7380" y="20937"/>
                  </a:cubicBezTo>
                  <a:cubicBezTo>
                    <a:pt x="9540" y="21600"/>
                    <a:pt x="10980" y="21600"/>
                    <a:pt x="1242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1" name="Line"/>
            <p:cNvSpPr/>
            <p:nvPr/>
          </p:nvSpPr>
          <p:spPr>
            <a:xfrm>
              <a:off x="1889622" y="900111"/>
              <a:ext cx="212229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600" fill="norm" stroke="1" extrusionOk="0">
                  <a:moveTo>
                    <a:pt x="271" y="21600"/>
                  </a:moveTo>
                  <a:cubicBezTo>
                    <a:pt x="57" y="18831"/>
                    <a:pt x="-157" y="16062"/>
                    <a:pt x="164" y="13846"/>
                  </a:cubicBezTo>
                  <a:cubicBezTo>
                    <a:pt x="485" y="11631"/>
                    <a:pt x="1340" y="9969"/>
                    <a:pt x="4976" y="7754"/>
                  </a:cubicBezTo>
                  <a:cubicBezTo>
                    <a:pt x="8611" y="5538"/>
                    <a:pt x="15027" y="2769"/>
                    <a:pt x="2144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2" name="Line"/>
            <p:cNvSpPr/>
            <p:nvPr/>
          </p:nvSpPr>
          <p:spPr>
            <a:xfrm>
              <a:off x="1930400" y="1020761"/>
              <a:ext cx="146050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3" name="Line"/>
            <p:cNvSpPr/>
            <p:nvPr/>
          </p:nvSpPr>
          <p:spPr>
            <a:xfrm>
              <a:off x="2025650" y="1147761"/>
              <a:ext cx="82550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4" name="Line"/>
            <p:cNvSpPr/>
            <p:nvPr/>
          </p:nvSpPr>
          <p:spPr>
            <a:xfrm>
              <a:off x="2540000" y="846992"/>
              <a:ext cx="146050" cy="345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1" fill="norm" stroke="1" extrusionOk="0">
                  <a:moveTo>
                    <a:pt x="21600" y="4491"/>
                  </a:moveTo>
                  <a:cubicBezTo>
                    <a:pt x="21600" y="3569"/>
                    <a:pt x="21600" y="2647"/>
                    <a:pt x="20348" y="1725"/>
                  </a:cubicBezTo>
                  <a:cubicBezTo>
                    <a:pt x="19096" y="803"/>
                    <a:pt x="16591" y="-119"/>
                    <a:pt x="13461" y="13"/>
                  </a:cubicBezTo>
                  <a:cubicBezTo>
                    <a:pt x="10330" y="144"/>
                    <a:pt x="6574" y="1330"/>
                    <a:pt x="4070" y="3240"/>
                  </a:cubicBezTo>
                  <a:cubicBezTo>
                    <a:pt x="1565" y="5149"/>
                    <a:pt x="313" y="7783"/>
                    <a:pt x="2035" y="10154"/>
                  </a:cubicBezTo>
                  <a:cubicBezTo>
                    <a:pt x="3757" y="12525"/>
                    <a:pt x="8452" y="14632"/>
                    <a:pt x="11426" y="15949"/>
                  </a:cubicBezTo>
                  <a:cubicBezTo>
                    <a:pt x="14400" y="17266"/>
                    <a:pt x="15652" y="17793"/>
                    <a:pt x="16435" y="18386"/>
                  </a:cubicBezTo>
                  <a:cubicBezTo>
                    <a:pt x="17217" y="18979"/>
                    <a:pt x="17530" y="19637"/>
                    <a:pt x="17061" y="20164"/>
                  </a:cubicBezTo>
                  <a:cubicBezTo>
                    <a:pt x="16591" y="20691"/>
                    <a:pt x="15339" y="21086"/>
                    <a:pt x="12365" y="21283"/>
                  </a:cubicBezTo>
                  <a:cubicBezTo>
                    <a:pt x="9391" y="21481"/>
                    <a:pt x="4696" y="21481"/>
                    <a:pt x="0" y="214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5" name="Line"/>
            <p:cNvSpPr/>
            <p:nvPr/>
          </p:nvSpPr>
          <p:spPr>
            <a:xfrm>
              <a:off x="2717800" y="1141376"/>
              <a:ext cx="158750" cy="146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3" fill="norm" stroke="1" extrusionOk="0">
                  <a:moveTo>
                    <a:pt x="0" y="3656"/>
                  </a:moveTo>
                  <a:cubicBezTo>
                    <a:pt x="1152" y="2743"/>
                    <a:pt x="2304" y="1831"/>
                    <a:pt x="3744" y="1070"/>
                  </a:cubicBezTo>
                  <a:cubicBezTo>
                    <a:pt x="5184" y="309"/>
                    <a:pt x="6912" y="-299"/>
                    <a:pt x="8208" y="157"/>
                  </a:cubicBezTo>
                  <a:cubicBezTo>
                    <a:pt x="9504" y="614"/>
                    <a:pt x="10368" y="2135"/>
                    <a:pt x="9504" y="5329"/>
                  </a:cubicBezTo>
                  <a:cubicBezTo>
                    <a:pt x="8640" y="8524"/>
                    <a:pt x="6048" y="13391"/>
                    <a:pt x="4176" y="16433"/>
                  </a:cubicBezTo>
                  <a:cubicBezTo>
                    <a:pt x="2304" y="19476"/>
                    <a:pt x="1152" y="20693"/>
                    <a:pt x="1728" y="20997"/>
                  </a:cubicBezTo>
                  <a:cubicBezTo>
                    <a:pt x="2304" y="21301"/>
                    <a:pt x="4608" y="20693"/>
                    <a:pt x="8208" y="19171"/>
                  </a:cubicBezTo>
                  <a:cubicBezTo>
                    <a:pt x="11808" y="17650"/>
                    <a:pt x="16704" y="15216"/>
                    <a:pt x="21600" y="127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6" name="Line"/>
            <p:cNvSpPr/>
            <p:nvPr/>
          </p:nvSpPr>
          <p:spPr>
            <a:xfrm>
              <a:off x="2997200" y="1024667"/>
              <a:ext cx="133350" cy="27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686" y="12582"/>
                    <a:pt x="1371" y="4867"/>
                    <a:pt x="4971" y="1782"/>
                  </a:cubicBezTo>
                  <a:cubicBezTo>
                    <a:pt x="8571" y="-1304"/>
                    <a:pt x="15086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7" name="Line"/>
            <p:cNvSpPr/>
            <p:nvPr/>
          </p:nvSpPr>
          <p:spPr>
            <a:xfrm>
              <a:off x="3054350" y="1096961"/>
              <a:ext cx="101600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8" name="Line"/>
            <p:cNvSpPr/>
            <p:nvPr/>
          </p:nvSpPr>
          <p:spPr>
            <a:xfrm>
              <a:off x="3299006" y="747711"/>
              <a:ext cx="307795" cy="465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516" fill="norm" stroke="1" extrusionOk="0">
                  <a:moveTo>
                    <a:pt x="209" y="20232"/>
                  </a:moveTo>
                  <a:cubicBezTo>
                    <a:pt x="61" y="20818"/>
                    <a:pt x="-87" y="21405"/>
                    <a:pt x="61" y="21502"/>
                  </a:cubicBezTo>
                  <a:cubicBezTo>
                    <a:pt x="209" y="21600"/>
                    <a:pt x="653" y="21209"/>
                    <a:pt x="1171" y="19694"/>
                  </a:cubicBezTo>
                  <a:cubicBezTo>
                    <a:pt x="1688" y="18179"/>
                    <a:pt x="2280" y="15540"/>
                    <a:pt x="2946" y="12510"/>
                  </a:cubicBezTo>
                  <a:cubicBezTo>
                    <a:pt x="3612" y="9481"/>
                    <a:pt x="4351" y="6060"/>
                    <a:pt x="4795" y="4105"/>
                  </a:cubicBezTo>
                  <a:cubicBezTo>
                    <a:pt x="5239" y="2150"/>
                    <a:pt x="5387" y="1662"/>
                    <a:pt x="5609" y="1124"/>
                  </a:cubicBezTo>
                  <a:cubicBezTo>
                    <a:pt x="5831" y="586"/>
                    <a:pt x="6127" y="0"/>
                    <a:pt x="6275" y="0"/>
                  </a:cubicBezTo>
                  <a:cubicBezTo>
                    <a:pt x="6423" y="0"/>
                    <a:pt x="6423" y="586"/>
                    <a:pt x="6718" y="1662"/>
                  </a:cubicBezTo>
                  <a:cubicBezTo>
                    <a:pt x="7014" y="2737"/>
                    <a:pt x="7606" y="4300"/>
                    <a:pt x="8124" y="5278"/>
                  </a:cubicBezTo>
                  <a:cubicBezTo>
                    <a:pt x="8642" y="6255"/>
                    <a:pt x="9086" y="6646"/>
                    <a:pt x="9677" y="6842"/>
                  </a:cubicBezTo>
                  <a:cubicBezTo>
                    <a:pt x="10269" y="7037"/>
                    <a:pt x="11009" y="7037"/>
                    <a:pt x="11897" y="6646"/>
                  </a:cubicBezTo>
                  <a:cubicBezTo>
                    <a:pt x="12784" y="6255"/>
                    <a:pt x="13820" y="5473"/>
                    <a:pt x="14929" y="4545"/>
                  </a:cubicBezTo>
                  <a:cubicBezTo>
                    <a:pt x="16039" y="3616"/>
                    <a:pt x="17223" y="2541"/>
                    <a:pt x="17962" y="2248"/>
                  </a:cubicBezTo>
                  <a:cubicBezTo>
                    <a:pt x="18702" y="1955"/>
                    <a:pt x="18998" y="2443"/>
                    <a:pt x="19220" y="3910"/>
                  </a:cubicBezTo>
                  <a:cubicBezTo>
                    <a:pt x="19442" y="5376"/>
                    <a:pt x="19590" y="7819"/>
                    <a:pt x="19960" y="10116"/>
                  </a:cubicBezTo>
                  <a:cubicBezTo>
                    <a:pt x="20329" y="12413"/>
                    <a:pt x="20921" y="14563"/>
                    <a:pt x="21513" y="167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9" name="Line"/>
            <p:cNvSpPr/>
            <p:nvPr/>
          </p:nvSpPr>
          <p:spPr>
            <a:xfrm>
              <a:off x="3644899" y="769182"/>
              <a:ext cx="205521" cy="403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471" fill="norm" stroke="1" extrusionOk="0">
                  <a:moveTo>
                    <a:pt x="9918" y="5271"/>
                  </a:moveTo>
                  <a:cubicBezTo>
                    <a:pt x="8816" y="8421"/>
                    <a:pt x="7714" y="11571"/>
                    <a:pt x="7053" y="14046"/>
                  </a:cubicBezTo>
                  <a:cubicBezTo>
                    <a:pt x="6392" y="16521"/>
                    <a:pt x="6171" y="18321"/>
                    <a:pt x="5951" y="19502"/>
                  </a:cubicBezTo>
                  <a:cubicBezTo>
                    <a:pt x="5731" y="20684"/>
                    <a:pt x="5510" y="21246"/>
                    <a:pt x="5400" y="21077"/>
                  </a:cubicBezTo>
                  <a:cubicBezTo>
                    <a:pt x="5290" y="20909"/>
                    <a:pt x="5290" y="20009"/>
                    <a:pt x="5731" y="17646"/>
                  </a:cubicBezTo>
                  <a:cubicBezTo>
                    <a:pt x="6171" y="15284"/>
                    <a:pt x="7053" y="11459"/>
                    <a:pt x="8155" y="8365"/>
                  </a:cubicBezTo>
                  <a:cubicBezTo>
                    <a:pt x="9257" y="5271"/>
                    <a:pt x="10580" y="2909"/>
                    <a:pt x="11682" y="1559"/>
                  </a:cubicBezTo>
                  <a:cubicBezTo>
                    <a:pt x="12784" y="209"/>
                    <a:pt x="13665" y="-129"/>
                    <a:pt x="14767" y="40"/>
                  </a:cubicBezTo>
                  <a:cubicBezTo>
                    <a:pt x="15869" y="209"/>
                    <a:pt x="17192" y="884"/>
                    <a:pt x="18624" y="2740"/>
                  </a:cubicBezTo>
                  <a:cubicBezTo>
                    <a:pt x="20057" y="4596"/>
                    <a:pt x="21600" y="7634"/>
                    <a:pt x="21380" y="10390"/>
                  </a:cubicBezTo>
                  <a:cubicBezTo>
                    <a:pt x="21159" y="13146"/>
                    <a:pt x="19176" y="15621"/>
                    <a:pt x="15980" y="17421"/>
                  </a:cubicBezTo>
                  <a:cubicBezTo>
                    <a:pt x="12784" y="19221"/>
                    <a:pt x="8376" y="20346"/>
                    <a:pt x="5510" y="20909"/>
                  </a:cubicBezTo>
                  <a:cubicBezTo>
                    <a:pt x="2645" y="21471"/>
                    <a:pt x="1322" y="21471"/>
                    <a:pt x="0" y="21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0" name="Line"/>
            <p:cNvSpPr/>
            <p:nvPr/>
          </p:nvSpPr>
          <p:spPr>
            <a:xfrm>
              <a:off x="3790949" y="1185861"/>
              <a:ext cx="13335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1" name="Line"/>
            <p:cNvSpPr/>
            <p:nvPr/>
          </p:nvSpPr>
          <p:spPr>
            <a:xfrm>
              <a:off x="4229175" y="813675"/>
              <a:ext cx="165025" cy="323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0" h="21320" fill="norm" stroke="1" extrusionOk="0">
                  <a:moveTo>
                    <a:pt x="21050" y="2764"/>
                  </a:moveTo>
                  <a:cubicBezTo>
                    <a:pt x="18890" y="1789"/>
                    <a:pt x="16730" y="813"/>
                    <a:pt x="14300" y="326"/>
                  </a:cubicBezTo>
                  <a:cubicBezTo>
                    <a:pt x="11870" y="-162"/>
                    <a:pt x="9170" y="-162"/>
                    <a:pt x="6470" y="744"/>
                  </a:cubicBezTo>
                  <a:cubicBezTo>
                    <a:pt x="3770" y="1650"/>
                    <a:pt x="1070" y="3461"/>
                    <a:pt x="260" y="5203"/>
                  </a:cubicBezTo>
                  <a:cubicBezTo>
                    <a:pt x="-550" y="6945"/>
                    <a:pt x="530" y="8617"/>
                    <a:pt x="3500" y="10359"/>
                  </a:cubicBezTo>
                  <a:cubicBezTo>
                    <a:pt x="6470" y="12101"/>
                    <a:pt x="11330" y="13913"/>
                    <a:pt x="14165" y="15097"/>
                  </a:cubicBezTo>
                  <a:cubicBezTo>
                    <a:pt x="17000" y="16282"/>
                    <a:pt x="17810" y="16839"/>
                    <a:pt x="18080" y="17466"/>
                  </a:cubicBezTo>
                  <a:cubicBezTo>
                    <a:pt x="18350" y="18093"/>
                    <a:pt x="18080" y="18790"/>
                    <a:pt x="16190" y="19487"/>
                  </a:cubicBezTo>
                  <a:cubicBezTo>
                    <a:pt x="14300" y="20184"/>
                    <a:pt x="10790" y="20881"/>
                    <a:pt x="8090" y="21159"/>
                  </a:cubicBezTo>
                  <a:cubicBezTo>
                    <a:pt x="5390" y="21438"/>
                    <a:pt x="3500" y="21299"/>
                    <a:pt x="1610" y="211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2" name="Line"/>
            <p:cNvSpPr/>
            <p:nvPr/>
          </p:nvSpPr>
          <p:spPr>
            <a:xfrm>
              <a:off x="4413249" y="1061776"/>
              <a:ext cx="169349" cy="221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5" h="21323" fill="norm" stroke="1" extrusionOk="0">
                  <a:moveTo>
                    <a:pt x="0" y="5832"/>
                  </a:moveTo>
                  <a:cubicBezTo>
                    <a:pt x="1844" y="4202"/>
                    <a:pt x="3688" y="2572"/>
                    <a:pt x="5268" y="1553"/>
                  </a:cubicBezTo>
                  <a:cubicBezTo>
                    <a:pt x="6849" y="534"/>
                    <a:pt x="8166" y="127"/>
                    <a:pt x="9483" y="25"/>
                  </a:cubicBezTo>
                  <a:cubicBezTo>
                    <a:pt x="10800" y="-77"/>
                    <a:pt x="12117" y="127"/>
                    <a:pt x="12776" y="738"/>
                  </a:cubicBezTo>
                  <a:cubicBezTo>
                    <a:pt x="13434" y="1349"/>
                    <a:pt x="13434" y="2368"/>
                    <a:pt x="13302" y="3387"/>
                  </a:cubicBezTo>
                  <a:cubicBezTo>
                    <a:pt x="13171" y="4406"/>
                    <a:pt x="12907" y="5425"/>
                    <a:pt x="12380" y="6342"/>
                  </a:cubicBezTo>
                  <a:cubicBezTo>
                    <a:pt x="11854" y="7259"/>
                    <a:pt x="11063" y="8074"/>
                    <a:pt x="11327" y="8685"/>
                  </a:cubicBezTo>
                  <a:cubicBezTo>
                    <a:pt x="11590" y="9297"/>
                    <a:pt x="12907" y="9704"/>
                    <a:pt x="14620" y="10315"/>
                  </a:cubicBezTo>
                  <a:cubicBezTo>
                    <a:pt x="16332" y="10927"/>
                    <a:pt x="18439" y="11742"/>
                    <a:pt x="19756" y="13168"/>
                  </a:cubicBezTo>
                  <a:cubicBezTo>
                    <a:pt x="21073" y="14595"/>
                    <a:pt x="21600" y="16632"/>
                    <a:pt x="20415" y="18161"/>
                  </a:cubicBezTo>
                  <a:cubicBezTo>
                    <a:pt x="19229" y="19689"/>
                    <a:pt x="16332" y="20708"/>
                    <a:pt x="13829" y="21115"/>
                  </a:cubicBezTo>
                  <a:cubicBezTo>
                    <a:pt x="11327" y="21523"/>
                    <a:pt x="9220" y="21319"/>
                    <a:pt x="8166" y="20606"/>
                  </a:cubicBezTo>
                  <a:cubicBezTo>
                    <a:pt x="7112" y="19893"/>
                    <a:pt x="7112" y="18670"/>
                    <a:pt x="7112" y="174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3" name="Line"/>
            <p:cNvSpPr/>
            <p:nvPr/>
          </p:nvSpPr>
          <p:spPr>
            <a:xfrm>
              <a:off x="4686299" y="976311"/>
              <a:ext cx="1905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" y="17486"/>
                    <a:pt x="1440" y="13371"/>
                    <a:pt x="5040" y="9771"/>
                  </a:cubicBezTo>
                  <a:cubicBezTo>
                    <a:pt x="8640" y="6171"/>
                    <a:pt x="15120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4" name="Line"/>
            <p:cNvSpPr/>
            <p:nvPr/>
          </p:nvSpPr>
          <p:spPr>
            <a:xfrm>
              <a:off x="4724400" y="1071561"/>
              <a:ext cx="203200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5" name="Line"/>
            <p:cNvSpPr/>
            <p:nvPr/>
          </p:nvSpPr>
          <p:spPr>
            <a:xfrm>
              <a:off x="5067300" y="811211"/>
              <a:ext cx="247650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46" y="17100"/>
                    <a:pt x="3692" y="12600"/>
                    <a:pt x="7292" y="9000"/>
                  </a:cubicBezTo>
                  <a:cubicBezTo>
                    <a:pt x="10892" y="5400"/>
                    <a:pt x="16246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6" name="Line"/>
            <p:cNvSpPr/>
            <p:nvPr/>
          </p:nvSpPr>
          <p:spPr>
            <a:xfrm>
              <a:off x="5199431" y="830261"/>
              <a:ext cx="97316" cy="309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9" h="21500" fill="norm" stroke="1" extrusionOk="0">
                  <a:moveTo>
                    <a:pt x="9709" y="0"/>
                  </a:moveTo>
                  <a:cubicBezTo>
                    <a:pt x="7459" y="294"/>
                    <a:pt x="5209" y="588"/>
                    <a:pt x="4534" y="1102"/>
                  </a:cubicBezTo>
                  <a:cubicBezTo>
                    <a:pt x="3859" y="1616"/>
                    <a:pt x="4759" y="2351"/>
                    <a:pt x="7684" y="4482"/>
                  </a:cubicBezTo>
                  <a:cubicBezTo>
                    <a:pt x="10609" y="6612"/>
                    <a:pt x="15559" y="10139"/>
                    <a:pt x="18259" y="12784"/>
                  </a:cubicBezTo>
                  <a:cubicBezTo>
                    <a:pt x="20959" y="15429"/>
                    <a:pt x="21409" y="17192"/>
                    <a:pt x="19609" y="18514"/>
                  </a:cubicBezTo>
                  <a:cubicBezTo>
                    <a:pt x="17809" y="19837"/>
                    <a:pt x="13759" y="20718"/>
                    <a:pt x="10384" y="21159"/>
                  </a:cubicBezTo>
                  <a:cubicBezTo>
                    <a:pt x="7009" y="21600"/>
                    <a:pt x="4309" y="21600"/>
                    <a:pt x="2509" y="21233"/>
                  </a:cubicBezTo>
                  <a:cubicBezTo>
                    <a:pt x="709" y="20865"/>
                    <a:pt x="-191" y="20131"/>
                    <a:pt x="34" y="19029"/>
                  </a:cubicBezTo>
                  <a:cubicBezTo>
                    <a:pt x="259" y="17927"/>
                    <a:pt x="1609" y="16457"/>
                    <a:pt x="2959" y="149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7" name="Line"/>
            <p:cNvSpPr/>
            <p:nvPr/>
          </p:nvSpPr>
          <p:spPr>
            <a:xfrm>
              <a:off x="5435600" y="836611"/>
              <a:ext cx="222250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69" y="16457"/>
                    <a:pt x="4937" y="11314"/>
                    <a:pt x="8537" y="7714"/>
                  </a:cubicBezTo>
                  <a:cubicBezTo>
                    <a:pt x="12137" y="4114"/>
                    <a:pt x="16869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8" name="Line"/>
            <p:cNvSpPr/>
            <p:nvPr/>
          </p:nvSpPr>
          <p:spPr>
            <a:xfrm>
              <a:off x="5522383" y="849311"/>
              <a:ext cx="118142" cy="303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1" h="21333" fill="norm" stroke="1" extrusionOk="0">
                  <a:moveTo>
                    <a:pt x="8337" y="0"/>
                  </a:moveTo>
                  <a:cubicBezTo>
                    <a:pt x="11747" y="3575"/>
                    <a:pt x="15158" y="7150"/>
                    <a:pt x="17621" y="10055"/>
                  </a:cubicBezTo>
                  <a:cubicBezTo>
                    <a:pt x="20084" y="12960"/>
                    <a:pt x="21600" y="15194"/>
                    <a:pt x="21032" y="17057"/>
                  </a:cubicBezTo>
                  <a:cubicBezTo>
                    <a:pt x="20463" y="18919"/>
                    <a:pt x="17811" y="20408"/>
                    <a:pt x="14211" y="21004"/>
                  </a:cubicBezTo>
                  <a:cubicBezTo>
                    <a:pt x="10611" y="21600"/>
                    <a:pt x="6063" y="21302"/>
                    <a:pt x="3411" y="20781"/>
                  </a:cubicBezTo>
                  <a:cubicBezTo>
                    <a:pt x="758" y="20259"/>
                    <a:pt x="0" y="19514"/>
                    <a:pt x="0" y="18770"/>
                  </a:cubicBezTo>
                  <a:cubicBezTo>
                    <a:pt x="0" y="18025"/>
                    <a:pt x="758" y="17280"/>
                    <a:pt x="1516" y="165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9" name="Line"/>
            <p:cNvSpPr/>
            <p:nvPr/>
          </p:nvSpPr>
          <p:spPr>
            <a:xfrm>
              <a:off x="5740399" y="754061"/>
              <a:ext cx="130523" cy="43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1600" fill="norm" stroke="1" extrusionOk="0">
                  <a:moveTo>
                    <a:pt x="0" y="0"/>
                  </a:moveTo>
                  <a:cubicBezTo>
                    <a:pt x="5143" y="1800"/>
                    <a:pt x="10286" y="3600"/>
                    <a:pt x="14400" y="6088"/>
                  </a:cubicBezTo>
                  <a:cubicBezTo>
                    <a:pt x="18514" y="8576"/>
                    <a:pt x="21600" y="11753"/>
                    <a:pt x="21086" y="14400"/>
                  </a:cubicBezTo>
                  <a:cubicBezTo>
                    <a:pt x="20571" y="17047"/>
                    <a:pt x="16457" y="19165"/>
                    <a:pt x="13543" y="20276"/>
                  </a:cubicBezTo>
                  <a:cubicBezTo>
                    <a:pt x="10629" y="21388"/>
                    <a:pt x="8914" y="21494"/>
                    <a:pt x="72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0" name="Line"/>
            <p:cNvSpPr/>
            <p:nvPr/>
          </p:nvSpPr>
          <p:spPr>
            <a:xfrm>
              <a:off x="6254750" y="931861"/>
              <a:ext cx="184150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62" y="14400"/>
                    <a:pt x="10924" y="7200"/>
                    <a:pt x="14524" y="3600"/>
                  </a:cubicBezTo>
                  <a:cubicBezTo>
                    <a:pt x="18124" y="0"/>
                    <a:pt x="1986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1" name="Line"/>
            <p:cNvSpPr/>
            <p:nvPr/>
          </p:nvSpPr>
          <p:spPr>
            <a:xfrm>
              <a:off x="6234573" y="1071561"/>
              <a:ext cx="178928" cy="40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0917" fill="norm" stroke="1" extrusionOk="0">
                  <a:moveTo>
                    <a:pt x="1640" y="12960"/>
                  </a:moveTo>
                  <a:cubicBezTo>
                    <a:pt x="636" y="16200"/>
                    <a:pt x="-369" y="19440"/>
                    <a:pt x="133" y="20520"/>
                  </a:cubicBezTo>
                  <a:cubicBezTo>
                    <a:pt x="636" y="21600"/>
                    <a:pt x="2645" y="20520"/>
                    <a:pt x="6412" y="16740"/>
                  </a:cubicBezTo>
                  <a:cubicBezTo>
                    <a:pt x="10180" y="12960"/>
                    <a:pt x="15705" y="6480"/>
                    <a:pt x="2123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2" name="Line"/>
            <p:cNvSpPr/>
            <p:nvPr/>
          </p:nvSpPr>
          <p:spPr>
            <a:xfrm>
              <a:off x="914400" y="1478602"/>
              <a:ext cx="1238621" cy="186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333" fill="norm" stroke="1" extrusionOk="0">
                  <a:moveTo>
                    <a:pt x="0" y="17400"/>
                  </a:moveTo>
                  <a:cubicBezTo>
                    <a:pt x="1141" y="16672"/>
                    <a:pt x="2281" y="15944"/>
                    <a:pt x="3514" y="14973"/>
                  </a:cubicBezTo>
                  <a:cubicBezTo>
                    <a:pt x="4747" y="14002"/>
                    <a:pt x="6072" y="12789"/>
                    <a:pt x="7433" y="11697"/>
                  </a:cubicBezTo>
                  <a:cubicBezTo>
                    <a:pt x="8795" y="10605"/>
                    <a:pt x="10193" y="9634"/>
                    <a:pt x="11646" y="8542"/>
                  </a:cubicBezTo>
                  <a:cubicBezTo>
                    <a:pt x="13100" y="7450"/>
                    <a:pt x="14609" y="6236"/>
                    <a:pt x="15933" y="5023"/>
                  </a:cubicBezTo>
                  <a:cubicBezTo>
                    <a:pt x="17258" y="3809"/>
                    <a:pt x="18399" y="2596"/>
                    <a:pt x="19171" y="1746"/>
                  </a:cubicBezTo>
                  <a:cubicBezTo>
                    <a:pt x="19944" y="897"/>
                    <a:pt x="20349" y="411"/>
                    <a:pt x="20717" y="169"/>
                  </a:cubicBezTo>
                  <a:cubicBezTo>
                    <a:pt x="21085" y="-74"/>
                    <a:pt x="21416" y="-74"/>
                    <a:pt x="21508" y="290"/>
                  </a:cubicBezTo>
                  <a:cubicBezTo>
                    <a:pt x="21600" y="654"/>
                    <a:pt x="21453" y="1382"/>
                    <a:pt x="20790" y="2596"/>
                  </a:cubicBezTo>
                  <a:cubicBezTo>
                    <a:pt x="20128" y="3809"/>
                    <a:pt x="18951" y="5508"/>
                    <a:pt x="17773" y="6843"/>
                  </a:cubicBezTo>
                  <a:cubicBezTo>
                    <a:pt x="16596" y="8178"/>
                    <a:pt x="15418" y="9148"/>
                    <a:pt x="14112" y="10241"/>
                  </a:cubicBezTo>
                  <a:cubicBezTo>
                    <a:pt x="12805" y="11333"/>
                    <a:pt x="11370" y="12546"/>
                    <a:pt x="9935" y="13881"/>
                  </a:cubicBezTo>
                  <a:cubicBezTo>
                    <a:pt x="8500" y="15216"/>
                    <a:pt x="7065" y="16672"/>
                    <a:pt x="5648" y="17886"/>
                  </a:cubicBezTo>
                  <a:cubicBezTo>
                    <a:pt x="4232" y="19099"/>
                    <a:pt x="2833" y="20070"/>
                    <a:pt x="2355" y="20677"/>
                  </a:cubicBezTo>
                  <a:cubicBezTo>
                    <a:pt x="1877" y="21283"/>
                    <a:pt x="2318" y="21526"/>
                    <a:pt x="3312" y="21162"/>
                  </a:cubicBezTo>
                  <a:cubicBezTo>
                    <a:pt x="4305" y="20798"/>
                    <a:pt x="5851" y="19827"/>
                    <a:pt x="7231" y="18856"/>
                  </a:cubicBezTo>
                  <a:cubicBezTo>
                    <a:pt x="8611" y="17886"/>
                    <a:pt x="9825" y="16915"/>
                    <a:pt x="11186" y="15459"/>
                  </a:cubicBezTo>
                  <a:cubicBezTo>
                    <a:pt x="12548" y="14002"/>
                    <a:pt x="14057" y="12061"/>
                    <a:pt x="15400" y="10362"/>
                  </a:cubicBezTo>
                  <a:cubicBezTo>
                    <a:pt x="16743" y="8663"/>
                    <a:pt x="17920" y="7207"/>
                    <a:pt x="18601" y="6479"/>
                  </a:cubicBezTo>
                  <a:cubicBezTo>
                    <a:pt x="19282" y="5751"/>
                    <a:pt x="19466" y="5751"/>
                    <a:pt x="19576" y="5872"/>
                  </a:cubicBezTo>
                  <a:cubicBezTo>
                    <a:pt x="19687" y="5993"/>
                    <a:pt x="19723" y="6236"/>
                    <a:pt x="19760" y="64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3" name="Line"/>
            <p:cNvSpPr/>
            <p:nvPr/>
          </p:nvSpPr>
          <p:spPr>
            <a:xfrm>
              <a:off x="6917266" y="754061"/>
              <a:ext cx="29634" cy="205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4" fill="norm" stroke="1" extrusionOk="0">
                  <a:moveTo>
                    <a:pt x="21600" y="0"/>
                  </a:moveTo>
                  <a:cubicBezTo>
                    <a:pt x="15429" y="6171"/>
                    <a:pt x="9257" y="12343"/>
                    <a:pt x="5400" y="15980"/>
                  </a:cubicBezTo>
                  <a:cubicBezTo>
                    <a:pt x="1543" y="19616"/>
                    <a:pt x="0" y="20718"/>
                    <a:pt x="0" y="21159"/>
                  </a:cubicBezTo>
                  <a:cubicBezTo>
                    <a:pt x="0" y="21600"/>
                    <a:pt x="1543" y="21380"/>
                    <a:pt x="3086" y="211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4" name="Line"/>
            <p:cNvSpPr/>
            <p:nvPr/>
          </p:nvSpPr>
          <p:spPr>
            <a:xfrm>
              <a:off x="6718300" y="1103311"/>
              <a:ext cx="381000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20" y="16200"/>
                    <a:pt x="6240" y="10800"/>
                    <a:pt x="9840" y="7200"/>
                  </a:cubicBezTo>
                  <a:cubicBezTo>
                    <a:pt x="13440" y="3600"/>
                    <a:pt x="1752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5" name="Line"/>
            <p:cNvSpPr/>
            <p:nvPr/>
          </p:nvSpPr>
          <p:spPr>
            <a:xfrm>
              <a:off x="6845299" y="1224386"/>
              <a:ext cx="183201" cy="215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557" fill="norm" stroke="1" extrusionOk="0">
                  <a:moveTo>
                    <a:pt x="0" y="1863"/>
                  </a:moveTo>
                  <a:cubicBezTo>
                    <a:pt x="2234" y="1228"/>
                    <a:pt x="4469" y="592"/>
                    <a:pt x="6207" y="275"/>
                  </a:cubicBezTo>
                  <a:cubicBezTo>
                    <a:pt x="7945" y="-43"/>
                    <a:pt x="9186" y="-43"/>
                    <a:pt x="10428" y="63"/>
                  </a:cubicBezTo>
                  <a:cubicBezTo>
                    <a:pt x="11669" y="169"/>
                    <a:pt x="12910" y="381"/>
                    <a:pt x="13407" y="1016"/>
                  </a:cubicBezTo>
                  <a:cubicBezTo>
                    <a:pt x="13903" y="1651"/>
                    <a:pt x="13655" y="2710"/>
                    <a:pt x="12662" y="3663"/>
                  </a:cubicBezTo>
                  <a:cubicBezTo>
                    <a:pt x="11669" y="4616"/>
                    <a:pt x="9931" y="5463"/>
                    <a:pt x="9683" y="6098"/>
                  </a:cubicBezTo>
                  <a:cubicBezTo>
                    <a:pt x="9434" y="6733"/>
                    <a:pt x="10676" y="7157"/>
                    <a:pt x="12538" y="7686"/>
                  </a:cubicBezTo>
                  <a:cubicBezTo>
                    <a:pt x="14400" y="8216"/>
                    <a:pt x="16883" y="8851"/>
                    <a:pt x="18621" y="9698"/>
                  </a:cubicBezTo>
                  <a:cubicBezTo>
                    <a:pt x="20359" y="10545"/>
                    <a:pt x="21352" y="11604"/>
                    <a:pt x="21476" y="13298"/>
                  </a:cubicBezTo>
                  <a:cubicBezTo>
                    <a:pt x="21600" y="14992"/>
                    <a:pt x="20855" y="17322"/>
                    <a:pt x="17379" y="18804"/>
                  </a:cubicBezTo>
                  <a:cubicBezTo>
                    <a:pt x="13903" y="20286"/>
                    <a:pt x="7697" y="20922"/>
                    <a:pt x="1490" y="215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6" name="Line"/>
            <p:cNvSpPr/>
            <p:nvPr/>
          </p:nvSpPr>
          <p:spPr>
            <a:xfrm>
              <a:off x="2647950" y="1574156"/>
              <a:ext cx="1028700" cy="75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24" fill="norm" stroke="1" extrusionOk="0">
                  <a:moveTo>
                    <a:pt x="0" y="1451"/>
                  </a:moveTo>
                  <a:cubicBezTo>
                    <a:pt x="311" y="7704"/>
                    <a:pt x="622" y="13957"/>
                    <a:pt x="1067" y="17367"/>
                  </a:cubicBezTo>
                  <a:cubicBezTo>
                    <a:pt x="1511" y="20778"/>
                    <a:pt x="2089" y="21346"/>
                    <a:pt x="3044" y="18504"/>
                  </a:cubicBezTo>
                  <a:cubicBezTo>
                    <a:pt x="4000" y="15662"/>
                    <a:pt x="5333" y="9409"/>
                    <a:pt x="6400" y="5430"/>
                  </a:cubicBezTo>
                  <a:cubicBezTo>
                    <a:pt x="7467" y="1451"/>
                    <a:pt x="8267" y="-254"/>
                    <a:pt x="8867" y="30"/>
                  </a:cubicBezTo>
                  <a:cubicBezTo>
                    <a:pt x="9467" y="314"/>
                    <a:pt x="9867" y="2588"/>
                    <a:pt x="10578" y="5999"/>
                  </a:cubicBezTo>
                  <a:cubicBezTo>
                    <a:pt x="11289" y="9409"/>
                    <a:pt x="12311" y="13957"/>
                    <a:pt x="13467" y="15093"/>
                  </a:cubicBezTo>
                  <a:cubicBezTo>
                    <a:pt x="14622" y="16230"/>
                    <a:pt x="15911" y="13957"/>
                    <a:pt x="17111" y="11967"/>
                  </a:cubicBezTo>
                  <a:cubicBezTo>
                    <a:pt x="18311" y="9978"/>
                    <a:pt x="19422" y="8272"/>
                    <a:pt x="20156" y="8272"/>
                  </a:cubicBezTo>
                  <a:cubicBezTo>
                    <a:pt x="20889" y="8272"/>
                    <a:pt x="21244" y="9978"/>
                    <a:pt x="21600" y="116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7" name="Line"/>
            <p:cNvSpPr/>
            <p:nvPr/>
          </p:nvSpPr>
          <p:spPr>
            <a:xfrm>
              <a:off x="2807982" y="1922029"/>
              <a:ext cx="132068" cy="507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400" fill="norm" stroke="1" extrusionOk="0">
                  <a:moveTo>
                    <a:pt x="21392" y="1357"/>
                  </a:moveTo>
                  <a:cubicBezTo>
                    <a:pt x="21049" y="911"/>
                    <a:pt x="20706" y="465"/>
                    <a:pt x="19335" y="197"/>
                  </a:cubicBezTo>
                  <a:cubicBezTo>
                    <a:pt x="17963" y="-71"/>
                    <a:pt x="15563" y="-160"/>
                    <a:pt x="12649" y="554"/>
                  </a:cubicBezTo>
                  <a:cubicBezTo>
                    <a:pt x="9735" y="1268"/>
                    <a:pt x="6306" y="2785"/>
                    <a:pt x="4421" y="3812"/>
                  </a:cubicBezTo>
                  <a:cubicBezTo>
                    <a:pt x="2535" y="4838"/>
                    <a:pt x="2192" y="5374"/>
                    <a:pt x="2535" y="5820"/>
                  </a:cubicBezTo>
                  <a:cubicBezTo>
                    <a:pt x="2878" y="6266"/>
                    <a:pt x="3906" y="6623"/>
                    <a:pt x="5278" y="6802"/>
                  </a:cubicBezTo>
                  <a:cubicBezTo>
                    <a:pt x="6649" y="6980"/>
                    <a:pt x="8363" y="6980"/>
                    <a:pt x="10249" y="6936"/>
                  </a:cubicBezTo>
                  <a:cubicBezTo>
                    <a:pt x="12135" y="6891"/>
                    <a:pt x="14192" y="6802"/>
                    <a:pt x="15049" y="6980"/>
                  </a:cubicBezTo>
                  <a:cubicBezTo>
                    <a:pt x="15906" y="7159"/>
                    <a:pt x="15563" y="7605"/>
                    <a:pt x="14363" y="8230"/>
                  </a:cubicBezTo>
                  <a:cubicBezTo>
                    <a:pt x="13163" y="8855"/>
                    <a:pt x="11106" y="9658"/>
                    <a:pt x="9563" y="10551"/>
                  </a:cubicBezTo>
                  <a:cubicBezTo>
                    <a:pt x="8021" y="11443"/>
                    <a:pt x="6992" y="12425"/>
                    <a:pt x="6478" y="13362"/>
                  </a:cubicBezTo>
                  <a:cubicBezTo>
                    <a:pt x="5963" y="14300"/>
                    <a:pt x="5963" y="15192"/>
                    <a:pt x="4935" y="16219"/>
                  </a:cubicBezTo>
                  <a:cubicBezTo>
                    <a:pt x="3906" y="17245"/>
                    <a:pt x="1849" y="18405"/>
                    <a:pt x="821" y="19209"/>
                  </a:cubicBezTo>
                  <a:cubicBezTo>
                    <a:pt x="-208" y="20012"/>
                    <a:pt x="-208" y="20458"/>
                    <a:pt x="478" y="20815"/>
                  </a:cubicBezTo>
                  <a:cubicBezTo>
                    <a:pt x="1163" y="21172"/>
                    <a:pt x="2535" y="21440"/>
                    <a:pt x="4763" y="21395"/>
                  </a:cubicBezTo>
                  <a:cubicBezTo>
                    <a:pt x="6992" y="21351"/>
                    <a:pt x="10078" y="20994"/>
                    <a:pt x="13163" y="206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8" name="Line"/>
            <p:cNvSpPr/>
            <p:nvPr/>
          </p:nvSpPr>
          <p:spPr>
            <a:xfrm>
              <a:off x="3030109" y="2016895"/>
              <a:ext cx="121213" cy="305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5" h="21182" fill="norm" stroke="1" extrusionOk="0">
                  <a:moveTo>
                    <a:pt x="5291" y="8432"/>
                  </a:moveTo>
                  <a:cubicBezTo>
                    <a:pt x="4558" y="11518"/>
                    <a:pt x="3826" y="14604"/>
                    <a:pt x="3460" y="16514"/>
                  </a:cubicBezTo>
                  <a:cubicBezTo>
                    <a:pt x="3094" y="18424"/>
                    <a:pt x="3094" y="19159"/>
                    <a:pt x="3094" y="19894"/>
                  </a:cubicBezTo>
                  <a:cubicBezTo>
                    <a:pt x="3094" y="20628"/>
                    <a:pt x="3094" y="21363"/>
                    <a:pt x="2545" y="21143"/>
                  </a:cubicBezTo>
                  <a:cubicBezTo>
                    <a:pt x="1996" y="20922"/>
                    <a:pt x="897" y="19747"/>
                    <a:pt x="348" y="16955"/>
                  </a:cubicBezTo>
                  <a:cubicBezTo>
                    <a:pt x="-201" y="14163"/>
                    <a:pt x="-201" y="9755"/>
                    <a:pt x="1080" y="6596"/>
                  </a:cubicBezTo>
                  <a:cubicBezTo>
                    <a:pt x="2362" y="3436"/>
                    <a:pt x="4924" y="1526"/>
                    <a:pt x="8036" y="645"/>
                  </a:cubicBezTo>
                  <a:cubicBezTo>
                    <a:pt x="11148" y="-237"/>
                    <a:pt x="14809" y="-90"/>
                    <a:pt x="17372" y="351"/>
                  </a:cubicBezTo>
                  <a:cubicBezTo>
                    <a:pt x="19935" y="792"/>
                    <a:pt x="21399" y="1526"/>
                    <a:pt x="20850" y="2849"/>
                  </a:cubicBezTo>
                  <a:cubicBezTo>
                    <a:pt x="20301" y="4171"/>
                    <a:pt x="17738" y="6081"/>
                    <a:pt x="14443" y="7257"/>
                  </a:cubicBezTo>
                  <a:cubicBezTo>
                    <a:pt x="11148" y="8432"/>
                    <a:pt x="7121" y="8873"/>
                    <a:pt x="3094" y="93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9" name="Line"/>
            <p:cNvSpPr/>
            <p:nvPr/>
          </p:nvSpPr>
          <p:spPr>
            <a:xfrm>
              <a:off x="3204633" y="2049461"/>
              <a:ext cx="8468" cy="222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6171"/>
                    <a:pt x="0" y="12343"/>
                    <a:pt x="0" y="15943"/>
                  </a:cubicBezTo>
                  <a:cubicBezTo>
                    <a:pt x="0" y="19543"/>
                    <a:pt x="10800" y="2057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0" name="Line"/>
            <p:cNvSpPr/>
            <p:nvPr/>
          </p:nvSpPr>
          <p:spPr>
            <a:xfrm>
              <a:off x="3187700" y="1999905"/>
              <a:ext cx="146050" cy="106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0" fill="norm" stroke="1" extrusionOk="0">
                  <a:moveTo>
                    <a:pt x="0" y="20940"/>
                  </a:moveTo>
                  <a:cubicBezTo>
                    <a:pt x="0" y="17202"/>
                    <a:pt x="0" y="13463"/>
                    <a:pt x="2817" y="9725"/>
                  </a:cubicBezTo>
                  <a:cubicBezTo>
                    <a:pt x="5635" y="5986"/>
                    <a:pt x="11270" y="2248"/>
                    <a:pt x="14870" y="794"/>
                  </a:cubicBezTo>
                  <a:cubicBezTo>
                    <a:pt x="18470" y="-660"/>
                    <a:pt x="20035" y="171"/>
                    <a:pt x="21600" y="10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1" name="Line"/>
            <p:cNvSpPr/>
            <p:nvPr/>
          </p:nvSpPr>
          <p:spPr>
            <a:xfrm>
              <a:off x="3200400" y="2106611"/>
              <a:ext cx="158750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32" y="15055"/>
                    <a:pt x="8064" y="8509"/>
                    <a:pt x="11664" y="4909"/>
                  </a:cubicBezTo>
                  <a:cubicBezTo>
                    <a:pt x="15264" y="1309"/>
                    <a:pt x="18432" y="6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2" name="Line"/>
            <p:cNvSpPr/>
            <p:nvPr/>
          </p:nvSpPr>
          <p:spPr>
            <a:xfrm>
              <a:off x="3314700" y="2246311"/>
              <a:ext cx="31750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3" name="Line"/>
            <p:cNvSpPr/>
            <p:nvPr/>
          </p:nvSpPr>
          <p:spPr>
            <a:xfrm>
              <a:off x="3473450" y="2004743"/>
              <a:ext cx="241300" cy="355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8" fill="norm" stroke="1" extrusionOk="0">
                  <a:moveTo>
                    <a:pt x="0" y="21488"/>
                  </a:moveTo>
                  <a:cubicBezTo>
                    <a:pt x="0" y="19187"/>
                    <a:pt x="0" y="16887"/>
                    <a:pt x="474" y="13628"/>
                  </a:cubicBezTo>
                  <a:cubicBezTo>
                    <a:pt x="947" y="10368"/>
                    <a:pt x="1895" y="6151"/>
                    <a:pt x="2747" y="3595"/>
                  </a:cubicBezTo>
                  <a:cubicBezTo>
                    <a:pt x="3600" y="1038"/>
                    <a:pt x="4358" y="144"/>
                    <a:pt x="4832" y="16"/>
                  </a:cubicBezTo>
                  <a:cubicBezTo>
                    <a:pt x="5305" y="-112"/>
                    <a:pt x="5495" y="527"/>
                    <a:pt x="5968" y="1550"/>
                  </a:cubicBezTo>
                  <a:cubicBezTo>
                    <a:pt x="6442" y="2572"/>
                    <a:pt x="7200" y="3978"/>
                    <a:pt x="8053" y="4745"/>
                  </a:cubicBezTo>
                  <a:cubicBezTo>
                    <a:pt x="8905" y="5512"/>
                    <a:pt x="9853" y="5639"/>
                    <a:pt x="10705" y="5512"/>
                  </a:cubicBezTo>
                  <a:cubicBezTo>
                    <a:pt x="11558" y="5384"/>
                    <a:pt x="12316" y="5000"/>
                    <a:pt x="13263" y="4234"/>
                  </a:cubicBezTo>
                  <a:cubicBezTo>
                    <a:pt x="14211" y="3467"/>
                    <a:pt x="15347" y="2316"/>
                    <a:pt x="16389" y="1486"/>
                  </a:cubicBezTo>
                  <a:cubicBezTo>
                    <a:pt x="17432" y="655"/>
                    <a:pt x="18379" y="144"/>
                    <a:pt x="19042" y="527"/>
                  </a:cubicBezTo>
                  <a:cubicBezTo>
                    <a:pt x="19705" y="910"/>
                    <a:pt x="20084" y="2189"/>
                    <a:pt x="20463" y="4425"/>
                  </a:cubicBezTo>
                  <a:cubicBezTo>
                    <a:pt x="20842" y="6662"/>
                    <a:pt x="21221" y="9857"/>
                    <a:pt x="21600" y="130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4" name="Line"/>
            <p:cNvSpPr/>
            <p:nvPr/>
          </p:nvSpPr>
          <p:spPr>
            <a:xfrm>
              <a:off x="3771900" y="1949612"/>
              <a:ext cx="94524" cy="325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3" h="21165" fill="norm" stroke="1" extrusionOk="0">
                  <a:moveTo>
                    <a:pt x="8272" y="7315"/>
                  </a:moveTo>
                  <a:cubicBezTo>
                    <a:pt x="6894" y="10755"/>
                    <a:pt x="5515" y="14194"/>
                    <a:pt x="4826" y="16327"/>
                  </a:cubicBezTo>
                  <a:cubicBezTo>
                    <a:pt x="4136" y="18459"/>
                    <a:pt x="4136" y="19285"/>
                    <a:pt x="4366" y="20041"/>
                  </a:cubicBezTo>
                  <a:cubicBezTo>
                    <a:pt x="4596" y="20798"/>
                    <a:pt x="5055" y="21486"/>
                    <a:pt x="5055" y="21004"/>
                  </a:cubicBezTo>
                  <a:cubicBezTo>
                    <a:pt x="5055" y="20523"/>
                    <a:pt x="4596" y="18872"/>
                    <a:pt x="4366" y="15983"/>
                  </a:cubicBezTo>
                  <a:cubicBezTo>
                    <a:pt x="4136" y="13094"/>
                    <a:pt x="4136" y="8966"/>
                    <a:pt x="4596" y="6352"/>
                  </a:cubicBezTo>
                  <a:cubicBezTo>
                    <a:pt x="5055" y="3738"/>
                    <a:pt x="5974" y="2638"/>
                    <a:pt x="7353" y="1743"/>
                  </a:cubicBezTo>
                  <a:cubicBezTo>
                    <a:pt x="8732" y="849"/>
                    <a:pt x="10570" y="161"/>
                    <a:pt x="12409" y="24"/>
                  </a:cubicBezTo>
                  <a:cubicBezTo>
                    <a:pt x="14247" y="-114"/>
                    <a:pt x="16085" y="299"/>
                    <a:pt x="17923" y="2500"/>
                  </a:cubicBezTo>
                  <a:cubicBezTo>
                    <a:pt x="19762" y="4701"/>
                    <a:pt x="21600" y="8691"/>
                    <a:pt x="19762" y="11787"/>
                  </a:cubicBezTo>
                  <a:cubicBezTo>
                    <a:pt x="17923" y="14882"/>
                    <a:pt x="12409" y="17083"/>
                    <a:pt x="8502" y="18322"/>
                  </a:cubicBezTo>
                  <a:cubicBezTo>
                    <a:pt x="4596" y="19560"/>
                    <a:pt x="2298" y="19835"/>
                    <a:pt x="0" y="20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5" name="Line"/>
            <p:cNvSpPr/>
            <p:nvPr/>
          </p:nvSpPr>
          <p:spPr>
            <a:xfrm>
              <a:off x="3924300" y="2227261"/>
              <a:ext cx="19050" cy="17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5867"/>
                    <a:pt x="16800" y="11733"/>
                    <a:pt x="13200" y="15333"/>
                  </a:cubicBezTo>
                  <a:cubicBezTo>
                    <a:pt x="9600" y="18933"/>
                    <a:pt x="4800" y="202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6" name="Line"/>
            <p:cNvSpPr/>
            <p:nvPr/>
          </p:nvSpPr>
          <p:spPr>
            <a:xfrm>
              <a:off x="4121149" y="2009244"/>
              <a:ext cx="196851" cy="287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2" y="16835"/>
                    <a:pt x="465" y="12071"/>
                    <a:pt x="929" y="8735"/>
                  </a:cubicBezTo>
                  <a:cubicBezTo>
                    <a:pt x="1394" y="5400"/>
                    <a:pt x="2090" y="3494"/>
                    <a:pt x="2671" y="2144"/>
                  </a:cubicBezTo>
                  <a:cubicBezTo>
                    <a:pt x="3252" y="794"/>
                    <a:pt x="3716" y="0"/>
                    <a:pt x="4181" y="0"/>
                  </a:cubicBezTo>
                  <a:cubicBezTo>
                    <a:pt x="4645" y="0"/>
                    <a:pt x="5110" y="794"/>
                    <a:pt x="5458" y="1668"/>
                  </a:cubicBezTo>
                  <a:cubicBezTo>
                    <a:pt x="5806" y="2541"/>
                    <a:pt x="6039" y="3494"/>
                    <a:pt x="6503" y="4447"/>
                  </a:cubicBezTo>
                  <a:cubicBezTo>
                    <a:pt x="6968" y="5400"/>
                    <a:pt x="7665" y="6353"/>
                    <a:pt x="8710" y="6829"/>
                  </a:cubicBezTo>
                  <a:cubicBezTo>
                    <a:pt x="9755" y="7306"/>
                    <a:pt x="11148" y="7306"/>
                    <a:pt x="12194" y="6988"/>
                  </a:cubicBezTo>
                  <a:cubicBezTo>
                    <a:pt x="13239" y="6671"/>
                    <a:pt x="13935" y="6035"/>
                    <a:pt x="14748" y="5162"/>
                  </a:cubicBezTo>
                  <a:cubicBezTo>
                    <a:pt x="15561" y="4288"/>
                    <a:pt x="16490" y="3176"/>
                    <a:pt x="17071" y="3018"/>
                  </a:cubicBezTo>
                  <a:cubicBezTo>
                    <a:pt x="17652" y="2859"/>
                    <a:pt x="17884" y="3653"/>
                    <a:pt x="18000" y="6035"/>
                  </a:cubicBezTo>
                  <a:cubicBezTo>
                    <a:pt x="18116" y="8418"/>
                    <a:pt x="18116" y="12388"/>
                    <a:pt x="18232" y="14771"/>
                  </a:cubicBezTo>
                  <a:cubicBezTo>
                    <a:pt x="18348" y="17153"/>
                    <a:pt x="18581" y="17947"/>
                    <a:pt x="19045" y="18662"/>
                  </a:cubicBezTo>
                  <a:cubicBezTo>
                    <a:pt x="19510" y="19376"/>
                    <a:pt x="20206" y="20012"/>
                    <a:pt x="20671" y="20171"/>
                  </a:cubicBezTo>
                  <a:cubicBezTo>
                    <a:pt x="21135" y="20329"/>
                    <a:pt x="21368" y="20012"/>
                    <a:pt x="21600" y="196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7" name="Line"/>
            <p:cNvSpPr/>
            <p:nvPr/>
          </p:nvSpPr>
          <p:spPr>
            <a:xfrm>
              <a:off x="4381863" y="1953953"/>
              <a:ext cx="89643" cy="393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499" fill="norm" stroke="1" extrusionOk="0">
                  <a:moveTo>
                    <a:pt x="4435" y="9024"/>
                  </a:moveTo>
                  <a:cubicBezTo>
                    <a:pt x="3933" y="11681"/>
                    <a:pt x="3430" y="14338"/>
                    <a:pt x="2928" y="15955"/>
                  </a:cubicBezTo>
                  <a:cubicBezTo>
                    <a:pt x="2426" y="17572"/>
                    <a:pt x="1923" y="18149"/>
                    <a:pt x="1421" y="18149"/>
                  </a:cubicBezTo>
                  <a:cubicBezTo>
                    <a:pt x="919" y="18149"/>
                    <a:pt x="416" y="17572"/>
                    <a:pt x="165" y="15608"/>
                  </a:cubicBezTo>
                  <a:cubicBezTo>
                    <a:pt x="-86" y="13644"/>
                    <a:pt x="-86" y="10295"/>
                    <a:pt x="416" y="7754"/>
                  </a:cubicBezTo>
                  <a:cubicBezTo>
                    <a:pt x="919" y="5212"/>
                    <a:pt x="1923" y="3480"/>
                    <a:pt x="3179" y="2209"/>
                  </a:cubicBezTo>
                  <a:cubicBezTo>
                    <a:pt x="4435" y="939"/>
                    <a:pt x="5942" y="130"/>
                    <a:pt x="7700" y="15"/>
                  </a:cubicBezTo>
                  <a:cubicBezTo>
                    <a:pt x="9458" y="-101"/>
                    <a:pt x="11467" y="477"/>
                    <a:pt x="14481" y="2440"/>
                  </a:cubicBezTo>
                  <a:cubicBezTo>
                    <a:pt x="17495" y="4404"/>
                    <a:pt x="21514" y="7754"/>
                    <a:pt x="21263" y="10930"/>
                  </a:cubicBezTo>
                  <a:cubicBezTo>
                    <a:pt x="21012" y="14106"/>
                    <a:pt x="16491" y="17110"/>
                    <a:pt x="12723" y="18842"/>
                  </a:cubicBezTo>
                  <a:cubicBezTo>
                    <a:pt x="8956" y="20575"/>
                    <a:pt x="5942" y="21037"/>
                    <a:pt x="2928" y="214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8" name="Line"/>
            <p:cNvSpPr/>
            <p:nvPr/>
          </p:nvSpPr>
          <p:spPr>
            <a:xfrm>
              <a:off x="4425949" y="2284411"/>
              <a:ext cx="96704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6" h="21600" fill="norm" stroke="1" extrusionOk="0">
                  <a:moveTo>
                    <a:pt x="20681" y="0"/>
                  </a:moveTo>
                  <a:cubicBezTo>
                    <a:pt x="21140" y="1800"/>
                    <a:pt x="21600" y="3600"/>
                    <a:pt x="18153" y="7200"/>
                  </a:cubicBezTo>
                  <a:cubicBezTo>
                    <a:pt x="14706" y="10800"/>
                    <a:pt x="7353" y="16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9" name="Line"/>
            <p:cNvSpPr/>
            <p:nvPr/>
          </p:nvSpPr>
          <p:spPr>
            <a:xfrm>
              <a:off x="4667613" y="1973261"/>
              <a:ext cx="259988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600" fill="norm" stroke="1" extrusionOk="0">
                  <a:moveTo>
                    <a:pt x="493" y="21600"/>
                  </a:moveTo>
                  <a:cubicBezTo>
                    <a:pt x="144" y="18600"/>
                    <a:pt x="-204" y="15600"/>
                    <a:pt x="144" y="12900"/>
                  </a:cubicBezTo>
                  <a:cubicBezTo>
                    <a:pt x="493" y="10200"/>
                    <a:pt x="1538" y="7800"/>
                    <a:pt x="4673" y="6000"/>
                  </a:cubicBezTo>
                  <a:cubicBezTo>
                    <a:pt x="7809" y="4200"/>
                    <a:pt x="13035" y="3000"/>
                    <a:pt x="16170" y="2100"/>
                  </a:cubicBezTo>
                  <a:cubicBezTo>
                    <a:pt x="19306" y="1200"/>
                    <a:pt x="20351" y="600"/>
                    <a:pt x="2139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0" name="Line"/>
            <p:cNvSpPr/>
            <p:nvPr/>
          </p:nvSpPr>
          <p:spPr>
            <a:xfrm>
              <a:off x="4774073" y="1960561"/>
              <a:ext cx="75654" cy="282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95" h="21494" fill="norm" stroke="1" extrusionOk="0">
                  <a:moveTo>
                    <a:pt x="10264" y="0"/>
                  </a:moveTo>
                  <a:cubicBezTo>
                    <a:pt x="8049" y="484"/>
                    <a:pt x="5833" y="967"/>
                    <a:pt x="5002" y="1612"/>
                  </a:cubicBezTo>
                  <a:cubicBezTo>
                    <a:pt x="4172" y="2257"/>
                    <a:pt x="4725" y="3063"/>
                    <a:pt x="7772" y="5319"/>
                  </a:cubicBezTo>
                  <a:cubicBezTo>
                    <a:pt x="10818" y="7576"/>
                    <a:pt x="16356" y="11284"/>
                    <a:pt x="18572" y="14024"/>
                  </a:cubicBezTo>
                  <a:cubicBezTo>
                    <a:pt x="20787" y="16764"/>
                    <a:pt x="19679" y="18537"/>
                    <a:pt x="17741" y="19666"/>
                  </a:cubicBezTo>
                  <a:cubicBezTo>
                    <a:pt x="15802" y="20794"/>
                    <a:pt x="13033" y="21278"/>
                    <a:pt x="9433" y="21439"/>
                  </a:cubicBezTo>
                  <a:cubicBezTo>
                    <a:pt x="5833" y="21600"/>
                    <a:pt x="1402" y="21439"/>
                    <a:pt x="295" y="20552"/>
                  </a:cubicBezTo>
                  <a:cubicBezTo>
                    <a:pt x="-813" y="19666"/>
                    <a:pt x="1402" y="18054"/>
                    <a:pt x="3618" y="164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1" name="Line"/>
            <p:cNvSpPr/>
            <p:nvPr/>
          </p:nvSpPr>
          <p:spPr>
            <a:xfrm>
              <a:off x="4933950" y="1973261"/>
              <a:ext cx="222250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80" y="15055"/>
                    <a:pt x="5760" y="8509"/>
                    <a:pt x="9360" y="4909"/>
                  </a:cubicBezTo>
                  <a:cubicBezTo>
                    <a:pt x="12960" y="1309"/>
                    <a:pt x="17280" y="6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2" name="Line"/>
            <p:cNvSpPr/>
            <p:nvPr/>
          </p:nvSpPr>
          <p:spPr>
            <a:xfrm>
              <a:off x="4978399" y="1979611"/>
              <a:ext cx="135741" cy="234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600" fill="norm" stroke="1" extrusionOk="0">
                  <a:moveTo>
                    <a:pt x="15951" y="0"/>
                  </a:moveTo>
                  <a:cubicBezTo>
                    <a:pt x="14289" y="195"/>
                    <a:pt x="12628" y="389"/>
                    <a:pt x="11797" y="973"/>
                  </a:cubicBezTo>
                  <a:cubicBezTo>
                    <a:pt x="10966" y="1557"/>
                    <a:pt x="10966" y="2530"/>
                    <a:pt x="12628" y="4573"/>
                  </a:cubicBezTo>
                  <a:cubicBezTo>
                    <a:pt x="14289" y="6616"/>
                    <a:pt x="17612" y="9730"/>
                    <a:pt x="19440" y="11870"/>
                  </a:cubicBezTo>
                  <a:cubicBezTo>
                    <a:pt x="21268" y="14011"/>
                    <a:pt x="21600" y="15178"/>
                    <a:pt x="21102" y="16249"/>
                  </a:cubicBezTo>
                  <a:cubicBezTo>
                    <a:pt x="20603" y="17319"/>
                    <a:pt x="19274" y="18292"/>
                    <a:pt x="15618" y="19168"/>
                  </a:cubicBezTo>
                  <a:cubicBezTo>
                    <a:pt x="11963" y="20043"/>
                    <a:pt x="5982" y="2082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3" name="Line"/>
            <p:cNvSpPr/>
            <p:nvPr/>
          </p:nvSpPr>
          <p:spPr>
            <a:xfrm>
              <a:off x="5143499" y="2227261"/>
              <a:ext cx="49557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8" h="21600" fill="norm" stroke="1" extrusionOk="0">
                  <a:moveTo>
                    <a:pt x="18144" y="0"/>
                  </a:moveTo>
                  <a:cubicBezTo>
                    <a:pt x="19872" y="2160"/>
                    <a:pt x="21600" y="4320"/>
                    <a:pt x="18576" y="7920"/>
                  </a:cubicBezTo>
                  <a:cubicBezTo>
                    <a:pt x="15552" y="11520"/>
                    <a:pt x="7776" y="165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4" name="Line"/>
            <p:cNvSpPr/>
            <p:nvPr/>
          </p:nvSpPr>
          <p:spPr>
            <a:xfrm>
              <a:off x="5276850" y="1971144"/>
              <a:ext cx="215900" cy="71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3" fill="norm" stroke="1" extrusionOk="0">
                  <a:moveTo>
                    <a:pt x="0" y="20983"/>
                  </a:moveTo>
                  <a:cubicBezTo>
                    <a:pt x="212" y="17897"/>
                    <a:pt x="424" y="14812"/>
                    <a:pt x="3494" y="11109"/>
                  </a:cubicBezTo>
                  <a:cubicBezTo>
                    <a:pt x="6565" y="7406"/>
                    <a:pt x="12494" y="3086"/>
                    <a:pt x="15988" y="1234"/>
                  </a:cubicBezTo>
                  <a:cubicBezTo>
                    <a:pt x="19482" y="-617"/>
                    <a:pt x="20541" y="0"/>
                    <a:pt x="21600" y="6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5" name="Line"/>
            <p:cNvSpPr/>
            <p:nvPr/>
          </p:nvSpPr>
          <p:spPr>
            <a:xfrm>
              <a:off x="5327650" y="2024061"/>
              <a:ext cx="127731" cy="228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0" h="21347" fill="norm" stroke="1" extrusionOk="0">
                  <a:moveTo>
                    <a:pt x="8229" y="0"/>
                  </a:moveTo>
                  <a:cubicBezTo>
                    <a:pt x="13029" y="4161"/>
                    <a:pt x="17829" y="8323"/>
                    <a:pt x="19714" y="11791"/>
                  </a:cubicBezTo>
                  <a:cubicBezTo>
                    <a:pt x="21600" y="15259"/>
                    <a:pt x="20571" y="18033"/>
                    <a:pt x="18171" y="19618"/>
                  </a:cubicBezTo>
                  <a:cubicBezTo>
                    <a:pt x="15771" y="21204"/>
                    <a:pt x="12000" y="21600"/>
                    <a:pt x="8743" y="21204"/>
                  </a:cubicBezTo>
                  <a:cubicBezTo>
                    <a:pt x="5486" y="20807"/>
                    <a:pt x="2743" y="19618"/>
                    <a:pt x="1371" y="18330"/>
                  </a:cubicBezTo>
                  <a:cubicBezTo>
                    <a:pt x="0" y="17042"/>
                    <a:pt x="0" y="15655"/>
                    <a:pt x="0" y="142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6" name="Line"/>
            <p:cNvSpPr/>
            <p:nvPr/>
          </p:nvSpPr>
          <p:spPr>
            <a:xfrm>
              <a:off x="5568950" y="1979611"/>
              <a:ext cx="165100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31" y="15600"/>
                    <a:pt x="1662" y="9600"/>
                    <a:pt x="5262" y="6000"/>
                  </a:cubicBezTo>
                  <a:cubicBezTo>
                    <a:pt x="8862" y="2400"/>
                    <a:pt x="15231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7" name="Line"/>
            <p:cNvSpPr/>
            <p:nvPr/>
          </p:nvSpPr>
          <p:spPr>
            <a:xfrm>
              <a:off x="5638800" y="1985961"/>
              <a:ext cx="84813" cy="251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1429" fill="norm" stroke="1" extrusionOk="0">
                  <a:moveTo>
                    <a:pt x="9483" y="0"/>
                  </a:moveTo>
                  <a:cubicBezTo>
                    <a:pt x="7376" y="540"/>
                    <a:pt x="5268" y="1080"/>
                    <a:pt x="4478" y="1800"/>
                  </a:cubicBezTo>
                  <a:cubicBezTo>
                    <a:pt x="3688" y="2520"/>
                    <a:pt x="4215" y="3420"/>
                    <a:pt x="6849" y="5310"/>
                  </a:cubicBezTo>
                  <a:cubicBezTo>
                    <a:pt x="9483" y="7200"/>
                    <a:pt x="14224" y="10080"/>
                    <a:pt x="16859" y="11970"/>
                  </a:cubicBezTo>
                  <a:cubicBezTo>
                    <a:pt x="19493" y="13860"/>
                    <a:pt x="20020" y="14760"/>
                    <a:pt x="20546" y="15660"/>
                  </a:cubicBezTo>
                  <a:cubicBezTo>
                    <a:pt x="21073" y="16560"/>
                    <a:pt x="21600" y="17460"/>
                    <a:pt x="20283" y="18450"/>
                  </a:cubicBezTo>
                  <a:cubicBezTo>
                    <a:pt x="18966" y="19440"/>
                    <a:pt x="15805" y="20520"/>
                    <a:pt x="12380" y="21060"/>
                  </a:cubicBezTo>
                  <a:cubicBezTo>
                    <a:pt x="8956" y="21600"/>
                    <a:pt x="5268" y="21600"/>
                    <a:pt x="3161" y="20700"/>
                  </a:cubicBezTo>
                  <a:cubicBezTo>
                    <a:pt x="1054" y="19800"/>
                    <a:pt x="527" y="18000"/>
                    <a:pt x="0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8" name="Line"/>
            <p:cNvSpPr/>
            <p:nvPr/>
          </p:nvSpPr>
          <p:spPr>
            <a:xfrm>
              <a:off x="5778500" y="1888730"/>
              <a:ext cx="128090" cy="410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1366" fill="norm" stroke="1" extrusionOk="0">
                  <a:moveTo>
                    <a:pt x="1045" y="1426"/>
                  </a:moveTo>
                  <a:cubicBezTo>
                    <a:pt x="2090" y="875"/>
                    <a:pt x="3135" y="324"/>
                    <a:pt x="5923" y="103"/>
                  </a:cubicBezTo>
                  <a:cubicBezTo>
                    <a:pt x="8710" y="-117"/>
                    <a:pt x="13239" y="-7"/>
                    <a:pt x="15677" y="654"/>
                  </a:cubicBezTo>
                  <a:cubicBezTo>
                    <a:pt x="18116" y="1316"/>
                    <a:pt x="18465" y="2528"/>
                    <a:pt x="17245" y="3850"/>
                  </a:cubicBezTo>
                  <a:cubicBezTo>
                    <a:pt x="16026" y="5173"/>
                    <a:pt x="13239" y="6605"/>
                    <a:pt x="11497" y="7873"/>
                  </a:cubicBezTo>
                  <a:cubicBezTo>
                    <a:pt x="9755" y="9140"/>
                    <a:pt x="9058" y="10242"/>
                    <a:pt x="10452" y="11344"/>
                  </a:cubicBezTo>
                  <a:cubicBezTo>
                    <a:pt x="11845" y="12446"/>
                    <a:pt x="15329" y="13548"/>
                    <a:pt x="17768" y="14816"/>
                  </a:cubicBezTo>
                  <a:cubicBezTo>
                    <a:pt x="20206" y="16083"/>
                    <a:pt x="21600" y="17516"/>
                    <a:pt x="20903" y="18673"/>
                  </a:cubicBezTo>
                  <a:cubicBezTo>
                    <a:pt x="20206" y="19830"/>
                    <a:pt x="17419" y="20712"/>
                    <a:pt x="13587" y="21097"/>
                  </a:cubicBezTo>
                  <a:cubicBezTo>
                    <a:pt x="9755" y="21483"/>
                    <a:pt x="4877" y="21373"/>
                    <a:pt x="0" y="212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9" name="Line"/>
            <p:cNvSpPr/>
            <p:nvPr/>
          </p:nvSpPr>
          <p:spPr>
            <a:xfrm>
              <a:off x="7404100" y="976311"/>
              <a:ext cx="184150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24" y="3240"/>
                    <a:pt x="7448" y="6480"/>
                    <a:pt x="11048" y="10080"/>
                  </a:cubicBezTo>
                  <a:cubicBezTo>
                    <a:pt x="14648" y="13680"/>
                    <a:pt x="18124" y="176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0" name="Line"/>
            <p:cNvSpPr/>
            <p:nvPr/>
          </p:nvSpPr>
          <p:spPr>
            <a:xfrm>
              <a:off x="7454900" y="976311"/>
              <a:ext cx="107950" cy="17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518" y="4267"/>
                    <a:pt x="11435" y="8533"/>
                    <a:pt x="7835" y="12133"/>
                  </a:cubicBezTo>
                  <a:cubicBezTo>
                    <a:pt x="4235" y="15733"/>
                    <a:pt x="2118" y="186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1" name="Line"/>
            <p:cNvSpPr/>
            <p:nvPr/>
          </p:nvSpPr>
          <p:spPr>
            <a:xfrm>
              <a:off x="7854950" y="771491"/>
              <a:ext cx="247650" cy="258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4" fill="norm" stroke="1" extrusionOk="0">
                  <a:moveTo>
                    <a:pt x="0" y="4837"/>
                  </a:moveTo>
                  <a:cubicBezTo>
                    <a:pt x="0" y="3966"/>
                    <a:pt x="0" y="3095"/>
                    <a:pt x="1108" y="2311"/>
                  </a:cubicBezTo>
                  <a:cubicBezTo>
                    <a:pt x="2215" y="1527"/>
                    <a:pt x="4431" y="830"/>
                    <a:pt x="6369" y="395"/>
                  </a:cubicBezTo>
                  <a:cubicBezTo>
                    <a:pt x="8308" y="-41"/>
                    <a:pt x="9969" y="-215"/>
                    <a:pt x="11446" y="395"/>
                  </a:cubicBezTo>
                  <a:cubicBezTo>
                    <a:pt x="12923" y="1004"/>
                    <a:pt x="14215" y="2398"/>
                    <a:pt x="13108" y="5359"/>
                  </a:cubicBezTo>
                  <a:cubicBezTo>
                    <a:pt x="12000" y="8320"/>
                    <a:pt x="8492" y="12850"/>
                    <a:pt x="6277" y="15462"/>
                  </a:cubicBezTo>
                  <a:cubicBezTo>
                    <a:pt x="4062" y="18075"/>
                    <a:pt x="3138" y="18772"/>
                    <a:pt x="2400" y="19469"/>
                  </a:cubicBezTo>
                  <a:cubicBezTo>
                    <a:pt x="1662" y="20166"/>
                    <a:pt x="1108" y="20862"/>
                    <a:pt x="1569" y="21124"/>
                  </a:cubicBezTo>
                  <a:cubicBezTo>
                    <a:pt x="2031" y="21385"/>
                    <a:pt x="3508" y="21211"/>
                    <a:pt x="6554" y="20688"/>
                  </a:cubicBezTo>
                  <a:cubicBezTo>
                    <a:pt x="9600" y="20166"/>
                    <a:pt x="14215" y="19295"/>
                    <a:pt x="16985" y="19033"/>
                  </a:cubicBezTo>
                  <a:cubicBezTo>
                    <a:pt x="19754" y="18772"/>
                    <a:pt x="20677" y="19120"/>
                    <a:pt x="21600" y="194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2" name="Line"/>
            <p:cNvSpPr/>
            <p:nvPr/>
          </p:nvSpPr>
          <p:spPr>
            <a:xfrm>
              <a:off x="7816850" y="1179511"/>
              <a:ext cx="241300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16" y="16200"/>
                    <a:pt x="10232" y="10800"/>
                    <a:pt x="13832" y="7200"/>
                  </a:cubicBezTo>
                  <a:cubicBezTo>
                    <a:pt x="17432" y="3600"/>
                    <a:pt x="19516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3" name="Line"/>
            <p:cNvSpPr/>
            <p:nvPr/>
          </p:nvSpPr>
          <p:spPr>
            <a:xfrm>
              <a:off x="7797800" y="1308527"/>
              <a:ext cx="279400" cy="273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9" fill="norm" stroke="1" extrusionOk="0">
                  <a:moveTo>
                    <a:pt x="21600" y="2316"/>
                  </a:moveTo>
                  <a:cubicBezTo>
                    <a:pt x="19309" y="1492"/>
                    <a:pt x="17018" y="667"/>
                    <a:pt x="15464" y="255"/>
                  </a:cubicBezTo>
                  <a:cubicBezTo>
                    <a:pt x="13909" y="-157"/>
                    <a:pt x="13091" y="-157"/>
                    <a:pt x="12191" y="915"/>
                  </a:cubicBezTo>
                  <a:cubicBezTo>
                    <a:pt x="11291" y="1987"/>
                    <a:pt x="10309" y="4130"/>
                    <a:pt x="9818" y="5614"/>
                  </a:cubicBezTo>
                  <a:cubicBezTo>
                    <a:pt x="9327" y="7098"/>
                    <a:pt x="9327" y="7922"/>
                    <a:pt x="9736" y="8335"/>
                  </a:cubicBezTo>
                  <a:cubicBezTo>
                    <a:pt x="10145" y="8747"/>
                    <a:pt x="10964" y="8747"/>
                    <a:pt x="11782" y="8747"/>
                  </a:cubicBezTo>
                  <a:cubicBezTo>
                    <a:pt x="12600" y="8747"/>
                    <a:pt x="13418" y="8747"/>
                    <a:pt x="14564" y="9901"/>
                  </a:cubicBezTo>
                  <a:cubicBezTo>
                    <a:pt x="15709" y="11055"/>
                    <a:pt x="17182" y="13364"/>
                    <a:pt x="17918" y="15012"/>
                  </a:cubicBezTo>
                  <a:cubicBezTo>
                    <a:pt x="18655" y="16661"/>
                    <a:pt x="18655" y="17651"/>
                    <a:pt x="16936" y="18640"/>
                  </a:cubicBezTo>
                  <a:cubicBezTo>
                    <a:pt x="15218" y="19629"/>
                    <a:pt x="11782" y="20619"/>
                    <a:pt x="8673" y="21031"/>
                  </a:cubicBezTo>
                  <a:cubicBezTo>
                    <a:pt x="5564" y="21443"/>
                    <a:pt x="2782" y="21278"/>
                    <a:pt x="0" y="211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4" name="Line"/>
            <p:cNvSpPr/>
            <p:nvPr/>
          </p:nvSpPr>
          <p:spPr>
            <a:xfrm>
              <a:off x="8483600" y="993864"/>
              <a:ext cx="177800" cy="153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3" fill="norm" stroke="1" extrusionOk="0">
                  <a:moveTo>
                    <a:pt x="0" y="207"/>
                  </a:moveTo>
                  <a:cubicBezTo>
                    <a:pt x="1286" y="-85"/>
                    <a:pt x="2571" y="-377"/>
                    <a:pt x="4886" y="1666"/>
                  </a:cubicBezTo>
                  <a:cubicBezTo>
                    <a:pt x="7200" y="3709"/>
                    <a:pt x="10543" y="8088"/>
                    <a:pt x="13500" y="11737"/>
                  </a:cubicBezTo>
                  <a:cubicBezTo>
                    <a:pt x="16457" y="15385"/>
                    <a:pt x="19029" y="18304"/>
                    <a:pt x="21600" y="212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5" name="Line"/>
            <p:cNvSpPr/>
            <p:nvPr/>
          </p:nvSpPr>
          <p:spPr>
            <a:xfrm>
              <a:off x="8508999" y="1008061"/>
              <a:ext cx="222251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749" y="635"/>
                    <a:pt x="17897" y="1271"/>
                    <a:pt x="15326" y="3494"/>
                  </a:cubicBezTo>
                  <a:cubicBezTo>
                    <a:pt x="12754" y="5718"/>
                    <a:pt x="9463" y="9529"/>
                    <a:pt x="6789" y="12812"/>
                  </a:cubicBezTo>
                  <a:cubicBezTo>
                    <a:pt x="4114" y="16094"/>
                    <a:pt x="2057" y="1884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6" name="Line"/>
            <p:cNvSpPr/>
            <p:nvPr/>
          </p:nvSpPr>
          <p:spPr>
            <a:xfrm>
              <a:off x="662287" y="485053"/>
              <a:ext cx="1569922" cy="1255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536" fill="norm" stroke="1" extrusionOk="0">
                  <a:moveTo>
                    <a:pt x="19979" y="3851"/>
                  </a:moveTo>
                  <a:cubicBezTo>
                    <a:pt x="20066" y="3379"/>
                    <a:pt x="20153" y="2908"/>
                    <a:pt x="20139" y="2599"/>
                  </a:cubicBezTo>
                  <a:cubicBezTo>
                    <a:pt x="20124" y="2290"/>
                    <a:pt x="20008" y="2145"/>
                    <a:pt x="19486" y="1818"/>
                  </a:cubicBezTo>
                  <a:cubicBezTo>
                    <a:pt x="18965" y="1492"/>
                    <a:pt x="18037" y="983"/>
                    <a:pt x="17066" y="639"/>
                  </a:cubicBezTo>
                  <a:cubicBezTo>
                    <a:pt x="16094" y="294"/>
                    <a:pt x="15080" y="112"/>
                    <a:pt x="14065" y="40"/>
                  </a:cubicBezTo>
                  <a:cubicBezTo>
                    <a:pt x="13050" y="-33"/>
                    <a:pt x="12035" y="3"/>
                    <a:pt x="11107" y="76"/>
                  </a:cubicBezTo>
                  <a:cubicBezTo>
                    <a:pt x="10180" y="149"/>
                    <a:pt x="9339" y="257"/>
                    <a:pt x="8440" y="493"/>
                  </a:cubicBezTo>
                  <a:cubicBezTo>
                    <a:pt x="7541" y="729"/>
                    <a:pt x="6584" y="1092"/>
                    <a:pt x="5744" y="1528"/>
                  </a:cubicBezTo>
                  <a:cubicBezTo>
                    <a:pt x="4903" y="1964"/>
                    <a:pt x="4178" y="2472"/>
                    <a:pt x="3482" y="3180"/>
                  </a:cubicBezTo>
                  <a:cubicBezTo>
                    <a:pt x="2786" y="3888"/>
                    <a:pt x="2120" y="4795"/>
                    <a:pt x="1598" y="5775"/>
                  </a:cubicBezTo>
                  <a:cubicBezTo>
                    <a:pt x="1076" y="6756"/>
                    <a:pt x="699" y="7808"/>
                    <a:pt x="423" y="8952"/>
                  </a:cubicBezTo>
                  <a:cubicBezTo>
                    <a:pt x="148" y="10095"/>
                    <a:pt x="-26" y="11330"/>
                    <a:pt x="3" y="12491"/>
                  </a:cubicBezTo>
                  <a:cubicBezTo>
                    <a:pt x="32" y="13653"/>
                    <a:pt x="264" y="14742"/>
                    <a:pt x="713" y="15831"/>
                  </a:cubicBezTo>
                  <a:cubicBezTo>
                    <a:pt x="1163" y="16920"/>
                    <a:pt x="1830" y="18009"/>
                    <a:pt x="2583" y="18881"/>
                  </a:cubicBezTo>
                  <a:cubicBezTo>
                    <a:pt x="3337" y="19752"/>
                    <a:pt x="4178" y="20405"/>
                    <a:pt x="5106" y="20841"/>
                  </a:cubicBezTo>
                  <a:cubicBezTo>
                    <a:pt x="6034" y="21277"/>
                    <a:pt x="7048" y="21494"/>
                    <a:pt x="8092" y="21531"/>
                  </a:cubicBezTo>
                  <a:cubicBezTo>
                    <a:pt x="9136" y="21567"/>
                    <a:pt x="10209" y="21422"/>
                    <a:pt x="11325" y="21150"/>
                  </a:cubicBezTo>
                  <a:cubicBezTo>
                    <a:pt x="12441" y="20877"/>
                    <a:pt x="13601" y="20478"/>
                    <a:pt x="14674" y="20042"/>
                  </a:cubicBezTo>
                  <a:cubicBezTo>
                    <a:pt x="15746" y="19607"/>
                    <a:pt x="16732" y="19135"/>
                    <a:pt x="17674" y="18572"/>
                  </a:cubicBezTo>
                  <a:cubicBezTo>
                    <a:pt x="18617" y="18009"/>
                    <a:pt x="19515" y="17356"/>
                    <a:pt x="20168" y="16521"/>
                  </a:cubicBezTo>
                  <a:cubicBezTo>
                    <a:pt x="20820" y="15686"/>
                    <a:pt x="21226" y="14670"/>
                    <a:pt x="21400" y="13526"/>
                  </a:cubicBezTo>
                  <a:cubicBezTo>
                    <a:pt x="21574" y="12382"/>
                    <a:pt x="21516" y="11112"/>
                    <a:pt x="21328" y="9968"/>
                  </a:cubicBezTo>
                  <a:cubicBezTo>
                    <a:pt x="21139" y="8825"/>
                    <a:pt x="20820" y="7808"/>
                    <a:pt x="20414" y="6901"/>
                  </a:cubicBezTo>
                  <a:cubicBezTo>
                    <a:pt x="20008" y="5993"/>
                    <a:pt x="19515" y="5195"/>
                    <a:pt x="18762" y="4741"/>
                  </a:cubicBezTo>
                  <a:cubicBezTo>
                    <a:pt x="18008" y="4287"/>
                    <a:pt x="16993" y="4178"/>
                    <a:pt x="15978" y="40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7" name="Line"/>
            <p:cNvSpPr/>
            <p:nvPr/>
          </p:nvSpPr>
          <p:spPr>
            <a:xfrm>
              <a:off x="2390064" y="380694"/>
              <a:ext cx="1709019" cy="1148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536" fill="norm" stroke="1" extrusionOk="0">
                  <a:moveTo>
                    <a:pt x="18426" y="3311"/>
                  </a:moveTo>
                  <a:cubicBezTo>
                    <a:pt x="17947" y="2438"/>
                    <a:pt x="17467" y="1564"/>
                    <a:pt x="16948" y="1008"/>
                  </a:cubicBezTo>
                  <a:cubicBezTo>
                    <a:pt x="16429" y="452"/>
                    <a:pt x="15869" y="214"/>
                    <a:pt x="15110" y="95"/>
                  </a:cubicBezTo>
                  <a:cubicBezTo>
                    <a:pt x="14351" y="-24"/>
                    <a:pt x="13392" y="-24"/>
                    <a:pt x="12447" y="55"/>
                  </a:cubicBezTo>
                  <a:cubicBezTo>
                    <a:pt x="11501" y="135"/>
                    <a:pt x="10569" y="294"/>
                    <a:pt x="9824" y="452"/>
                  </a:cubicBezTo>
                  <a:cubicBezTo>
                    <a:pt x="9078" y="611"/>
                    <a:pt x="8518" y="770"/>
                    <a:pt x="7706" y="1147"/>
                  </a:cubicBezTo>
                  <a:cubicBezTo>
                    <a:pt x="6894" y="1525"/>
                    <a:pt x="5828" y="2120"/>
                    <a:pt x="4923" y="2775"/>
                  </a:cubicBezTo>
                  <a:cubicBezTo>
                    <a:pt x="4017" y="3430"/>
                    <a:pt x="3272" y="4145"/>
                    <a:pt x="2566" y="5058"/>
                  </a:cubicBezTo>
                  <a:cubicBezTo>
                    <a:pt x="1860" y="5972"/>
                    <a:pt x="1194" y="7083"/>
                    <a:pt x="768" y="8116"/>
                  </a:cubicBezTo>
                  <a:cubicBezTo>
                    <a:pt x="342" y="9148"/>
                    <a:pt x="155" y="10101"/>
                    <a:pt x="62" y="11213"/>
                  </a:cubicBezTo>
                  <a:cubicBezTo>
                    <a:pt x="-31" y="12325"/>
                    <a:pt x="-31" y="13595"/>
                    <a:pt x="142" y="14727"/>
                  </a:cubicBezTo>
                  <a:cubicBezTo>
                    <a:pt x="315" y="15858"/>
                    <a:pt x="661" y="16851"/>
                    <a:pt x="1114" y="17645"/>
                  </a:cubicBezTo>
                  <a:cubicBezTo>
                    <a:pt x="1567" y="18439"/>
                    <a:pt x="2126" y="19035"/>
                    <a:pt x="2885" y="19531"/>
                  </a:cubicBezTo>
                  <a:cubicBezTo>
                    <a:pt x="3644" y="20027"/>
                    <a:pt x="4603" y="20425"/>
                    <a:pt x="5562" y="20722"/>
                  </a:cubicBezTo>
                  <a:cubicBezTo>
                    <a:pt x="6521" y="21020"/>
                    <a:pt x="7480" y="21219"/>
                    <a:pt x="8452" y="21358"/>
                  </a:cubicBezTo>
                  <a:cubicBezTo>
                    <a:pt x="9424" y="21497"/>
                    <a:pt x="10409" y="21576"/>
                    <a:pt x="11342" y="21516"/>
                  </a:cubicBezTo>
                  <a:cubicBezTo>
                    <a:pt x="12274" y="21457"/>
                    <a:pt x="13153" y="21258"/>
                    <a:pt x="14018" y="20881"/>
                  </a:cubicBezTo>
                  <a:cubicBezTo>
                    <a:pt x="14884" y="20504"/>
                    <a:pt x="15736" y="19948"/>
                    <a:pt x="16509" y="19333"/>
                  </a:cubicBezTo>
                  <a:cubicBezTo>
                    <a:pt x="17281" y="18717"/>
                    <a:pt x="17973" y="18042"/>
                    <a:pt x="18653" y="17189"/>
                  </a:cubicBezTo>
                  <a:cubicBezTo>
                    <a:pt x="19332" y="16335"/>
                    <a:pt x="19998" y="15302"/>
                    <a:pt x="20490" y="14230"/>
                  </a:cubicBezTo>
                  <a:cubicBezTo>
                    <a:pt x="20983" y="13158"/>
                    <a:pt x="21303" y="12047"/>
                    <a:pt x="21436" y="10955"/>
                  </a:cubicBezTo>
                  <a:cubicBezTo>
                    <a:pt x="21569" y="9863"/>
                    <a:pt x="21516" y="8791"/>
                    <a:pt x="21209" y="7778"/>
                  </a:cubicBezTo>
                  <a:cubicBezTo>
                    <a:pt x="20903" y="6766"/>
                    <a:pt x="20344" y="5813"/>
                    <a:pt x="19611" y="5098"/>
                  </a:cubicBezTo>
                  <a:cubicBezTo>
                    <a:pt x="18879" y="4383"/>
                    <a:pt x="17973" y="3907"/>
                    <a:pt x="17228" y="3649"/>
                  </a:cubicBezTo>
                  <a:cubicBezTo>
                    <a:pt x="16482" y="3391"/>
                    <a:pt x="15896" y="3351"/>
                    <a:pt x="15310" y="33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8" name="Line"/>
            <p:cNvSpPr/>
            <p:nvPr/>
          </p:nvSpPr>
          <p:spPr>
            <a:xfrm>
              <a:off x="4343400" y="1306874"/>
              <a:ext cx="1008654" cy="126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9" h="21538" fill="norm" stroke="1" extrusionOk="0">
                  <a:moveTo>
                    <a:pt x="0" y="21538"/>
                  </a:moveTo>
                  <a:cubicBezTo>
                    <a:pt x="1811" y="19018"/>
                    <a:pt x="3623" y="16498"/>
                    <a:pt x="5366" y="14158"/>
                  </a:cubicBezTo>
                  <a:cubicBezTo>
                    <a:pt x="7109" y="11818"/>
                    <a:pt x="8785" y="9658"/>
                    <a:pt x="10506" y="7678"/>
                  </a:cubicBezTo>
                  <a:cubicBezTo>
                    <a:pt x="12226" y="5698"/>
                    <a:pt x="13992" y="3898"/>
                    <a:pt x="15600" y="2638"/>
                  </a:cubicBezTo>
                  <a:cubicBezTo>
                    <a:pt x="17208" y="1378"/>
                    <a:pt x="18657" y="658"/>
                    <a:pt x="19540" y="298"/>
                  </a:cubicBezTo>
                  <a:cubicBezTo>
                    <a:pt x="20423" y="-62"/>
                    <a:pt x="20740" y="-62"/>
                    <a:pt x="21034" y="118"/>
                  </a:cubicBezTo>
                  <a:cubicBezTo>
                    <a:pt x="21328" y="298"/>
                    <a:pt x="21600" y="658"/>
                    <a:pt x="21577" y="1738"/>
                  </a:cubicBezTo>
                  <a:cubicBezTo>
                    <a:pt x="21555" y="2818"/>
                    <a:pt x="21238" y="4618"/>
                    <a:pt x="20921" y="64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9" name="Line"/>
            <p:cNvSpPr/>
            <p:nvPr/>
          </p:nvSpPr>
          <p:spPr>
            <a:xfrm>
              <a:off x="4470400" y="1391178"/>
              <a:ext cx="806450" cy="105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17" y="18144"/>
                    <a:pt x="2835" y="14688"/>
                    <a:pt x="4876" y="11232"/>
                  </a:cubicBezTo>
                  <a:cubicBezTo>
                    <a:pt x="6917" y="7776"/>
                    <a:pt x="9581" y="4320"/>
                    <a:pt x="12161" y="2376"/>
                  </a:cubicBezTo>
                  <a:cubicBezTo>
                    <a:pt x="14740" y="432"/>
                    <a:pt x="17235" y="0"/>
                    <a:pt x="18794" y="0"/>
                  </a:cubicBezTo>
                  <a:cubicBezTo>
                    <a:pt x="20353" y="0"/>
                    <a:pt x="20976" y="432"/>
                    <a:pt x="21600" y="8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0" name="Line"/>
            <p:cNvSpPr/>
            <p:nvPr/>
          </p:nvSpPr>
          <p:spPr>
            <a:xfrm>
              <a:off x="4707710" y="159278"/>
              <a:ext cx="105590" cy="447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8" h="21433" fill="norm" stroke="1" extrusionOk="0">
                  <a:moveTo>
                    <a:pt x="21128" y="2332"/>
                  </a:moveTo>
                  <a:cubicBezTo>
                    <a:pt x="21128" y="1825"/>
                    <a:pt x="21128" y="1318"/>
                    <a:pt x="20493" y="862"/>
                  </a:cubicBezTo>
                  <a:cubicBezTo>
                    <a:pt x="19857" y="406"/>
                    <a:pt x="18587" y="0"/>
                    <a:pt x="16046" y="0"/>
                  </a:cubicBezTo>
                  <a:cubicBezTo>
                    <a:pt x="13504" y="0"/>
                    <a:pt x="9693" y="406"/>
                    <a:pt x="6516" y="1065"/>
                  </a:cubicBezTo>
                  <a:cubicBezTo>
                    <a:pt x="3340" y="1724"/>
                    <a:pt x="799" y="2637"/>
                    <a:pt x="163" y="3346"/>
                  </a:cubicBezTo>
                  <a:cubicBezTo>
                    <a:pt x="-472" y="4056"/>
                    <a:pt x="799" y="4563"/>
                    <a:pt x="3128" y="5121"/>
                  </a:cubicBezTo>
                  <a:cubicBezTo>
                    <a:pt x="5457" y="5679"/>
                    <a:pt x="8846" y="6287"/>
                    <a:pt x="10540" y="7099"/>
                  </a:cubicBezTo>
                  <a:cubicBezTo>
                    <a:pt x="12234" y="7910"/>
                    <a:pt x="12234" y="8924"/>
                    <a:pt x="11599" y="9685"/>
                  </a:cubicBezTo>
                  <a:cubicBezTo>
                    <a:pt x="10963" y="10445"/>
                    <a:pt x="9693" y="10952"/>
                    <a:pt x="8422" y="11408"/>
                  </a:cubicBezTo>
                  <a:cubicBezTo>
                    <a:pt x="7152" y="11865"/>
                    <a:pt x="5881" y="12270"/>
                    <a:pt x="6516" y="12372"/>
                  </a:cubicBezTo>
                  <a:cubicBezTo>
                    <a:pt x="7152" y="12473"/>
                    <a:pt x="9693" y="12270"/>
                    <a:pt x="11387" y="12473"/>
                  </a:cubicBezTo>
                  <a:cubicBezTo>
                    <a:pt x="13081" y="12676"/>
                    <a:pt x="13928" y="13285"/>
                    <a:pt x="13504" y="14451"/>
                  </a:cubicBezTo>
                  <a:cubicBezTo>
                    <a:pt x="13081" y="15617"/>
                    <a:pt x="11387" y="17341"/>
                    <a:pt x="10116" y="18659"/>
                  </a:cubicBezTo>
                  <a:cubicBezTo>
                    <a:pt x="8846" y="19977"/>
                    <a:pt x="7999" y="20890"/>
                    <a:pt x="8634" y="21245"/>
                  </a:cubicBezTo>
                  <a:cubicBezTo>
                    <a:pt x="9269" y="21600"/>
                    <a:pt x="11387" y="21397"/>
                    <a:pt x="13504" y="21093"/>
                  </a:cubicBezTo>
                  <a:cubicBezTo>
                    <a:pt x="15622" y="20789"/>
                    <a:pt x="17740" y="20383"/>
                    <a:pt x="19857" y="199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1" name="Line"/>
            <p:cNvSpPr/>
            <p:nvPr/>
          </p:nvSpPr>
          <p:spPr>
            <a:xfrm>
              <a:off x="4946086" y="213103"/>
              <a:ext cx="70377" cy="300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9" h="21120" fill="norm" stroke="1" extrusionOk="0">
                  <a:moveTo>
                    <a:pt x="3867" y="8576"/>
                  </a:moveTo>
                  <a:cubicBezTo>
                    <a:pt x="3867" y="11108"/>
                    <a:pt x="3867" y="13641"/>
                    <a:pt x="4176" y="15950"/>
                  </a:cubicBezTo>
                  <a:cubicBezTo>
                    <a:pt x="4484" y="18259"/>
                    <a:pt x="5101" y="20344"/>
                    <a:pt x="4793" y="20940"/>
                  </a:cubicBezTo>
                  <a:cubicBezTo>
                    <a:pt x="4484" y="21536"/>
                    <a:pt x="3250" y="20642"/>
                    <a:pt x="2016" y="18408"/>
                  </a:cubicBezTo>
                  <a:cubicBezTo>
                    <a:pt x="781" y="16173"/>
                    <a:pt x="-453" y="12598"/>
                    <a:pt x="164" y="9470"/>
                  </a:cubicBezTo>
                  <a:cubicBezTo>
                    <a:pt x="781" y="6342"/>
                    <a:pt x="3250" y="3660"/>
                    <a:pt x="5718" y="2096"/>
                  </a:cubicBezTo>
                  <a:cubicBezTo>
                    <a:pt x="8187" y="532"/>
                    <a:pt x="10656" y="85"/>
                    <a:pt x="13433" y="10"/>
                  </a:cubicBezTo>
                  <a:cubicBezTo>
                    <a:pt x="16210" y="-64"/>
                    <a:pt x="19296" y="234"/>
                    <a:pt x="20221" y="1649"/>
                  </a:cubicBezTo>
                  <a:cubicBezTo>
                    <a:pt x="21147" y="3064"/>
                    <a:pt x="19913" y="5597"/>
                    <a:pt x="16518" y="7235"/>
                  </a:cubicBezTo>
                  <a:cubicBezTo>
                    <a:pt x="13124" y="8874"/>
                    <a:pt x="7570" y="9619"/>
                    <a:pt x="2016" y="103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2" name="Line"/>
            <p:cNvSpPr/>
            <p:nvPr/>
          </p:nvSpPr>
          <p:spPr>
            <a:xfrm>
              <a:off x="5096056" y="265111"/>
              <a:ext cx="15695" cy="17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4267"/>
                    <a:pt x="-1582" y="8533"/>
                    <a:pt x="1118" y="12133"/>
                  </a:cubicBezTo>
                  <a:cubicBezTo>
                    <a:pt x="3818" y="15733"/>
                    <a:pt x="11918" y="18667"/>
                    <a:pt x="200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3" name="Line"/>
            <p:cNvSpPr/>
            <p:nvPr/>
          </p:nvSpPr>
          <p:spPr>
            <a:xfrm>
              <a:off x="5073649" y="201611"/>
              <a:ext cx="14605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43" y="14400"/>
                    <a:pt x="6887" y="7200"/>
                    <a:pt x="10487" y="3600"/>
                  </a:cubicBezTo>
                  <a:cubicBezTo>
                    <a:pt x="14087" y="0"/>
                    <a:pt x="1784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4" name="Line"/>
            <p:cNvSpPr/>
            <p:nvPr/>
          </p:nvSpPr>
          <p:spPr>
            <a:xfrm>
              <a:off x="5067299" y="322261"/>
              <a:ext cx="15240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5" name="Line"/>
            <p:cNvSpPr/>
            <p:nvPr/>
          </p:nvSpPr>
          <p:spPr>
            <a:xfrm>
              <a:off x="5213350" y="379411"/>
              <a:ext cx="63500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120" y="4926"/>
                    <a:pt x="8640" y="9853"/>
                    <a:pt x="5040" y="13453"/>
                  </a:cubicBezTo>
                  <a:cubicBezTo>
                    <a:pt x="1440" y="17053"/>
                    <a:pt x="720" y="1932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6" name="Line"/>
            <p:cNvSpPr/>
            <p:nvPr/>
          </p:nvSpPr>
          <p:spPr>
            <a:xfrm>
              <a:off x="5356771" y="194130"/>
              <a:ext cx="180429" cy="227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331" fill="norm" stroke="1" extrusionOk="0">
                  <a:moveTo>
                    <a:pt x="2573" y="8429"/>
                  </a:moveTo>
                  <a:cubicBezTo>
                    <a:pt x="2070" y="11600"/>
                    <a:pt x="1568" y="14770"/>
                    <a:pt x="1443" y="17148"/>
                  </a:cubicBezTo>
                  <a:cubicBezTo>
                    <a:pt x="1317" y="19526"/>
                    <a:pt x="1568" y="21112"/>
                    <a:pt x="1443" y="21310"/>
                  </a:cubicBezTo>
                  <a:cubicBezTo>
                    <a:pt x="1317" y="21508"/>
                    <a:pt x="815" y="20319"/>
                    <a:pt x="438" y="17446"/>
                  </a:cubicBezTo>
                  <a:cubicBezTo>
                    <a:pt x="61" y="14572"/>
                    <a:pt x="-190" y="10014"/>
                    <a:pt x="187" y="6844"/>
                  </a:cubicBezTo>
                  <a:cubicBezTo>
                    <a:pt x="563" y="3673"/>
                    <a:pt x="1568" y="1890"/>
                    <a:pt x="2447" y="1394"/>
                  </a:cubicBezTo>
                  <a:cubicBezTo>
                    <a:pt x="3326" y="899"/>
                    <a:pt x="4080" y="1691"/>
                    <a:pt x="4708" y="2682"/>
                  </a:cubicBezTo>
                  <a:cubicBezTo>
                    <a:pt x="5336" y="3673"/>
                    <a:pt x="5838" y="4862"/>
                    <a:pt x="6717" y="5556"/>
                  </a:cubicBezTo>
                  <a:cubicBezTo>
                    <a:pt x="7596" y="6249"/>
                    <a:pt x="8852" y="6447"/>
                    <a:pt x="10359" y="5754"/>
                  </a:cubicBezTo>
                  <a:cubicBezTo>
                    <a:pt x="11866" y="5060"/>
                    <a:pt x="13624" y="3475"/>
                    <a:pt x="14754" y="2187"/>
                  </a:cubicBezTo>
                  <a:cubicBezTo>
                    <a:pt x="15884" y="899"/>
                    <a:pt x="16387" y="-92"/>
                    <a:pt x="16638" y="7"/>
                  </a:cubicBezTo>
                  <a:cubicBezTo>
                    <a:pt x="16889" y="106"/>
                    <a:pt x="16889" y="1295"/>
                    <a:pt x="17140" y="3772"/>
                  </a:cubicBezTo>
                  <a:cubicBezTo>
                    <a:pt x="17391" y="6249"/>
                    <a:pt x="17894" y="10014"/>
                    <a:pt x="18647" y="12491"/>
                  </a:cubicBezTo>
                  <a:cubicBezTo>
                    <a:pt x="19401" y="14969"/>
                    <a:pt x="20405" y="16158"/>
                    <a:pt x="21410" y="173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7" name="Line"/>
            <p:cNvSpPr/>
            <p:nvPr/>
          </p:nvSpPr>
          <p:spPr>
            <a:xfrm>
              <a:off x="5588794" y="161299"/>
              <a:ext cx="107123" cy="26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6" h="21265" fill="norm" stroke="1" extrusionOk="0">
                  <a:moveTo>
                    <a:pt x="4738" y="5836"/>
                  </a:moveTo>
                  <a:cubicBezTo>
                    <a:pt x="4738" y="9951"/>
                    <a:pt x="4738" y="14065"/>
                    <a:pt x="4534" y="16551"/>
                  </a:cubicBezTo>
                  <a:cubicBezTo>
                    <a:pt x="4330" y="19036"/>
                    <a:pt x="3922" y="19894"/>
                    <a:pt x="3515" y="19894"/>
                  </a:cubicBezTo>
                  <a:cubicBezTo>
                    <a:pt x="3107" y="19894"/>
                    <a:pt x="2700" y="19036"/>
                    <a:pt x="2089" y="16122"/>
                  </a:cubicBezTo>
                  <a:cubicBezTo>
                    <a:pt x="1477" y="13208"/>
                    <a:pt x="662" y="8236"/>
                    <a:pt x="255" y="5322"/>
                  </a:cubicBezTo>
                  <a:cubicBezTo>
                    <a:pt x="-153" y="2408"/>
                    <a:pt x="-153" y="1551"/>
                    <a:pt x="866" y="865"/>
                  </a:cubicBezTo>
                  <a:cubicBezTo>
                    <a:pt x="1885" y="179"/>
                    <a:pt x="3922" y="-335"/>
                    <a:pt x="7590" y="265"/>
                  </a:cubicBezTo>
                  <a:cubicBezTo>
                    <a:pt x="11258" y="865"/>
                    <a:pt x="16556" y="2579"/>
                    <a:pt x="19002" y="5322"/>
                  </a:cubicBezTo>
                  <a:cubicBezTo>
                    <a:pt x="21447" y="8065"/>
                    <a:pt x="21039" y="11836"/>
                    <a:pt x="18390" y="14665"/>
                  </a:cubicBezTo>
                  <a:cubicBezTo>
                    <a:pt x="15741" y="17494"/>
                    <a:pt x="10851" y="19379"/>
                    <a:pt x="5960" y="212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8" name="Line"/>
            <p:cNvSpPr/>
            <p:nvPr/>
          </p:nvSpPr>
          <p:spPr>
            <a:xfrm>
              <a:off x="5702300" y="366711"/>
              <a:ext cx="63500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9" name="Line"/>
            <p:cNvSpPr/>
            <p:nvPr/>
          </p:nvSpPr>
          <p:spPr>
            <a:xfrm>
              <a:off x="5848350" y="150811"/>
              <a:ext cx="127000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" y="18000"/>
                    <a:pt x="720" y="14400"/>
                    <a:pt x="4320" y="10800"/>
                  </a:cubicBezTo>
                  <a:cubicBezTo>
                    <a:pt x="7920" y="7200"/>
                    <a:pt x="1476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0" name="Line"/>
            <p:cNvSpPr/>
            <p:nvPr/>
          </p:nvSpPr>
          <p:spPr>
            <a:xfrm>
              <a:off x="5876665" y="201611"/>
              <a:ext cx="64599" cy="214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0" h="21435" fill="norm" stroke="1" extrusionOk="0">
                  <a:moveTo>
                    <a:pt x="9195" y="0"/>
                  </a:moveTo>
                  <a:cubicBezTo>
                    <a:pt x="11895" y="2118"/>
                    <a:pt x="14595" y="4235"/>
                    <a:pt x="16957" y="6988"/>
                  </a:cubicBezTo>
                  <a:cubicBezTo>
                    <a:pt x="19320" y="9741"/>
                    <a:pt x="21345" y="13129"/>
                    <a:pt x="20333" y="15671"/>
                  </a:cubicBezTo>
                  <a:cubicBezTo>
                    <a:pt x="19320" y="18212"/>
                    <a:pt x="15270" y="19906"/>
                    <a:pt x="11557" y="20753"/>
                  </a:cubicBezTo>
                  <a:cubicBezTo>
                    <a:pt x="7845" y="21600"/>
                    <a:pt x="4470" y="21600"/>
                    <a:pt x="2445" y="21071"/>
                  </a:cubicBezTo>
                  <a:cubicBezTo>
                    <a:pt x="420" y="20541"/>
                    <a:pt x="-255" y="19482"/>
                    <a:pt x="82" y="18424"/>
                  </a:cubicBezTo>
                  <a:cubicBezTo>
                    <a:pt x="420" y="17365"/>
                    <a:pt x="1770" y="16306"/>
                    <a:pt x="3120" y="152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1" name="Line"/>
            <p:cNvSpPr/>
            <p:nvPr/>
          </p:nvSpPr>
          <p:spPr>
            <a:xfrm>
              <a:off x="6070600" y="131761"/>
              <a:ext cx="127000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" y="18000"/>
                    <a:pt x="1440" y="14400"/>
                    <a:pt x="5040" y="10800"/>
                  </a:cubicBezTo>
                  <a:cubicBezTo>
                    <a:pt x="8640" y="7200"/>
                    <a:pt x="1512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2" name="Line"/>
            <p:cNvSpPr/>
            <p:nvPr/>
          </p:nvSpPr>
          <p:spPr>
            <a:xfrm>
              <a:off x="6108700" y="138111"/>
              <a:ext cx="87958" cy="221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357" fill="norm" stroke="1" extrusionOk="0">
                  <a:moveTo>
                    <a:pt x="7714" y="0"/>
                  </a:moveTo>
                  <a:cubicBezTo>
                    <a:pt x="10800" y="3057"/>
                    <a:pt x="13886" y="6113"/>
                    <a:pt x="16457" y="9170"/>
                  </a:cubicBezTo>
                  <a:cubicBezTo>
                    <a:pt x="19029" y="12226"/>
                    <a:pt x="21086" y="15283"/>
                    <a:pt x="21343" y="17219"/>
                  </a:cubicBezTo>
                  <a:cubicBezTo>
                    <a:pt x="21600" y="19155"/>
                    <a:pt x="20057" y="19970"/>
                    <a:pt x="18000" y="20581"/>
                  </a:cubicBezTo>
                  <a:cubicBezTo>
                    <a:pt x="15943" y="21192"/>
                    <a:pt x="13371" y="21600"/>
                    <a:pt x="10286" y="21192"/>
                  </a:cubicBezTo>
                  <a:cubicBezTo>
                    <a:pt x="7200" y="20785"/>
                    <a:pt x="3600" y="19562"/>
                    <a:pt x="0" y="183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3" name="Line"/>
            <p:cNvSpPr/>
            <p:nvPr/>
          </p:nvSpPr>
          <p:spPr>
            <a:xfrm>
              <a:off x="6248400" y="341311"/>
              <a:ext cx="76200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4" name="Line"/>
            <p:cNvSpPr/>
            <p:nvPr/>
          </p:nvSpPr>
          <p:spPr>
            <a:xfrm>
              <a:off x="6356350" y="106361"/>
              <a:ext cx="222250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6" y="18831"/>
                    <a:pt x="411" y="16062"/>
                    <a:pt x="4011" y="12462"/>
                  </a:cubicBezTo>
                  <a:cubicBezTo>
                    <a:pt x="7611" y="8862"/>
                    <a:pt x="14606" y="443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5" name="Line"/>
            <p:cNvSpPr/>
            <p:nvPr/>
          </p:nvSpPr>
          <p:spPr>
            <a:xfrm>
              <a:off x="6450384" y="150811"/>
              <a:ext cx="74497" cy="177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7" h="21347" fill="norm" stroke="1" extrusionOk="0">
                  <a:moveTo>
                    <a:pt x="9344" y="0"/>
                  </a:moveTo>
                  <a:cubicBezTo>
                    <a:pt x="12944" y="4320"/>
                    <a:pt x="16544" y="8640"/>
                    <a:pt x="18644" y="11689"/>
                  </a:cubicBezTo>
                  <a:cubicBezTo>
                    <a:pt x="20744" y="14739"/>
                    <a:pt x="21344" y="16518"/>
                    <a:pt x="21044" y="18042"/>
                  </a:cubicBezTo>
                  <a:cubicBezTo>
                    <a:pt x="20744" y="19567"/>
                    <a:pt x="19544" y="20838"/>
                    <a:pt x="16244" y="21219"/>
                  </a:cubicBezTo>
                  <a:cubicBezTo>
                    <a:pt x="12944" y="21600"/>
                    <a:pt x="7544" y="21092"/>
                    <a:pt x="4244" y="20202"/>
                  </a:cubicBezTo>
                  <a:cubicBezTo>
                    <a:pt x="944" y="19313"/>
                    <a:pt x="-256" y="18042"/>
                    <a:pt x="44" y="16899"/>
                  </a:cubicBezTo>
                  <a:cubicBezTo>
                    <a:pt x="344" y="15755"/>
                    <a:pt x="2144" y="14739"/>
                    <a:pt x="3944" y="13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6" name="Line"/>
            <p:cNvSpPr/>
            <p:nvPr/>
          </p:nvSpPr>
          <p:spPr>
            <a:xfrm>
              <a:off x="6616700" y="93661"/>
              <a:ext cx="165100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7" name="Line"/>
            <p:cNvSpPr/>
            <p:nvPr/>
          </p:nvSpPr>
          <p:spPr>
            <a:xfrm>
              <a:off x="6703155" y="106361"/>
              <a:ext cx="75560" cy="227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9" h="21531" fill="norm" stroke="1" extrusionOk="0">
                  <a:moveTo>
                    <a:pt x="2426" y="0"/>
                  </a:moveTo>
                  <a:cubicBezTo>
                    <a:pt x="6512" y="3400"/>
                    <a:pt x="10599" y="6800"/>
                    <a:pt x="14102" y="10000"/>
                  </a:cubicBezTo>
                  <a:cubicBezTo>
                    <a:pt x="17604" y="13200"/>
                    <a:pt x="20523" y="16200"/>
                    <a:pt x="20815" y="18100"/>
                  </a:cubicBezTo>
                  <a:cubicBezTo>
                    <a:pt x="21107" y="20000"/>
                    <a:pt x="18772" y="20800"/>
                    <a:pt x="16145" y="21200"/>
                  </a:cubicBezTo>
                  <a:cubicBezTo>
                    <a:pt x="13518" y="21600"/>
                    <a:pt x="10599" y="21600"/>
                    <a:pt x="7680" y="21400"/>
                  </a:cubicBezTo>
                  <a:cubicBezTo>
                    <a:pt x="4761" y="21200"/>
                    <a:pt x="1842" y="20800"/>
                    <a:pt x="675" y="20000"/>
                  </a:cubicBezTo>
                  <a:cubicBezTo>
                    <a:pt x="-493" y="19200"/>
                    <a:pt x="91" y="18000"/>
                    <a:pt x="675" y="16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8" name="Line"/>
            <p:cNvSpPr/>
            <p:nvPr/>
          </p:nvSpPr>
          <p:spPr>
            <a:xfrm>
              <a:off x="6832600" y="0"/>
              <a:ext cx="112031" cy="379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510" fill="norm" stroke="1" extrusionOk="0">
                  <a:moveTo>
                    <a:pt x="1200" y="1350"/>
                  </a:moveTo>
                  <a:cubicBezTo>
                    <a:pt x="2800" y="870"/>
                    <a:pt x="4400" y="390"/>
                    <a:pt x="6400" y="150"/>
                  </a:cubicBezTo>
                  <a:cubicBezTo>
                    <a:pt x="8400" y="-90"/>
                    <a:pt x="10800" y="-90"/>
                    <a:pt x="12400" y="510"/>
                  </a:cubicBezTo>
                  <a:cubicBezTo>
                    <a:pt x="14000" y="1110"/>
                    <a:pt x="14800" y="2310"/>
                    <a:pt x="14200" y="3570"/>
                  </a:cubicBezTo>
                  <a:cubicBezTo>
                    <a:pt x="13600" y="4830"/>
                    <a:pt x="11600" y="6150"/>
                    <a:pt x="10200" y="7110"/>
                  </a:cubicBezTo>
                  <a:cubicBezTo>
                    <a:pt x="8800" y="8070"/>
                    <a:pt x="8000" y="8670"/>
                    <a:pt x="9000" y="9510"/>
                  </a:cubicBezTo>
                  <a:cubicBezTo>
                    <a:pt x="10000" y="10350"/>
                    <a:pt x="12800" y="11430"/>
                    <a:pt x="15200" y="12690"/>
                  </a:cubicBezTo>
                  <a:cubicBezTo>
                    <a:pt x="17600" y="13950"/>
                    <a:pt x="19600" y="15390"/>
                    <a:pt x="20600" y="16410"/>
                  </a:cubicBezTo>
                  <a:cubicBezTo>
                    <a:pt x="21600" y="17430"/>
                    <a:pt x="21600" y="18030"/>
                    <a:pt x="18000" y="18810"/>
                  </a:cubicBezTo>
                  <a:cubicBezTo>
                    <a:pt x="14400" y="19590"/>
                    <a:pt x="7200" y="20550"/>
                    <a:pt x="0" y="21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9" name="Line"/>
            <p:cNvSpPr/>
            <p:nvPr/>
          </p:nvSpPr>
          <p:spPr>
            <a:xfrm>
              <a:off x="8987640" y="622265"/>
              <a:ext cx="251610" cy="271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440" fill="norm" stroke="1" extrusionOk="0">
                  <a:moveTo>
                    <a:pt x="3577" y="5905"/>
                  </a:moveTo>
                  <a:cubicBezTo>
                    <a:pt x="3397" y="5068"/>
                    <a:pt x="3217" y="4230"/>
                    <a:pt x="3937" y="3226"/>
                  </a:cubicBezTo>
                  <a:cubicBezTo>
                    <a:pt x="4657" y="2221"/>
                    <a:pt x="6277" y="1049"/>
                    <a:pt x="7537" y="463"/>
                  </a:cubicBezTo>
                  <a:cubicBezTo>
                    <a:pt x="8797" y="-123"/>
                    <a:pt x="9697" y="-123"/>
                    <a:pt x="10327" y="296"/>
                  </a:cubicBezTo>
                  <a:cubicBezTo>
                    <a:pt x="10957" y="714"/>
                    <a:pt x="11317" y="1551"/>
                    <a:pt x="10957" y="3644"/>
                  </a:cubicBezTo>
                  <a:cubicBezTo>
                    <a:pt x="10597" y="5737"/>
                    <a:pt x="9517" y="9086"/>
                    <a:pt x="7717" y="11933"/>
                  </a:cubicBezTo>
                  <a:cubicBezTo>
                    <a:pt x="5917" y="14779"/>
                    <a:pt x="3397" y="17124"/>
                    <a:pt x="1867" y="18630"/>
                  </a:cubicBezTo>
                  <a:cubicBezTo>
                    <a:pt x="337" y="20137"/>
                    <a:pt x="-203" y="20807"/>
                    <a:pt x="67" y="21142"/>
                  </a:cubicBezTo>
                  <a:cubicBezTo>
                    <a:pt x="337" y="21477"/>
                    <a:pt x="1417" y="21477"/>
                    <a:pt x="5107" y="21393"/>
                  </a:cubicBezTo>
                  <a:cubicBezTo>
                    <a:pt x="8797" y="21310"/>
                    <a:pt x="15097" y="21142"/>
                    <a:pt x="21397" y="209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0" name="Line"/>
            <p:cNvSpPr/>
            <p:nvPr/>
          </p:nvSpPr>
          <p:spPr>
            <a:xfrm>
              <a:off x="8985250" y="1033461"/>
              <a:ext cx="317500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56" y="17486"/>
                    <a:pt x="6912" y="13371"/>
                    <a:pt x="10512" y="9771"/>
                  </a:cubicBezTo>
                  <a:cubicBezTo>
                    <a:pt x="14112" y="6171"/>
                    <a:pt x="17856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1" name="Line"/>
            <p:cNvSpPr/>
            <p:nvPr/>
          </p:nvSpPr>
          <p:spPr>
            <a:xfrm>
              <a:off x="8969107" y="1182596"/>
              <a:ext cx="212993" cy="271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298" fill="norm" stroke="1" extrusionOk="0">
                  <a:moveTo>
                    <a:pt x="7333" y="3247"/>
                  </a:moveTo>
                  <a:cubicBezTo>
                    <a:pt x="7968" y="2582"/>
                    <a:pt x="8603" y="1918"/>
                    <a:pt x="9662" y="1253"/>
                  </a:cubicBezTo>
                  <a:cubicBezTo>
                    <a:pt x="10721" y="589"/>
                    <a:pt x="12203" y="-76"/>
                    <a:pt x="12838" y="7"/>
                  </a:cubicBezTo>
                  <a:cubicBezTo>
                    <a:pt x="13474" y="90"/>
                    <a:pt x="13262" y="921"/>
                    <a:pt x="11885" y="3081"/>
                  </a:cubicBezTo>
                  <a:cubicBezTo>
                    <a:pt x="10509" y="5241"/>
                    <a:pt x="7968" y="8730"/>
                    <a:pt x="5956" y="11389"/>
                  </a:cubicBezTo>
                  <a:cubicBezTo>
                    <a:pt x="3944" y="14047"/>
                    <a:pt x="2462" y="15875"/>
                    <a:pt x="1403" y="17453"/>
                  </a:cubicBezTo>
                  <a:cubicBezTo>
                    <a:pt x="344" y="19032"/>
                    <a:pt x="-291" y="20361"/>
                    <a:pt x="133" y="20942"/>
                  </a:cubicBezTo>
                  <a:cubicBezTo>
                    <a:pt x="556" y="21524"/>
                    <a:pt x="2038" y="21358"/>
                    <a:pt x="5744" y="20693"/>
                  </a:cubicBezTo>
                  <a:cubicBezTo>
                    <a:pt x="9450" y="20029"/>
                    <a:pt x="15380" y="18866"/>
                    <a:pt x="21309" y="177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2" name="Line"/>
            <p:cNvSpPr/>
            <p:nvPr/>
          </p:nvSpPr>
          <p:spPr>
            <a:xfrm>
              <a:off x="9105899" y="1389061"/>
              <a:ext cx="38101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00" y="5200"/>
                    <a:pt x="9600" y="10400"/>
                    <a:pt x="6000" y="14000"/>
                  </a:cubicBezTo>
                  <a:cubicBezTo>
                    <a:pt x="2400" y="17600"/>
                    <a:pt x="1200" y="19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3" name="Line"/>
            <p:cNvSpPr/>
            <p:nvPr/>
          </p:nvSpPr>
          <p:spPr>
            <a:xfrm>
              <a:off x="9823450" y="1033461"/>
              <a:ext cx="171450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67" y="14400"/>
                    <a:pt x="2133" y="7200"/>
                    <a:pt x="5733" y="3600"/>
                  </a:cubicBezTo>
                  <a:cubicBezTo>
                    <a:pt x="9333" y="0"/>
                    <a:pt x="1546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4" name="Line"/>
            <p:cNvSpPr/>
            <p:nvPr/>
          </p:nvSpPr>
          <p:spPr>
            <a:xfrm>
              <a:off x="9842500" y="1103311"/>
              <a:ext cx="203200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5" name="Line"/>
            <p:cNvSpPr/>
            <p:nvPr/>
          </p:nvSpPr>
          <p:spPr>
            <a:xfrm>
              <a:off x="10566400" y="779461"/>
              <a:ext cx="12700" cy="222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526"/>
                    <a:pt x="7200" y="9051"/>
                    <a:pt x="3600" y="12651"/>
                  </a:cubicBezTo>
                  <a:cubicBezTo>
                    <a:pt x="0" y="16251"/>
                    <a:pt x="0" y="1892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6" name="Line"/>
            <p:cNvSpPr/>
            <p:nvPr/>
          </p:nvSpPr>
          <p:spPr>
            <a:xfrm>
              <a:off x="10420349" y="1136003"/>
              <a:ext cx="330201" cy="18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20532"/>
                  </a:moveTo>
                  <a:cubicBezTo>
                    <a:pt x="4292" y="10932"/>
                    <a:pt x="8585" y="1332"/>
                    <a:pt x="12185" y="132"/>
                  </a:cubicBezTo>
                  <a:cubicBezTo>
                    <a:pt x="15785" y="-1068"/>
                    <a:pt x="18692" y="6132"/>
                    <a:pt x="21600" y="13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7" name="Line"/>
            <p:cNvSpPr/>
            <p:nvPr/>
          </p:nvSpPr>
          <p:spPr>
            <a:xfrm>
              <a:off x="10452100" y="1306511"/>
              <a:ext cx="19050" cy="196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181"/>
                    <a:pt x="0" y="8361"/>
                    <a:pt x="3600" y="11961"/>
                  </a:cubicBezTo>
                  <a:cubicBezTo>
                    <a:pt x="7200" y="15561"/>
                    <a:pt x="14400" y="1858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8" name="Line"/>
            <p:cNvSpPr/>
            <p:nvPr/>
          </p:nvSpPr>
          <p:spPr>
            <a:xfrm>
              <a:off x="10636250" y="1269736"/>
              <a:ext cx="136311" cy="246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1" h="21349" fill="norm" stroke="1" extrusionOk="0">
                  <a:moveTo>
                    <a:pt x="16442" y="1532"/>
                  </a:moveTo>
                  <a:cubicBezTo>
                    <a:pt x="15153" y="983"/>
                    <a:pt x="13863" y="434"/>
                    <a:pt x="11606" y="160"/>
                  </a:cubicBezTo>
                  <a:cubicBezTo>
                    <a:pt x="9350" y="-115"/>
                    <a:pt x="6126" y="-115"/>
                    <a:pt x="3708" y="800"/>
                  </a:cubicBezTo>
                  <a:cubicBezTo>
                    <a:pt x="1290" y="1716"/>
                    <a:pt x="-322" y="3546"/>
                    <a:pt x="1129" y="5560"/>
                  </a:cubicBezTo>
                  <a:cubicBezTo>
                    <a:pt x="2579" y="7573"/>
                    <a:pt x="7093" y="9770"/>
                    <a:pt x="10962" y="11783"/>
                  </a:cubicBezTo>
                  <a:cubicBezTo>
                    <a:pt x="14830" y="13797"/>
                    <a:pt x="18054" y="15627"/>
                    <a:pt x="19666" y="17092"/>
                  </a:cubicBezTo>
                  <a:cubicBezTo>
                    <a:pt x="21278" y="18556"/>
                    <a:pt x="21278" y="19654"/>
                    <a:pt x="18538" y="20387"/>
                  </a:cubicBezTo>
                  <a:cubicBezTo>
                    <a:pt x="15797" y="21119"/>
                    <a:pt x="10317" y="21485"/>
                    <a:pt x="6771" y="21302"/>
                  </a:cubicBezTo>
                  <a:cubicBezTo>
                    <a:pt x="3224" y="21119"/>
                    <a:pt x="1612" y="20387"/>
                    <a:pt x="0" y="196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9" name="Line"/>
            <p:cNvSpPr/>
            <p:nvPr/>
          </p:nvSpPr>
          <p:spPr>
            <a:xfrm>
              <a:off x="10655300" y="1236661"/>
              <a:ext cx="355600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00" y="17673"/>
                    <a:pt x="3600" y="13745"/>
                    <a:pt x="6493" y="10473"/>
                  </a:cubicBezTo>
                  <a:cubicBezTo>
                    <a:pt x="9386" y="7200"/>
                    <a:pt x="13371" y="4582"/>
                    <a:pt x="16071" y="2945"/>
                  </a:cubicBezTo>
                  <a:cubicBezTo>
                    <a:pt x="18771" y="1309"/>
                    <a:pt x="20186" y="6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0" name="Line"/>
            <p:cNvSpPr/>
            <p:nvPr/>
          </p:nvSpPr>
          <p:spPr>
            <a:xfrm>
              <a:off x="790233" y="3236509"/>
              <a:ext cx="251168" cy="476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428" fill="norm" stroke="1" extrusionOk="0">
                  <a:moveTo>
                    <a:pt x="21182" y="2302"/>
                  </a:moveTo>
                  <a:cubicBezTo>
                    <a:pt x="20825" y="1541"/>
                    <a:pt x="20468" y="780"/>
                    <a:pt x="19486" y="351"/>
                  </a:cubicBezTo>
                  <a:cubicBezTo>
                    <a:pt x="18504" y="-77"/>
                    <a:pt x="16898" y="-172"/>
                    <a:pt x="14577" y="399"/>
                  </a:cubicBezTo>
                  <a:cubicBezTo>
                    <a:pt x="12256" y="970"/>
                    <a:pt x="9222" y="2207"/>
                    <a:pt x="6544" y="4158"/>
                  </a:cubicBezTo>
                  <a:cubicBezTo>
                    <a:pt x="3866" y="6108"/>
                    <a:pt x="1546" y="8772"/>
                    <a:pt x="564" y="11484"/>
                  </a:cubicBezTo>
                  <a:cubicBezTo>
                    <a:pt x="-418" y="14196"/>
                    <a:pt x="-61" y="16956"/>
                    <a:pt x="1189" y="18764"/>
                  </a:cubicBezTo>
                  <a:cubicBezTo>
                    <a:pt x="2438" y="20572"/>
                    <a:pt x="4580" y="21428"/>
                    <a:pt x="7080" y="21428"/>
                  </a:cubicBezTo>
                  <a:cubicBezTo>
                    <a:pt x="9579" y="21428"/>
                    <a:pt x="12435" y="20572"/>
                    <a:pt x="15291" y="197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1" name="Line"/>
            <p:cNvSpPr/>
            <p:nvPr/>
          </p:nvSpPr>
          <p:spPr>
            <a:xfrm>
              <a:off x="1126066" y="3249611"/>
              <a:ext cx="162984" cy="433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610" y="0"/>
                  </a:moveTo>
                  <a:cubicBezTo>
                    <a:pt x="4488" y="3161"/>
                    <a:pt x="3366" y="6322"/>
                    <a:pt x="2665" y="9746"/>
                  </a:cubicBezTo>
                  <a:cubicBezTo>
                    <a:pt x="1964" y="13171"/>
                    <a:pt x="1683" y="16859"/>
                    <a:pt x="1403" y="18966"/>
                  </a:cubicBezTo>
                  <a:cubicBezTo>
                    <a:pt x="1122" y="21073"/>
                    <a:pt x="842" y="21600"/>
                    <a:pt x="561" y="21600"/>
                  </a:cubicBezTo>
                  <a:cubicBezTo>
                    <a:pt x="281" y="21600"/>
                    <a:pt x="0" y="21073"/>
                    <a:pt x="0" y="19809"/>
                  </a:cubicBezTo>
                  <a:cubicBezTo>
                    <a:pt x="0" y="18544"/>
                    <a:pt x="281" y="16542"/>
                    <a:pt x="1543" y="14962"/>
                  </a:cubicBezTo>
                  <a:cubicBezTo>
                    <a:pt x="2805" y="13381"/>
                    <a:pt x="5049" y="12222"/>
                    <a:pt x="7013" y="11590"/>
                  </a:cubicBezTo>
                  <a:cubicBezTo>
                    <a:pt x="8977" y="10958"/>
                    <a:pt x="10660" y="10853"/>
                    <a:pt x="11922" y="11063"/>
                  </a:cubicBezTo>
                  <a:cubicBezTo>
                    <a:pt x="13184" y="11274"/>
                    <a:pt x="14026" y="11801"/>
                    <a:pt x="15148" y="13171"/>
                  </a:cubicBezTo>
                  <a:cubicBezTo>
                    <a:pt x="16270" y="14540"/>
                    <a:pt x="17673" y="16753"/>
                    <a:pt x="18795" y="18070"/>
                  </a:cubicBezTo>
                  <a:cubicBezTo>
                    <a:pt x="19917" y="19387"/>
                    <a:pt x="20758" y="19809"/>
                    <a:pt x="21600" y="202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2" name="Line"/>
            <p:cNvSpPr/>
            <p:nvPr/>
          </p:nvSpPr>
          <p:spPr>
            <a:xfrm>
              <a:off x="1323715" y="3446040"/>
              <a:ext cx="168536" cy="23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0832" fill="norm" stroke="1" extrusionOk="0">
                  <a:moveTo>
                    <a:pt x="17448" y="3479"/>
                  </a:moveTo>
                  <a:cubicBezTo>
                    <a:pt x="16908" y="2523"/>
                    <a:pt x="16368" y="1568"/>
                    <a:pt x="14883" y="803"/>
                  </a:cubicBezTo>
                  <a:cubicBezTo>
                    <a:pt x="13398" y="38"/>
                    <a:pt x="10968" y="-535"/>
                    <a:pt x="8538" y="803"/>
                  </a:cubicBezTo>
                  <a:cubicBezTo>
                    <a:pt x="6108" y="2141"/>
                    <a:pt x="3678" y="5391"/>
                    <a:pt x="2193" y="8067"/>
                  </a:cubicBezTo>
                  <a:cubicBezTo>
                    <a:pt x="708" y="10743"/>
                    <a:pt x="168" y="12846"/>
                    <a:pt x="33" y="14375"/>
                  </a:cubicBezTo>
                  <a:cubicBezTo>
                    <a:pt x="-102" y="15904"/>
                    <a:pt x="168" y="16860"/>
                    <a:pt x="978" y="17242"/>
                  </a:cubicBezTo>
                  <a:cubicBezTo>
                    <a:pt x="1788" y="17624"/>
                    <a:pt x="3138" y="17433"/>
                    <a:pt x="4758" y="16286"/>
                  </a:cubicBezTo>
                  <a:cubicBezTo>
                    <a:pt x="6378" y="15139"/>
                    <a:pt x="8268" y="13037"/>
                    <a:pt x="9753" y="10647"/>
                  </a:cubicBezTo>
                  <a:cubicBezTo>
                    <a:pt x="11238" y="8258"/>
                    <a:pt x="12318" y="5582"/>
                    <a:pt x="13128" y="3766"/>
                  </a:cubicBezTo>
                  <a:cubicBezTo>
                    <a:pt x="13938" y="1950"/>
                    <a:pt x="14478" y="994"/>
                    <a:pt x="14748" y="994"/>
                  </a:cubicBezTo>
                  <a:cubicBezTo>
                    <a:pt x="15018" y="994"/>
                    <a:pt x="15018" y="1950"/>
                    <a:pt x="14748" y="4339"/>
                  </a:cubicBezTo>
                  <a:cubicBezTo>
                    <a:pt x="14478" y="6729"/>
                    <a:pt x="13938" y="10552"/>
                    <a:pt x="14343" y="13610"/>
                  </a:cubicBezTo>
                  <a:cubicBezTo>
                    <a:pt x="14748" y="16669"/>
                    <a:pt x="16098" y="18962"/>
                    <a:pt x="17448" y="20014"/>
                  </a:cubicBezTo>
                  <a:cubicBezTo>
                    <a:pt x="18798" y="21065"/>
                    <a:pt x="20148" y="20874"/>
                    <a:pt x="21498" y="206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3" name="Line"/>
            <p:cNvSpPr/>
            <p:nvPr/>
          </p:nvSpPr>
          <p:spPr>
            <a:xfrm>
              <a:off x="1555750" y="3503611"/>
              <a:ext cx="1" cy="17145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4" name="Line"/>
            <p:cNvSpPr/>
            <p:nvPr/>
          </p:nvSpPr>
          <p:spPr>
            <a:xfrm>
              <a:off x="1543049" y="3382689"/>
              <a:ext cx="12701" cy="32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24" fill="norm" stroke="1" extrusionOk="0">
                  <a:moveTo>
                    <a:pt x="21600" y="20424"/>
                  </a:moveTo>
                  <a:cubicBezTo>
                    <a:pt x="14400" y="10974"/>
                    <a:pt x="7200" y="1524"/>
                    <a:pt x="3600" y="174"/>
                  </a:cubicBezTo>
                  <a:cubicBezTo>
                    <a:pt x="0" y="-1176"/>
                    <a:pt x="0" y="5574"/>
                    <a:pt x="0" y="123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5" name="Line"/>
            <p:cNvSpPr/>
            <p:nvPr/>
          </p:nvSpPr>
          <p:spPr>
            <a:xfrm>
              <a:off x="1651557" y="3420606"/>
              <a:ext cx="151843" cy="228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204" fill="norm" stroke="1" extrusionOk="0">
                  <a:moveTo>
                    <a:pt x="4421" y="7701"/>
                  </a:moveTo>
                  <a:cubicBezTo>
                    <a:pt x="3221" y="10450"/>
                    <a:pt x="2021" y="13199"/>
                    <a:pt x="1421" y="15162"/>
                  </a:cubicBezTo>
                  <a:cubicBezTo>
                    <a:pt x="821" y="17126"/>
                    <a:pt x="821" y="18304"/>
                    <a:pt x="671" y="19384"/>
                  </a:cubicBezTo>
                  <a:cubicBezTo>
                    <a:pt x="521" y="20464"/>
                    <a:pt x="221" y="21446"/>
                    <a:pt x="71" y="21151"/>
                  </a:cubicBezTo>
                  <a:cubicBezTo>
                    <a:pt x="-79" y="20857"/>
                    <a:pt x="-79" y="19286"/>
                    <a:pt x="971" y="15850"/>
                  </a:cubicBezTo>
                  <a:cubicBezTo>
                    <a:pt x="2021" y="12413"/>
                    <a:pt x="4121" y="7111"/>
                    <a:pt x="5771" y="4068"/>
                  </a:cubicBezTo>
                  <a:cubicBezTo>
                    <a:pt x="7421" y="1024"/>
                    <a:pt x="8621" y="239"/>
                    <a:pt x="10571" y="42"/>
                  </a:cubicBezTo>
                  <a:cubicBezTo>
                    <a:pt x="12521" y="-154"/>
                    <a:pt x="15221" y="239"/>
                    <a:pt x="17171" y="3282"/>
                  </a:cubicBezTo>
                  <a:cubicBezTo>
                    <a:pt x="19121" y="6326"/>
                    <a:pt x="20321" y="12021"/>
                    <a:pt x="21521" y="177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6" name="Line"/>
            <p:cNvSpPr/>
            <p:nvPr/>
          </p:nvSpPr>
          <p:spPr>
            <a:xfrm>
              <a:off x="2442585" y="3096687"/>
              <a:ext cx="160916" cy="503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490" fill="norm" stroke="1" extrusionOk="0">
                  <a:moveTo>
                    <a:pt x="4495" y="8970"/>
                  </a:moveTo>
                  <a:cubicBezTo>
                    <a:pt x="4214" y="11771"/>
                    <a:pt x="3934" y="14573"/>
                    <a:pt x="3653" y="16471"/>
                  </a:cubicBezTo>
                  <a:cubicBezTo>
                    <a:pt x="3373" y="18369"/>
                    <a:pt x="3092" y="19363"/>
                    <a:pt x="2812" y="20131"/>
                  </a:cubicBezTo>
                  <a:cubicBezTo>
                    <a:pt x="2531" y="20899"/>
                    <a:pt x="2251" y="21442"/>
                    <a:pt x="1830" y="21487"/>
                  </a:cubicBezTo>
                  <a:cubicBezTo>
                    <a:pt x="1409" y="21532"/>
                    <a:pt x="848" y="21080"/>
                    <a:pt x="427" y="19273"/>
                  </a:cubicBezTo>
                  <a:cubicBezTo>
                    <a:pt x="7" y="17465"/>
                    <a:pt x="-274" y="14302"/>
                    <a:pt x="427" y="11319"/>
                  </a:cubicBezTo>
                  <a:cubicBezTo>
                    <a:pt x="1129" y="8337"/>
                    <a:pt x="2812" y="5535"/>
                    <a:pt x="4635" y="3728"/>
                  </a:cubicBezTo>
                  <a:cubicBezTo>
                    <a:pt x="6458" y="1920"/>
                    <a:pt x="8422" y="1107"/>
                    <a:pt x="10105" y="610"/>
                  </a:cubicBezTo>
                  <a:cubicBezTo>
                    <a:pt x="11788" y="113"/>
                    <a:pt x="13191" y="-68"/>
                    <a:pt x="14453" y="22"/>
                  </a:cubicBezTo>
                  <a:cubicBezTo>
                    <a:pt x="15716" y="113"/>
                    <a:pt x="16838" y="474"/>
                    <a:pt x="17960" y="1875"/>
                  </a:cubicBezTo>
                  <a:cubicBezTo>
                    <a:pt x="19082" y="3276"/>
                    <a:pt x="20204" y="5716"/>
                    <a:pt x="19362" y="7569"/>
                  </a:cubicBezTo>
                  <a:cubicBezTo>
                    <a:pt x="18521" y="9422"/>
                    <a:pt x="15716" y="10687"/>
                    <a:pt x="13471" y="11365"/>
                  </a:cubicBezTo>
                  <a:cubicBezTo>
                    <a:pt x="11227" y="12042"/>
                    <a:pt x="9544" y="12133"/>
                    <a:pt x="8001" y="12178"/>
                  </a:cubicBezTo>
                  <a:cubicBezTo>
                    <a:pt x="6458" y="12223"/>
                    <a:pt x="5056" y="12223"/>
                    <a:pt x="4355" y="12449"/>
                  </a:cubicBezTo>
                  <a:cubicBezTo>
                    <a:pt x="3653" y="12675"/>
                    <a:pt x="3653" y="13127"/>
                    <a:pt x="5336" y="13986"/>
                  </a:cubicBezTo>
                  <a:cubicBezTo>
                    <a:pt x="7020" y="14844"/>
                    <a:pt x="10386" y="16109"/>
                    <a:pt x="13331" y="17104"/>
                  </a:cubicBezTo>
                  <a:cubicBezTo>
                    <a:pt x="16277" y="18098"/>
                    <a:pt x="18801" y="18821"/>
                    <a:pt x="21326" y="195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7" name="Line"/>
            <p:cNvSpPr/>
            <p:nvPr/>
          </p:nvSpPr>
          <p:spPr>
            <a:xfrm>
              <a:off x="2686691" y="3084245"/>
              <a:ext cx="558159" cy="440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413" fill="norm" stroke="1" extrusionOk="0">
                  <a:moveTo>
                    <a:pt x="711" y="15133"/>
                  </a:moveTo>
                  <a:cubicBezTo>
                    <a:pt x="466" y="16161"/>
                    <a:pt x="220" y="17190"/>
                    <a:pt x="98" y="17961"/>
                  </a:cubicBezTo>
                  <a:cubicBezTo>
                    <a:pt x="-25" y="18733"/>
                    <a:pt x="-25" y="19247"/>
                    <a:pt x="57" y="19761"/>
                  </a:cubicBezTo>
                  <a:cubicBezTo>
                    <a:pt x="139" y="20276"/>
                    <a:pt x="302" y="20790"/>
                    <a:pt x="630" y="20996"/>
                  </a:cubicBezTo>
                  <a:cubicBezTo>
                    <a:pt x="957" y="21201"/>
                    <a:pt x="1448" y="21099"/>
                    <a:pt x="2020" y="20173"/>
                  </a:cubicBezTo>
                  <a:cubicBezTo>
                    <a:pt x="2593" y="19247"/>
                    <a:pt x="3248" y="17499"/>
                    <a:pt x="3739" y="16161"/>
                  </a:cubicBezTo>
                  <a:cubicBezTo>
                    <a:pt x="4230" y="14824"/>
                    <a:pt x="4557" y="13899"/>
                    <a:pt x="4680" y="13847"/>
                  </a:cubicBezTo>
                  <a:cubicBezTo>
                    <a:pt x="4802" y="13796"/>
                    <a:pt x="4720" y="14619"/>
                    <a:pt x="4680" y="15853"/>
                  </a:cubicBezTo>
                  <a:cubicBezTo>
                    <a:pt x="4639" y="17087"/>
                    <a:pt x="4639" y="18733"/>
                    <a:pt x="4761" y="19761"/>
                  </a:cubicBezTo>
                  <a:cubicBezTo>
                    <a:pt x="4884" y="20790"/>
                    <a:pt x="5130" y="21201"/>
                    <a:pt x="5457" y="21356"/>
                  </a:cubicBezTo>
                  <a:cubicBezTo>
                    <a:pt x="5784" y="21510"/>
                    <a:pt x="6193" y="21407"/>
                    <a:pt x="6807" y="20327"/>
                  </a:cubicBezTo>
                  <a:cubicBezTo>
                    <a:pt x="7420" y="19247"/>
                    <a:pt x="8239" y="17190"/>
                    <a:pt x="9016" y="14516"/>
                  </a:cubicBezTo>
                  <a:cubicBezTo>
                    <a:pt x="9793" y="11841"/>
                    <a:pt x="10530" y="8550"/>
                    <a:pt x="11020" y="6184"/>
                  </a:cubicBezTo>
                  <a:cubicBezTo>
                    <a:pt x="11511" y="3819"/>
                    <a:pt x="11757" y="2379"/>
                    <a:pt x="11880" y="1401"/>
                  </a:cubicBezTo>
                  <a:cubicBezTo>
                    <a:pt x="12002" y="424"/>
                    <a:pt x="12002" y="-90"/>
                    <a:pt x="11920" y="13"/>
                  </a:cubicBezTo>
                  <a:cubicBezTo>
                    <a:pt x="11839" y="116"/>
                    <a:pt x="11675" y="836"/>
                    <a:pt x="11389" y="2893"/>
                  </a:cubicBezTo>
                  <a:cubicBezTo>
                    <a:pt x="11102" y="4950"/>
                    <a:pt x="10693" y="8344"/>
                    <a:pt x="10652" y="11276"/>
                  </a:cubicBezTo>
                  <a:cubicBezTo>
                    <a:pt x="10611" y="14207"/>
                    <a:pt x="10939" y="16676"/>
                    <a:pt x="11266" y="18167"/>
                  </a:cubicBezTo>
                  <a:cubicBezTo>
                    <a:pt x="11593" y="19659"/>
                    <a:pt x="11920" y="20173"/>
                    <a:pt x="12330" y="20430"/>
                  </a:cubicBezTo>
                  <a:cubicBezTo>
                    <a:pt x="12739" y="20687"/>
                    <a:pt x="13230" y="20687"/>
                    <a:pt x="14048" y="19967"/>
                  </a:cubicBezTo>
                  <a:cubicBezTo>
                    <a:pt x="14866" y="19247"/>
                    <a:pt x="16011" y="17807"/>
                    <a:pt x="16952" y="16161"/>
                  </a:cubicBezTo>
                  <a:cubicBezTo>
                    <a:pt x="17893" y="14516"/>
                    <a:pt x="18630" y="12664"/>
                    <a:pt x="18998" y="11481"/>
                  </a:cubicBezTo>
                  <a:cubicBezTo>
                    <a:pt x="19366" y="10299"/>
                    <a:pt x="19366" y="9784"/>
                    <a:pt x="19120" y="9527"/>
                  </a:cubicBezTo>
                  <a:cubicBezTo>
                    <a:pt x="18875" y="9270"/>
                    <a:pt x="18384" y="9270"/>
                    <a:pt x="17607" y="9990"/>
                  </a:cubicBezTo>
                  <a:cubicBezTo>
                    <a:pt x="16830" y="10710"/>
                    <a:pt x="15766" y="12150"/>
                    <a:pt x="15152" y="13641"/>
                  </a:cubicBezTo>
                  <a:cubicBezTo>
                    <a:pt x="14539" y="15133"/>
                    <a:pt x="14375" y="16676"/>
                    <a:pt x="14743" y="17601"/>
                  </a:cubicBezTo>
                  <a:cubicBezTo>
                    <a:pt x="15111" y="18527"/>
                    <a:pt x="16011" y="18836"/>
                    <a:pt x="17239" y="18733"/>
                  </a:cubicBezTo>
                  <a:cubicBezTo>
                    <a:pt x="18466" y="18630"/>
                    <a:pt x="20020" y="18116"/>
                    <a:pt x="21575" y="176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8" name="Line"/>
            <p:cNvSpPr/>
            <p:nvPr/>
          </p:nvSpPr>
          <p:spPr>
            <a:xfrm>
              <a:off x="844550" y="3751261"/>
              <a:ext cx="1524000" cy="26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80" y="19844"/>
                    <a:pt x="2160" y="18088"/>
                    <a:pt x="3285" y="16420"/>
                  </a:cubicBezTo>
                  <a:cubicBezTo>
                    <a:pt x="4410" y="14751"/>
                    <a:pt x="5580" y="13171"/>
                    <a:pt x="6810" y="11854"/>
                  </a:cubicBezTo>
                  <a:cubicBezTo>
                    <a:pt x="8040" y="10537"/>
                    <a:pt x="9330" y="9483"/>
                    <a:pt x="10530" y="8517"/>
                  </a:cubicBezTo>
                  <a:cubicBezTo>
                    <a:pt x="11730" y="7551"/>
                    <a:pt x="12840" y="6673"/>
                    <a:pt x="14070" y="5707"/>
                  </a:cubicBezTo>
                  <a:cubicBezTo>
                    <a:pt x="15300" y="4741"/>
                    <a:pt x="16650" y="3688"/>
                    <a:pt x="17925" y="2722"/>
                  </a:cubicBezTo>
                  <a:cubicBezTo>
                    <a:pt x="19200" y="1756"/>
                    <a:pt x="20400" y="87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9" name="Line"/>
            <p:cNvSpPr/>
            <p:nvPr/>
          </p:nvSpPr>
          <p:spPr>
            <a:xfrm>
              <a:off x="1104900" y="3852861"/>
              <a:ext cx="1358900" cy="24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46" y="20463"/>
                    <a:pt x="2692" y="19326"/>
                    <a:pt x="4054" y="17811"/>
                  </a:cubicBezTo>
                  <a:cubicBezTo>
                    <a:pt x="5417" y="16295"/>
                    <a:pt x="6796" y="14400"/>
                    <a:pt x="8142" y="12695"/>
                  </a:cubicBezTo>
                  <a:cubicBezTo>
                    <a:pt x="9488" y="10989"/>
                    <a:pt x="10800" y="9474"/>
                    <a:pt x="12112" y="8147"/>
                  </a:cubicBezTo>
                  <a:cubicBezTo>
                    <a:pt x="13424" y="6821"/>
                    <a:pt x="14736" y="5684"/>
                    <a:pt x="16318" y="4358"/>
                  </a:cubicBezTo>
                  <a:cubicBezTo>
                    <a:pt x="17899" y="3032"/>
                    <a:pt x="19750" y="151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0" name="Line"/>
            <p:cNvSpPr/>
            <p:nvPr/>
          </p:nvSpPr>
          <p:spPr>
            <a:xfrm>
              <a:off x="1141781" y="4312442"/>
              <a:ext cx="132183" cy="504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2" h="21356" fill="norm" stroke="1" extrusionOk="0">
                  <a:moveTo>
                    <a:pt x="4179" y="9310"/>
                  </a:moveTo>
                  <a:cubicBezTo>
                    <a:pt x="3514" y="11640"/>
                    <a:pt x="2850" y="13970"/>
                    <a:pt x="2517" y="15673"/>
                  </a:cubicBezTo>
                  <a:cubicBezTo>
                    <a:pt x="2185" y="17376"/>
                    <a:pt x="2185" y="18452"/>
                    <a:pt x="2185" y="19393"/>
                  </a:cubicBezTo>
                  <a:cubicBezTo>
                    <a:pt x="2185" y="20334"/>
                    <a:pt x="2185" y="21140"/>
                    <a:pt x="2185" y="21320"/>
                  </a:cubicBezTo>
                  <a:cubicBezTo>
                    <a:pt x="2185" y="21499"/>
                    <a:pt x="2185" y="21051"/>
                    <a:pt x="1687" y="19034"/>
                  </a:cubicBezTo>
                  <a:cubicBezTo>
                    <a:pt x="1188" y="17018"/>
                    <a:pt x="191" y="13433"/>
                    <a:pt x="25" y="10385"/>
                  </a:cubicBezTo>
                  <a:cubicBezTo>
                    <a:pt x="-141" y="7338"/>
                    <a:pt x="524" y="4828"/>
                    <a:pt x="1853" y="3170"/>
                  </a:cubicBezTo>
                  <a:cubicBezTo>
                    <a:pt x="3182" y="1512"/>
                    <a:pt x="5176" y="706"/>
                    <a:pt x="7336" y="302"/>
                  </a:cubicBezTo>
                  <a:cubicBezTo>
                    <a:pt x="9496" y="-101"/>
                    <a:pt x="11822" y="-101"/>
                    <a:pt x="13982" y="302"/>
                  </a:cubicBezTo>
                  <a:cubicBezTo>
                    <a:pt x="16142" y="706"/>
                    <a:pt x="18136" y="1512"/>
                    <a:pt x="19465" y="2543"/>
                  </a:cubicBezTo>
                  <a:cubicBezTo>
                    <a:pt x="20794" y="3574"/>
                    <a:pt x="21459" y="4828"/>
                    <a:pt x="19631" y="5904"/>
                  </a:cubicBezTo>
                  <a:cubicBezTo>
                    <a:pt x="17804" y="6979"/>
                    <a:pt x="13484" y="7876"/>
                    <a:pt x="10825" y="8503"/>
                  </a:cubicBezTo>
                  <a:cubicBezTo>
                    <a:pt x="8167" y="9131"/>
                    <a:pt x="7170" y="9489"/>
                    <a:pt x="6173" y="98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1" name="Line"/>
            <p:cNvSpPr/>
            <p:nvPr/>
          </p:nvSpPr>
          <p:spPr>
            <a:xfrm>
              <a:off x="1244600" y="4519611"/>
              <a:ext cx="196850" cy="227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0" fill="norm" stroke="1" extrusionOk="0">
                  <a:moveTo>
                    <a:pt x="0" y="8400"/>
                  </a:moveTo>
                  <a:cubicBezTo>
                    <a:pt x="232" y="6600"/>
                    <a:pt x="465" y="4800"/>
                    <a:pt x="1161" y="3900"/>
                  </a:cubicBezTo>
                  <a:cubicBezTo>
                    <a:pt x="1858" y="3000"/>
                    <a:pt x="3019" y="3000"/>
                    <a:pt x="4877" y="3900"/>
                  </a:cubicBezTo>
                  <a:cubicBezTo>
                    <a:pt x="6735" y="4800"/>
                    <a:pt x="9290" y="6600"/>
                    <a:pt x="11148" y="9500"/>
                  </a:cubicBezTo>
                  <a:cubicBezTo>
                    <a:pt x="13006" y="12400"/>
                    <a:pt x="14168" y="16400"/>
                    <a:pt x="14284" y="18700"/>
                  </a:cubicBezTo>
                  <a:cubicBezTo>
                    <a:pt x="14400" y="21000"/>
                    <a:pt x="13471" y="21600"/>
                    <a:pt x="12658" y="21500"/>
                  </a:cubicBezTo>
                  <a:cubicBezTo>
                    <a:pt x="11845" y="21400"/>
                    <a:pt x="11148" y="20600"/>
                    <a:pt x="10684" y="18900"/>
                  </a:cubicBezTo>
                  <a:cubicBezTo>
                    <a:pt x="10219" y="17200"/>
                    <a:pt x="9987" y="14600"/>
                    <a:pt x="11845" y="11300"/>
                  </a:cubicBezTo>
                  <a:cubicBezTo>
                    <a:pt x="13703" y="8000"/>
                    <a:pt x="17652" y="4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2" name="Line"/>
            <p:cNvSpPr/>
            <p:nvPr/>
          </p:nvSpPr>
          <p:spPr>
            <a:xfrm>
              <a:off x="1556808" y="4356943"/>
              <a:ext cx="151343" cy="380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234" fill="norm" stroke="1" extrusionOk="0">
                  <a:moveTo>
                    <a:pt x="21450" y="1634"/>
                  </a:moveTo>
                  <a:cubicBezTo>
                    <a:pt x="20250" y="926"/>
                    <a:pt x="19050" y="218"/>
                    <a:pt x="17700" y="41"/>
                  </a:cubicBezTo>
                  <a:cubicBezTo>
                    <a:pt x="16350" y="-136"/>
                    <a:pt x="14850" y="218"/>
                    <a:pt x="12450" y="1812"/>
                  </a:cubicBezTo>
                  <a:cubicBezTo>
                    <a:pt x="10050" y="3405"/>
                    <a:pt x="6750" y="6238"/>
                    <a:pt x="4500" y="9307"/>
                  </a:cubicBezTo>
                  <a:cubicBezTo>
                    <a:pt x="2250" y="12375"/>
                    <a:pt x="1050" y="15680"/>
                    <a:pt x="450" y="17628"/>
                  </a:cubicBezTo>
                  <a:cubicBezTo>
                    <a:pt x="-150" y="19575"/>
                    <a:pt x="-150" y="20166"/>
                    <a:pt x="450" y="20638"/>
                  </a:cubicBezTo>
                  <a:cubicBezTo>
                    <a:pt x="1050" y="21110"/>
                    <a:pt x="2250" y="21464"/>
                    <a:pt x="4800" y="21051"/>
                  </a:cubicBezTo>
                  <a:cubicBezTo>
                    <a:pt x="7350" y="20638"/>
                    <a:pt x="11250" y="19457"/>
                    <a:pt x="15150" y="182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3" name="Line"/>
            <p:cNvSpPr/>
            <p:nvPr/>
          </p:nvSpPr>
          <p:spPr>
            <a:xfrm>
              <a:off x="1780930" y="4378781"/>
              <a:ext cx="162170" cy="317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311" fill="norm" stroke="1" extrusionOk="0">
                  <a:moveTo>
                    <a:pt x="8027" y="3913"/>
                  </a:moveTo>
                  <a:cubicBezTo>
                    <a:pt x="6624" y="6755"/>
                    <a:pt x="5222" y="9597"/>
                    <a:pt x="4100" y="12297"/>
                  </a:cubicBezTo>
                  <a:cubicBezTo>
                    <a:pt x="2978" y="14997"/>
                    <a:pt x="2136" y="17555"/>
                    <a:pt x="1435" y="19189"/>
                  </a:cubicBezTo>
                  <a:cubicBezTo>
                    <a:pt x="734" y="20823"/>
                    <a:pt x="173" y="21534"/>
                    <a:pt x="32" y="21250"/>
                  </a:cubicBezTo>
                  <a:cubicBezTo>
                    <a:pt x="-108" y="20966"/>
                    <a:pt x="173" y="19687"/>
                    <a:pt x="1575" y="16773"/>
                  </a:cubicBezTo>
                  <a:cubicBezTo>
                    <a:pt x="2978" y="13860"/>
                    <a:pt x="5502" y="9313"/>
                    <a:pt x="7326" y="6542"/>
                  </a:cubicBezTo>
                  <a:cubicBezTo>
                    <a:pt x="9149" y="3771"/>
                    <a:pt x="10271" y="2776"/>
                    <a:pt x="11674" y="1852"/>
                  </a:cubicBezTo>
                  <a:cubicBezTo>
                    <a:pt x="13076" y="929"/>
                    <a:pt x="14760" y="76"/>
                    <a:pt x="15882" y="5"/>
                  </a:cubicBezTo>
                  <a:cubicBezTo>
                    <a:pt x="17004" y="-66"/>
                    <a:pt x="17565" y="645"/>
                    <a:pt x="18126" y="2847"/>
                  </a:cubicBezTo>
                  <a:cubicBezTo>
                    <a:pt x="18687" y="5050"/>
                    <a:pt x="19248" y="8745"/>
                    <a:pt x="19809" y="11800"/>
                  </a:cubicBezTo>
                  <a:cubicBezTo>
                    <a:pt x="20370" y="14855"/>
                    <a:pt x="20931" y="17271"/>
                    <a:pt x="21492" y="196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4" name="Line"/>
            <p:cNvSpPr/>
            <p:nvPr/>
          </p:nvSpPr>
          <p:spPr>
            <a:xfrm>
              <a:off x="1803400" y="4538661"/>
              <a:ext cx="165100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5" name="Line"/>
            <p:cNvSpPr/>
            <p:nvPr/>
          </p:nvSpPr>
          <p:spPr>
            <a:xfrm>
              <a:off x="2251805" y="4354060"/>
              <a:ext cx="150301" cy="273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0" h="21164" fill="norm" stroke="1" extrusionOk="0">
                  <a:moveTo>
                    <a:pt x="1229" y="6417"/>
                  </a:moveTo>
                  <a:cubicBezTo>
                    <a:pt x="1229" y="10508"/>
                    <a:pt x="1229" y="14599"/>
                    <a:pt x="1229" y="17217"/>
                  </a:cubicBezTo>
                  <a:cubicBezTo>
                    <a:pt x="1229" y="19835"/>
                    <a:pt x="1229" y="20981"/>
                    <a:pt x="1082" y="21144"/>
                  </a:cubicBezTo>
                  <a:cubicBezTo>
                    <a:pt x="934" y="21308"/>
                    <a:pt x="638" y="20490"/>
                    <a:pt x="342" y="17463"/>
                  </a:cubicBezTo>
                  <a:cubicBezTo>
                    <a:pt x="46" y="14435"/>
                    <a:pt x="-250" y="9199"/>
                    <a:pt x="342" y="5844"/>
                  </a:cubicBezTo>
                  <a:cubicBezTo>
                    <a:pt x="934" y="2490"/>
                    <a:pt x="2413" y="1017"/>
                    <a:pt x="4632" y="363"/>
                  </a:cubicBezTo>
                  <a:cubicBezTo>
                    <a:pt x="6851" y="-292"/>
                    <a:pt x="9810" y="-128"/>
                    <a:pt x="12769" y="1426"/>
                  </a:cubicBezTo>
                  <a:cubicBezTo>
                    <a:pt x="15728" y="2981"/>
                    <a:pt x="18687" y="5926"/>
                    <a:pt x="20018" y="8381"/>
                  </a:cubicBezTo>
                  <a:cubicBezTo>
                    <a:pt x="21350" y="10835"/>
                    <a:pt x="21054" y="12799"/>
                    <a:pt x="20758" y="147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6" name="Line"/>
            <p:cNvSpPr/>
            <p:nvPr/>
          </p:nvSpPr>
          <p:spPr>
            <a:xfrm>
              <a:off x="2692400" y="4386261"/>
              <a:ext cx="12700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7" name="Line"/>
            <p:cNvSpPr/>
            <p:nvPr/>
          </p:nvSpPr>
          <p:spPr>
            <a:xfrm>
              <a:off x="2673350" y="4330717"/>
              <a:ext cx="205027" cy="282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193" fill="norm" stroke="1" extrusionOk="0">
                  <a:moveTo>
                    <a:pt x="2645" y="6074"/>
                  </a:moveTo>
                  <a:cubicBezTo>
                    <a:pt x="2424" y="5280"/>
                    <a:pt x="2204" y="4486"/>
                    <a:pt x="2645" y="3374"/>
                  </a:cubicBezTo>
                  <a:cubicBezTo>
                    <a:pt x="3086" y="2262"/>
                    <a:pt x="4188" y="833"/>
                    <a:pt x="5951" y="277"/>
                  </a:cubicBezTo>
                  <a:cubicBezTo>
                    <a:pt x="7714" y="-279"/>
                    <a:pt x="10139" y="39"/>
                    <a:pt x="11792" y="912"/>
                  </a:cubicBezTo>
                  <a:cubicBezTo>
                    <a:pt x="13445" y="1786"/>
                    <a:pt x="14327" y="3215"/>
                    <a:pt x="14657" y="4327"/>
                  </a:cubicBezTo>
                  <a:cubicBezTo>
                    <a:pt x="14988" y="5439"/>
                    <a:pt x="14767" y="6233"/>
                    <a:pt x="14106" y="7265"/>
                  </a:cubicBezTo>
                  <a:cubicBezTo>
                    <a:pt x="13445" y="8297"/>
                    <a:pt x="12343" y="9568"/>
                    <a:pt x="12673" y="10521"/>
                  </a:cubicBezTo>
                  <a:cubicBezTo>
                    <a:pt x="13004" y="11474"/>
                    <a:pt x="14767" y="12109"/>
                    <a:pt x="16420" y="13062"/>
                  </a:cubicBezTo>
                  <a:cubicBezTo>
                    <a:pt x="18073" y="14015"/>
                    <a:pt x="19616" y="15286"/>
                    <a:pt x="20498" y="16397"/>
                  </a:cubicBezTo>
                  <a:cubicBezTo>
                    <a:pt x="21380" y="17509"/>
                    <a:pt x="21600" y="18462"/>
                    <a:pt x="21049" y="19336"/>
                  </a:cubicBezTo>
                  <a:cubicBezTo>
                    <a:pt x="20498" y="20209"/>
                    <a:pt x="19176" y="21003"/>
                    <a:pt x="15539" y="21162"/>
                  </a:cubicBezTo>
                  <a:cubicBezTo>
                    <a:pt x="11902" y="21321"/>
                    <a:pt x="5951" y="20845"/>
                    <a:pt x="0" y="203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8" name="Line"/>
            <p:cNvSpPr/>
            <p:nvPr/>
          </p:nvSpPr>
          <p:spPr>
            <a:xfrm>
              <a:off x="3232791" y="4301247"/>
              <a:ext cx="164096" cy="249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0877" fill="norm" stroke="1" extrusionOk="0">
                  <a:moveTo>
                    <a:pt x="2378" y="8705"/>
                  </a:moveTo>
                  <a:cubicBezTo>
                    <a:pt x="2104" y="11714"/>
                    <a:pt x="1831" y="14724"/>
                    <a:pt x="1421" y="16937"/>
                  </a:cubicBezTo>
                  <a:cubicBezTo>
                    <a:pt x="1011" y="19150"/>
                    <a:pt x="464" y="20567"/>
                    <a:pt x="190" y="20832"/>
                  </a:cubicBezTo>
                  <a:cubicBezTo>
                    <a:pt x="-83" y="21098"/>
                    <a:pt x="-83" y="20213"/>
                    <a:pt x="327" y="17557"/>
                  </a:cubicBezTo>
                  <a:cubicBezTo>
                    <a:pt x="737" y="14901"/>
                    <a:pt x="1558" y="10475"/>
                    <a:pt x="3198" y="7023"/>
                  </a:cubicBezTo>
                  <a:cubicBezTo>
                    <a:pt x="4839" y="3570"/>
                    <a:pt x="7299" y="1091"/>
                    <a:pt x="9760" y="295"/>
                  </a:cubicBezTo>
                  <a:cubicBezTo>
                    <a:pt x="12221" y="-502"/>
                    <a:pt x="14682" y="383"/>
                    <a:pt x="16732" y="2154"/>
                  </a:cubicBezTo>
                  <a:cubicBezTo>
                    <a:pt x="18783" y="3924"/>
                    <a:pt x="20423" y="6580"/>
                    <a:pt x="20970" y="8970"/>
                  </a:cubicBezTo>
                  <a:cubicBezTo>
                    <a:pt x="21517" y="11360"/>
                    <a:pt x="20970" y="13485"/>
                    <a:pt x="20423" y="15344"/>
                  </a:cubicBezTo>
                  <a:cubicBezTo>
                    <a:pt x="19876" y="17203"/>
                    <a:pt x="19330" y="18796"/>
                    <a:pt x="18783" y="203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9" name="Line"/>
            <p:cNvSpPr/>
            <p:nvPr/>
          </p:nvSpPr>
          <p:spPr>
            <a:xfrm>
              <a:off x="3732704" y="4293112"/>
              <a:ext cx="172546" cy="211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388" fill="norm" stroke="1" extrusionOk="0">
                  <a:moveTo>
                    <a:pt x="13407" y="3638"/>
                  </a:moveTo>
                  <a:cubicBezTo>
                    <a:pt x="13147" y="2354"/>
                    <a:pt x="12886" y="1071"/>
                    <a:pt x="12106" y="430"/>
                  </a:cubicBezTo>
                  <a:cubicBezTo>
                    <a:pt x="11325" y="-212"/>
                    <a:pt x="10024" y="-212"/>
                    <a:pt x="8202" y="964"/>
                  </a:cubicBezTo>
                  <a:cubicBezTo>
                    <a:pt x="6380" y="2140"/>
                    <a:pt x="4038" y="4493"/>
                    <a:pt x="2347" y="7594"/>
                  </a:cubicBezTo>
                  <a:cubicBezTo>
                    <a:pt x="655" y="10695"/>
                    <a:pt x="-386" y="14544"/>
                    <a:pt x="134" y="17218"/>
                  </a:cubicBezTo>
                  <a:cubicBezTo>
                    <a:pt x="655" y="19891"/>
                    <a:pt x="2737" y="21388"/>
                    <a:pt x="6510" y="21388"/>
                  </a:cubicBezTo>
                  <a:cubicBezTo>
                    <a:pt x="10284" y="21388"/>
                    <a:pt x="15749" y="19891"/>
                    <a:pt x="21214" y="183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0" name="Line"/>
            <p:cNvSpPr/>
            <p:nvPr/>
          </p:nvSpPr>
          <p:spPr>
            <a:xfrm>
              <a:off x="3994150" y="4208461"/>
              <a:ext cx="119223" cy="36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1" h="21600" fill="norm" stroke="1" extrusionOk="0">
                  <a:moveTo>
                    <a:pt x="0" y="0"/>
                  </a:moveTo>
                  <a:cubicBezTo>
                    <a:pt x="6224" y="2147"/>
                    <a:pt x="12447" y="4295"/>
                    <a:pt x="16292" y="7011"/>
                  </a:cubicBezTo>
                  <a:cubicBezTo>
                    <a:pt x="20136" y="9726"/>
                    <a:pt x="21600" y="13011"/>
                    <a:pt x="19953" y="15474"/>
                  </a:cubicBezTo>
                  <a:cubicBezTo>
                    <a:pt x="18305" y="17937"/>
                    <a:pt x="13546" y="19579"/>
                    <a:pt x="10068" y="20463"/>
                  </a:cubicBezTo>
                  <a:cubicBezTo>
                    <a:pt x="6590" y="21347"/>
                    <a:pt x="4393" y="21474"/>
                    <a:pt x="21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1" name="Line"/>
            <p:cNvSpPr/>
            <p:nvPr/>
          </p:nvSpPr>
          <p:spPr>
            <a:xfrm>
              <a:off x="4616449" y="4373561"/>
              <a:ext cx="1905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2" name="Line"/>
            <p:cNvSpPr/>
            <p:nvPr/>
          </p:nvSpPr>
          <p:spPr>
            <a:xfrm>
              <a:off x="4667250" y="4481511"/>
              <a:ext cx="203200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3" name="Line"/>
            <p:cNvSpPr/>
            <p:nvPr/>
          </p:nvSpPr>
          <p:spPr>
            <a:xfrm>
              <a:off x="5321300" y="4067544"/>
              <a:ext cx="166232" cy="479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560" fill="norm" stroke="1" extrusionOk="0">
                  <a:moveTo>
                    <a:pt x="4922" y="11474"/>
                  </a:moveTo>
                  <a:cubicBezTo>
                    <a:pt x="4922" y="13853"/>
                    <a:pt x="4922" y="16231"/>
                    <a:pt x="4922" y="17659"/>
                  </a:cubicBezTo>
                  <a:cubicBezTo>
                    <a:pt x="4922" y="19086"/>
                    <a:pt x="4922" y="19562"/>
                    <a:pt x="4922" y="20180"/>
                  </a:cubicBezTo>
                  <a:cubicBezTo>
                    <a:pt x="4922" y="20799"/>
                    <a:pt x="4922" y="21560"/>
                    <a:pt x="4922" y="21560"/>
                  </a:cubicBezTo>
                  <a:cubicBezTo>
                    <a:pt x="4922" y="21560"/>
                    <a:pt x="4922" y="20799"/>
                    <a:pt x="4785" y="18658"/>
                  </a:cubicBezTo>
                  <a:cubicBezTo>
                    <a:pt x="4648" y="16517"/>
                    <a:pt x="4375" y="12996"/>
                    <a:pt x="4922" y="10046"/>
                  </a:cubicBezTo>
                  <a:cubicBezTo>
                    <a:pt x="5468" y="7097"/>
                    <a:pt x="6835" y="4718"/>
                    <a:pt x="8066" y="3195"/>
                  </a:cubicBezTo>
                  <a:cubicBezTo>
                    <a:pt x="9296" y="1673"/>
                    <a:pt x="10390" y="1007"/>
                    <a:pt x="11620" y="579"/>
                  </a:cubicBezTo>
                  <a:cubicBezTo>
                    <a:pt x="12851" y="150"/>
                    <a:pt x="14218" y="-40"/>
                    <a:pt x="15448" y="8"/>
                  </a:cubicBezTo>
                  <a:cubicBezTo>
                    <a:pt x="16678" y="55"/>
                    <a:pt x="17772" y="341"/>
                    <a:pt x="19003" y="1292"/>
                  </a:cubicBezTo>
                  <a:cubicBezTo>
                    <a:pt x="20233" y="2244"/>
                    <a:pt x="21600" y="3861"/>
                    <a:pt x="21463" y="5384"/>
                  </a:cubicBezTo>
                  <a:cubicBezTo>
                    <a:pt x="21327" y="6906"/>
                    <a:pt x="19686" y="8334"/>
                    <a:pt x="15858" y="9238"/>
                  </a:cubicBezTo>
                  <a:cubicBezTo>
                    <a:pt x="12030" y="10141"/>
                    <a:pt x="6015" y="10522"/>
                    <a:pt x="0" y="109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4" name="Line"/>
            <p:cNvSpPr/>
            <p:nvPr/>
          </p:nvSpPr>
          <p:spPr>
            <a:xfrm>
              <a:off x="5471583" y="4271961"/>
              <a:ext cx="230717" cy="255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517" fill="norm" stroke="1" extrusionOk="0">
                  <a:moveTo>
                    <a:pt x="197" y="8033"/>
                  </a:moveTo>
                  <a:cubicBezTo>
                    <a:pt x="0" y="6962"/>
                    <a:pt x="-196" y="5891"/>
                    <a:pt x="393" y="5355"/>
                  </a:cubicBezTo>
                  <a:cubicBezTo>
                    <a:pt x="982" y="4820"/>
                    <a:pt x="2357" y="4820"/>
                    <a:pt x="4419" y="6069"/>
                  </a:cubicBezTo>
                  <a:cubicBezTo>
                    <a:pt x="6480" y="7319"/>
                    <a:pt x="9229" y="9818"/>
                    <a:pt x="10702" y="12228"/>
                  </a:cubicBezTo>
                  <a:cubicBezTo>
                    <a:pt x="12175" y="14638"/>
                    <a:pt x="12371" y="16959"/>
                    <a:pt x="11979" y="18655"/>
                  </a:cubicBezTo>
                  <a:cubicBezTo>
                    <a:pt x="11586" y="20350"/>
                    <a:pt x="10604" y="21421"/>
                    <a:pt x="9229" y="21511"/>
                  </a:cubicBezTo>
                  <a:cubicBezTo>
                    <a:pt x="7855" y="21600"/>
                    <a:pt x="6088" y="20707"/>
                    <a:pt x="5499" y="18744"/>
                  </a:cubicBezTo>
                  <a:cubicBezTo>
                    <a:pt x="4909" y="16780"/>
                    <a:pt x="5499" y="13745"/>
                    <a:pt x="8346" y="10443"/>
                  </a:cubicBezTo>
                  <a:cubicBezTo>
                    <a:pt x="11193" y="7140"/>
                    <a:pt x="16299" y="3570"/>
                    <a:pt x="2140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5" name="Line"/>
            <p:cNvSpPr/>
            <p:nvPr/>
          </p:nvSpPr>
          <p:spPr>
            <a:xfrm>
              <a:off x="5783132" y="4143035"/>
              <a:ext cx="126602" cy="330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9" h="21230" fill="norm" stroke="1" extrusionOk="0">
                  <a:moveTo>
                    <a:pt x="20471" y="3792"/>
                  </a:moveTo>
                  <a:cubicBezTo>
                    <a:pt x="20825" y="3112"/>
                    <a:pt x="21179" y="2433"/>
                    <a:pt x="21179" y="1754"/>
                  </a:cubicBezTo>
                  <a:cubicBezTo>
                    <a:pt x="21179" y="1075"/>
                    <a:pt x="20825" y="395"/>
                    <a:pt x="19763" y="124"/>
                  </a:cubicBezTo>
                  <a:cubicBezTo>
                    <a:pt x="18700" y="-148"/>
                    <a:pt x="16930" y="-12"/>
                    <a:pt x="14628" y="939"/>
                  </a:cubicBezTo>
                  <a:cubicBezTo>
                    <a:pt x="12327" y="1890"/>
                    <a:pt x="9494" y="3656"/>
                    <a:pt x="6838" y="6373"/>
                  </a:cubicBezTo>
                  <a:cubicBezTo>
                    <a:pt x="4182" y="9090"/>
                    <a:pt x="1704" y="12758"/>
                    <a:pt x="641" y="15339"/>
                  </a:cubicBezTo>
                  <a:cubicBezTo>
                    <a:pt x="-421" y="17920"/>
                    <a:pt x="-67" y="19414"/>
                    <a:pt x="995" y="20297"/>
                  </a:cubicBezTo>
                  <a:cubicBezTo>
                    <a:pt x="2058" y="21180"/>
                    <a:pt x="3828" y="21452"/>
                    <a:pt x="7015" y="21044"/>
                  </a:cubicBezTo>
                  <a:cubicBezTo>
                    <a:pt x="10202" y="20637"/>
                    <a:pt x="14805" y="19550"/>
                    <a:pt x="19409" y="18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6" name="Line"/>
            <p:cNvSpPr/>
            <p:nvPr/>
          </p:nvSpPr>
          <p:spPr>
            <a:xfrm>
              <a:off x="5970010" y="4117135"/>
              <a:ext cx="164090" cy="384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444" fill="norm" stroke="1" extrusionOk="0">
                  <a:moveTo>
                    <a:pt x="12330" y="4738"/>
                  </a:moveTo>
                  <a:cubicBezTo>
                    <a:pt x="10391" y="6627"/>
                    <a:pt x="8453" y="8515"/>
                    <a:pt x="6653" y="11053"/>
                  </a:cubicBezTo>
                  <a:cubicBezTo>
                    <a:pt x="4853" y="13591"/>
                    <a:pt x="3191" y="16778"/>
                    <a:pt x="2083" y="18725"/>
                  </a:cubicBezTo>
                  <a:cubicBezTo>
                    <a:pt x="976" y="20673"/>
                    <a:pt x="422" y="21381"/>
                    <a:pt x="145" y="21440"/>
                  </a:cubicBezTo>
                  <a:cubicBezTo>
                    <a:pt x="-132" y="21499"/>
                    <a:pt x="-132" y="20909"/>
                    <a:pt x="1253" y="18666"/>
                  </a:cubicBezTo>
                  <a:cubicBezTo>
                    <a:pt x="2637" y="16424"/>
                    <a:pt x="5406" y="12529"/>
                    <a:pt x="8037" y="9283"/>
                  </a:cubicBezTo>
                  <a:cubicBezTo>
                    <a:pt x="10668" y="6037"/>
                    <a:pt x="13160" y="3440"/>
                    <a:pt x="15099" y="1906"/>
                  </a:cubicBezTo>
                  <a:cubicBezTo>
                    <a:pt x="17037" y="371"/>
                    <a:pt x="18422" y="-101"/>
                    <a:pt x="19253" y="17"/>
                  </a:cubicBezTo>
                  <a:cubicBezTo>
                    <a:pt x="20083" y="135"/>
                    <a:pt x="20360" y="843"/>
                    <a:pt x="20499" y="3499"/>
                  </a:cubicBezTo>
                  <a:cubicBezTo>
                    <a:pt x="20637" y="6155"/>
                    <a:pt x="20637" y="10758"/>
                    <a:pt x="20776" y="13355"/>
                  </a:cubicBezTo>
                  <a:cubicBezTo>
                    <a:pt x="20914" y="15951"/>
                    <a:pt x="21191" y="16542"/>
                    <a:pt x="21330" y="16719"/>
                  </a:cubicBezTo>
                  <a:cubicBezTo>
                    <a:pt x="21468" y="16896"/>
                    <a:pt x="21468" y="16660"/>
                    <a:pt x="21468" y="16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7" name="Line"/>
            <p:cNvSpPr/>
            <p:nvPr/>
          </p:nvSpPr>
          <p:spPr>
            <a:xfrm>
              <a:off x="5976347" y="4329111"/>
              <a:ext cx="164103" cy="15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0018" fill="norm" stroke="1" extrusionOk="0">
                  <a:moveTo>
                    <a:pt x="4024" y="8100"/>
                  </a:moveTo>
                  <a:cubicBezTo>
                    <a:pt x="2085" y="10800"/>
                    <a:pt x="147" y="13500"/>
                    <a:pt x="8" y="16200"/>
                  </a:cubicBezTo>
                  <a:cubicBezTo>
                    <a:pt x="-130" y="18900"/>
                    <a:pt x="1532" y="21600"/>
                    <a:pt x="5408" y="18900"/>
                  </a:cubicBezTo>
                  <a:cubicBezTo>
                    <a:pt x="9285" y="16200"/>
                    <a:pt x="15378" y="8100"/>
                    <a:pt x="2147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8" name="Line"/>
            <p:cNvSpPr/>
            <p:nvPr/>
          </p:nvSpPr>
          <p:spPr>
            <a:xfrm>
              <a:off x="6242050" y="4106861"/>
              <a:ext cx="99861" cy="412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1" h="21600" fill="norm" stroke="1" extrusionOk="0">
                  <a:moveTo>
                    <a:pt x="0" y="0"/>
                  </a:moveTo>
                  <a:cubicBezTo>
                    <a:pt x="6048" y="2215"/>
                    <a:pt x="12096" y="4431"/>
                    <a:pt x="15984" y="7034"/>
                  </a:cubicBezTo>
                  <a:cubicBezTo>
                    <a:pt x="19872" y="9637"/>
                    <a:pt x="21600" y="12628"/>
                    <a:pt x="19440" y="15120"/>
                  </a:cubicBezTo>
                  <a:cubicBezTo>
                    <a:pt x="17280" y="17612"/>
                    <a:pt x="11232" y="19606"/>
                    <a:pt x="51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9" name="Line"/>
            <p:cNvSpPr/>
            <p:nvPr/>
          </p:nvSpPr>
          <p:spPr>
            <a:xfrm>
              <a:off x="6629400" y="4382996"/>
              <a:ext cx="25400" cy="22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2" fill="norm" stroke="1" extrusionOk="0">
                  <a:moveTo>
                    <a:pt x="0" y="20702"/>
                  </a:moveTo>
                  <a:cubicBezTo>
                    <a:pt x="0" y="10884"/>
                    <a:pt x="0" y="1066"/>
                    <a:pt x="3600" y="84"/>
                  </a:cubicBezTo>
                  <a:cubicBezTo>
                    <a:pt x="7200" y="-898"/>
                    <a:pt x="14400" y="6957"/>
                    <a:pt x="21600" y="14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0" name="Line"/>
            <p:cNvSpPr/>
            <p:nvPr/>
          </p:nvSpPr>
          <p:spPr>
            <a:xfrm>
              <a:off x="7083971" y="4032273"/>
              <a:ext cx="143999" cy="432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7" h="21415" fill="norm" stroke="1" extrusionOk="0">
                  <a:moveTo>
                    <a:pt x="3115" y="10300"/>
                  </a:moveTo>
                  <a:cubicBezTo>
                    <a:pt x="3115" y="13132"/>
                    <a:pt x="3115" y="15963"/>
                    <a:pt x="3115" y="17640"/>
                  </a:cubicBezTo>
                  <a:cubicBezTo>
                    <a:pt x="3115" y="19318"/>
                    <a:pt x="3115" y="19842"/>
                    <a:pt x="2963" y="20366"/>
                  </a:cubicBezTo>
                  <a:cubicBezTo>
                    <a:pt x="2811" y="20891"/>
                    <a:pt x="2507" y="21415"/>
                    <a:pt x="2051" y="21415"/>
                  </a:cubicBezTo>
                  <a:cubicBezTo>
                    <a:pt x="1594" y="21415"/>
                    <a:pt x="986" y="20891"/>
                    <a:pt x="530" y="18898"/>
                  </a:cubicBezTo>
                  <a:cubicBezTo>
                    <a:pt x="73" y="16906"/>
                    <a:pt x="-231" y="13446"/>
                    <a:pt x="225" y="10405"/>
                  </a:cubicBezTo>
                  <a:cubicBezTo>
                    <a:pt x="682" y="7365"/>
                    <a:pt x="1899" y="4743"/>
                    <a:pt x="3572" y="3013"/>
                  </a:cubicBezTo>
                  <a:cubicBezTo>
                    <a:pt x="5245" y="1283"/>
                    <a:pt x="7375" y="444"/>
                    <a:pt x="9808" y="130"/>
                  </a:cubicBezTo>
                  <a:cubicBezTo>
                    <a:pt x="12242" y="-185"/>
                    <a:pt x="14980" y="25"/>
                    <a:pt x="17262" y="1283"/>
                  </a:cubicBezTo>
                  <a:cubicBezTo>
                    <a:pt x="19544" y="2541"/>
                    <a:pt x="21369" y="4848"/>
                    <a:pt x="20456" y="6735"/>
                  </a:cubicBezTo>
                  <a:cubicBezTo>
                    <a:pt x="19544" y="8623"/>
                    <a:pt x="15893" y="10091"/>
                    <a:pt x="12546" y="10825"/>
                  </a:cubicBezTo>
                  <a:cubicBezTo>
                    <a:pt x="9200" y="11559"/>
                    <a:pt x="6158" y="11559"/>
                    <a:pt x="3115" y="115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1" name="Line"/>
            <p:cNvSpPr/>
            <p:nvPr/>
          </p:nvSpPr>
          <p:spPr>
            <a:xfrm>
              <a:off x="7207250" y="4227511"/>
              <a:ext cx="158750" cy="217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7" fill="norm" stroke="1" extrusionOk="0">
                  <a:moveTo>
                    <a:pt x="0" y="8100"/>
                  </a:moveTo>
                  <a:cubicBezTo>
                    <a:pt x="864" y="7269"/>
                    <a:pt x="1728" y="6438"/>
                    <a:pt x="3312" y="6646"/>
                  </a:cubicBezTo>
                  <a:cubicBezTo>
                    <a:pt x="4896" y="6854"/>
                    <a:pt x="7200" y="8100"/>
                    <a:pt x="9072" y="10177"/>
                  </a:cubicBezTo>
                  <a:cubicBezTo>
                    <a:pt x="10944" y="12254"/>
                    <a:pt x="12384" y="15162"/>
                    <a:pt x="12960" y="17135"/>
                  </a:cubicBezTo>
                  <a:cubicBezTo>
                    <a:pt x="13536" y="19108"/>
                    <a:pt x="13248" y="20146"/>
                    <a:pt x="12384" y="20769"/>
                  </a:cubicBezTo>
                  <a:cubicBezTo>
                    <a:pt x="11520" y="21392"/>
                    <a:pt x="10080" y="21600"/>
                    <a:pt x="8640" y="20769"/>
                  </a:cubicBezTo>
                  <a:cubicBezTo>
                    <a:pt x="7200" y="19938"/>
                    <a:pt x="5760" y="18069"/>
                    <a:pt x="5760" y="15162"/>
                  </a:cubicBezTo>
                  <a:cubicBezTo>
                    <a:pt x="5760" y="12254"/>
                    <a:pt x="7200" y="8308"/>
                    <a:pt x="10080" y="5608"/>
                  </a:cubicBezTo>
                  <a:cubicBezTo>
                    <a:pt x="12960" y="2908"/>
                    <a:pt x="17280" y="145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2" name="Line"/>
            <p:cNvSpPr/>
            <p:nvPr/>
          </p:nvSpPr>
          <p:spPr>
            <a:xfrm>
              <a:off x="7489015" y="4043361"/>
              <a:ext cx="130985" cy="363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7" h="21448" fill="norm" stroke="1" extrusionOk="0">
                  <a:moveTo>
                    <a:pt x="21217" y="4120"/>
                  </a:moveTo>
                  <a:cubicBezTo>
                    <a:pt x="20874" y="2997"/>
                    <a:pt x="20531" y="1873"/>
                    <a:pt x="19674" y="1124"/>
                  </a:cubicBezTo>
                  <a:cubicBezTo>
                    <a:pt x="18817" y="375"/>
                    <a:pt x="17446" y="0"/>
                    <a:pt x="15903" y="0"/>
                  </a:cubicBezTo>
                  <a:cubicBezTo>
                    <a:pt x="14360" y="0"/>
                    <a:pt x="12646" y="375"/>
                    <a:pt x="10246" y="1935"/>
                  </a:cubicBezTo>
                  <a:cubicBezTo>
                    <a:pt x="7846" y="3496"/>
                    <a:pt x="4760" y="6243"/>
                    <a:pt x="2703" y="8990"/>
                  </a:cubicBezTo>
                  <a:cubicBezTo>
                    <a:pt x="646" y="11736"/>
                    <a:pt x="-383" y="14483"/>
                    <a:pt x="131" y="16606"/>
                  </a:cubicBezTo>
                  <a:cubicBezTo>
                    <a:pt x="646" y="18728"/>
                    <a:pt x="2703" y="20227"/>
                    <a:pt x="5274" y="20913"/>
                  </a:cubicBezTo>
                  <a:cubicBezTo>
                    <a:pt x="7846" y="21600"/>
                    <a:pt x="10931" y="21475"/>
                    <a:pt x="14017" y="21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3" name="Line"/>
            <p:cNvSpPr/>
            <p:nvPr/>
          </p:nvSpPr>
          <p:spPr>
            <a:xfrm>
              <a:off x="7734300" y="4138611"/>
              <a:ext cx="6350" cy="185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59" fill="norm" stroke="1" extrusionOk="0">
                  <a:moveTo>
                    <a:pt x="21600" y="0"/>
                  </a:moveTo>
                  <a:cubicBezTo>
                    <a:pt x="21600" y="7665"/>
                    <a:pt x="21600" y="15329"/>
                    <a:pt x="18000" y="18465"/>
                  </a:cubicBezTo>
                  <a:cubicBezTo>
                    <a:pt x="14400" y="21600"/>
                    <a:pt x="7200" y="20206"/>
                    <a:pt x="0" y="188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4" name="Line"/>
            <p:cNvSpPr/>
            <p:nvPr/>
          </p:nvSpPr>
          <p:spPr>
            <a:xfrm>
              <a:off x="7701340" y="4088972"/>
              <a:ext cx="149504" cy="297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9" h="21216" fill="norm" stroke="1" extrusionOk="0">
                  <a:moveTo>
                    <a:pt x="3720" y="3542"/>
                  </a:moveTo>
                  <a:cubicBezTo>
                    <a:pt x="4015" y="2787"/>
                    <a:pt x="4311" y="2032"/>
                    <a:pt x="5939" y="1276"/>
                  </a:cubicBezTo>
                  <a:cubicBezTo>
                    <a:pt x="7566" y="521"/>
                    <a:pt x="10525" y="-234"/>
                    <a:pt x="13484" y="68"/>
                  </a:cubicBezTo>
                  <a:cubicBezTo>
                    <a:pt x="16443" y="370"/>
                    <a:pt x="19402" y="1730"/>
                    <a:pt x="20437" y="3165"/>
                  </a:cubicBezTo>
                  <a:cubicBezTo>
                    <a:pt x="21473" y="4600"/>
                    <a:pt x="20585" y="6110"/>
                    <a:pt x="19550" y="7167"/>
                  </a:cubicBezTo>
                  <a:cubicBezTo>
                    <a:pt x="18514" y="8225"/>
                    <a:pt x="17331" y="8829"/>
                    <a:pt x="15555" y="9509"/>
                  </a:cubicBezTo>
                  <a:cubicBezTo>
                    <a:pt x="13780" y="10188"/>
                    <a:pt x="11413" y="10944"/>
                    <a:pt x="11117" y="11623"/>
                  </a:cubicBezTo>
                  <a:cubicBezTo>
                    <a:pt x="10821" y="12303"/>
                    <a:pt x="12596" y="12907"/>
                    <a:pt x="14520" y="13814"/>
                  </a:cubicBezTo>
                  <a:cubicBezTo>
                    <a:pt x="16443" y="14720"/>
                    <a:pt x="18514" y="15928"/>
                    <a:pt x="19550" y="16910"/>
                  </a:cubicBezTo>
                  <a:cubicBezTo>
                    <a:pt x="20585" y="17892"/>
                    <a:pt x="20585" y="18647"/>
                    <a:pt x="19550" y="19402"/>
                  </a:cubicBezTo>
                  <a:cubicBezTo>
                    <a:pt x="18514" y="20158"/>
                    <a:pt x="16443" y="20913"/>
                    <a:pt x="13188" y="21139"/>
                  </a:cubicBezTo>
                  <a:cubicBezTo>
                    <a:pt x="9933" y="21366"/>
                    <a:pt x="5495" y="21064"/>
                    <a:pt x="2980" y="20535"/>
                  </a:cubicBezTo>
                  <a:cubicBezTo>
                    <a:pt x="465" y="20007"/>
                    <a:pt x="-127" y="19251"/>
                    <a:pt x="21" y="18572"/>
                  </a:cubicBezTo>
                  <a:cubicBezTo>
                    <a:pt x="169" y="17892"/>
                    <a:pt x="1057" y="17288"/>
                    <a:pt x="1944" y="166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5" name="Line"/>
            <p:cNvSpPr/>
            <p:nvPr/>
          </p:nvSpPr>
          <p:spPr>
            <a:xfrm>
              <a:off x="8010249" y="3814761"/>
              <a:ext cx="60602" cy="803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528" fill="norm" stroke="1" extrusionOk="0">
                  <a:moveTo>
                    <a:pt x="21324" y="0"/>
                  </a:moveTo>
                  <a:cubicBezTo>
                    <a:pt x="21324" y="1928"/>
                    <a:pt x="21324" y="3855"/>
                    <a:pt x="19834" y="5839"/>
                  </a:cubicBezTo>
                  <a:cubicBezTo>
                    <a:pt x="18345" y="7824"/>
                    <a:pt x="15365" y="9865"/>
                    <a:pt x="12758" y="11764"/>
                  </a:cubicBezTo>
                  <a:cubicBezTo>
                    <a:pt x="10152" y="13663"/>
                    <a:pt x="7917" y="15420"/>
                    <a:pt x="6055" y="16838"/>
                  </a:cubicBezTo>
                  <a:cubicBezTo>
                    <a:pt x="4193" y="18255"/>
                    <a:pt x="2703" y="19332"/>
                    <a:pt x="1586" y="20126"/>
                  </a:cubicBezTo>
                  <a:cubicBezTo>
                    <a:pt x="469" y="20920"/>
                    <a:pt x="-276" y="21430"/>
                    <a:pt x="96" y="21515"/>
                  </a:cubicBezTo>
                  <a:cubicBezTo>
                    <a:pt x="469" y="21600"/>
                    <a:pt x="1958" y="21260"/>
                    <a:pt x="3448" y="209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6" name="Line"/>
            <p:cNvSpPr/>
            <p:nvPr/>
          </p:nvSpPr>
          <p:spPr>
            <a:xfrm>
              <a:off x="8173300" y="4060768"/>
              <a:ext cx="138851" cy="333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434" fill="norm" stroke="1" extrusionOk="0">
                  <a:moveTo>
                    <a:pt x="9686" y="5811"/>
                  </a:moveTo>
                  <a:cubicBezTo>
                    <a:pt x="7395" y="9615"/>
                    <a:pt x="5104" y="13419"/>
                    <a:pt x="3795" y="15796"/>
                  </a:cubicBezTo>
                  <a:cubicBezTo>
                    <a:pt x="2486" y="18174"/>
                    <a:pt x="2159" y="19125"/>
                    <a:pt x="1668" y="19940"/>
                  </a:cubicBezTo>
                  <a:cubicBezTo>
                    <a:pt x="1177" y="20755"/>
                    <a:pt x="523" y="21434"/>
                    <a:pt x="195" y="21434"/>
                  </a:cubicBezTo>
                  <a:cubicBezTo>
                    <a:pt x="-132" y="21434"/>
                    <a:pt x="-132" y="20755"/>
                    <a:pt x="850" y="18649"/>
                  </a:cubicBezTo>
                  <a:cubicBezTo>
                    <a:pt x="1832" y="16543"/>
                    <a:pt x="3795" y="13011"/>
                    <a:pt x="5759" y="10091"/>
                  </a:cubicBezTo>
                  <a:cubicBezTo>
                    <a:pt x="7723" y="7170"/>
                    <a:pt x="9686" y="4860"/>
                    <a:pt x="11159" y="3298"/>
                  </a:cubicBezTo>
                  <a:cubicBezTo>
                    <a:pt x="12632" y="1736"/>
                    <a:pt x="13613" y="921"/>
                    <a:pt x="14923" y="445"/>
                  </a:cubicBezTo>
                  <a:cubicBezTo>
                    <a:pt x="16232" y="-30"/>
                    <a:pt x="17868" y="-166"/>
                    <a:pt x="18686" y="242"/>
                  </a:cubicBezTo>
                  <a:cubicBezTo>
                    <a:pt x="19504" y="649"/>
                    <a:pt x="19504" y="1600"/>
                    <a:pt x="19504" y="4181"/>
                  </a:cubicBezTo>
                  <a:cubicBezTo>
                    <a:pt x="19504" y="6762"/>
                    <a:pt x="19504" y="10974"/>
                    <a:pt x="19832" y="13487"/>
                  </a:cubicBezTo>
                  <a:cubicBezTo>
                    <a:pt x="20159" y="16000"/>
                    <a:pt x="20813" y="16815"/>
                    <a:pt x="21468" y="176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7" name="Line"/>
            <p:cNvSpPr/>
            <p:nvPr/>
          </p:nvSpPr>
          <p:spPr>
            <a:xfrm>
              <a:off x="8185150" y="4221161"/>
              <a:ext cx="158750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8" name="Line"/>
            <p:cNvSpPr/>
            <p:nvPr/>
          </p:nvSpPr>
          <p:spPr>
            <a:xfrm>
              <a:off x="8401050" y="3948111"/>
              <a:ext cx="113354" cy="444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6" h="21600" fill="norm" stroke="1" extrusionOk="0">
                  <a:moveTo>
                    <a:pt x="4629" y="0"/>
                  </a:moveTo>
                  <a:cubicBezTo>
                    <a:pt x="10414" y="3291"/>
                    <a:pt x="16200" y="6583"/>
                    <a:pt x="18900" y="9411"/>
                  </a:cubicBezTo>
                  <a:cubicBezTo>
                    <a:pt x="21600" y="12240"/>
                    <a:pt x="21214" y="14606"/>
                    <a:pt x="17550" y="16560"/>
                  </a:cubicBezTo>
                  <a:cubicBezTo>
                    <a:pt x="13886" y="18514"/>
                    <a:pt x="6943" y="200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9" name="Line"/>
            <p:cNvSpPr/>
            <p:nvPr/>
          </p:nvSpPr>
          <p:spPr>
            <a:xfrm>
              <a:off x="8782050" y="4284661"/>
              <a:ext cx="25400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0" name="Line"/>
            <p:cNvSpPr/>
            <p:nvPr/>
          </p:nvSpPr>
          <p:spPr>
            <a:xfrm>
              <a:off x="9129304" y="3911720"/>
              <a:ext cx="119784" cy="524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8" h="21423" fill="norm" stroke="1" extrusionOk="0">
                  <a:moveTo>
                    <a:pt x="2542" y="8484"/>
                  </a:moveTo>
                  <a:cubicBezTo>
                    <a:pt x="2542" y="11162"/>
                    <a:pt x="2542" y="13840"/>
                    <a:pt x="2542" y="15871"/>
                  </a:cubicBezTo>
                  <a:cubicBezTo>
                    <a:pt x="2542" y="17901"/>
                    <a:pt x="2542" y="19284"/>
                    <a:pt x="2359" y="20191"/>
                  </a:cubicBezTo>
                  <a:cubicBezTo>
                    <a:pt x="2176" y="21098"/>
                    <a:pt x="1810" y="21530"/>
                    <a:pt x="1444" y="21400"/>
                  </a:cubicBezTo>
                  <a:cubicBezTo>
                    <a:pt x="1077" y="21271"/>
                    <a:pt x="711" y="20580"/>
                    <a:pt x="345" y="18506"/>
                  </a:cubicBezTo>
                  <a:cubicBezTo>
                    <a:pt x="-21" y="16432"/>
                    <a:pt x="-387" y="12976"/>
                    <a:pt x="894" y="9996"/>
                  </a:cubicBezTo>
                  <a:cubicBezTo>
                    <a:pt x="2176" y="7015"/>
                    <a:pt x="5105" y="4509"/>
                    <a:pt x="7118" y="2997"/>
                  </a:cubicBezTo>
                  <a:cubicBezTo>
                    <a:pt x="9132" y="1485"/>
                    <a:pt x="10230" y="967"/>
                    <a:pt x="11511" y="578"/>
                  </a:cubicBezTo>
                  <a:cubicBezTo>
                    <a:pt x="12793" y="189"/>
                    <a:pt x="14257" y="-70"/>
                    <a:pt x="15538" y="16"/>
                  </a:cubicBezTo>
                  <a:cubicBezTo>
                    <a:pt x="16820" y="103"/>
                    <a:pt x="17918" y="535"/>
                    <a:pt x="19016" y="1788"/>
                  </a:cubicBezTo>
                  <a:cubicBezTo>
                    <a:pt x="20115" y="3040"/>
                    <a:pt x="21213" y="5114"/>
                    <a:pt x="20481" y="6712"/>
                  </a:cubicBezTo>
                  <a:cubicBezTo>
                    <a:pt x="19749" y="8311"/>
                    <a:pt x="17186" y="9434"/>
                    <a:pt x="13525" y="10168"/>
                  </a:cubicBezTo>
                  <a:cubicBezTo>
                    <a:pt x="9864" y="10903"/>
                    <a:pt x="5105" y="11248"/>
                    <a:pt x="345" y="115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1" name="Line"/>
            <p:cNvSpPr/>
            <p:nvPr/>
          </p:nvSpPr>
          <p:spPr>
            <a:xfrm>
              <a:off x="9213849" y="4144961"/>
              <a:ext cx="234951" cy="236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3" fill="norm" stroke="1" extrusionOk="0">
                  <a:moveTo>
                    <a:pt x="0" y="9175"/>
                  </a:moveTo>
                  <a:cubicBezTo>
                    <a:pt x="389" y="8028"/>
                    <a:pt x="778" y="6881"/>
                    <a:pt x="1557" y="6308"/>
                  </a:cubicBezTo>
                  <a:cubicBezTo>
                    <a:pt x="2335" y="5735"/>
                    <a:pt x="3503" y="5735"/>
                    <a:pt x="4962" y="6977"/>
                  </a:cubicBezTo>
                  <a:cubicBezTo>
                    <a:pt x="6422" y="8219"/>
                    <a:pt x="8173" y="10704"/>
                    <a:pt x="9243" y="13094"/>
                  </a:cubicBezTo>
                  <a:cubicBezTo>
                    <a:pt x="10314" y="15483"/>
                    <a:pt x="10703" y="17777"/>
                    <a:pt x="10605" y="19306"/>
                  </a:cubicBezTo>
                  <a:cubicBezTo>
                    <a:pt x="10508" y="20835"/>
                    <a:pt x="9924" y="21600"/>
                    <a:pt x="8757" y="21313"/>
                  </a:cubicBezTo>
                  <a:cubicBezTo>
                    <a:pt x="7589" y="21027"/>
                    <a:pt x="5838" y="19688"/>
                    <a:pt x="5546" y="17299"/>
                  </a:cubicBezTo>
                  <a:cubicBezTo>
                    <a:pt x="5254" y="14910"/>
                    <a:pt x="6422" y="11469"/>
                    <a:pt x="9341" y="8411"/>
                  </a:cubicBezTo>
                  <a:cubicBezTo>
                    <a:pt x="12259" y="5352"/>
                    <a:pt x="16930" y="267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2" name="Line"/>
            <p:cNvSpPr/>
            <p:nvPr/>
          </p:nvSpPr>
          <p:spPr>
            <a:xfrm>
              <a:off x="9508201" y="3967826"/>
              <a:ext cx="171570" cy="393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4" h="21349" fill="norm" stroke="1" extrusionOk="0">
                  <a:moveTo>
                    <a:pt x="19241" y="3411"/>
                  </a:moveTo>
                  <a:cubicBezTo>
                    <a:pt x="19762" y="2836"/>
                    <a:pt x="20282" y="2262"/>
                    <a:pt x="20672" y="1630"/>
                  </a:cubicBezTo>
                  <a:cubicBezTo>
                    <a:pt x="21063" y="998"/>
                    <a:pt x="21323" y="309"/>
                    <a:pt x="20803" y="79"/>
                  </a:cubicBezTo>
                  <a:cubicBezTo>
                    <a:pt x="20282" y="-151"/>
                    <a:pt x="18981" y="79"/>
                    <a:pt x="16118" y="1343"/>
                  </a:cubicBezTo>
                  <a:cubicBezTo>
                    <a:pt x="13256" y="2606"/>
                    <a:pt x="8831" y="4904"/>
                    <a:pt x="5839" y="7949"/>
                  </a:cubicBezTo>
                  <a:cubicBezTo>
                    <a:pt x="2846" y="10994"/>
                    <a:pt x="1284" y="14785"/>
                    <a:pt x="504" y="16968"/>
                  </a:cubicBezTo>
                  <a:cubicBezTo>
                    <a:pt x="-277" y="19151"/>
                    <a:pt x="-277" y="19726"/>
                    <a:pt x="1415" y="20300"/>
                  </a:cubicBezTo>
                  <a:cubicBezTo>
                    <a:pt x="3106" y="20875"/>
                    <a:pt x="6489" y="21449"/>
                    <a:pt x="9352" y="21334"/>
                  </a:cubicBezTo>
                  <a:cubicBezTo>
                    <a:pt x="12215" y="21219"/>
                    <a:pt x="14557" y="20415"/>
                    <a:pt x="16899" y="196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3" name="Line"/>
            <p:cNvSpPr/>
            <p:nvPr/>
          </p:nvSpPr>
          <p:spPr>
            <a:xfrm>
              <a:off x="9783838" y="4041666"/>
              <a:ext cx="179312" cy="217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0945" fill="norm" stroke="1" extrusionOk="0">
                  <a:moveTo>
                    <a:pt x="15074" y="6277"/>
                  </a:moveTo>
                  <a:cubicBezTo>
                    <a:pt x="15571" y="5258"/>
                    <a:pt x="16067" y="4239"/>
                    <a:pt x="16192" y="3016"/>
                  </a:cubicBezTo>
                  <a:cubicBezTo>
                    <a:pt x="16316" y="1794"/>
                    <a:pt x="16067" y="367"/>
                    <a:pt x="14454" y="62"/>
                  </a:cubicBezTo>
                  <a:cubicBezTo>
                    <a:pt x="12840" y="-244"/>
                    <a:pt x="9861" y="571"/>
                    <a:pt x="7005" y="3016"/>
                  </a:cubicBezTo>
                  <a:cubicBezTo>
                    <a:pt x="4150" y="5462"/>
                    <a:pt x="1419" y="9537"/>
                    <a:pt x="426" y="12899"/>
                  </a:cubicBezTo>
                  <a:cubicBezTo>
                    <a:pt x="-567" y="16262"/>
                    <a:pt x="178" y="18911"/>
                    <a:pt x="2661" y="20133"/>
                  </a:cubicBezTo>
                  <a:cubicBezTo>
                    <a:pt x="5143" y="21356"/>
                    <a:pt x="9364" y="21152"/>
                    <a:pt x="12716" y="19828"/>
                  </a:cubicBezTo>
                  <a:cubicBezTo>
                    <a:pt x="16067" y="18503"/>
                    <a:pt x="18550" y="16058"/>
                    <a:pt x="21033" y="136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4" name="Line"/>
            <p:cNvSpPr/>
            <p:nvPr/>
          </p:nvSpPr>
          <p:spPr>
            <a:xfrm>
              <a:off x="10020299" y="3846511"/>
              <a:ext cx="95251" cy="698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20" y="2356"/>
                    <a:pt x="15840" y="4713"/>
                    <a:pt x="13200" y="6775"/>
                  </a:cubicBezTo>
                  <a:cubicBezTo>
                    <a:pt x="10560" y="8836"/>
                    <a:pt x="8160" y="10604"/>
                    <a:pt x="6000" y="12731"/>
                  </a:cubicBezTo>
                  <a:cubicBezTo>
                    <a:pt x="3840" y="14858"/>
                    <a:pt x="1920" y="17345"/>
                    <a:pt x="960" y="18753"/>
                  </a:cubicBezTo>
                  <a:cubicBezTo>
                    <a:pt x="0" y="20160"/>
                    <a:pt x="0" y="20487"/>
                    <a:pt x="0" y="20847"/>
                  </a:cubicBezTo>
                  <a:cubicBezTo>
                    <a:pt x="0" y="21207"/>
                    <a:pt x="0" y="21600"/>
                    <a:pt x="480" y="21600"/>
                  </a:cubicBezTo>
                  <a:cubicBezTo>
                    <a:pt x="960" y="21600"/>
                    <a:pt x="1920" y="21207"/>
                    <a:pt x="2880" y="208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5" name="Line"/>
            <p:cNvSpPr/>
            <p:nvPr/>
          </p:nvSpPr>
          <p:spPr>
            <a:xfrm>
              <a:off x="10196554" y="3964732"/>
              <a:ext cx="204746" cy="377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497" fill="norm" stroke="1" extrusionOk="0">
                  <a:moveTo>
                    <a:pt x="161" y="21497"/>
                  </a:moveTo>
                  <a:cubicBezTo>
                    <a:pt x="-60" y="20049"/>
                    <a:pt x="-280" y="18601"/>
                    <a:pt x="1153" y="16308"/>
                  </a:cubicBezTo>
                  <a:cubicBezTo>
                    <a:pt x="2585" y="14015"/>
                    <a:pt x="5671" y="10878"/>
                    <a:pt x="8316" y="8163"/>
                  </a:cubicBezTo>
                  <a:cubicBezTo>
                    <a:pt x="10961" y="5448"/>
                    <a:pt x="13165" y="3155"/>
                    <a:pt x="14598" y="1767"/>
                  </a:cubicBezTo>
                  <a:cubicBezTo>
                    <a:pt x="16030" y="380"/>
                    <a:pt x="16691" y="-103"/>
                    <a:pt x="17022" y="18"/>
                  </a:cubicBezTo>
                  <a:cubicBezTo>
                    <a:pt x="17353" y="138"/>
                    <a:pt x="17353" y="862"/>
                    <a:pt x="17463" y="3276"/>
                  </a:cubicBezTo>
                  <a:cubicBezTo>
                    <a:pt x="17573" y="5689"/>
                    <a:pt x="17793" y="9792"/>
                    <a:pt x="18234" y="12447"/>
                  </a:cubicBezTo>
                  <a:cubicBezTo>
                    <a:pt x="18675" y="15101"/>
                    <a:pt x="19336" y="16308"/>
                    <a:pt x="19887" y="16972"/>
                  </a:cubicBezTo>
                  <a:cubicBezTo>
                    <a:pt x="20438" y="17636"/>
                    <a:pt x="20879" y="17756"/>
                    <a:pt x="21320" y="178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6" name="Line"/>
            <p:cNvSpPr/>
            <p:nvPr/>
          </p:nvSpPr>
          <p:spPr>
            <a:xfrm>
              <a:off x="10266820" y="4176711"/>
              <a:ext cx="18528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600" fill="norm" stroke="1" extrusionOk="0">
                  <a:moveTo>
                    <a:pt x="3077" y="21600"/>
                  </a:moveTo>
                  <a:cubicBezTo>
                    <a:pt x="1604" y="20400"/>
                    <a:pt x="131" y="19200"/>
                    <a:pt x="9" y="18600"/>
                  </a:cubicBezTo>
                  <a:cubicBezTo>
                    <a:pt x="-114" y="18000"/>
                    <a:pt x="1113" y="18000"/>
                    <a:pt x="4918" y="15000"/>
                  </a:cubicBezTo>
                  <a:cubicBezTo>
                    <a:pt x="8722" y="12000"/>
                    <a:pt x="15104" y="6000"/>
                    <a:pt x="2148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7" name="Line"/>
            <p:cNvSpPr/>
            <p:nvPr/>
          </p:nvSpPr>
          <p:spPr>
            <a:xfrm>
              <a:off x="10554426" y="4048741"/>
              <a:ext cx="164938" cy="205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0730" fill="norm" stroke="1" extrusionOk="0">
                  <a:moveTo>
                    <a:pt x="2367" y="11005"/>
                  </a:moveTo>
                  <a:cubicBezTo>
                    <a:pt x="2093" y="12074"/>
                    <a:pt x="1820" y="13143"/>
                    <a:pt x="1410" y="15068"/>
                  </a:cubicBezTo>
                  <a:cubicBezTo>
                    <a:pt x="1000" y="16993"/>
                    <a:pt x="453" y="19773"/>
                    <a:pt x="179" y="20521"/>
                  </a:cubicBezTo>
                  <a:cubicBezTo>
                    <a:pt x="-94" y="21270"/>
                    <a:pt x="-94" y="19987"/>
                    <a:pt x="453" y="16886"/>
                  </a:cubicBezTo>
                  <a:cubicBezTo>
                    <a:pt x="1000" y="13785"/>
                    <a:pt x="2093" y="8866"/>
                    <a:pt x="3734" y="5658"/>
                  </a:cubicBezTo>
                  <a:cubicBezTo>
                    <a:pt x="5374" y="2450"/>
                    <a:pt x="7562" y="953"/>
                    <a:pt x="10159" y="312"/>
                  </a:cubicBezTo>
                  <a:cubicBezTo>
                    <a:pt x="12757" y="-330"/>
                    <a:pt x="15764" y="-116"/>
                    <a:pt x="17815" y="2236"/>
                  </a:cubicBezTo>
                  <a:cubicBezTo>
                    <a:pt x="19865" y="4589"/>
                    <a:pt x="20959" y="9080"/>
                    <a:pt x="21233" y="11967"/>
                  </a:cubicBezTo>
                  <a:cubicBezTo>
                    <a:pt x="21506" y="14854"/>
                    <a:pt x="20959" y="16137"/>
                    <a:pt x="20412" y="174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8" name="Line"/>
            <p:cNvSpPr/>
            <p:nvPr/>
          </p:nvSpPr>
          <p:spPr>
            <a:xfrm>
              <a:off x="10909300" y="4106861"/>
              <a:ext cx="12700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9" name="Line"/>
            <p:cNvSpPr/>
            <p:nvPr/>
          </p:nvSpPr>
          <p:spPr>
            <a:xfrm>
              <a:off x="10909300" y="4013728"/>
              <a:ext cx="150309" cy="275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467" fill="norm" stroke="1" extrusionOk="0">
                  <a:moveTo>
                    <a:pt x="0" y="8244"/>
                  </a:moveTo>
                  <a:cubicBezTo>
                    <a:pt x="0" y="6266"/>
                    <a:pt x="0" y="4287"/>
                    <a:pt x="1650" y="2721"/>
                  </a:cubicBezTo>
                  <a:cubicBezTo>
                    <a:pt x="3300" y="1154"/>
                    <a:pt x="6600" y="0"/>
                    <a:pt x="9450" y="0"/>
                  </a:cubicBezTo>
                  <a:cubicBezTo>
                    <a:pt x="12300" y="0"/>
                    <a:pt x="14700" y="1154"/>
                    <a:pt x="15750" y="2556"/>
                  </a:cubicBezTo>
                  <a:cubicBezTo>
                    <a:pt x="16800" y="3957"/>
                    <a:pt x="16500" y="5606"/>
                    <a:pt x="15750" y="6678"/>
                  </a:cubicBezTo>
                  <a:cubicBezTo>
                    <a:pt x="15000" y="7750"/>
                    <a:pt x="13800" y="8244"/>
                    <a:pt x="12450" y="8656"/>
                  </a:cubicBezTo>
                  <a:cubicBezTo>
                    <a:pt x="11100" y="9069"/>
                    <a:pt x="9600" y="9398"/>
                    <a:pt x="10050" y="9893"/>
                  </a:cubicBezTo>
                  <a:cubicBezTo>
                    <a:pt x="10500" y="10388"/>
                    <a:pt x="12900" y="11047"/>
                    <a:pt x="15150" y="12284"/>
                  </a:cubicBezTo>
                  <a:cubicBezTo>
                    <a:pt x="17400" y="13521"/>
                    <a:pt x="19500" y="15334"/>
                    <a:pt x="20550" y="16653"/>
                  </a:cubicBezTo>
                  <a:cubicBezTo>
                    <a:pt x="21600" y="17973"/>
                    <a:pt x="21600" y="18797"/>
                    <a:pt x="20250" y="19621"/>
                  </a:cubicBezTo>
                  <a:cubicBezTo>
                    <a:pt x="18900" y="20446"/>
                    <a:pt x="16200" y="21270"/>
                    <a:pt x="13350" y="21435"/>
                  </a:cubicBezTo>
                  <a:cubicBezTo>
                    <a:pt x="10500" y="21600"/>
                    <a:pt x="7500" y="21105"/>
                    <a:pt x="4500" y="206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0" name="Line"/>
            <p:cNvSpPr/>
            <p:nvPr/>
          </p:nvSpPr>
          <p:spPr>
            <a:xfrm>
              <a:off x="11125199" y="3897311"/>
              <a:ext cx="170776" cy="52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600" fill="norm" stroke="1" extrusionOk="0">
                  <a:moveTo>
                    <a:pt x="5532" y="0"/>
                  </a:moveTo>
                  <a:cubicBezTo>
                    <a:pt x="9483" y="1317"/>
                    <a:pt x="13434" y="2634"/>
                    <a:pt x="16463" y="4698"/>
                  </a:cubicBezTo>
                  <a:cubicBezTo>
                    <a:pt x="19493" y="6761"/>
                    <a:pt x="21600" y="9571"/>
                    <a:pt x="21205" y="12073"/>
                  </a:cubicBezTo>
                  <a:cubicBezTo>
                    <a:pt x="20810" y="14576"/>
                    <a:pt x="17912" y="16771"/>
                    <a:pt x="13961" y="18307"/>
                  </a:cubicBezTo>
                  <a:cubicBezTo>
                    <a:pt x="10010" y="19844"/>
                    <a:pt x="5005" y="2072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1" name="Line"/>
            <p:cNvSpPr/>
            <p:nvPr/>
          </p:nvSpPr>
          <p:spPr>
            <a:xfrm>
              <a:off x="4591050" y="5244453"/>
              <a:ext cx="298450" cy="18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20532"/>
                  </a:moveTo>
                  <a:cubicBezTo>
                    <a:pt x="4443" y="10932"/>
                    <a:pt x="8885" y="1332"/>
                    <a:pt x="12485" y="132"/>
                  </a:cubicBezTo>
                  <a:cubicBezTo>
                    <a:pt x="16085" y="-1068"/>
                    <a:pt x="18843" y="6132"/>
                    <a:pt x="21600" y="13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2" name="Line"/>
            <p:cNvSpPr/>
            <p:nvPr/>
          </p:nvSpPr>
          <p:spPr>
            <a:xfrm>
              <a:off x="4648200" y="5421311"/>
              <a:ext cx="1841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3" name="Line"/>
            <p:cNvSpPr/>
            <p:nvPr/>
          </p:nvSpPr>
          <p:spPr>
            <a:xfrm>
              <a:off x="5340350" y="4672011"/>
              <a:ext cx="635000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48" y="7200"/>
                    <a:pt x="4896" y="14400"/>
                    <a:pt x="7524" y="14400"/>
                  </a:cubicBezTo>
                  <a:cubicBezTo>
                    <a:pt x="10152" y="14400"/>
                    <a:pt x="12960" y="7200"/>
                    <a:pt x="15336" y="7200"/>
                  </a:cubicBezTo>
                  <a:cubicBezTo>
                    <a:pt x="17712" y="7200"/>
                    <a:pt x="19656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4" name="Line"/>
            <p:cNvSpPr/>
            <p:nvPr/>
          </p:nvSpPr>
          <p:spPr>
            <a:xfrm>
              <a:off x="5431366" y="4773611"/>
              <a:ext cx="486834" cy="24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0" fill="norm" stroke="1" extrusionOk="0">
                  <a:moveTo>
                    <a:pt x="1315" y="10800"/>
                  </a:moveTo>
                  <a:cubicBezTo>
                    <a:pt x="657" y="14400"/>
                    <a:pt x="0" y="18000"/>
                    <a:pt x="0" y="19800"/>
                  </a:cubicBezTo>
                  <a:cubicBezTo>
                    <a:pt x="0" y="21600"/>
                    <a:pt x="657" y="21600"/>
                    <a:pt x="2911" y="19800"/>
                  </a:cubicBezTo>
                  <a:cubicBezTo>
                    <a:pt x="5165" y="18000"/>
                    <a:pt x="9016" y="14400"/>
                    <a:pt x="12397" y="10800"/>
                  </a:cubicBezTo>
                  <a:cubicBezTo>
                    <a:pt x="15777" y="7200"/>
                    <a:pt x="18689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5" name="Line"/>
            <p:cNvSpPr/>
            <p:nvPr/>
          </p:nvSpPr>
          <p:spPr>
            <a:xfrm>
              <a:off x="5293904" y="5038788"/>
              <a:ext cx="160925" cy="441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7" h="21468" fill="norm" stroke="1" extrusionOk="0">
                  <a:moveTo>
                    <a:pt x="1065" y="8405"/>
                  </a:moveTo>
                  <a:cubicBezTo>
                    <a:pt x="1335" y="12417"/>
                    <a:pt x="1605" y="16428"/>
                    <a:pt x="1605" y="18691"/>
                  </a:cubicBezTo>
                  <a:cubicBezTo>
                    <a:pt x="1605" y="20954"/>
                    <a:pt x="1335" y="21468"/>
                    <a:pt x="1065" y="21468"/>
                  </a:cubicBezTo>
                  <a:cubicBezTo>
                    <a:pt x="795" y="21468"/>
                    <a:pt x="525" y="20954"/>
                    <a:pt x="255" y="19154"/>
                  </a:cubicBezTo>
                  <a:cubicBezTo>
                    <a:pt x="-15" y="17354"/>
                    <a:pt x="-285" y="14268"/>
                    <a:pt x="660" y="11131"/>
                  </a:cubicBezTo>
                  <a:cubicBezTo>
                    <a:pt x="1605" y="7994"/>
                    <a:pt x="3765" y="4805"/>
                    <a:pt x="5385" y="2954"/>
                  </a:cubicBezTo>
                  <a:cubicBezTo>
                    <a:pt x="7005" y="1102"/>
                    <a:pt x="8085" y="588"/>
                    <a:pt x="9300" y="279"/>
                  </a:cubicBezTo>
                  <a:cubicBezTo>
                    <a:pt x="10515" y="-29"/>
                    <a:pt x="11865" y="-132"/>
                    <a:pt x="13620" y="228"/>
                  </a:cubicBezTo>
                  <a:cubicBezTo>
                    <a:pt x="15375" y="588"/>
                    <a:pt x="17535" y="1411"/>
                    <a:pt x="19020" y="2491"/>
                  </a:cubicBezTo>
                  <a:cubicBezTo>
                    <a:pt x="20505" y="3571"/>
                    <a:pt x="21315" y="4908"/>
                    <a:pt x="19425" y="6297"/>
                  </a:cubicBezTo>
                  <a:cubicBezTo>
                    <a:pt x="17535" y="7685"/>
                    <a:pt x="12945" y="9125"/>
                    <a:pt x="9840" y="9948"/>
                  </a:cubicBezTo>
                  <a:cubicBezTo>
                    <a:pt x="6735" y="10771"/>
                    <a:pt x="5115" y="10977"/>
                    <a:pt x="3630" y="11079"/>
                  </a:cubicBezTo>
                  <a:cubicBezTo>
                    <a:pt x="2145" y="11182"/>
                    <a:pt x="795" y="11182"/>
                    <a:pt x="390" y="11131"/>
                  </a:cubicBezTo>
                  <a:cubicBezTo>
                    <a:pt x="-15" y="11079"/>
                    <a:pt x="525" y="10977"/>
                    <a:pt x="1065" y="108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6" name="Line"/>
            <p:cNvSpPr/>
            <p:nvPr/>
          </p:nvSpPr>
          <p:spPr>
            <a:xfrm>
              <a:off x="5486400" y="5256211"/>
              <a:ext cx="190500" cy="218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6" fill="norm" stroke="1" extrusionOk="0">
                  <a:moveTo>
                    <a:pt x="0" y="4985"/>
                  </a:moveTo>
                  <a:cubicBezTo>
                    <a:pt x="2640" y="9138"/>
                    <a:pt x="5280" y="13292"/>
                    <a:pt x="6480" y="15992"/>
                  </a:cubicBezTo>
                  <a:cubicBezTo>
                    <a:pt x="7680" y="18692"/>
                    <a:pt x="7440" y="19938"/>
                    <a:pt x="6720" y="20665"/>
                  </a:cubicBezTo>
                  <a:cubicBezTo>
                    <a:pt x="6000" y="21392"/>
                    <a:pt x="4800" y="21600"/>
                    <a:pt x="3840" y="21185"/>
                  </a:cubicBezTo>
                  <a:cubicBezTo>
                    <a:pt x="2880" y="20769"/>
                    <a:pt x="2160" y="19731"/>
                    <a:pt x="1920" y="17758"/>
                  </a:cubicBezTo>
                  <a:cubicBezTo>
                    <a:pt x="1680" y="15785"/>
                    <a:pt x="1920" y="12877"/>
                    <a:pt x="5280" y="9762"/>
                  </a:cubicBezTo>
                  <a:cubicBezTo>
                    <a:pt x="8640" y="6646"/>
                    <a:pt x="15120" y="332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7" name="Line"/>
            <p:cNvSpPr/>
            <p:nvPr/>
          </p:nvSpPr>
          <p:spPr>
            <a:xfrm>
              <a:off x="5771019" y="5130949"/>
              <a:ext cx="128132" cy="296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474" fill="norm" stroke="1" extrusionOk="0">
                  <a:moveTo>
                    <a:pt x="21435" y="1712"/>
                  </a:moveTo>
                  <a:cubicBezTo>
                    <a:pt x="20727" y="946"/>
                    <a:pt x="20019" y="180"/>
                    <a:pt x="17186" y="27"/>
                  </a:cubicBezTo>
                  <a:cubicBezTo>
                    <a:pt x="14353" y="-126"/>
                    <a:pt x="9396" y="334"/>
                    <a:pt x="5855" y="2172"/>
                  </a:cubicBezTo>
                  <a:cubicBezTo>
                    <a:pt x="2314" y="4010"/>
                    <a:pt x="189" y="7227"/>
                    <a:pt x="12" y="10368"/>
                  </a:cubicBezTo>
                  <a:cubicBezTo>
                    <a:pt x="-165" y="13508"/>
                    <a:pt x="1605" y="16572"/>
                    <a:pt x="4438" y="18410"/>
                  </a:cubicBezTo>
                  <a:cubicBezTo>
                    <a:pt x="7271" y="20248"/>
                    <a:pt x="11166" y="20861"/>
                    <a:pt x="15061" y="214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8" name="Line"/>
            <p:cNvSpPr/>
            <p:nvPr/>
          </p:nvSpPr>
          <p:spPr>
            <a:xfrm>
              <a:off x="5949950" y="5098914"/>
              <a:ext cx="150754" cy="372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4" h="21459" fill="norm" stroke="1" extrusionOk="0">
                  <a:moveTo>
                    <a:pt x="8877" y="4675"/>
                  </a:moveTo>
                  <a:cubicBezTo>
                    <a:pt x="6805" y="7726"/>
                    <a:pt x="4734" y="10777"/>
                    <a:pt x="3699" y="13279"/>
                  </a:cubicBezTo>
                  <a:cubicBezTo>
                    <a:pt x="2663" y="15780"/>
                    <a:pt x="2663" y="17733"/>
                    <a:pt x="2959" y="19136"/>
                  </a:cubicBezTo>
                  <a:cubicBezTo>
                    <a:pt x="3255" y="20540"/>
                    <a:pt x="3847" y="21394"/>
                    <a:pt x="4142" y="21455"/>
                  </a:cubicBezTo>
                  <a:cubicBezTo>
                    <a:pt x="4438" y="21516"/>
                    <a:pt x="4438" y="20784"/>
                    <a:pt x="3995" y="18343"/>
                  </a:cubicBezTo>
                  <a:cubicBezTo>
                    <a:pt x="3551" y="15902"/>
                    <a:pt x="2663" y="11753"/>
                    <a:pt x="2663" y="8641"/>
                  </a:cubicBezTo>
                  <a:cubicBezTo>
                    <a:pt x="2663" y="5530"/>
                    <a:pt x="3551" y="3455"/>
                    <a:pt x="4438" y="2174"/>
                  </a:cubicBezTo>
                  <a:cubicBezTo>
                    <a:pt x="5326" y="892"/>
                    <a:pt x="6214" y="404"/>
                    <a:pt x="7989" y="160"/>
                  </a:cubicBezTo>
                  <a:cubicBezTo>
                    <a:pt x="9764" y="-84"/>
                    <a:pt x="12427" y="-84"/>
                    <a:pt x="14795" y="404"/>
                  </a:cubicBezTo>
                  <a:cubicBezTo>
                    <a:pt x="17162" y="892"/>
                    <a:pt x="19233" y="1869"/>
                    <a:pt x="19973" y="3089"/>
                  </a:cubicBezTo>
                  <a:cubicBezTo>
                    <a:pt x="20712" y="4309"/>
                    <a:pt x="20121" y="5774"/>
                    <a:pt x="19233" y="6750"/>
                  </a:cubicBezTo>
                  <a:cubicBezTo>
                    <a:pt x="18345" y="7726"/>
                    <a:pt x="17162" y="8214"/>
                    <a:pt x="15534" y="8641"/>
                  </a:cubicBezTo>
                  <a:cubicBezTo>
                    <a:pt x="13907" y="9069"/>
                    <a:pt x="11836" y="9435"/>
                    <a:pt x="11540" y="9740"/>
                  </a:cubicBezTo>
                  <a:cubicBezTo>
                    <a:pt x="11244" y="10045"/>
                    <a:pt x="12723" y="10289"/>
                    <a:pt x="14795" y="11204"/>
                  </a:cubicBezTo>
                  <a:cubicBezTo>
                    <a:pt x="16866" y="12119"/>
                    <a:pt x="19529" y="13706"/>
                    <a:pt x="20564" y="15231"/>
                  </a:cubicBezTo>
                  <a:cubicBezTo>
                    <a:pt x="21600" y="16757"/>
                    <a:pt x="21008" y="18221"/>
                    <a:pt x="19233" y="19258"/>
                  </a:cubicBezTo>
                  <a:cubicBezTo>
                    <a:pt x="17458" y="20296"/>
                    <a:pt x="14499" y="20906"/>
                    <a:pt x="11392" y="20906"/>
                  </a:cubicBezTo>
                  <a:cubicBezTo>
                    <a:pt x="8285" y="20906"/>
                    <a:pt x="5030" y="20296"/>
                    <a:pt x="3107" y="19685"/>
                  </a:cubicBezTo>
                  <a:cubicBezTo>
                    <a:pt x="1184" y="19075"/>
                    <a:pt x="592" y="18465"/>
                    <a:pt x="0" y="178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9" name="Line"/>
            <p:cNvSpPr/>
            <p:nvPr/>
          </p:nvSpPr>
          <p:spPr>
            <a:xfrm>
              <a:off x="6121400" y="5073942"/>
              <a:ext cx="145514" cy="429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506" fill="norm" stroke="1" extrusionOk="0">
                  <a:moveTo>
                    <a:pt x="0" y="1177"/>
                  </a:moveTo>
                  <a:cubicBezTo>
                    <a:pt x="1521" y="753"/>
                    <a:pt x="3042" y="330"/>
                    <a:pt x="4715" y="118"/>
                  </a:cubicBezTo>
                  <a:cubicBezTo>
                    <a:pt x="6389" y="-94"/>
                    <a:pt x="8214" y="-94"/>
                    <a:pt x="11104" y="753"/>
                  </a:cubicBezTo>
                  <a:cubicBezTo>
                    <a:pt x="13994" y="1600"/>
                    <a:pt x="17949" y="3294"/>
                    <a:pt x="19775" y="5571"/>
                  </a:cubicBezTo>
                  <a:cubicBezTo>
                    <a:pt x="21600" y="7847"/>
                    <a:pt x="21296" y="10706"/>
                    <a:pt x="18406" y="13406"/>
                  </a:cubicBezTo>
                  <a:cubicBezTo>
                    <a:pt x="15515" y="16106"/>
                    <a:pt x="10039" y="18647"/>
                    <a:pt x="6997" y="19971"/>
                  </a:cubicBezTo>
                  <a:cubicBezTo>
                    <a:pt x="3955" y="21294"/>
                    <a:pt x="3346" y="21400"/>
                    <a:pt x="2738" y="21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0" name="Line"/>
            <p:cNvSpPr/>
            <p:nvPr/>
          </p:nvSpPr>
          <p:spPr>
            <a:xfrm>
              <a:off x="6464300" y="5381094"/>
              <a:ext cx="6350" cy="21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0800"/>
                    <a:pt x="14400" y="0"/>
                    <a:pt x="18000" y="0"/>
                  </a:cubicBezTo>
                  <a:cubicBezTo>
                    <a:pt x="21600" y="0"/>
                    <a:pt x="2160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1" name="Line"/>
            <p:cNvSpPr/>
            <p:nvPr/>
          </p:nvSpPr>
          <p:spPr>
            <a:xfrm>
              <a:off x="7112000" y="4971102"/>
              <a:ext cx="190146" cy="518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322" fill="norm" stroke="1" extrusionOk="0">
                  <a:moveTo>
                    <a:pt x="0" y="8074"/>
                  </a:moveTo>
                  <a:cubicBezTo>
                    <a:pt x="470" y="10077"/>
                    <a:pt x="939" y="12081"/>
                    <a:pt x="1291" y="13953"/>
                  </a:cubicBezTo>
                  <a:cubicBezTo>
                    <a:pt x="1643" y="15826"/>
                    <a:pt x="1878" y="17568"/>
                    <a:pt x="2348" y="18874"/>
                  </a:cubicBezTo>
                  <a:cubicBezTo>
                    <a:pt x="2817" y="20181"/>
                    <a:pt x="3522" y="21052"/>
                    <a:pt x="4226" y="21269"/>
                  </a:cubicBezTo>
                  <a:cubicBezTo>
                    <a:pt x="4930" y="21487"/>
                    <a:pt x="5635" y="21052"/>
                    <a:pt x="6222" y="19702"/>
                  </a:cubicBezTo>
                  <a:cubicBezTo>
                    <a:pt x="6809" y="18352"/>
                    <a:pt x="7278" y="16087"/>
                    <a:pt x="8100" y="13387"/>
                  </a:cubicBezTo>
                  <a:cubicBezTo>
                    <a:pt x="8922" y="10687"/>
                    <a:pt x="10096" y="7552"/>
                    <a:pt x="11152" y="5461"/>
                  </a:cubicBezTo>
                  <a:cubicBezTo>
                    <a:pt x="12209" y="3371"/>
                    <a:pt x="13148" y="2326"/>
                    <a:pt x="13970" y="1542"/>
                  </a:cubicBezTo>
                  <a:cubicBezTo>
                    <a:pt x="14791" y="758"/>
                    <a:pt x="15496" y="235"/>
                    <a:pt x="16435" y="61"/>
                  </a:cubicBezTo>
                  <a:cubicBezTo>
                    <a:pt x="17374" y="-113"/>
                    <a:pt x="18548" y="61"/>
                    <a:pt x="19604" y="932"/>
                  </a:cubicBezTo>
                  <a:cubicBezTo>
                    <a:pt x="20661" y="1803"/>
                    <a:pt x="21600" y="3371"/>
                    <a:pt x="20778" y="5069"/>
                  </a:cubicBezTo>
                  <a:cubicBezTo>
                    <a:pt x="19957" y="6768"/>
                    <a:pt x="17374" y="8597"/>
                    <a:pt x="14204" y="9860"/>
                  </a:cubicBezTo>
                  <a:cubicBezTo>
                    <a:pt x="11035" y="11122"/>
                    <a:pt x="7278" y="11819"/>
                    <a:pt x="3522" y="125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2" name="Line"/>
            <p:cNvSpPr/>
            <p:nvPr/>
          </p:nvSpPr>
          <p:spPr>
            <a:xfrm>
              <a:off x="7258050" y="5237161"/>
              <a:ext cx="247650" cy="217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0" fill="norm" stroke="1" extrusionOk="0">
                  <a:moveTo>
                    <a:pt x="0" y="4985"/>
                  </a:moveTo>
                  <a:cubicBezTo>
                    <a:pt x="923" y="3946"/>
                    <a:pt x="1846" y="2908"/>
                    <a:pt x="3323" y="2908"/>
                  </a:cubicBezTo>
                  <a:cubicBezTo>
                    <a:pt x="4800" y="2908"/>
                    <a:pt x="6831" y="3946"/>
                    <a:pt x="8308" y="6127"/>
                  </a:cubicBezTo>
                  <a:cubicBezTo>
                    <a:pt x="9785" y="8308"/>
                    <a:pt x="10708" y="11631"/>
                    <a:pt x="10985" y="14331"/>
                  </a:cubicBezTo>
                  <a:cubicBezTo>
                    <a:pt x="11262" y="17031"/>
                    <a:pt x="10892" y="19108"/>
                    <a:pt x="10246" y="20250"/>
                  </a:cubicBezTo>
                  <a:cubicBezTo>
                    <a:pt x="9600" y="21392"/>
                    <a:pt x="8677" y="21600"/>
                    <a:pt x="8123" y="21081"/>
                  </a:cubicBezTo>
                  <a:cubicBezTo>
                    <a:pt x="7569" y="20562"/>
                    <a:pt x="7385" y="19315"/>
                    <a:pt x="7662" y="16927"/>
                  </a:cubicBezTo>
                  <a:cubicBezTo>
                    <a:pt x="7938" y="14538"/>
                    <a:pt x="8677" y="11008"/>
                    <a:pt x="11077" y="7996"/>
                  </a:cubicBezTo>
                  <a:cubicBezTo>
                    <a:pt x="13477" y="4985"/>
                    <a:pt x="17538" y="249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3" name="Line"/>
            <p:cNvSpPr/>
            <p:nvPr/>
          </p:nvSpPr>
          <p:spPr>
            <a:xfrm>
              <a:off x="7643915" y="5055363"/>
              <a:ext cx="196219" cy="391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471" fill="norm" stroke="1" extrusionOk="0">
                  <a:moveTo>
                    <a:pt x="20842" y="3355"/>
                  </a:moveTo>
                  <a:cubicBezTo>
                    <a:pt x="21072" y="2774"/>
                    <a:pt x="21302" y="2194"/>
                    <a:pt x="21302" y="1613"/>
                  </a:cubicBezTo>
                  <a:cubicBezTo>
                    <a:pt x="21302" y="1032"/>
                    <a:pt x="21072" y="452"/>
                    <a:pt x="19808" y="161"/>
                  </a:cubicBezTo>
                  <a:cubicBezTo>
                    <a:pt x="18545" y="-129"/>
                    <a:pt x="16247" y="-129"/>
                    <a:pt x="13259" y="1032"/>
                  </a:cubicBezTo>
                  <a:cubicBezTo>
                    <a:pt x="10272" y="2194"/>
                    <a:pt x="6596" y="4516"/>
                    <a:pt x="3953" y="7187"/>
                  </a:cubicBezTo>
                  <a:cubicBezTo>
                    <a:pt x="1311" y="9858"/>
                    <a:pt x="-298" y="12877"/>
                    <a:pt x="47" y="15200"/>
                  </a:cubicBezTo>
                  <a:cubicBezTo>
                    <a:pt x="391" y="17523"/>
                    <a:pt x="2689" y="19148"/>
                    <a:pt x="5102" y="20077"/>
                  </a:cubicBezTo>
                  <a:cubicBezTo>
                    <a:pt x="7515" y="21006"/>
                    <a:pt x="10042" y="21239"/>
                    <a:pt x="12570" y="21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4" name="Line"/>
            <p:cNvSpPr/>
            <p:nvPr/>
          </p:nvSpPr>
          <p:spPr>
            <a:xfrm>
              <a:off x="7899138" y="5159835"/>
              <a:ext cx="165362" cy="197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266" fill="norm" stroke="1" extrusionOk="0">
                  <a:moveTo>
                    <a:pt x="20540" y="1485"/>
                  </a:moveTo>
                  <a:cubicBezTo>
                    <a:pt x="18899" y="575"/>
                    <a:pt x="17259" y="-334"/>
                    <a:pt x="14525" y="121"/>
                  </a:cubicBezTo>
                  <a:cubicBezTo>
                    <a:pt x="11790" y="575"/>
                    <a:pt x="7963" y="2394"/>
                    <a:pt x="5092" y="5691"/>
                  </a:cubicBezTo>
                  <a:cubicBezTo>
                    <a:pt x="2221" y="8988"/>
                    <a:pt x="307" y="13763"/>
                    <a:pt x="33" y="16605"/>
                  </a:cubicBezTo>
                  <a:cubicBezTo>
                    <a:pt x="-240" y="19447"/>
                    <a:pt x="1127" y="20357"/>
                    <a:pt x="4955" y="20811"/>
                  </a:cubicBezTo>
                  <a:cubicBezTo>
                    <a:pt x="8783" y="21266"/>
                    <a:pt x="15071" y="21266"/>
                    <a:pt x="21360" y="212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5" name="Line"/>
            <p:cNvSpPr/>
            <p:nvPr/>
          </p:nvSpPr>
          <p:spPr>
            <a:xfrm>
              <a:off x="8153400" y="4926011"/>
              <a:ext cx="76200" cy="755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00" y="1815"/>
                    <a:pt x="18000" y="3630"/>
                    <a:pt x="15600" y="5627"/>
                  </a:cubicBezTo>
                  <a:cubicBezTo>
                    <a:pt x="13200" y="7624"/>
                    <a:pt x="10200" y="9802"/>
                    <a:pt x="7500" y="11980"/>
                  </a:cubicBezTo>
                  <a:cubicBezTo>
                    <a:pt x="4800" y="14158"/>
                    <a:pt x="2400" y="16336"/>
                    <a:pt x="1200" y="17939"/>
                  </a:cubicBezTo>
                  <a:cubicBezTo>
                    <a:pt x="0" y="19543"/>
                    <a:pt x="0" y="205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6" name="Line"/>
            <p:cNvSpPr/>
            <p:nvPr/>
          </p:nvSpPr>
          <p:spPr>
            <a:xfrm>
              <a:off x="8331200" y="5199061"/>
              <a:ext cx="12700" cy="26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4741"/>
                    <a:pt x="14400" y="9483"/>
                    <a:pt x="12600" y="12907"/>
                  </a:cubicBezTo>
                  <a:cubicBezTo>
                    <a:pt x="10800" y="16332"/>
                    <a:pt x="10800" y="18439"/>
                    <a:pt x="9000" y="19668"/>
                  </a:cubicBezTo>
                  <a:cubicBezTo>
                    <a:pt x="7200" y="20898"/>
                    <a:pt x="3600" y="2124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7" name="Line"/>
            <p:cNvSpPr/>
            <p:nvPr/>
          </p:nvSpPr>
          <p:spPr>
            <a:xfrm>
              <a:off x="8286750" y="5096383"/>
              <a:ext cx="176733" cy="383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289" fill="norm" stroke="1" extrusionOk="0">
                  <a:moveTo>
                    <a:pt x="4629" y="5342"/>
                  </a:moveTo>
                  <a:cubicBezTo>
                    <a:pt x="5657" y="3934"/>
                    <a:pt x="6686" y="2525"/>
                    <a:pt x="7714" y="1645"/>
                  </a:cubicBezTo>
                  <a:cubicBezTo>
                    <a:pt x="8743" y="764"/>
                    <a:pt x="9771" y="412"/>
                    <a:pt x="10929" y="177"/>
                  </a:cubicBezTo>
                  <a:cubicBezTo>
                    <a:pt x="12086" y="-58"/>
                    <a:pt x="13371" y="-175"/>
                    <a:pt x="14529" y="588"/>
                  </a:cubicBezTo>
                  <a:cubicBezTo>
                    <a:pt x="15686" y="1351"/>
                    <a:pt x="16714" y="2995"/>
                    <a:pt x="16200" y="4638"/>
                  </a:cubicBezTo>
                  <a:cubicBezTo>
                    <a:pt x="15686" y="6282"/>
                    <a:pt x="13629" y="7925"/>
                    <a:pt x="11957" y="9040"/>
                  </a:cubicBezTo>
                  <a:cubicBezTo>
                    <a:pt x="10286" y="10155"/>
                    <a:pt x="9000" y="10742"/>
                    <a:pt x="9000" y="11095"/>
                  </a:cubicBezTo>
                  <a:cubicBezTo>
                    <a:pt x="9000" y="11447"/>
                    <a:pt x="10286" y="11564"/>
                    <a:pt x="12343" y="12268"/>
                  </a:cubicBezTo>
                  <a:cubicBezTo>
                    <a:pt x="14400" y="12973"/>
                    <a:pt x="17229" y="14264"/>
                    <a:pt x="18900" y="15262"/>
                  </a:cubicBezTo>
                  <a:cubicBezTo>
                    <a:pt x="20571" y="16260"/>
                    <a:pt x="21086" y="16964"/>
                    <a:pt x="21343" y="17610"/>
                  </a:cubicBezTo>
                  <a:cubicBezTo>
                    <a:pt x="21600" y="18255"/>
                    <a:pt x="21600" y="18842"/>
                    <a:pt x="20057" y="19488"/>
                  </a:cubicBezTo>
                  <a:cubicBezTo>
                    <a:pt x="18514" y="20134"/>
                    <a:pt x="15429" y="20838"/>
                    <a:pt x="12214" y="21132"/>
                  </a:cubicBezTo>
                  <a:cubicBezTo>
                    <a:pt x="9000" y="21425"/>
                    <a:pt x="5657" y="21308"/>
                    <a:pt x="3600" y="20779"/>
                  </a:cubicBezTo>
                  <a:cubicBezTo>
                    <a:pt x="1543" y="20251"/>
                    <a:pt x="771" y="19312"/>
                    <a:pt x="0" y="183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8" name="Line"/>
            <p:cNvSpPr/>
            <p:nvPr/>
          </p:nvSpPr>
          <p:spPr>
            <a:xfrm>
              <a:off x="8483600" y="5048778"/>
              <a:ext cx="157550" cy="582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5" h="21600" fill="norm" stroke="1" extrusionOk="0">
                  <a:moveTo>
                    <a:pt x="6821" y="628"/>
                  </a:moveTo>
                  <a:cubicBezTo>
                    <a:pt x="8811" y="314"/>
                    <a:pt x="10800" y="0"/>
                    <a:pt x="12363" y="0"/>
                  </a:cubicBezTo>
                  <a:cubicBezTo>
                    <a:pt x="13926" y="0"/>
                    <a:pt x="15063" y="314"/>
                    <a:pt x="16626" y="1335"/>
                  </a:cubicBezTo>
                  <a:cubicBezTo>
                    <a:pt x="18189" y="2356"/>
                    <a:pt x="20179" y="4084"/>
                    <a:pt x="20889" y="6323"/>
                  </a:cubicBezTo>
                  <a:cubicBezTo>
                    <a:pt x="21600" y="8561"/>
                    <a:pt x="21032" y="11311"/>
                    <a:pt x="17337" y="13942"/>
                  </a:cubicBezTo>
                  <a:cubicBezTo>
                    <a:pt x="13642" y="16573"/>
                    <a:pt x="6821" y="1908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9" name="Line"/>
            <p:cNvSpPr/>
            <p:nvPr/>
          </p:nvSpPr>
          <p:spPr>
            <a:xfrm>
              <a:off x="8991600" y="5294311"/>
              <a:ext cx="63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0" name="Line"/>
            <p:cNvSpPr/>
            <p:nvPr/>
          </p:nvSpPr>
          <p:spPr>
            <a:xfrm>
              <a:off x="9290413" y="4870237"/>
              <a:ext cx="154321" cy="525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1" h="21382" fill="norm" stroke="1" extrusionOk="0">
                  <a:moveTo>
                    <a:pt x="3453" y="10787"/>
                  </a:moveTo>
                  <a:cubicBezTo>
                    <a:pt x="2577" y="13455"/>
                    <a:pt x="1701" y="16123"/>
                    <a:pt x="1264" y="17672"/>
                  </a:cubicBezTo>
                  <a:cubicBezTo>
                    <a:pt x="826" y="19221"/>
                    <a:pt x="826" y="19651"/>
                    <a:pt x="680" y="20167"/>
                  </a:cubicBezTo>
                  <a:cubicBezTo>
                    <a:pt x="534" y="20683"/>
                    <a:pt x="242" y="21286"/>
                    <a:pt x="96" y="21372"/>
                  </a:cubicBezTo>
                  <a:cubicBezTo>
                    <a:pt x="-50" y="21458"/>
                    <a:pt x="-50" y="21028"/>
                    <a:pt x="242" y="19436"/>
                  </a:cubicBezTo>
                  <a:cubicBezTo>
                    <a:pt x="534" y="17844"/>
                    <a:pt x="1118" y="15090"/>
                    <a:pt x="2723" y="12207"/>
                  </a:cubicBezTo>
                  <a:cubicBezTo>
                    <a:pt x="4328" y="9324"/>
                    <a:pt x="6955" y="6312"/>
                    <a:pt x="8999" y="4290"/>
                  </a:cubicBezTo>
                  <a:cubicBezTo>
                    <a:pt x="11042" y="2268"/>
                    <a:pt x="12501" y="1235"/>
                    <a:pt x="13961" y="633"/>
                  </a:cubicBezTo>
                  <a:cubicBezTo>
                    <a:pt x="15420" y="30"/>
                    <a:pt x="16880" y="-142"/>
                    <a:pt x="18193" y="116"/>
                  </a:cubicBezTo>
                  <a:cubicBezTo>
                    <a:pt x="19507" y="374"/>
                    <a:pt x="20674" y="1063"/>
                    <a:pt x="21112" y="2268"/>
                  </a:cubicBezTo>
                  <a:cubicBezTo>
                    <a:pt x="21550" y="3472"/>
                    <a:pt x="21258" y="5193"/>
                    <a:pt x="18777" y="6915"/>
                  </a:cubicBezTo>
                  <a:cubicBezTo>
                    <a:pt x="16296" y="8636"/>
                    <a:pt x="11626" y="10357"/>
                    <a:pt x="6955" y="120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1" name="Line"/>
            <p:cNvSpPr/>
            <p:nvPr/>
          </p:nvSpPr>
          <p:spPr>
            <a:xfrm>
              <a:off x="9436099" y="5116511"/>
              <a:ext cx="190501" cy="225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7" fill="norm" stroke="1" extrusionOk="0">
                  <a:moveTo>
                    <a:pt x="0" y="6056"/>
                  </a:moveTo>
                  <a:cubicBezTo>
                    <a:pt x="720" y="5249"/>
                    <a:pt x="1440" y="4441"/>
                    <a:pt x="2280" y="4340"/>
                  </a:cubicBezTo>
                  <a:cubicBezTo>
                    <a:pt x="3120" y="4239"/>
                    <a:pt x="4080" y="4845"/>
                    <a:pt x="5400" y="6864"/>
                  </a:cubicBezTo>
                  <a:cubicBezTo>
                    <a:pt x="6720" y="8882"/>
                    <a:pt x="8400" y="12314"/>
                    <a:pt x="9240" y="14636"/>
                  </a:cubicBezTo>
                  <a:cubicBezTo>
                    <a:pt x="10080" y="16957"/>
                    <a:pt x="10080" y="18168"/>
                    <a:pt x="9360" y="19279"/>
                  </a:cubicBezTo>
                  <a:cubicBezTo>
                    <a:pt x="8640" y="20389"/>
                    <a:pt x="7200" y="21398"/>
                    <a:pt x="6000" y="21499"/>
                  </a:cubicBezTo>
                  <a:cubicBezTo>
                    <a:pt x="4800" y="21600"/>
                    <a:pt x="3840" y="20793"/>
                    <a:pt x="3600" y="18168"/>
                  </a:cubicBezTo>
                  <a:cubicBezTo>
                    <a:pt x="3360" y="15544"/>
                    <a:pt x="3840" y="11103"/>
                    <a:pt x="6960" y="7772"/>
                  </a:cubicBezTo>
                  <a:cubicBezTo>
                    <a:pt x="10080" y="4441"/>
                    <a:pt x="15840" y="222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2" name="Line"/>
            <p:cNvSpPr/>
            <p:nvPr/>
          </p:nvSpPr>
          <p:spPr>
            <a:xfrm>
              <a:off x="9707447" y="4953763"/>
              <a:ext cx="192204" cy="325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181" fill="norm" stroke="1" extrusionOk="0">
                  <a:moveTo>
                    <a:pt x="21319" y="1911"/>
                  </a:moveTo>
                  <a:cubicBezTo>
                    <a:pt x="21084" y="1223"/>
                    <a:pt x="20849" y="535"/>
                    <a:pt x="20145" y="191"/>
                  </a:cubicBezTo>
                  <a:cubicBezTo>
                    <a:pt x="19441" y="-153"/>
                    <a:pt x="18267" y="-153"/>
                    <a:pt x="15449" y="1223"/>
                  </a:cubicBezTo>
                  <a:cubicBezTo>
                    <a:pt x="12632" y="2599"/>
                    <a:pt x="8171" y="5350"/>
                    <a:pt x="5119" y="8102"/>
                  </a:cubicBezTo>
                  <a:cubicBezTo>
                    <a:pt x="2067" y="10853"/>
                    <a:pt x="423" y="13605"/>
                    <a:pt x="71" y="15875"/>
                  </a:cubicBezTo>
                  <a:cubicBezTo>
                    <a:pt x="-281" y="18145"/>
                    <a:pt x="658" y="19934"/>
                    <a:pt x="3123" y="20690"/>
                  </a:cubicBezTo>
                  <a:cubicBezTo>
                    <a:pt x="5589" y="21447"/>
                    <a:pt x="9580" y="21172"/>
                    <a:pt x="13571" y="208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3" name="Line"/>
            <p:cNvSpPr/>
            <p:nvPr/>
          </p:nvSpPr>
          <p:spPr>
            <a:xfrm>
              <a:off x="9914466" y="4978544"/>
              <a:ext cx="169334" cy="390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1" fill="norm" stroke="1" extrusionOk="0">
                  <a:moveTo>
                    <a:pt x="11070" y="5479"/>
                  </a:moveTo>
                  <a:cubicBezTo>
                    <a:pt x="8370" y="8615"/>
                    <a:pt x="5670" y="11750"/>
                    <a:pt x="3915" y="14073"/>
                  </a:cubicBezTo>
                  <a:cubicBezTo>
                    <a:pt x="2160" y="16395"/>
                    <a:pt x="1350" y="17905"/>
                    <a:pt x="810" y="19124"/>
                  </a:cubicBezTo>
                  <a:cubicBezTo>
                    <a:pt x="270" y="20344"/>
                    <a:pt x="0" y="21273"/>
                    <a:pt x="0" y="21389"/>
                  </a:cubicBezTo>
                  <a:cubicBezTo>
                    <a:pt x="0" y="21505"/>
                    <a:pt x="270" y="20808"/>
                    <a:pt x="1755" y="18253"/>
                  </a:cubicBezTo>
                  <a:cubicBezTo>
                    <a:pt x="3240" y="15699"/>
                    <a:pt x="5940" y="11286"/>
                    <a:pt x="8640" y="8034"/>
                  </a:cubicBezTo>
                  <a:cubicBezTo>
                    <a:pt x="11340" y="4782"/>
                    <a:pt x="14040" y="2692"/>
                    <a:pt x="15930" y="1473"/>
                  </a:cubicBezTo>
                  <a:cubicBezTo>
                    <a:pt x="17820" y="253"/>
                    <a:pt x="18900" y="-95"/>
                    <a:pt x="19575" y="21"/>
                  </a:cubicBezTo>
                  <a:cubicBezTo>
                    <a:pt x="20250" y="137"/>
                    <a:pt x="20520" y="718"/>
                    <a:pt x="20790" y="3040"/>
                  </a:cubicBezTo>
                  <a:cubicBezTo>
                    <a:pt x="21060" y="5363"/>
                    <a:pt x="21330" y="9428"/>
                    <a:pt x="21465" y="11750"/>
                  </a:cubicBezTo>
                  <a:cubicBezTo>
                    <a:pt x="21600" y="14073"/>
                    <a:pt x="21600" y="14653"/>
                    <a:pt x="21600" y="152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4" name="Line"/>
            <p:cNvSpPr/>
            <p:nvPr/>
          </p:nvSpPr>
          <p:spPr>
            <a:xfrm>
              <a:off x="9950450" y="5186361"/>
              <a:ext cx="165100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69" y="15840"/>
                    <a:pt x="5538" y="10080"/>
                    <a:pt x="9138" y="6480"/>
                  </a:cubicBezTo>
                  <a:cubicBezTo>
                    <a:pt x="12738" y="2880"/>
                    <a:pt x="17169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5" name="Line"/>
            <p:cNvSpPr/>
            <p:nvPr/>
          </p:nvSpPr>
          <p:spPr>
            <a:xfrm>
              <a:off x="10236200" y="4778829"/>
              <a:ext cx="69487" cy="750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572" fill="norm" stroke="1" extrusionOk="0">
                  <a:moveTo>
                    <a:pt x="19636" y="580"/>
                  </a:moveTo>
                  <a:cubicBezTo>
                    <a:pt x="20291" y="276"/>
                    <a:pt x="20945" y="-28"/>
                    <a:pt x="21273" y="2"/>
                  </a:cubicBezTo>
                  <a:cubicBezTo>
                    <a:pt x="21600" y="33"/>
                    <a:pt x="21600" y="398"/>
                    <a:pt x="20945" y="1584"/>
                  </a:cubicBezTo>
                  <a:cubicBezTo>
                    <a:pt x="20291" y="2771"/>
                    <a:pt x="18982" y="4779"/>
                    <a:pt x="17673" y="6817"/>
                  </a:cubicBezTo>
                  <a:cubicBezTo>
                    <a:pt x="16364" y="8855"/>
                    <a:pt x="15055" y="10924"/>
                    <a:pt x="12764" y="12962"/>
                  </a:cubicBezTo>
                  <a:cubicBezTo>
                    <a:pt x="10473" y="15001"/>
                    <a:pt x="7200" y="17009"/>
                    <a:pt x="4909" y="18438"/>
                  </a:cubicBezTo>
                  <a:cubicBezTo>
                    <a:pt x="2618" y="19868"/>
                    <a:pt x="1309" y="20720"/>
                    <a:pt x="0" y="215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6" name="Line"/>
            <p:cNvSpPr/>
            <p:nvPr/>
          </p:nvSpPr>
          <p:spPr>
            <a:xfrm>
              <a:off x="10509604" y="4984977"/>
              <a:ext cx="132996" cy="323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0" h="21414" fill="norm" stroke="1" extrusionOk="0">
                  <a:moveTo>
                    <a:pt x="2935" y="7875"/>
                  </a:moveTo>
                  <a:cubicBezTo>
                    <a:pt x="3268" y="11942"/>
                    <a:pt x="3600" y="16010"/>
                    <a:pt x="3766" y="18394"/>
                  </a:cubicBezTo>
                  <a:cubicBezTo>
                    <a:pt x="3932" y="20779"/>
                    <a:pt x="3932" y="21480"/>
                    <a:pt x="3766" y="21410"/>
                  </a:cubicBezTo>
                  <a:cubicBezTo>
                    <a:pt x="3600" y="21340"/>
                    <a:pt x="3268" y="20498"/>
                    <a:pt x="2603" y="18605"/>
                  </a:cubicBezTo>
                  <a:cubicBezTo>
                    <a:pt x="1938" y="16711"/>
                    <a:pt x="942" y="13766"/>
                    <a:pt x="443" y="11171"/>
                  </a:cubicBezTo>
                  <a:cubicBezTo>
                    <a:pt x="-55" y="8576"/>
                    <a:pt x="-55" y="6332"/>
                    <a:pt x="1440" y="4509"/>
                  </a:cubicBezTo>
                  <a:cubicBezTo>
                    <a:pt x="2935" y="2685"/>
                    <a:pt x="5926" y="1283"/>
                    <a:pt x="8418" y="581"/>
                  </a:cubicBezTo>
                  <a:cubicBezTo>
                    <a:pt x="10911" y="-120"/>
                    <a:pt x="12905" y="-120"/>
                    <a:pt x="14068" y="231"/>
                  </a:cubicBezTo>
                  <a:cubicBezTo>
                    <a:pt x="15231" y="581"/>
                    <a:pt x="15563" y="1283"/>
                    <a:pt x="15895" y="2405"/>
                  </a:cubicBezTo>
                  <a:cubicBezTo>
                    <a:pt x="16228" y="3527"/>
                    <a:pt x="16560" y="5070"/>
                    <a:pt x="15397" y="6472"/>
                  </a:cubicBezTo>
                  <a:cubicBezTo>
                    <a:pt x="14234" y="7875"/>
                    <a:pt x="11575" y="9137"/>
                    <a:pt x="9083" y="9768"/>
                  </a:cubicBezTo>
                  <a:cubicBezTo>
                    <a:pt x="6591" y="10399"/>
                    <a:pt x="4265" y="10399"/>
                    <a:pt x="3932" y="10259"/>
                  </a:cubicBezTo>
                  <a:cubicBezTo>
                    <a:pt x="3600" y="10119"/>
                    <a:pt x="5262" y="9838"/>
                    <a:pt x="7588" y="9979"/>
                  </a:cubicBezTo>
                  <a:cubicBezTo>
                    <a:pt x="9914" y="10119"/>
                    <a:pt x="12905" y="10680"/>
                    <a:pt x="15397" y="12223"/>
                  </a:cubicBezTo>
                  <a:cubicBezTo>
                    <a:pt x="17889" y="13766"/>
                    <a:pt x="19883" y="16290"/>
                    <a:pt x="20382" y="17833"/>
                  </a:cubicBezTo>
                  <a:cubicBezTo>
                    <a:pt x="20880" y="19376"/>
                    <a:pt x="19883" y="19937"/>
                    <a:pt x="17391" y="20288"/>
                  </a:cubicBezTo>
                  <a:cubicBezTo>
                    <a:pt x="14898" y="20638"/>
                    <a:pt x="10911" y="20779"/>
                    <a:pt x="8086" y="20849"/>
                  </a:cubicBezTo>
                  <a:cubicBezTo>
                    <a:pt x="5262" y="20919"/>
                    <a:pt x="3600" y="20919"/>
                    <a:pt x="2105" y="20709"/>
                  </a:cubicBezTo>
                  <a:cubicBezTo>
                    <a:pt x="609" y="20498"/>
                    <a:pt x="-720" y="20077"/>
                    <a:pt x="443" y="19306"/>
                  </a:cubicBezTo>
                  <a:cubicBezTo>
                    <a:pt x="1606" y="18535"/>
                    <a:pt x="5262" y="17412"/>
                    <a:pt x="9083" y="16711"/>
                  </a:cubicBezTo>
                  <a:cubicBezTo>
                    <a:pt x="12905" y="16010"/>
                    <a:pt x="16892" y="15729"/>
                    <a:pt x="20880" y="154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7" name="Line"/>
            <p:cNvSpPr/>
            <p:nvPr/>
          </p:nvSpPr>
          <p:spPr>
            <a:xfrm>
              <a:off x="10747921" y="5001087"/>
              <a:ext cx="177109" cy="281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6" h="21134" fill="norm" stroke="1" extrusionOk="0">
                  <a:moveTo>
                    <a:pt x="1819" y="9614"/>
                  </a:moveTo>
                  <a:cubicBezTo>
                    <a:pt x="1819" y="12790"/>
                    <a:pt x="1819" y="15967"/>
                    <a:pt x="1568" y="18032"/>
                  </a:cubicBezTo>
                  <a:cubicBezTo>
                    <a:pt x="1317" y="20096"/>
                    <a:pt x="815" y="21049"/>
                    <a:pt x="438" y="21129"/>
                  </a:cubicBezTo>
                  <a:cubicBezTo>
                    <a:pt x="61" y="21208"/>
                    <a:pt x="-190" y="20414"/>
                    <a:pt x="187" y="17952"/>
                  </a:cubicBezTo>
                  <a:cubicBezTo>
                    <a:pt x="563" y="15490"/>
                    <a:pt x="1568" y="11361"/>
                    <a:pt x="3577" y="8026"/>
                  </a:cubicBezTo>
                  <a:cubicBezTo>
                    <a:pt x="5587" y="4690"/>
                    <a:pt x="8601" y="2149"/>
                    <a:pt x="10861" y="879"/>
                  </a:cubicBezTo>
                  <a:cubicBezTo>
                    <a:pt x="13122" y="-392"/>
                    <a:pt x="14629" y="-392"/>
                    <a:pt x="16387" y="1593"/>
                  </a:cubicBezTo>
                  <a:cubicBezTo>
                    <a:pt x="18145" y="3579"/>
                    <a:pt x="20154" y="7549"/>
                    <a:pt x="20782" y="11123"/>
                  </a:cubicBezTo>
                  <a:cubicBezTo>
                    <a:pt x="21410" y="14696"/>
                    <a:pt x="20657" y="17873"/>
                    <a:pt x="19903" y="210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8" name="Line"/>
            <p:cNvSpPr/>
            <p:nvPr/>
          </p:nvSpPr>
          <p:spPr>
            <a:xfrm>
              <a:off x="11058774" y="5077060"/>
              <a:ext cx="193426" cy="204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21300" fill="norm" stroke="1" extrusionOk="0">
                  <a:moveTo>
                    <a:pt x="17740" y="3447"/>
                  </a:moveTo>
                  <a:cubicBezTo>
                    <a:pt x="17276" y="2345"/>
                    <a:pt x="16811" y="1243"/>
                    <a:pt x="15998" y="582"/>
                  </a:cubicBezTo>
                  <a:cubicBezTo>
                    <a:pt x="15185" y="-80"/>
                    <a:pt x="14024" y="-300"/>
                    <a:pt x="11701" y="582"/>
                  </a:cubicBezTo>
                  <a:cubicBezTo>
                    <a:pt x="9379" y="1463"/>
                    <a:pt x="5895" y="3447"/>
                    <a:pt x="3456" y="6643"/>
                  </a:cubicBezTo>
                  <a:cubicBezTo>
                    <a:pt x="1018" y="9839"/>
                    <a:pt x="-376" y="14247"/>
                    <a:pt x="89" y="17112"/>
                  </a:cubicBezTo>
                  <a:cubicBezTo>
                    <a:pt x="553" y="19978"/>
                    <a:pt x="2876" y="21300"/>
                    <a:pt x="6708" y="21300"/>
                  </a:cubicBezTo>
                  <a:cubicBezTo>
                    <a:pt x="10540" y="21300"/>
                    <a:pt x="15882" y="19978"/>
                    <a:pt x="21224" y="186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9" name="Line"/>
            <p:cNvSpPr/>
            <p:nvPr/>
          </p:nvSpPr>
          <p:spPr>
            <a:xfrm>
              <a:off x="11271249" y="4945061"/>
              <a:ext cx="108411" cy="469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7" h="21600" fill="norm" stroke="1" extrusionOk="0">
                  <a:moveTo>
                    <a:pt x="6000" y="0"/>
                  </a:moveTo>
                  <a:cubicBezTo>
                    <a:pt x="10400" y="2238"/>
                    <a:pt x="14800" y="4476"/>
                    <a:pt x="17600" y="6957"/>
                  </a:cubicBezTo>
                  <a:cubicBezTo>
                    <a:pt x="20400" y="9438"/>
                    <a:pt x="21600" y="12162"/>
                    <a:pt x="19200" y="14497"/>
                  </a:cubicBezTo>
                  <a:cubicBezTo>
                    <a:pt x="16800" y="16832"/>
                    <a:pt x="10800" y="18778"/>
                    <a:pt x="7000" y="19897"/>
                  </a:cubicBezTo>
                  <a:cubicBezTo>
                    <a:pt x="3200" y="21016"/>
                    <a:pt x="1600" y="2130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0" name="Line"/>
            <p:cNvSpPr/>
            <p:nvPr/>
          </p:nvSpPr>
          <p:spPr>
            <a:xfrm>
              <a:off x="6623050" y="1760271"/>
              <a:ext cx="364395" cy="54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288" fill="norm" stroke="1" extrusionOk="0">
                  <a:moveTo>
                    <a:pt x="0" y="11319"/>
                  </a:moveTo>
                  <a:cubicBezTo>
                    <a:pt x="499" y="7996"/>
                    <a:pt x="999" y="4673"/>
                    <a:pt x="2684" y="2596"/>
                  </a:cubicBezTo>
                  <a:cubicBezTo>
                    <a:pt x="4370" y="519"/>
                    <a:pt x="7242" y="-312"/>
                    <a:pt x="10301" y="103"/>
                  </a:cubicBezTo>
                  <a:cubicBezTo>
                    <a:pt x="13360" y="519"/>
                    <a:pt x="16606" y="2180"/>
                    <a:pt x="18541" y="3842"/>
                  </a:cubicBezTo>
                  <a:cubicBezTo>
                    <a:pt x="20476" y="5503"/>
                    <a:pt x="21101" y="7165"/>
                    <a:pt x="21350" y="10073"/>
                  </a:cubicBezTo>
                  <a:cubicBezTo>
                    <a:pt x="21600" y="12980"/>
                    <a:pt x="21475" y="17134"/>
                    <a:pt x="21350" y="212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1" name="Line"/>
            <p:cNvSpPr/>
            <p:nvPr/>
          </p:nvSpPr>
          <p:spPr>
            <a:xfrm>
              <a:off x="6610350" y="1865311"/>
              <a:ext cx="469900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327"/>
                    <a:pt x="0" y="15055"/>
                    <a:pt x="243" y="12764"/>
                  </a:cubicBezTo>
                  <a:cubicBezTo>
                    <a:pt x="486" y="10473"/>
                    <a:pt x="973" y="9164"/>
                    <a:pt x="3162" y="8182"/>
                  </a:cubicBezTo>
                  <a:cubicBezTo>
                    <a:pt x="5351" y="7200"/>
                    <a:pt x="9243" y="6545"/>
                    <a:pt x="12600" y="5236"/>
                  </a:cubicBezTo>
                  <a:cubicBezTo>
                    <a:pt x="15957" y="3927"/>
                    <a:pt x="18778" y="19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2" name="Line"/>
            <p:cNvSpPr/>
            <p:nvPr/>
          </p:nvSpPr>
          <p:spPr>
            <a:xfrm>
              <a:off x="7746949" y="1880128"/>
              <a:ext cx="279451" cy="35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600" fill="norm" stroke="1" extrusionOk="0">
                  <a:moveTo>
                    <a:pt x="491" y="21600"/>
                  </a:moveTo>
                  <a:cubicBezTo>
                    <a:pt x="166" y="15247"/>
                    <a:pt x="-159" y="8894"/>
                    <a:pt x="85" y="5082"/>
                  </a:cubicBezTo>
                  <a:cubicBezTo>
                    <a:pt x="328" y="1271"/>
                    <a:pt x="1140" y="0"/>
                    <a:pt x="4388" y="0"/>
                  </a:cubicBezTo>
                  <a:cubicBezTo>
                    <a:pt x="7636" y="0"/>
                    <a:pt x="13321" y="1271"/>
                    <a:pt x="16569" y="3812"/>
                  </a:cubicBezTo>
                  <a:cubicBezTo>
                    <a:pt x="19817" y="6353"/>
                    <a:pt x="20629" y="10165"/>
                    <a:pt x="21441" y="139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3" name="Line"/>
            <p:cNvSpPr/>
            <p:nvPr/>
          </p:nvSpPr>
          <p:spPr>
            <a:xfrm>
              <a:off x="7664450" y="1966911"/>
              <a:ext cx="400050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3" y="17600"/>
                    <a:pt x="686" y="13600"/>
                    <a:pt x="3029" y="10800"/>
                  </a:cubicBezTo>
                  <a:cubicBezTo>
                    <a:pt x="5371" y="8000"/>
                    <a:pt x="9714" y="6400"/>
                    <a:pt x="13143" y="4800"/>
                  </a:cubicBezTo>
                  <a:cubicBezTo>
                    <a:pt x="16571" y="3200"/>
                    <a:pt x="19086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4" name="Line"/>
            <p:cNvSpPr/>
            <p:nvPr/>
          </p:nvSpPr>
          <p:spPr>
            <a:xfrm>
              <a:off x="8680450" y="1900146"/>
              <a:ext cx="330200" cy="22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2" fill="norm" stroke="1" extrusionOk="0">
                  <a:moveTo>
                    <a:pt x="0" y="14811"/>
                  </a:moveTo>
                  <a:cubicBezTo>
                    <a:pt x="1800" y="6957"/>
                    <a:pt x="3600" y="-898"/>
                    <a:pt x="7200" y="84"/>
                  </a:cubicBezTo>
                  <a:cubicBezTo>
                    <a:pt x="10800" y="1066"/>
                    <a:pt x="16200" y="10884"/>
                    <a:pt x="21600" y="207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5" name="Line"/>
            <p:cNvSpPr/>
            <p:nvPr/>
          </p:nvSpPr>
          <p:spPr>
            <a:xfrm>
              <a:off x="8464550" y="2087561"/>
              <a:ext cx="539750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56" y="20160"/>
                    <a:pt x="4913" y="18720"/>
                    <a:pt x="7751" y="16560"/>
                  </a:cubicBezTo>
                  <a:cubicBezTo>
                    <a:pt x="10588" y="14400"/>
                    <a:pt x="13807" y="11520"/>
                    <a:pt x="16179" y="8640"/>
                  </a:cubicBezTo>
                  <a:cubicBezTo>
                    <a:pt x="18551" y="5760"/>
                    <a:pt x="20075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6" name="Line"/>
            <p:cNvSpPr/>
            <p:nvPr/>
          </p:nvSpPr>
          <p:spPr>
            <a:xfrm>
              <a:off x="10121900" y="1776774"/>
              <a:ext cx="939800" cy="56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3" fill="norm" stroke="1" extrusionOk="0">
                  <a:moveTo>
                    <a:pt x="0" y="16663"/>
                  </a:moveTo>
                  <a:cubicBezTo>
                    <a:pt x="1508" y="12663"/>
                    <a:pt x="3016" y="8663"/>
                    <a:pt x="4597" y="5863"/>
                  </a:cubicBezTo>
                  <a:cubicBezTo>
                    <a:pt x="6178" y="3063"/>
                    <a:pt x="7832" y="1463"/>
                    <a:pt x="9705" y="663"/>
                  </a:cubicBezTo>
                  <a:cubicBezTo>
                    <a:pt x="11578" y="-137"/>
                    <a:pt x="13670" y="-137"/>
                    <a:pt x="15178" y="263"/>
                  </a:cubicBezTo>
                  <a:cubicBezTo>
                    <a:pt x="16686" y="663"/>
                    <a:pt x="17611" y="1463"/>
                    <a:pt x="18195" y="2663"/>
                  </a:cubicBezTo>
                  <a:cubicBezTo>
                    <a:pt x="18778" y="3863"/>
                    <a:pt x="19022" y="5463"/>
                    <a:pt x="18997" y="7063"/>
                  </a:cubicBezTo>
                  <a:cubicBezTo>
                    <a:pt x="18973" y="8663"/>
                    <a:pt x="18681" y="10263"/>
                    <a:pt x="17586" y="11863"/>
                  </a:cubicBezTo>
                  <a:cubicBezTo>
                    <a:pt x="16492" y="13463"/>
                    <a:pt x="14595" y="15063"/>
                    <a:pt x="12624" y="15863"/>
                  </a:cubicBezTo>
                  <a:cubicBezTo>
                    <a:pt x="10654" y="16663"/>
                    <a:pt x="8611" y="16663"/>
                    <a:pt x="6835" y="16663"/>
                  </a:cubicBezTo>
                  <a:cubicBezTo>
                    <a:pt x="5059" y="16663"/>
                    <a:pt x="3551" y="16663"/>
                    <a:pt x="2651" y="16663"/>
                  </a:cubicBezTo>
                  <a:cubicBezTo>
                    <a:pt x="1751" y="16663"/>
                    <a:pt x="1459" y="16663"/>
                    <a:pt x="1508" y="15463"/>
                  </a:cubicBezTo>
                  <a:cubicBezTo>
                    <a:pt x="1557" y="14263"/>
                    <a:pt x="1946" y="11863"/>
                    <a:pt x="3016" y="9863"/>
                  </a:cubicBezTo>
                  <a:cubicBezTo>
                    <a:pt x="4086" y="7863"/>
                    <a:pt x="5838" y="6263"/>
                    <a:pt x="7954" y="6263"/>
                  </a:cubicBezTo>
                  <a:cubicBezTo>
                    <a:pt x="10070" y="6263"/>
                    <a:pt x="12551" y="7863"/>
                    <a:pt x="14886" y="10663"/>
                  </a:cubicBezTo>
                  <a:cubicBezTo>
                    <a:pt x="17222" y="13463"/>
                    <a:pt x="19411" y="17463"/>
                    <a:pt x="21600" y="21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8" name="Drawing"/>
          <p:cNvGrpSpPr/>
          <p:nvPr/>
        </p:nvGrpSpPr>
        <p:grpSpPr>
          <a:xfrm>
            <a:off x="431799" y="1346200"/>
            <a:ext cx="11976101" cy="6927338"/>
            <a:chOff x="0" y="0"/>
            <a:chExt cx="11976099" cy="6927337"/>
          </a:xfrm>
        </p:grpSpPr>
        <p:sp>
          <p:nvSpPr>
            <p:cNvPr id="1679" name="Line"/>
            <p:cNvSpPr/>
            <p:nvPr/>
          </p:nvSpPr>
          <p:spPr>
            <a:xfrm>
              <a:off x="1999333" y="193433"/>
              <a:ext cx="229517" cy="442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2" h="21409" fill="norm" stroke="1" extrusionOk="0">
                  <a:moveTo>
                    <a:pt x="21292" y="4158"/>
                  </a:moveTo>
                  <a:cubicBezTo>
                    <a:pt x="21292" y="3646"/>
                    <a:pt x="21292" y="3134"/>
                    <a:pt x="20703" y="2417"/>
                  </a:cubicBezTo>
                  <a:cubicBezTo>
                    <a:pt x="20114" y="1701"/>
                    <a:pt x="18936" y="779"/>
                    <a:pt x="17856" y="319"/>
                  </a:cubicBezTo>
                  <a:cubicBezTo>
                    <a:pt x="16776" y="-142"/>
                    <a:pt x="15794" y="-142"/>
                    <a:pt x="13830" y="575"/>
                  </a:cubicBezTo>
                  <a:cubicBezTo>
                    <a:pt x="11867" y="1291"/>
                    <a:pt x="8921" y="2724"/>
                    <a:pt x="6467" y="4669"/>
                  </a:cubicBezTo>
                  <a:cubicBezTo>
                    <a:pt x="4012" y="6614"/>
                    <a:pt x="2048" y="9071"/>
                    <a:pt x="968" y="11631"/>
                  </a:cubicBezTo>
                  <a:cubicBezTo>
                    <a:pt x="-112" y="14190"/>
                    <a:pt x="-308" y="16851"/>
                    <a:pt x="477" y="18643"/>
                  </a:cubicBezTo>
                  <a:cubicBezTo>
                    <a:pt x="1263" y="20434"/>
                    <a:pt x="3030" y="21356"/>
                    <a:pt x="5877" y="21407"/>
                  </a:cubicBezTo>
                  <a:cubicBezTo>
                    <a:pt x="8725" y="21458"/>
                    <a:pt x="12652" y="20639"/>
                    <a:pt x="16579" y="198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0" name="Line"/>
            <p:cNvSpPr/>
            <p:nvPr/>
          </p:nvSpPr>
          <p:spPr>
            <a:xfrm>
              <a:off x="2279717" y="463077"/>
              <a:ext cx="140515" cy="194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1" h="21093" fill="norm" stroke="1" extrusionOk="0">
                  <a:moveTo>
                    <a:pt x="13138" y="2119"/>
                  </a:moveTo>
                  <a:cubicBezTo>
                    <a:pt x="12199" y="1200"/>
                    <a:pt x="11260" y="281"/>
                    <a:pt x="9694" y="51"/>
                  </a:cubicBezTo>
                  <a:cubicBezTo>
                    <a:pt x="8129" y="-179"/>
                    <a:pt x="5938" y="281"/>
                    <a:pt x="4060" y="3153"/>
                  </a:cubicBezTo>
                  <a:cubicBezTo>
                    <a:pt x="2181" y="6025"/>
                    <a:pt x="616" y="11310"/>
                    <a:pt x="147" y="14757"/>
                  </a:cubicBezTo>
                  <a:cubicBezTo>
                    <a:pt x="-323" y="18204"/>
                    <a:pt x="303" y="19812"/>
                    <a:pt x="2494" y="20617"/>
                  </a:cubicBezTo>
                  <a:cubicBezTo>
                    <a:pt x="4686" y="21421"/>
                    <a:pt x="8442" y="21421"/>
                    <a:pt x="11886" y="18893"/>
                  </a:cubicBezTo>
                  <a:cubicBezTo>
                    <a:pt x="15329" y="16366"/>
                    <a:pt x="18460" y="11310"/>
                    <a:pt x="19868" y="8208"/>
                  </a:cubicBezTo>
                  <a:cubicBezTo>
                    <a:pt x="21277" y="5106"/>
                    <a:pt x="20964" y="3957"/>
                    <a:pt x="19555" y="3038"/>
                  </a:cubicBezTo>
                  <a:cubicBezTo>
                    <a:pt x="18147" y="2119"/>
                    <a:pt x="15642" y="1430"/>
                    <a:pt x="13138" y="7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1" name="Line"/>
            <p:cNvSpPr/>
            <p:nvPr/>
          </p:nvSpPr>
          <p:spPr>
            <a:xfrm>
              <a:off x="2512337" y="408650"/>
              <a:ext cx="135613" cy="181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336" fill="norm" stroke="1" extrusionOk="0">
                  <a:moveTo>
                    <a:pt x="356" y="4950"/>
                  </a:moveTo>
                  <a:cubicBezTo>
                    <a:pt x="688" y="9419"/>
                    <a:pt x="1020" y="13888"/>
                    <a:pt x="1020" y="16743"/>
                  </a:cubicBezTo>
                  <a:cubicBezTo>
                    <a:pt x="1020" y="19598"/>
                    <a:pt x="688" y="20839"/>
                    <a:pt x="356" y="20839"/>
                  </a:cubicBezTo>
                  <a:cubicBezTo>
                    <a:pt x="23" y="20839"/>
                    <a:pt x="-309" y="19598"/>
                    <a:pt x="522" y="16370"/>
                  </a:cubicBezTo>
                  <a:cubicBezTo>
                    <a:pt x="1353" y="13143"/>
                    <a:pt x="3346" y="7929"/>
                    <a:pt x="5008" y="4826"/>
                  </a:cubicBezTo>
                  <a:cubicBezTo>
                    <a:pt x="6669" y="1722"/>
                    <a:pt x="7999" y="729"/>
                    <a:pt x="9494" y="233"/>
                  </a:cubicBezTo>
                  <a:cubicBezTo>
                    <a:pt x="10989" y="-264"/>
                    <a:pt x="12651" y="-264"/>
                    <a:pt x="14645" y="3336"/>
                  </a:cubicBezTo>
                  <a:cubicBezTo>
                    <a:pt x="16639" y="6936"/>
                    <a:pt x="18965" y="14136"/>
                    <a:pt x="21291" y="213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2" name="Line"/>
            <p:cNvSpPr/>
            <p:nvPr/>
          </p:nvSpPr>
          <p:spPr>
            <a:xfrm>
              <a:off x="2765165" y="152137"/>
              <a:ext cx="149486" cy="45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424" fill="norm" stroke="1" extrusionOk="0">
                  <a:moveTo>
                    <a:pt x="15096" y="13152"/>
                  </a:moveTo>
                  <a:cubicBezTo>
                    <a:pt x="14488" y="12654"/>
                    <a:pt x="13879" y="12156"/>
                    <a:pt x="12662" y="11907"/>
                  </a:cubicBezTo>
                  <a:cubicBezTo>
                    <a:pt x="11446" y="11659"/>
                    <a:pt x="9620" y="11659"/>
                    <a:pt x="7643" y="12156"/>
                  </a:cubicBezTo>
                  <a:cubicBezTo>
                    <a:pt x="5665" y="12654"/>
                    <a:pt x="3536" y="13649"/>
                    <a:pt x="2167" y="15043"/>
                  </a:cubicBezTo>
                  <a:cubicBezTo>
                    <a:pt x="798" y="16437"/>
                    <a:pt x="189" y="18228"/>
                    <a:pt x="37" y="19373"/>
                  </a:cubicBezTo>
                  <a:cubicBezTo>
                    <a:pt x="-115" y="20518"/>
                    <a:pt x="189" y="21015"/>
                    <a:pt x="1102" y="21264"/>
                  </a:cubicBezTo>
                  <a:cubicBezTo>
                    <a:pt x="2015" y="21513"/>
                    <a:pt x="3536" y="21513"/>
                    <a:pt x="5361" y="20966"/>
                  </a:cubicBezTo>
                  <a:cubicBezTo>
                    <a:pt x="7186" y="20418"/>
                    <a:pt x="9316" y="19323"/>
                    <a:pt x="11598" y="16884"/>
                  </a:cubicBezTo>
                  <a:cubicBezTo>
                    <a:pt x="13879" y="14446"/>
                    <a:pt x="16313" y="10663"/>
                    <a:pt x="17530" y="7777"/>
                  </a:cubicBezTo>
                  <a:cubicBezTo>
                    <a:pt x="18747" y="4890"/>
                    <a:pt x="18747" y="2899"/>
                    <a:pt x="18595" y="1655"/>
                  </a:cubicBezTo>
                  <a:cubicBezTo>
                    <a:pt x="18443" y="411"/>
                    <a:pt x="18139" y="-87"/>
                    <a:pt x="17530" y="13"/>
                  </a:cubicBezTo>
                  <a:cubicBezTo>
                    <a:pt x="16922" y="112"/>
                    <a:pt x="16009" y="809"/>
                    <a:pt x="15248" y="2899"/>
                  </a:cubicBezTo>
                  <a:cubicBezTo>
                    <a:pt x="14488" y="4989"/>
                    <a:pt x="13879" y="8473"/>
                    <a:pt x="14184" y="11260"/>
                  </a:cubicBezTo>
                  <a:cubicBezTo>
                    <a:pt x="14488" y="14048"/>
                    <a:pt x="15705" y="16138"/>
                    <a:pt x="17074" y="17432"/>
                  </a:cubicBezTo>
                  <a:cubicBezTo>
                    <a:pt x="18443" y="18726"/>
                    <a:pt x="19964" y="19224"/>
                    <a:pt x="21485" y="197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3" name="Line"/>
            <p:cNvSpPr/>
            <p:nvPr/>
          </p:nvSpPr>
          <p:spPr>
            <a:xfrm>
              <a:off x="2965450" y="457200"/>
              <a:ext cx="12700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4" name="Line"/>
            <p:cNvSpPr/>
            <p:nvPr/>
          </p:nvSpPr>
          <p:spPr>
            <a:xfrm>
              <a:off x="3002327" y="336550"/>
              <a:ext cx="13923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21600"/>
                  </a:moveTo>
                  <a:cubicBezTo>
                    <a:pt x="4868" y="17400"/>
                    <a:pt x="-1303" y="13200"/>
                    <a:pt x="240" y="9600"/>
                  </a:cubicBezTo>
                  <a:cubicBezTo>
                    <a:pt x="1783" y="6000"/>
                    <a:pt x="11040" y="3000"/>
                    <a:pt x="2029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5" name="Line"/>
            <p:cNvSpPr/>
            <p:nvPr/>
          </p:nvSpPr>
          <p:spPr>
            <a:xfrm>
              <a:off x="3125482" y="133350"/>
              <a:ext cx="74919" cy="444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395" fill="norm" stroke="1" extrusionOk="0">
                  <a:moveTo>
                    <a:pt x="21236" y="0"/>
                  </a:moveTo>
                  <a:cubicBezTo>
                    <a:pt x="16436" y="3057"/>
                    <a:pt x="11636" y="6113"/>
                    <a:pt x="8036" y="9272"/>
                  </a:cubicBezTo>
                  <a:cubicBezTo>
                    <a:pt x="4436" y="12430"/>
                    <a:pt x="2036" y="15691"/>
                    <a:pt x="836" y="17830"/>
                  </a:cubicBezTo>
                  <a:cubicBezTo>
                    <a:pt x="-364" y="19970"/>
                    <a:pt x="-364" y="20989"/>
                    <a:pt x="1436" y="21294"/>
                  </a:cubicBezTo>
                  <a:cubicBezTo>
                    <a:pt x="3236" y="21600"/>
                    <a:pt x="6836" y="21192"/>
                    <a:pt x="9836" y="20326"/>
                  </a:cubicBezTo>
                  <a:cubicBezTo>
                    <a:pt x="12836" y="19460"/>
                    <a:pt x="15236" y="18136"/>
                    <a:pt x="17636" y="16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6" name="Line"/>
            <p:cNvSpPr/>
            <p:nvPr/>
          </p:nvSpPr>
          <p:spPr>
            <a:xfrm>
              <a:off x="3074612" y="397421"/>
              <a:ext cx="186945" cy="174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4" h="21403" fill="norm" stroke="1" extrusionOk="0">
                  <a:moveTo>
                    <a:pt x="4849" y="1104"/>
                  </a:moveTo>
                  <a:cubicBezTo>
                    <a:pt x="2713" y="1104"/>
                    <a:pt x="576" y="1104"/>
                    <a:pt x="102" y="1234"/>
                  </a:cubicBezTo>
                  <a:cubicBezTo>
                    <a:pt x="-373" y="1364"/>
                    <a:pt x="814" y="1625"/>
                    <a:pt x="3781" y="1495"/>
                  </a:cubicBezTo>
                  <a:cubicBezTo>
                    <a:pt x="6748" y="1364"/>
                    <a:pt x="11495" y="844"/>
                    <a:pt x="14462" y="454"/>
                  </a:cubicBezTo>
                  <a:cubicBezTo>
                    <a:pt x="17429" y="63"/>
                    <a:pt x="18616" y="-197"/>
                    <a:pt x="19565" y="193"/>
                  </a:cubicBezTo>
                  <a:cubicBezTo>
                    <a:pt x="20515" y="584"/>
                    <a:pt x="21227" y="1625"/>
                    <a:pt x="20871" y="5268"/>
                  </a:cubicBezTo>
                  <a:cubicBezTo>
                    <a:pt x="20515" y="8911"/>
                    <a:pt x="19091" y="15157"/>
                    <a:pt x="17667" y="214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7" name="Line"/>
            <p:cNvSpPr/>
            <p:nvPr/>
          </p:nvSpPr>
          <p:spPr>
            <a:xfrm>
              <a:off x="3280687" y="319384"/>
              <a:ext cx="34014" cy="36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0532" fill="norm" stroke="1" extrusionOk="0">
                  <a:moveTo>
                    <a:pt x="1358" y="20532"/>
                  </a:moveTo>
                  <a:cubicBezTo>
                    <a:pt x="88" y="10932"/>
                    <a:pt x="-1183" y="1332"/>
                    <a:pt x="1993" y="132"/>
                  </a:cubicBezTo>
                  <a:cubicBezTo>
                    <a:pt x="5170" y="-1068"/>
                    <a:pt x="12793" y="6132"/>
                    <a:pt x="20417" y="13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8" name="Line"/>
            <p:cNvSpPr/>
            <p:nvPr/>
          </p:nvSpPr>
          <p:spPr>
            <a:xfrm>
              <a:off x="3324988" y="384356"/>
              <a:ext cx="123701" cy="182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4" h="20962" fill="norm" stroke="1" extrusionOk="0">
                  <a:moveTo>
                    <a:pt x="15275" y="3256"/>
                  </a:moveTo>
                  <a:cubicBezTo>
                    <a:pt x="13505" y="3256"/>
                    <a:pt x="11734" y="3256"/>
                    <a:pt x="9256" y="4591"/>
                  </a:cubicBezTo>
                  <a:cubicBezTo>
                    <a:pt x="6777" y="5925"/>
                    <a:pt x="3590" y="8595"/>
                    <a:pt x="1820" y="11386"/>
                  </a:cubicBezTo>
                  <a:cubicBezTo>
                    <a:pt x="49" y="14177"/>
                    <a:pt x="-305" y="17089"/>
                    <a:pt x="226" y="18910"/>
                  </a:cubicBezTo>
                  <a:cubicBezTo>
                    <a:pt x="757" y="20730"/>
                    <a:pt x="2174" y="21458"/>
                    <a:pt x="5892" y="20609"/>
                  </a:cubicBezTo>
                  <a:cubicBezTo>
                    <a:pt x="9610" y="19759"/>
                    <a:pt x="15629" y="17332"/>
                    <a:pt x="18462" y="14420"/>
                  </a:cubicBezTo>
                  <a:cubicBezTo>
                    <a:pt x="21295" y="11507"/>
                    <a:pt x="20941" y="8110"/>
                    <a:pt x="20056" y="5925"/>
                  </a:cubicBezTo>
                  <a:cubicBezTo>
                    <a:pt x="19170" y="3741"/>
                    <a:pt x="17754" y="2770"/>
                    <a:pt x="16161" y="1921"/>
                  </a:cubicBezTo>
                  <a:cubicBezTo>
                    <a:pt x="14567" y="1071"/>
                    <a:pt x="12797" y="343"/>
                    <a:pt x="11734" y="101"/>
                  </a:cubicBezTo>
                  <a:cubicBezTo>
                    <a:pt x="10672" y="-142"/>
                    <a:pt x="10318" y="101"/>
                    <a:pt x="9964" y="3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9" name="Line"/>
            <p:cNvSpPr/>
            <p:nvPr/>
          </p:nvSpPr>
          <p:spPr>
            <a:xfrm>
              <a:off x="3502612" y="360940"/>
              <a:ext cx="148639" cy="18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230" fill="norm" stroke="1" extrusionOk="0">
                  <a:moveTo>
                    <a:pt x="1284" y="4484"/>
                  </a:moveTo>
                  <a:cubicBezTo>
                    <a:pt x="1893" y="8124"/>
                    <a:pt x="2501" y="11765"/>
                    <a:pt x="2805" y="14192"/>
                  </a:cubicBezTo>
                  <a:cubicBezTo>
                    <a:pt x="3109" y="16619"/>
                    <a:pt x="3109" y="17832"/>
                    <a:pt x="2653" y="18924"/>
                  </a:cubicBezTo>
                  <a:cubicBezTo>
                    <a:pt x="2197" y="20017"/>
                    <a:pt x="1284" y="20987"/>
                    <a:pt x="676" y="20866"/>
                  </a:cubicBezTo>
                  <a:cubicBezTo>
                    <a:pt x="67" y="20745"/>
                    <a:pt x="-237" y="19531"/>
                    <a:pt x="219" y="16619"/>
                  </a:cubicBezTo>
                  <a:cubicBezTo>
                    <a:pt x="676" y="13706"/>
                    <a:pt x="1893" y="9095"/>
                    <a:pt x="3718" y="5819"/>
                  </a:cubicBezTo>
                  <a:cubicBezTo>
                    <a:pt x="5543" y="2542"/>
                    <a:pt x="7977" y="601"/>
                    <a:pt x="10563" y="115"/>
                  </a:cubicBezTo>
                  <a:cubicBezTo>
                    <a:pt x="13149" y="-370"/>
                    <a:pt x="15887" y="601"/>
                    <a:pt x="17712" y="4363"/>
                  </a:cubicBezTo>
                  <a:cubicBezTo>
                    <a:pt x="19538" y="8124"/>
                    <a:pt x="20450" y="14677"/>
                    <a:pt x="21363" y="212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0" name="Line"/>
            <p:cNvSpPr/>
            <p:nvPr/>
          </p:nvSpPr>
          <p:spPr>
            <a:xfrm>
              <a:off x="3709579" y="72786"/>
              <a:ext cx="303621" cy="459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419" fill="norm" stroke="1" extrusionOk="0">
                  <a:moveTo>
                    <a:pt x="8466" y="14066"/>
                  </a:moveTo>
                  <a:cubicBezTo>
                    <a:pt x="7866" y="13770"/>
                    <a:pt x="7266" y="13474"/>
                    <a:pt x="6216" y="13671"/>
                  </a:cubicBezTo>
                  <a:cubicBezTo>
                    <a:pt x="5166" y="13868"/>
                    <a:pt x="3666" y="14559"/>
                    <a:pt x="2541" y="15595"/>
                  </a:cubicBezTo>
                  <a:cubicBezTo>
                    <a:pt x="1416" y="16630"/>
                    <a:pt x="666" y="18011"/>
                    <a:pt x="291" y="18948"/>
                  </a:cubicBezTo>
                  <a:cubicBezTo>
                    <a:pt x="-84" y="19885"/>
                    <a:pt x="-84" y="20378"/>
                    <a:pt x="216" y="20773"/>
                  </a:cubicBezTo>
                  <a:cubicBezTo>
                    <a:pt x="516" y="21167"/>
                    <a:pt x="1116" y="21463"/>
                    <a:pt x="1716" y="21414"/>
                  </a:cubicBezTo>
                  <a:cubicBezTo>
                    <a:pt x="2316" y="21364"/>
                    <a:pt x="2916" y="20970"/>
                    <a:pt x="3666" y="20181"/>
                  </a:cubicBezTo>
                  <a:cubicBezTo>
                    <a:pt x="4416" y="19392"/>
                    <a:pt x="5316" y="18208"/>
                    <a:pt x="5991" y="17419"/>
                  </a:cubicBezTo>
                  <a:cubicBezTo>
                    <a:pt x="6666" y="16630"/>
                    <a:pt x="7116" y="16236"/>
                    <a:pt x="7416" y="16334"/>
                  </a:cubicBezTo>
                  <a:cubicBezTo>
                    <a:pt x="7716" y="16433"/>
                    <a:pt x="7866" y="17025"/>
                    <a:pt x="8016" y="17567"/>
                  </a:cubicBezTo>
                  <a:cubicBezTo>
                    <a:pt x="8166" y="18110"/>
                    <a:pt x="8316" y="18603"/>
                    <a:pt x="8616" y="19047"/>
                  </a:cubicBezTo>
                  <a:cubicBezTo>
                    <a:pt x="8916" y="19490"/>
                    <a:pt x="9366" y="19885"/>
                    <a:pt x="9966" y="20033"/>
                  </a:cubicBezTo>
                  <a:cubicBezTo>
                    <a:pt x="10566" y="20181"/>
                    <a:pt x="11316" y="20082"/>
                    <a:pt x="12366" y="19490"/>
                  </a:cubicBezTo>
                  <a:cubicBezTo>
                    <a:pt x="13416" y="18899"/>
                    <a:pt x="14766" y="17814"/>
                    <a:pt x="16041" y="15841"/>
                  </a:cubicBezTo>
                  <a:cubicBezTo>
                    <a:pt x="17316" y="13868"/>
                    <a:pt x="18516" y="11008"/>
                    <a:pt x="19116" y="8789"/>
                  </a:cubicBezTo>
                  <a:cubicBezTo>
                    <a:pt x="19716" y="6570"/>
                    <a:pt x="19716" y="4992"/>
                    <a:pt x="19716" y="3710"/>
                  </a:cubicBezTo>
                  <a:cubicBezTo>
                    <a:pt x="19716" y="2427"/>
                    <a:pt x="19716" y="1441"/>
                    <a:pt x="19416" y="800"/>
                  </a:cubicBezTo>
                  <a:cubicBezTo>
                    <a:pt x="19116" y="159"/>
                    <a:pt x="18516" y="-137"/>
                    <a:pt x="17991" y="60"/>
                  </a:cubicBezTo>
                  <a:cubicBezTo>
                    <a:pt x="17466" y="258"/>
                    <a:pt x="17016" y="948"/>
                    <a:pt x="16416" y="2921"/>
                  </a:cubicBezTo>
                  <a:cubicBezTo>
                    <a:pt x="15816" y="4893"/>
                    <a:pt x="15066" y="8148"/>
                    <a:pt x="15441" y="11008"/>
                  </a:cubicBezTo>
                  <a:cubicBezTo>
                    <a:pt x="15816" y="13868"/>
                    <a:pt x="17316" y="16334"/>
                    <a:pt x="18516" y="17814"/>
                  </a:cubicBezTo>
                  <a:cubicBezTo>
                    <a:pt x="19716" y="19293"/>
                    <a:pt x="20616" y="19786"/>
                    <a:pt x="21516" y="202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1" name="Line"/>
            <p:cNvSpPr/>
            <p:nvPr/>
          </p:nvSpPr>
          <p:spPr>
            <a:xfrm>
              <a:off x="4711699" y="4147"/>
              <a:ext cx="124356" cy="491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3" h="21430" fill="norm" stroke="1" extrusionOk="0">
                  <a:moveTo>
                    <a:pt x="7436" y="7573"/>
                  </a:moveTo>
                  <a:cubicBezTo>
                    <a:pt x="6728" y="10711"/>
                    <a:pt x="6020" y="13849"/>
                    <a:pt x="5666" y="15926"/>
                  </a:cubicBezTo>
                  <a:cubicBezTo>
                    <a:pt x="5311" y="18003"/>
                    <a:pt x="5311" y="19019"/>
                    <a:pt x="5134" y="19849"/>
                  </a:cubicBezTo>
                  <a:cubicBezTo>
                    <a:pt x="4957" y="20680"/>
                    <a:pt x="4603" y="21326"/>
                    <a:pt x="4426" y="21419"/>
                  </a:cubicBezTo>
                  <a:cubicBezTo>
                    <a:pt x="4249" y="21511"/>
                    <a:pt x="4249" y="21049"/>
                    <a:pt x="4072" y="19203"/>
                  </a:cubicBezTo>
                  <a:cubicBezTo>
                    <a:pt x="3895" y="17357"/>
                    <a:pt x="3541" y="14126"/>
                    <a:pt x="4249" y="10942"/>
                  </a:cubicBezTo>
                  <a:cubicBezTo>
                    <a:pt x="4957" y="7757"/>
                    <a:pt x="6728" y="4619"/>
                    <a:pt x="7967" y="2819"/>
                  </a:cubicBezTo>
                  <a:cubicBezTo>
                    <a:pt x="9207" y="1019"/>
                    <a:pt x="9915" y="557"/>
                    <a:pt x="11154" y="280"/>
                  </a:cubicBezTo>
                  <a:cubicBezTo>
                    <a:pt x="12393" y="3"/>
                    <a:pt x="14164" y="-89"/>
                    <a:pt x="15757" y="96"/>
                  </a:cubicBezTo>
                  <a:cubicBezTo>
                    <a:pt x="17351" y="280"/>
                    <a:pt x="18767" y="742"/>
                    <a:pt x="19830" y="1849"/>
                  </a:cubicBezTo>
                  <a:cubicBezTo>
                    <a:pt x="20892" y="2957"/>
                    <a:pt x="21600" y="4711"/>
                    <a:pt x="19121" y="6373"/>
                  </a:cubicBezTo>
                  <a:cubicBezTo>
                    <a:pt x="16643" y="8034"/>
                    <a:pt x="10977" y="9603"/>
                    <a:pt x="7259" y="10619"/>
                  </a:cubicBezTo>
                  <a:cubicBezTo>
                    <a:pt x="3541" y="11634"/>
                    <a:pt x="1770" y="12096"/>
                    <a:pt x="0" y="125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2" name="Line"/>
            <p:cNvSpPr/>
            <p:nvPr/>
          </p:nvSpPr>
          <p:spPr>
            <a:xfrm>
              <a:off x="4787900" y="273050"/>
              <a:ext cx="209550" cy="159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9" fill="norm" stroke="1" extrusionOk="0">
                  <a:moveTo>
                    <a:pt x="0" y="2525"/>
                  </a:moveTo>
                  <a:cubicBezTo>
                    <a:pt x="1309" y="1683"/>
                    <a:pt x="2618" y="842"/>
                    <a:pt x="4582" y="2104"/>
                  </a:cubicBezTo>
                  <a:cubicBezTo>
                    <a:pt x="6545" y="3366"/>
                    <a:pt x="9164" y="6732"/>
                    <a:pt x="10691" y="9538"/>
                  </a:cubicBezTo>
                  <a:cubicBezTo>
                    <a:pt x="12218" y="12343"/>
                    <a:pt x="12655" y="14587"/>
                    <a:pt x="12764" y="16410"/>
                  </a:cubicBezTo>
                  <a:cubicBezTo>
                    <a:pt x="12873" y="18234"/>
                    <a:pt x="12655" y="19636"/>
                    <a:pt x="12000" y="20478"/>
                  </a:cubicBezTo>
                  <a:cubicBezTo>
                    <a:pt x="11345" y="21319"/>
                    <a:pt x="10255" y="21600"/>
                    <a:pt x="9382" y="20197"/>
                  </a:cubicBezTo>
                  <a:cubicBezTo>
                    <a:pt x="8509" y="18795"/>
                    <a:pt x="7855" y="15709"/>
                    <a:pt x="8182" y="12203"/>
                  </a:cubicBezTo>
                  <a:cubicBezTo>
                    <a:pt x="8509" y="8696"/>
                    <a:pt x="9818" y="4769"/>
                    <a:pt x="12218" y="2665"/>
                  </a:cubicBezTo>
                  <a:cubicBezTo>
                    <a:pt x="14618" y="561"/>
                    <a:pt x="18109" y="28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3" name="Line"/>
            <p:cNvSpPr/>
            <p:nvPr/>
          </p:nvSpPr>
          <p:spPr>
            <a:xfrm>
              <a:off x="5030620" y="260350"/>
              <a:ext cx="89758" cy="178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12" h="21408" fill="norm" stroke="1" extrusionOk="0">
                  <a:moveTo>
                    <a:pt x="17998" y="5336"/>
                  </a:moveTo>
                  <a:cubicBezTo>
                    <a:pt x="15650" y="4828"/>
                    <a:pt x="13302" y="4320"/>
                    <a:pt x="10015" y="5464"/>
                  </a:cubicBezTo>
                  <a:cubicBezTo>
                    <a:pt x="6728" y="6607"/>
                    <a:pt x="2502" y="9402"/>
                    <a:pt x="858" y="12198"/>
                  </a:cubicBezTo>
                  <a:cubicBezTo>
                    <a:pt x="-785" y="14993"/>
                    <a:pt x="154" y="17788"/>
                    <a:pt x="1798" y="19440"/>
                  </a:cubicBezTo>
                  <a:cubicBezTo>
                    <a:pt x="3441" y="21092"/>
                    <a:pt x="5789" y="21600"/>
                    <a:pt x="9311" y="21346"/>
                  </a:cubicBezTo>
                  <a:cubicBezTo>
                    <a:pt x="12832" y="21092"/>
                    <a:pt x="17528" y="20075"/>
                    <a:pt x="19172" y="16772"/>
                  </a:cubicBezTo>
                  <a:cubicBezTo>
                    <a:pt x="20815" y="13468"/>
                    <a:pt x="19406" y="7878"/>
                    <a:pt x="17998" y="4701"/>
                  </a:cubicBezTo>
                  <a:cubicBezTo>
                    <a:pt x="16589" y="1525"/>
                    <a:pt x="15180" y="762"/>
                    <a:pt x="1377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4" name="Line"/>
            <p:cNvSpPr/>
            <p:nvPr/>
          </p:nvSpPr>
          <p:spPr>
            <a:xfrm>
              <a:off x="5252460" y="50800"/>
              <a:ext cx="143594" cy="427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1600" fill="norm" stroke="1" extrusionOk="0">
                  <a:moveTo>
                    <a:pt x="6425" y="0"/>
                  </a:moveTo>
                  <a:cubicBezTo>
                    <a:pt x="5799" y="4063"/>
                    <a:pt x="5173" y="8127"/>
                    <a:pt x="4390" y="11549"/>
                  </a:cubicBezTo>
                  <a:cubicBezTo>
                    <a:pt x="3608" y="14970"/>
                    <a:pt x="2668" y="17750"/>
                    <a:pt x="1886" y="19408"/>
                  </a:cubicBezTo>
                  <a:cubicBezTo>
                    <a:pt x="1103" y="21065"/>
                    <a:pt x="477" y="21600"/>
                    <a:pt x="164" y="21600"/>
                  </a:cubicBezTo>
                  <a:cubicBezTo>
                    <a:pt x="-149" y="21600"/>
                    <a:pt x="-149" y="21065"/>
                    <a:pt x="1416" y="19354"/>
                  </a:cubicBezTo>
                  <a:cubicBezTo>
                    <a:pt x="2981" y="17644"/>
                    <a:pt x="6112" y="14756"/>
                    <a:pt x="8147" y="13099"/>
                  </a:cubicBezTo>
                  <a:cubicBezTo>
                    <a:pt x="10181" y="11442"/>
                    <a:pt x="11121" y="11014"/>
                    <a:pt x="12373" y="10800"/>
                  </a:cubicBezTo>
                  <a:cubicBezTo>
                    <a:pt x="13625" y="10586"/>
                    <a:pt x="15190" y="10586"/>
                    <a:pt x="16755" y="11174"/>
                  </a:cubicBezTo>
                  <a:cubicBezTo>
                    <a:pt x="18321" y="11762"/>
                    <a:pt x="19886" y="12939"/>
                    <a:pt x="20668" y="14115"/>
                  </a:cubicBezTo>
                  <a:cubicBezTo>
                    <a:pt x="21451" y="15291"/>
                    <a:pt x="21451" y="16467"/>
                    <a:pt x="20512" y="17430"/>
                  </a:cubicBezTo>
                  <a:cubicBezTo>
                    <a:pt x="19573" y="18392"/>
                    <a:pt x="17694" y="19141"/>
                    <a:pt x="14721" y="19515"/>
                  </a:cubicBezTo>
                  <a:cubicBezTo>
                    <a:pt x="11747" y="19889"/>
                    <a:pt x="7677" y="19889"/>
                    <a:pt x="3608" y="198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5" name="Line"/>
            <p:cNvSpPr/>
            <p:nvPr/>
          </p:nvSpPr>
          <p:spPr>
            <a:xfrm>
              <a:off x="5465147" y="283499"/>
              <a:ext cx="224454" cy="162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0675" fill="norm" stroke="1" extrusionOk="0">
                  <a:moveTo>
                    <a:pt x="9899" y="10007"/>
                  </a:moveTo>
                  <a:cubicBezTo>
                    <a:pt x="10505" y="8927"/>
                    <a:pt x="11111" y="7847"/>
                    <a:pt x="11111" y="5822"/>
                  </a:cubicBezTo>
                  <a:cubicBezTo>
                    <a:pt x="11111" y="3797"/>
                    <a:pt x="10505" y="827"/>
                    <a:pt x="8991" y="152"/>
                  </a:cubicBezTo>
                  <a:cubicBezTo>
                    <a:pt x="7477" y="-523"/>
                    <a:pt x="5055" y="1097"/>
                    <a:pt x="3339" y="4067"/>
                  </a:cubicBezTo>
                  <a:cubicBezTo>
                    <a:pt x="1623" y="7037"/>
                    <a:pt x="613" y="11357"/>
                    <a:pt x="210" y="14327"/>
                  </a:cubicBezTo>
                  <a:cubicBezTo>
                    <a:pt x="-194" y="17297"/>
                    <a:pt x="8" y="18917"/>
                    <a:pt x="613" y="19862"/>
                  </a:cubicBezTo>
                  <a:cubicBezTo>
                    <a:pt x="1219" y="20807"/>
                    <a:pt x="2228" y="21077"/>
                    <a:pt x="4146" y="19862"/>
                  </a:cubicBezTo>
                  <a:cubicBezTo>
                    <a:pt x="6064" y="18647"/>
                    <a:pt x="8890" y="15947"/>
                    <a:pt x="10808" y="13652"/>
                  </a:cubicBezTo>
                  <a:cubicBezTo>
                    <a:pt x="12726" y="11357"/>
                    <a:pt x="13735" y="9467"/>
                    <a:pt x="14240" y="9197"/>
                  </a:cubicBezTo>
                  <a:cubicBezTo>
                    <a:pt x="14744" y="8927"/>
                    <a:pt x="14744" y="10277"/>
                    <a:pt x="14845" y="12032"/>
                  </a:cubicBezTo>
                  <a:cubicBezTo>
                    <a:pt x="14946" y="13787"/>
                    <a:pt x="15148" y="15947"/>
                    <a:pt x="16258" y="17162"/>
                  </a:cubicBezTo>
                  <a:cubicBezTo>
                    <a:pt x="17369" y="18377"/>
                    <a:pt x="19387" y="18647"/>
                    <a:pt x="21406" y="189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6" name="Line"/>
            <p:cNvSpPr/>
            <p:nvPr/>
          </p:nvSpPr>
          <p:spPr>
            <a:xfrm>
              <a:off x="5746750" y="6350"/>
              <a:ext cx="123598" cy="448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506" fill="norm" stroke="1" extrusionOk="0">
                  <a:moveTo>
                    <a:pt x="8786" y="0"/>
                  </a:moveTo>
                  <a:cubicBezTo>
                    <a:pt x="6590" y="2535"/>
                    <a:pt x="4393" y="5070"/>
                    <a:pt x="2929" y="8113"/>
                  </a:cubicBezTo>
                  <a:cubicBezTo>
                    <a:pt x="1464" y="11155"/>
                    <a:pt x="732" y="14704"/>
                    <a:pt x="366" y="16732"/>
                  </a:cubicBezTo>
                  <a:cubicBezTo>
                    <a:pt x="0" y="18761"/>
                    <a:pt x="0" y="19268"/>
                    <a:pt x="0" y="19876"/>
                  </a:cubicBezTo>
                  <a:cubicBezTo>
                    <a:pt x="0" y="20485"/>
                    <a:pt x="0" y="21194"/>
                    <a:pt x="549" y="20941"/>
                  </a:cubicBezTo>
                  <a:cubicBezTo>
                    <a:pt x="1098" y="20687"/>
                    <a:pt x="2197" y="19470"/>
                    <a:pt x="3661" y="18304"/>
                  </a:cubicBezTo>
                  <a:cubicBezTo>
                    <a:pt x="5125" y="17138"/>
                    <a:pt x="6956" y="16023"/>
                    <a:pt x="8420" y="15262"/>
                  </a:cubicBezTo>
                  <a:cubicBezTo>
                    <a:pt x="9885" y="14501"/>
                    <a:pt x="10983" y="14096"/>
                    <a:pt x="12447" y="13893"/>
                  </a:cubicBezTo>
                  <a:cubicBezTo>
                    <a:pt x="13912" y="13690"/>
                    <a:pt x="15742" y="13690"/>
                    <a:pt x="17207" y="13994"/>
                  </a:cubicBezTo>
                  <a:cubicBezTo>
                    <a:pt x="18671" y="14299"/>
                    <a:pt x="19769" y="14907"/>
                    <a:pt x="20502" y="15972"/>
                  </a:cubicBezTo>
                  <a:cubicBezTo>
                    <a:pt x="21234" y="17037"/>
                    <a:pt x="21600" y="18558"/>
                    <a:pt x="21234" y="19572"/>
                  </a:cubicBezTo>
                  <a:cubicBezTo>
                    <a:pt x="20868" y="20586"/>
                    <a:pt x="19769" y="21093"/>
                    <a:pt x="17207" y="21346"/>
                  </a:cubicBezTo>
                  <a:cubicBezTo>
                    <a:pt x="14644" y="21600"/>
                    <a:pt x="10617" y="21600"/>
                    <a:pt x="8237" y="20992"/>
                  </a:cubicBezTo>
                  <a:cubicBezTo>
                    <a:pt x="5858" y="20383"/>
                    <a:pt x="5125" y="19166"/>
                    <a:pt x="4393" y="179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7" name="Line"/>
            <p:cNvSpPr/>
            <p:nvPr/>
          </p:nvSpPr>
          <p:spPr>
            <a:xfrm>
              <a:off x="5943599" y="304800"/>
              <a:ext cx="69851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709" y="5760"/>
                    <a:pt x="9818" y="11520"/>
                    <a:pt x="6218" y="15120"/>
                  </a:cubicBezTo>
                  <a:cubicBezTo>
                    <a:pt x="2618" y="18720"/>
                    <a:pt x="1309" y="201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8" name="Line"/>
            <p:cNvSpPr/>
            <p:nvPr/>
          </p:nvSpPr>
          <p:spPr>
            <a:xfrm>
              <a:off x="6013449" y="152400"/>
              <a:ext cx="190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9" name="Line"/>
            <p:cNvSpPr/>
            <p:nvPr/>
          </p:nvSpPr>
          <p:spPr>
            <a:xfrm>
              <a:off x="6134100" y="19050"/>
              <a:ext cx="44450" cy="425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14" y="3009"/>
                    <a:pt x="15429" y="6018"/>
                    <a:pt x="12343" y="9081"/>
                  </a:cubicBezTo>
                  <a:cubicBezTo>
                    <a:pt x="9257" y="12143"/>
                    <a:pt x="6171" y="15260"/>
                    <a:pt x="4114" y="17355"/>
                  </a:cubicBezTo>
                  <a:cubicBezTo>
                    <a:pt x="2057" y="19451"/>
                    <a:pt x="1029" y="2052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0" name="Line"/>
            <p:cNvSpPr/>
            <p:nvPr/>
          </p:nvSpPr>
          <p:spPr>
            <a:xfrm>
              <a:off x="6229349" y="311150"/>
              <a:ext cx="3810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1" name="Line"/>
            <p:cNvSpPr/>
            <p:nvPr/>
          </p:nvSpPr>
          <p:spPr>
            <a:xfrm>
              <a:off x="6305550" y="133350"/>
              <a:ext cx="6350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2" name="Line"/>
            <p:cNvSpPr/>
            <p:nvPr/>
          </p:nvSpPr>
          <p:spPr>
            <a:xfrm>
              <a:off x="6402122" y="0"/>
              <a:ext cx="87579" cy="442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402" fill="norm" stroke="1" extrusionOk="0">
                  <a:moveTo>
                    <a:pt x="21279" y="0"/>
                  </a:moveTo>
                  <a:cubicBezTo>
                    <a:pt x="16650" y="3583"/>
                    <a:pt x="12022" y="7166"/>
                    <a:pt x="8422" y="10391"/>
                  </a:cubicBezTo>
                  <a:cubicBezTo>
                    <a:pt x="4822" y="13615"/>
                    <a:pt x="2250" y="16482"/>
                    <a:pt x="965" y="18222"/>
                  </a:cubicBezTo>
                  <a:cubicBezTo>
                    <a:pt x="-321" y="19962"/>
                    <a:pt x="-321" y="20576"/>
                    <a:pt x="965" y="20986"/>
                  </a:cubicBezTo>
                  <a:cubicBezTo>
                    <a:pt x="2250" y="21395"/>
                    <a:pt x="4822" y="21600"/>
                    <a:pt x="7908" y="21139"/>
                  </a:cubicBezTo>
                  <a:cubicBezTo>
                    <a:pt x="10993" y="20679"/>
                    <a:pt x="14593" y="19553"/>
                    <a:pt x="18193" y="184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3" name="Line"/>
            <p:cNvSpPr/>
            <p:nvPr/>
          </p:nvSpPr>
          <p:spPr>
            <a:xfrm>
              <a:off x="6375400" y="217454"/>
              <a:ext cx="281292" cy="451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335" fill="norm" stroke="1" extrusionOk="0">
                  <a:moveTo>
                    <a:pt x="0" y="2027"/>
                  </a:moveTo>
                  <a:cubicBezTo>
                    <a:pt x="2579" y="1327"/>
                    <a:pt x="5158" y="627"/>
                    <a:pt x="6851" y="277"/>
                  </a:cubicBezTo>
                  <a:cubicBezTo>
                    <a:pt x="8543" y="-73"/>
                    <a:pt x="9349" y="-73"/>
                    <a:pt x="9752" y="177"/>
                  </a:cubicBezTo>
                  <a:cubicBezTo>
                    <a:pt x="10155" y="427"/>
                    <a:pt x="10155" y="927"/>
                    <a:pt x="10075" y="1477"/>
                  </a:cubicBezTo>
                  <a:cubicBezTo>
                    <a:pt x="9994" y="2027"/>
                    <a:pt x="9833" y="2627"/>
                    <a:pt x="9752" y="3177"/>
                  </a:cubicBezTo>
                  <a:cubicBezTo>
                    <a:pt x="9672" y="3727"/>
                    <a:pt x="9672" y="4227"/>
                    <a:pt x="9994" y="4627"/>
                  </a:cubicBezTo>
                  <a:cubicBezTo>
                    <a:pt x="10316" y="5027"/>
                    <a:pt x="10961" y="5327"/>
                    <a:pt x="11687" y="5327"/>
                  </a:cubicBezTo>
                  <a:cubicBezTo>
                    <a:pt x="12412" y="5327"/>
                    <a:pt x="13218" y="5027"/>
                    <a:pt x="14346" y="4477"/>
                  </a:cubicBezTo>
                  <a:cubicBezTo>
                    <a:pt x="15475" y="3927"/>
                    <a:pt x="16925" y="3127"/>
                    <a:pt x="18215" y="2477"/>
                  </a:cubicBezTo>
                  <a:cubicBezTo>
                    <a:pt x="19504" y="1827"/>
                    <a:pt x="20633" y="1327"/>
                    <a:pt x="21116" y="1377"/>
                  </a:cubicBezTo>
                  <a:cubicBezTo>
                    <a:pt x="21600" y="1427"/>
                    <a:pt x="21439" y="2027"/>
                    <a:pt x="21116" y="3977"/>
                  </a:cubicBezTo>
                  <a:cubicBezTo>
                    <a:pt x="20794" y="5927"/>
                    <a:pt x="20310" y="9227"/>
                    <a:pt x="19907" y="11927"/>
                  </a:cubicBezTo>
                  <a:cubicBezTo>
                    <a:pt x="19504" y="14627"/>
                    <a:pt x="19182" y="16727"/>
                    <a:pt x="18618" y="18327"/>
                  </a:cubicBezTo>
                  <a:cubicBezTo>
                    <a:pt x="18054" y="19927"/>
                    <a:pt x="17248" y="21027"/>
                    <a:pt x="15233" y="21277"/>
                  </a:cubicBezTo>
                  <a:cubicBezTo>
                    <a:pt x="13218" y="21527"/>
                    <a:pt x="9994" y="20927"/>
                    <a:pt x="8060" y="20277"/>
                  </a:cubicBezTo>
                  <a:cubicBezTo>
                    <a:pt x="6125" y="19627"/>
                    <a:pt x="5481" y="18927"/>
                    <a:pt x="4836" y="182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4" name="Line"/>
            <p:cNvSpPr/>
            <p:nvPr/>
          </p:nvSpPr>
          <p:spPr>
            <a:xfrm>
              <a:off x="2019300" y="711464"/>
              <a:ext cx="4057650" cy="27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0" y="21579"/>
                  </a:moveTo>
                  <a:cubicBezTo>
                    <a:pt x="417" y="20742"/>
                    <a:pt x="834" y="19905"/>
                    <a:pt x="1273" y="19402"/>
                  </a:cubicBezTo>
                  <a:cubicBezTo>
                    <a:pt x="1713" y="18900"/>
                    <a:pt x="2175" y="18732"/>
                    <a:pt x="2625" y="18314"/>
                  </a:cubicBezTo>
                  <a:cubicBezTo>
                    <a:pt x="3076" y="17895"/>
                    <a:pt x="3515" y="17226"/>
                    <a:pt x="3932" y="16639"/>
                  </a:cubicBezTo>
                  <a:cubicBezTo>
                    <a:pt x="4349" y="16053"/>
                    <a:pt x="4744" y="15551"/>
                    <a:pt x="5161" y="14881"/>
                  </a:cubicBezTo>
                  <a:cubicBezTo>
                    <a:pt x="5577" y="14212"/>
                    <a:pt x="6017" y="13374"/>
                    <a:pt x="6462" y="12705"/>
                  </a:cubicBezTo>
                  <a:cubicBezTo>
                    <a:pt x="6907" y="12035"/>
                    <a:pt x="7358" y="11532"/>
                    <a:pt x="7820" y="10946"/>
                  </a:cubicBezTo>
                  <a:cubicBezTo>
                    <a:pt x="8282" y="10360"/>
                    <a:pt x="8755" y="9691"/>
                    <a:pt x="9234" y="9105"/>
                  </a:cubicBezTo>
                  <a:cubicBezTo>
                    <a:pt x="9713" y="8519"/>
                    <a:pt x="10197" y="8016"/>
                    <a:pt x="10693" y="7430"/>
                  </a:cubicBezTo>
                  <a:cubicBezTo>
                    <a:pt x="11189" y="6844"/>
                    <a:pt x="11696" y="6174"/>
                    <a:pt x="12118" y="5672"/>
                  </a:cubicBezTo>
                  <a:cubicBezTo>
                    <a:pt x="12541" y="5170"/>
                    <a:pt x="12879" y="4835"/>
                    <a:pt x="13296" y="4332"/>
                  </a:cubicBezTo>
                  <a:cubicBezTo>
                    <a:pt x="13713" y="3830"/>
                    <a:pt x="14208" y="3160"/>
                    <a:pt x="14687" y="2658"/>
                  </a:cubicBezTo>
                  <a:cubicBezTo>
                    <a:pt x="15166" y="2156"/>
                    <a:pt x="15628" y="1821"/>
                    <a:pt x="16068" y="1486"/>
                  </a:cubicBezTo>
                  <a:cubicBezTo>
                    <a:pt x="16507" y="1151"/>
                    <a:pt x="16924" y="816"/>
                    <a:pt x="17330" y="565"/>
                  </a:cubicBezTo>
                  <a:cubicBezTo>
                    <a:pt x="17735" y="314"/>
                    <a:pt x="18130" y="146"/>
                    <a:pt x="18608" y="63"/>
                  </a:cubicBezTo>
                  <a:cubicBezTo>
                    <a:pt x="19087" y="-21"/>
                    <a:pt x="19651" y="-21"/>
                    <a:pt x="20163" y="63"/>
                  </a:cubicBezTo>
                  <a:cubicBezTo>
                    <a:pt x="20676" y="146"/>
                    <a:pt x="21138" y="314"/>
                    <a:pt x="21600" y="4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5" name="Line"/>
            <p:cNvSpPr/>
            <p:nvPr/>
          </p:nvSpPr>
          <p:spPr>
            <a:xfrm>
              <a:off x="2070100" y="797106"/>
              <a:ext cx="3651250" cy="326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8" fill="norm" stroke="1" extrusionOk="0">
                  <a:moveTo>
                    <a:pt x="0" y="21518"/>
                  </a:moveTo>
                  <a:cubicBezTo>
                    <a:pt x="363" y="20821"/>
                    <a:pt x="726" y="20124"/>
                    <a:pt x="1152" y="19497"/>
                  </a:cubicBezTo>
                  <a:cubicBezTo>
                    <a:pt x="1578" y="18870"/>
                    <a:pt x="2066" y="18313"/>
                    <a:pt x="2567" y="17755"/>
                  </a:cubicBezTo>
                  <a:cubicBezTo>
                    <a:pt x="3068" y="17198"/>
                    <a:pt x="3581" y="16641"/>
                    <a:pt x="4057" y="16153"/>
                  </a:cubicBezTo>
                  <a:cubicBezTo>
                    <a:pt x="4533" y="15665"/>
                    <a:pt x="4971" y="15247"/>
                    <a:pt x="5447" y="14829"/>
                  </a:cubicBezTo>
                  <a:cubicBezTo>
                    <a:pt x="5923" y="14411"/>
                    <a:pt x="6436" y="13993"/>
                    <a:pt x="6874" y="13505"/>
                  </a:cubicBezTo>
                  <a:cubicBezTo>
                    <a:pt x="7313" y="13017"/>
                    <a:pt x="7676" y="12460"/>
                    <a:pt x="8051" y="11972"/>
                  </a:cubicBezTo>
                  <a:cubicBezTo>
                    <a:pt x="8427" y="11484"/>
                    <a:pt x="8815" y="11066"/>
                    <a:pt x="9222" y="10509"/>
                  </a:cubicBezTo>
                  <a:cubicBezTo>
                    <a:pt x="9629" y="9952"/>
                    <a:pt x="10055" y="9255"/>
                    <a:pt x="10568" y="8558"/>
                  </a:cubicBezTo>
                  <a:cubicBezTo>
                    <a:pt x="11082" y="7861"/>
                    <a:pt x="11683" y="7164"/>
                    <a:pt x="12190" y="6607"/>
                  </a:cubicBezTo>
                  <a:cubicBezTo>
                    <a:pt x="12697" y="6050"/>
                    <a:pt x="13110" y="5632"/>
                    <a:pt x="13517" y="5144"/>
                  </a:cubicBezTo>
                  <a:cubicBezTo>
                    <a:pt x="13924" y="4656"/>
                    <a:pt x="14325" y="4099"/>
                    <a:pt x="14726" y="3681"/>
                  </a:cubicBezTo>
                  <a:cubicBezTo>
                    <a:pt x="15126" y="3263"/>
                    <a:pt x="15527" y="2984"/>
                    <a:pt x="16015" y="2566"/>
                  </a:cubicBezTo>
                  <a:cubicBezTo>
                    <a:pt x="16504" y="2148"/>
                    <a:pt x="17080" y="1590"/>
                    <a:pt x="17693" y="1103"/>
                  </a:cubicBezTo>
                  <a:cubicBezTo>
                    <a:pt x="18307" y="615"/>
                    <a:pt x="18958" y="197"/>
                    <a:pt x="19615" y="57"/>
                  </a:cubicBezTo>
                  <a:cubicBezTo>
                    <a:pt x="20273" y="-82"/>
                    <a:pt x="20936" y="57"/>
                    <a:pt x="21600" y="1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6" name="Line"/>
            <p:cNvSpPr/>
            <p:nvPr/>
          </p:nvSpPr>
          <p:spPr>
            <a:xfrm>
              <a:off x="1022784" y="1541839"/>
              <a:ext cx="124428" cy="522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5" h="21401" fill="norm" stroke="1" extrusionOk="0">
                  <a:moveTo>
                    <a:pt x="9187" y="11500"/>
                  </a:moveTo>
                  <a:cubicBezTo>
                    <a:pt x="9187" y="14016"/>
                    <a:pt x="9187" y="16531"/>
                    <a:pt x="9187" y="18049"/>
                  </a:cubicBezTo>
                  <a:cubicBezTo>
                    <a:pt x="9187" y="19568"/>
                    <a:pt x="9187" y="20088"/>
                    <a:pt x="9187" y="20565"/>
                  </a:cubicBezTo>
                  <a:cubicBezTo>
                    <a:pt x="9187" y="21042"/>
                    <a:pt x="9187" y="21476"/>
                    <a:pt x="8673" y="21389"/>
                  </a:cubicBezTo>
                  <a:cubicBezTo>
                    <a:pt x="8158" y="21303"/>
                    <a:pt x="7130" y="20695"/>
                    <a:pt x="5758" y="18917"/>
                  </a:cubicBezTo>
                  <a:cubicBezTo>
                    <a:pt x="4387" y="17139"/>
                    <a:pt x="2673" y="14189"/>
                    <a:pt x="1473" y="11240"/>
                  </a:cubicBezTo>
                  <a:cubicBezTo>
                    <a:pt x="273" y="8290"/>
                    <a:pt x="-413" y="5341"/>
                    <a:pt x="273" y="3476"/>
                  </a:cubicBezTo>
                  <a:cubicBezTo>
                    <a:pt x="958" y="1611"/>
                    <a:pt x="3016" y="830"/>
                    <a:pt x="5073" y="396"/>
                  </a:cubicBezTo>
                  <a:cubicBezTo>
                    <a:pt x="7130" y="-37"/>
                    <a:pt x="9187" y="-124"/>
                    <a:pt x="11416" y="180"/>
                  </a:cubicBezTo>
                  <a:cubicBezTo>
                    <a:pt x="13644" y="483"/>
                    <a:pt x="16044" y="1177"/>
                    <a:pt x="17930" y="2435"/>
                  </a:cubicBezTo>
                  <a:cubicBezTo>
                    <a:pt x="19816" y="3693"/>
                    <a:pt x="21187" y="5515"/>
                    <a:pt x="19130" y="7076"/>
                  </a:cubicBezTo>
                  <a:cubicBezTo>
                    <a:pt x="17073" y="8637"/>
                    <a:pt x="11587" y="9939"/>
                    <a:pt x="6101" y="112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7" name="Line"/>
            <p:cNvSpPr/>
            <p:nvPr/>
          </p:nvSpPr>
          <p:spPr>
            <a:xfrm>
              <a:off x="1162049" y="1778000"/>
              <a:ext cx="177801" cy="242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9" fill="norm" stroke="1" extrusionOk="0">
                  <a:moveTo>
                    <a:pt x="0" y="8379"/>
                  </a:moveTo>
                  <a:cubicBezTo>
                    <a:pt x="0" y="7262"/>
                    <a:pt x="0" y="6145"/>
                    <a:pt x="643" y="5586"/>
                  </a:cubicBezTo>
                  <a:cubicBezTo>
                    <a:pt x="1286" y="5028"/>
                    <a:pt x="2571" y="5028"/>
                    <a:pt x="4500" y="6238"/>
                  </a:cubicBezTo>
                  <a:cubicBezTo>
                    <a:pt x="6429" y="7448"/>
                    <a:pt x="9000" y="9869"/>
                    <a:pt x="10671" y="12103"/>
                  </a:cubicBezTo>
                  <a:cubicBezTo>
                    <a:pt x="12343" y="14338"/>
                    <a:pt x="13114" y="16386"/>
                    <a:pt x="13371" y="17969"/>
                  </a:cubicBezTo>
                  <a:cubicBezTo>
                    <a:pt x="13629" y="19552"/>
                    <a:pt x="13371" y="20669"/>
                    <a:pt x="12600" y="21134"/>
                  </a:cubicBezTo>
                  <a:cubicBezTo>
                    <a:pt x="11829" y="21600"/>
                    <a:pt x="10543" y="21414"/>
                    <a:pt x="9386" y="20203"/>
                  </a:cubicBezTo>
                  <a:cubicBezTo>
                    <a:pt x="8229" y="18993"/>
                    <a:pt x="7200" y="16759"/>
                    <a:pt x="7586" y="13779"/>
                  </a:cubicBezTo>
                  <a:cubicBezTo>
                    <a:pt x="7971" y="10800"/>
                    <a:pt x="9771" y="7076"/>
                    <a:pt x="12343" y="4655"/>
                  </a:cubicBezTo>
                  <a:cubicBezTo>
                    <a:pt x="14914" y="2234"/>
                    <a:pt x="18257" y="111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8" name="Line"/>
            <p:cNvSpPr/>
            <p:nvPr/>
          </p:nvSpPr>
          <p:spPr>
            <a:xfrm>
              <a:off x="1480595" y="1604392"/>
              <a:ext cx="106906" cy="398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9" h="21391" fill="norm" stroke="1" extrusionOk="0">
                  <a:moveTo>
                    <a:pt x="20979" y="2163"/>
                  </a:moveTo>
                  <a:cubicBezTo>
                    <a:pt x="20148" y="1481"/>
                    <a:pt x="19317" y="798"/>
                    <a:pt x="17864" y="401"/>
                  </a:cubicBezTo>
                  <a:cubicBezTo>
                    <a:pt x="16410" y="3"/>
                    <a:pt x="14333" y="-111"/>
                    <a:pt x="12671" y="116"/>
                  </a:cubicBezTo>
                  <a:cubicBezTo>
                    <a:pt x="11010" y="344"/>
                    <a:pt x="9764" y="912"/>
                    <a:pt x="7479" y="2731"/>
                  </a:cubicBezTo>
                  <a:cubicBezTo>
                    <a:pt x="5194" y="4550"/>
                    <a:pt x="1871" y="7620"/>
                    <a:pt x="625" y="10803"/>
                  </a:cubicBezTo>
                  <a:cubicBezTo>
                    <a:pt x="-621" y="13986"/>
                    <a:pt x="210" y="17283"/>
                    <a:pt x="1248" y="19158"/>
                  </a:cubicBezTo>
                  <a:cubicBezTo>
                    <a:pt x="2287" y="21034"/>
                    <a:pt x="3533" y="21489"/>
                    <a:pt x="6441" y="21375"/>
                  </a:cubicBezTo>
                  <a:cubicBezTo>
                    <a:pt x="9348" y="21262"/>
                    <a:pt x="13917" y="20580"/>
                    <a:pt x="18487" y="198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9" name="Line"/>
            <p:cNvSpPr/>
            <p:nvPr/>
          </p:nvSpPr>
          <p:spPr>
            <a:xfrm>
              <a:off x="1658358" y="1629560"/>
              <a:ext cx="147494" cy="36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5" h="21491" fill="norm" stroke="1" extrusionOk="0">
                  <a:moveTo>
                    <a:pt x="1657" y="5385"/>
                  </a:moveTo>
                  <a:cubicBezTo>
                    <a:pt x="1357" y="7882"/>
                    <a:pt x="1057" y="10379"/>
                    <a:pt x="1207" y="12377"/>
                  </a:cubicBezTo>
                  <a:cubicBezTo>
                    <a:pt x="1357" y="14374"/>
                    <a:pt x="1957" y="15873"/>
                    <a:pt x="2557" y="17246"/>
                  </a:cubicBezTo>
                  <a:cubicBezTo>
                    <a:pt x="3157" y="18619"/>
                    <a:pt x="3757" y="19868"/>
                    <a:pt x="4057" y="20055"/>
                  </a:cubicBezTo>
                  <a:cubicBezTo>
                    <a:pt x="4357" y="20242"/>
                    <a:pt x="4357" y="19368"/>
                    <a:pt x="3607" y="16746"/>
                  </a:cubicBezTo>
                  <a:cubicBezTo>
                    <a:pt x="2857" y="14125"/>
                    <a:pt x="1357" y="9755"/>
                    <a:pt x="607" y="6883"/>
                  </a:cubicBezTo>
                  <a:cubicBezTo>
                    <a:pt x="-143" y="4011"/>
                    <a:pt x="-143" y="2638"/>
                    <a:pt x="307" y="1701"/>
                  </a:cubicBezTo>
                  <a:cubicBezTo>
                    <a:pt x="757" y="765"/>
                    <a:pt x="1657" y="266"/>
                    <a:pt x="2857" y="78"/>
                  </a:cubicBezTo>
                  <a:cubicBezTo>
                    <a:pt x="4057" y="-109"/>
                    <a:pt x="5557" y="16"/>
                    <a:pt x="7207" y="703"/>
                  </a:cubicBezTo>
                  <a:cubicBezTo>
                    <a:pt x="8857" y="1389"/>
                    <a:pt x="10657" y="2638"/>
                    <a:pt x="11557" y="3949"/>
                  </a:cubicBezTo>
                  <a:cubicBezTo>
                    <a:pt x="12457" y="5260"/>
                    <a:pt x="12457" y="6633"/>
                    <a:pt x="12007" y="7570"/>
                  </a:cubicBezTo>
                  <a:cubicBezTo>
                    <a:pt x="11557" y="8506"/>
                    <a:pt x="10657" y="9005"/>
                    <a:pt x="10957" y="9442"/>
                  </a:cubicBezTo>
                  <a:cubicBezTo>
                    <a:pt x="11257" y="9879"/>
                    <a:pt x="12757" y="10254"/>
                    <a:pt x="14857" y="11503"/>
                  </a:cubicBezTo>
                  <a:cubicBezTo>
                    <a:pt x="16957" y="12751"/>
                    <a:pt x="19657" y="14874"/>
                    <a:pt x="20557" y="16559"/>
                  </a:cubicBezTo>
                  <a:cubicBezTo>
                    <a:pt x="21457" y="18245"/>
                    <a:pt x="20557" y="19493"/>
                    <a:pt x="18457" y="20305"/>
                  </a:cubicBezTo>
                  <a:cubicBezTo>
                    <a:pt x="16357" y="21116"/>
                    <a:pt x="13057" y="21491"/>
                    <a:pt x="10057" y="21491"/>
                  </a:cubicBezTo>
                  <a:cubicBezTo>
                    <a:pt x="7057" y="21491"/>
                    <a:pt x="4357" y="21116"/>
                    <a:pt x="2707" y="20617"/>
                  </a:cubicBezTo>
                  <a:cubicBezTo>
                    <a:pt x="1057" y="20118"/>
                    <a:pt x="457" y="19493"/>
                    <a:pt x="757" y="18994"/>
                  </a:cubicBezTo>
                  <a:cubicBezTo>
                    <a:pt x="1057" y="18494"/>
                    <a:pt x="2257" y="18120"/>
                    <a:pt x="3457" y="177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0" name="Line"/>
            <p:cNvSpPr/>
            <p:nvPr/>
          </p:nvSpPr>
          <p:spPr>
            <a:xfrm>
              <a:off x="1974850" y="1524000"/>
              <a:ext cx="31750" cy="621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9" fill="norm" stroke="1" extrusionOk="0">
                  <a:moveTo>
                    <a:pt x="0" y="0"/>
                  </a:moveTo>
                  <a:cubicBezTo>
                    <a:pt x="0" y="2929"/>
                    <a:pt x="0" y="5858"/>
                    <a:pt x="720" y="8603"/>
                  </a:cubicBezTo>
                  <a:cubicBezTo>
                    <a:pt x="1440" y="11349"/>
                    <a:pt x="2880" y="13912"/>
                    <a:pt x="4320" y="15925"/>
                  </a:cubicBezTo>
                  <a:cubicBezTo>
                    <a:pt x="5760" y="17939"/>
                    <a:pt x="7200" y="19403"/>
                    <a:pt x="7920" y="20319"/>
                  </a:cubicBezTo>
                  <a:cubicBezTo>
                    <a:pt x="8640" y="21234"/>
                    <a:pt x="8640" y="21600"/>
                    <a:pt x="10800" y="21490"/>
                  </a:cubicBezTo>
                  <a:cubicBezTo>
                    <a:pt x="12960" y="21380"/>
                    <a:pt x="17280" y="20795"/>
                    <a:pt x="21600" y="202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1" name="Line"/>
            <p:cNvSpPr/>
            <p:nvPr/>
          </p:nvSpPr>
          <p:spPr>
            <a:xfrm>
              <a:off x="2150205" y="1603289"/>
              <a:ext cx="142146" cy="348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540" fill="norm" stroke="1" extrusionOk="0">
                  <a:moveTo>
                    <a:pt x="7037" y="7271"/>
                  </a:moveTo>
                  <a:cubicBezTo>
                    <a:pt x="5766" y="10805"/>
                    <a:pt x="4496" y="14340"/>
                    <a:pt x="3543" y="16500"/>
                  </a:cubicBezTo>
                  <a:cubicBezTo>
                    <a:pt x="2590" y="18660"/>
                    <a:pt x="1955" y="19445"/>
                    <a:pt x="1478" y="20165"/>
                  </a:cubicBezTo>
                  <a:cubicBezTo>
                    <a:pt x="1002" y="20885"/>
                    <a:pt x="684" y="21540"/>
                    <a:pt x="366" y="21540"/>
                  </a:cubicBezTo>
                  <a:cubicBezTo>
                    <a:pt x="49" y="21540"/>
                    <a:pt x="-269" y="20885"/>
                    <a:pt x="366" y="18071"/>
                  </a:cubicBezTo>
                  <a:cubicBezTo>
                    <a:pt x="1002" y="15256"/>
                    <a:pt x="2590" y="10282"/>
                    <a:pt x="4019" y="7140"/>
                  </a:cubicBezTo>
                  <a:cubicBezTo>
                    <a:pt x="5449" y="3998"/>
                    <a:pt x="6719" y="2689"/>
                    <a:pt x="8307" y="1707"/>
                  </a:cubicBezTo>
                  <a:cubicBezTo>
                    <a:pt x="9896" y="725"/>
                    <a:pt x="11802" y="71"/>
                    <a:pt x="13231" y="5"/>
                  </a:cubicBezTo>
                  <a:cubicBezTo>
                    <a:pt x="14660" y="-60"/>
                    <a:pt x="15613" y="464"/>
                    <a:pt x="16725" y="2689"/>
                  </a:cubicBezTo>
                  <a:cubicBezTo>
                    <a:pt x="17837" y="4915"/>
                    <a:pt x="19107" y="8842"/>
                    <a:pt x="19902" y="11656"/>
                  </a:cubicBezTo>
                  <a:cubicBezTo>
                    <a:pt x="20696" y="14471"/>
                    <a:pt x="21013" y="16173"/>
                    <a:pt x="21331" y="178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2" name="Line"/>
            <p:cNvSpPr/>
            <p:nvPr/>
          </p:nvSpPr>
          <p:spPr>
            <a:xfrm>
              <a:off x="2190749" y="1739900"/>
              <a:ext cx="152401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3" name="Line"/>
            <p:cNvSpPr/>
            <p:nvPr/>
          </p:nvSpPr>
          <p:spPr>
            <a:xfrm>
              <a:off x="2393950" y="1536700"/>
              <a:ext cx="112206" cy="469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7" h="21600" fill="norm" stroke="1" extrusionOk="0">
                  <a:moveTo>
                    <a:pt x="2314" y="0"/>
                  </a:moveTo>
                  <a:cubicBezTo>
                    <a:pt x="7714" y="2238"/>
                    <a:pt x="13114" y="4476"/>
                    <a:pt x="16586" y="7005"/>
                  </a:cubicBezTo>
                  <a:cubicBezTo>
                    <a:pt x="20057" y="9535"/>
                    <a:pt x="21600" y="12357"/>
                    <a:pt x="19479" y="14741"/>
                  </a:cubicBezTo>
                  <a:cubicBezTo>
                    <a:pt x="17357" y="17124"/>
                    <a:pt x="11571" y="19070"/>
                    <a:pt x="7714" y="20141"/>
                  </a:cubicBezTo>
                  <a:cubicBezTo>
                    <a:pt x="3857" y="21211"/>
                    <a:pt x="1929" y="2140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4" name="Line"/>
            <p:cNvSpPr/>
            <p:nvPr/>
          </p:nvSpPr>
          <p:spPr>
            <a:xfrm>
              <a:off x="958850" y="2527299"/>
              <a:ext cx="1" cy="7620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5" name="Line"/>
            <p:cNvSpPr/>
            <p:nvPr/>
          </p:nvSpPr>
          <p:spPr>
            <a:xfrm>
              <a:off x="1003300" y="2540000"/>
              <a:ext cx="6350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6" name="Line"/>
            <p:cNvSpPr/>
            <p:nvPr/>
          </p:nvSpPr>
          <p:spPr>
            <a:xfrm>
              <a:off x="1123393" y="2615655"/>
              <a:ext cx="64602" cy="332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322" fill="norm" stroke="1" extrusionOk="0">
                  <a:moveTo>
                    <a:pt x="6253" y="4518"/>
                  </a:moveTo>
                  <a:cubicBezTo>
                    <a:pt x="7603" y="7778"/>
                    <a:pt x="8953" y="11039"/>
                    <a:pt x="9965" y="13348"/>
                  </a:cubicBezTo>
                  <a:cubicBezTo>
                    <a:pt x="10978" y="15657"/>
                    <a:pt x="11653" y="17016"/>
                    <a:pt x="11990" y="18374"/>
                  </a:cubicBezTo>
                  <a:cubicBezTo>
                    <a:pt x="12328" y="19733"/>
                    <a:pt x="12328" y="21091"/>
                    <a:pt x="11316" y="21295"/>
                  </a:cubicBezTo>
                  <a:cubicBezTo>
                    <a:pt x="10303" y="21499"/>
                    <a:pt x="8278" y="20548"/>
                    <a:pt x="5915" y="18510"/>
                  </a:cubicBezTo>
                  <a:cubicBezTo>
                    <a:pt x="3553" y="16473"/>
                    <a:pt x="853" y="13348"/>
                    <a:pt x="178" y="10291"/>
                  </a:cubicBezTo>
                  <a:cubicBezTo>
                    <a:pt x="-497" y="7235"/>
                    <a:pt x="853" y="4246"/>
                    <a:pt x="2540" y="2480"/>
                  </a:cubicBezTo>
                  <a:cubicBezTo>
                    <a:pt x="4228" y="714"/>
                    <a:pt x="6253" y="171"/>
                    <a:pt x="8953" y="35"/>
                  </a:cubicBezTo>
                  <a:cubicBezTo>
                    <a:pt x="11653" y="-101"/>
                    <a:pt x="15028" y="171"/>
                    <a:pt x="17390" y="646"/>
                  </a:cubicBezTo>
                  <a:cubicBezTo>
                    <a:pt x="19753" y="1122"/>
                    <a:pt x="21103" y="1801"/>
                    <a:pt x="20428" y="2752"/>
                  </a:cubicBezTo>
                  <a:cubicBezTo>
                    <a:pt x="19753" y="3703"/>
                    <a:pt x="17053" y="4925"/>
                    <a:pt x="14690" y="5741"/>
                  </a:cubicBezTo>
                  <a:cubicBezTo>
                    <a:pt x="12328" y="6556"/>
                    <a:pt x="10303" y="6963"/>
                    <a:pt x="8278" y="73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7" name="Line"/>
            <p:cNvSpPr/>
            <p:nvPr/>
          </p:nvSpPr>
          <p:spPr>
            <a:xfrm>
              <a:off x="1229455" y="2603500"/>
              <a:ext cx="104046" cy="142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455" fill="norm" stroke="1" extrusionOk="0">
                  <a:moveTo>
                    <a:pt x="499" y="10482"/>
                  </a:moveTo>
                  <a:cubicBezTo>
                    <a:pt x="67" y="8894"/>
                    <a:pt x="-365" y="7306"/>
                    <a:pt x="499" y="6671"/>
                  </a:cubicBezTo>
                  <a:cubicBezTo>
                    <a:pt x="1363" y="6035"/>
                    <a:pt x="3523" y="6353"/>
                    <a:pt x="6115" y="7782"/>
                  </a:cubicBezTo>
                  <a:cubicBezTo>
                    <a:pt x="8707" y="9212"/>
                    <a:pt x="11731" y="11753"/>
                    <a:pt x="13459" y="13818"/>
                  </a:cubicBezTo>
                  <a:cubicBezTo>
                    <a:pt x="15187" y="15882"/>
                    <a:pt x="15619" y="17471"/>
                    <a:pt x="15187" y="18900"/>
                  </a:cubicBezTo>
                  <a:cubicBezTo>
                    <a:pt x="14755" y="20329"/>
                    <a:pt x="13459" y="21600"/>
                    <a:pt x="12379" y="21441"/>
                  </a:cubicBezTo>
                  <a:cubicBezTo>
                    <a:pt x="11299" y="21282"/>
                    <a:pt x="10435" y="19694"/>
                    <a:pt x="9787" y="17153"/>
                  </a:cubicBezTo>
                  <a:cubicBezTo>
                    <a:pt x="9139" y="14612"/>
                    <a:pt x="8707" y="11118"/>
                    <a:pt x="10651" y="8100"/>
                  </a:cubicBezTo>
                  <a:cubicBezTo>
                    <a:pt x="12595" y="5082"/>
                    <a:pt x="16915" y="2541"/>
                    <a:pt x="2123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8" name="Shape"/>
            <p:cNvSpPr/>
            <p:nvPr/>
          </p:nvSpPr>
          <p:spPr>
            <a:xfrm>
              <a:off x="1384300" y="2635250"/>
              <a:ext cx="69056" cy="110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270" fill="norm" stroke="1" extrusionOk="0">
                  <a:moveTo>
                    <a:pt x="11782" y="0"/>
                  </a:moveTo>
                  <a:cubicBezTo>
                    <a:pt x="8509" y="408"/>
                    <a:pt x="5236" y="815"/>
                    <a:pt x="3273" y="2038"/>
                  </a:cubicBezTo>
                  <a:cubicBezTo>
                    <a:pt x="1309" y="3260"/>
                    <a:pt x="655" y="5298"/>
                    <a:pt x="327" y="7540"/>
                  </a:cubicBezTo>
                  <a:cubicBezTo>
                    <a:pt x="0" y="9781"/>
                    <a:pt x="0" y="12226"/>
                    <a:pt x="0" y="14468"/>
                  </a:cubicBezTo>
                  <a:cubicBezTo>
                    <a:pt x="0" y="16709"/>
                    <a:pt x="0" y="18747"/>
                    <a:pt x="1636" y="19970"/>
                  </a:cubicBezTo>
                  <a:cubicBezTo>
                    <a:pt x="3273" y="21192"/>
                    <a:pt x="6545" y="21600"/>
                    <a:pt x="9491" y="20989"/>
                  </a:cubicBezTo>
                  <a:cubicBezTo>
                    <a:pt x="12436" y="20377"/>
                    <a:pt x="15055" y="18747"/>
                    <a:pt x="17018" y="16506"/>
                  </a:cubicBezTo>
                  <a:cubicBezTo>
                    <a:pt x="18982" y="14264"/>
                    <a:pt x="20291" y="11411"/>
                    <a:pt x="20945" y="8762"/>
                  </a:cubicBezTo>
                  <a:cubicBezTo>
                    <a:pt x="21600" y="6113"/>
                    <a:pt x="21600" y="3668"/>
                    <a:pt x="19964" y="2242"/>
                  </a:cubicBezTo>
                  <a:cubicBezTo>
                    <a:pt x="18327" y="815"/>
                    <a:pt x="15055" y="408"/>
                    <a:pt x="1178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9" name="Line"/>
            <p:cNvSpPr/>
            <p:nvPr/>
          </p:nvSpPr>
          <p:spPr>
            <a:xfrm>
              <a:off x="1504950" y="2489200"/>
              <a:ext cx="71471" cy="214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8" h="21430" fill="norm" stroke="1" extrusionOk="0">
                  <a:moveTo>
                    <a:pt x="0" y="0"/>
                  </a:moveTo>
                  <a:cubicBezTo>
                    <a:pt x="1234" y="4659"/>
                    <a:pt x="2469" y="9318"/>
                    <a:pt x="3086" y="12176"/>
                  </a:cubicBezTo>
                  <a:cubicBezTo>
                    <a:pt x="3703" y="15035"/>
                    <a:pt x="3703" y="16094"/>
                    <a:pt x="4011" y="16094"/>
                  </a:cubicBezTo>
                  <a:cubicBezTo>
                    <a:pt x="4320" y="16094"/>
                    <a:pt x="4937" y="15035"/>
                    <a:pt x="6480" y="14188"/>
                  </a:cubicBezTo>
                  <a:cubicBezTo>
                    <a:pt x="8023" y="13341"/>
                    <a:pt x="10491" y="12706"/>
                    <a:pt x="12960" y="12812"/>
                  </a:cubicBezTo>
                  <a:cubicBezTo>
                    <a:pt x="15429" y="12918"/>
                    <a:pt x="17897" y="13765"/>
                    <a:pt x="19440" y="14929"/>
                  </a:cubicBezTo>
                  <a:cubicBezTo>
                    <a:pt x="20983" y="16094"/>
                    <a:pt x="21600" y="17576"/>
                    <a:pt x="19440" y="18847"/>
                  </a:cubicBezTo>
                  <a:cubicBezTo>
                    <a:pt x="17280" y="20118"/>
                    <a:pt x="12343" y="21176"/>
                    <a:pt x="8640" y="21388"/>
                  </a:cubicBezTo>
                  <a:cubicBezTo>
                    <a:pt x="4937" y="21600"/>
                    <a:pt x="2469" y="20965"/>
                    <a:pt x="0" y="203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0" name="Line"/>
            <p:cNvSpPr/>
            <p:nvPr/>
          </p:nvSpPr>
          <p:spPr>
            <a:xfrm>
              <a:off x="1631950" y="2622550"/>
              <a:ext cx="3810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1" name="Line"/>
            <p:cNvSpPr/>
            <p:nvPr/>
          </p:nvSpPr>
          <p:spPr>
            <a:xfrm>
              <a:off x="1850777" y="2399171"/>
              <a:ext cx="301874" cy="483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556" fill="norm" stroke="1" extrusionOk="0">
                  <a:moveTo>
                    <a:pt x="7041" y="9105"/>
                  </a:moveTo>
                  <a:cubicBezTo>
                    <a:pt x="6739" y="8634"/>
                    <a:pt x="6437" y="8162"/>
                    <a:pt x="5908" y="7879"/>
                  </a:cubicBezTo>
                  <a:cubicBezTo>
                    <a:pt x="5380" y="7596"/>
                    <a:pt x="4625" y="7502"/>
                    <a:pt x="3643" y="8021"/>
                  </a:cubicBezTo>
                  <a:cubicBezTo>
                    <a:pt x="2661" y="8539"/>
                    <a:pt x="1452" y="9671"/>
                    <a:pt x="773" y="10520"/>
                  </a:cubicBezTo>
                  <a:cubicBezTo>
                    <a:pt x="93" y="11369"/>
                    <a:pt x="-58" y="11935"/>
                    <a:pt x="18" y="12501"/>
                  </a:cubicBezTo>
                  <a:cubicBezTo>
                    <a:pt x="93" y="13067"/>
                    <a:pt x="395" y="13633"/>
                    <a:pt x="1226" y="13727"/>
                  </a:cubicBezTo>
                  <a:cubicBezTo>
                    <a:pt x="2057" y="13822"/>
                    <a:pt x="3416" y="13444"/>
                    <a:pt x="4322" y="12737"/>
                  </a:cubicBezTo>
                  <a:cubicBezTo>
                    <a:pt x="5229" y="12029"/>
                    <a:pt x="5682" y="10992"/>
                    <a:pt x="5908" y="10237"/>
                  </a:cubicBezTo>
                  <a:cubicBezTo>
                    <a:pt x="6135" y="9483"/>
                    <a:pt x="6135" y="9011"/>
                    <a:pt x="5757" y="8634"/>
                  </a:cubicBezTo>
                  <a:cubicBezTo>
                    <a:pt x="5380" y="8256"/>
                    <a:pt x="4625" y="7973"/>
                    <a:pt x="4851" y="7502"/>
                  </a:cubicBezTo>
                  <a:cubicBezTo>
                    <a:pt x="5078" y="7030"/>
                    <a:pt x="6286" y="6370"/>
                    <a:pt x="7872" y="5285"/>
                  </a:cubicBezTo>
                  <a:cubicBezTo>
                    <a:pt x="9458" y="4201"/>
                    <a:pt x="11422" y="2691"/>
                    <a:pt x="12932" y="1654"/>
                  </a:cubicBezTo>
                  <a:cubicBezTo>
                    <a:pt x="14443" y="616"/>
                    <a:pt x="15500" y="50"/>
                    <a:pt x="15953" y="3"/>
                  </a:cubicBezTo>
                  <a:cubicBezTo>
                    <a:pt x="16406" y="-44"/>
                    <a:pt x="16255" y="428"/>
                    <a:pt x="15122" y="2361"/>
                  </a:cubicBezTo>
                  <a:cubicBezTo>
                    <a:pt x="13990" y="4295"/>
                    <a:pt x="11875" y="7690"/>
                    <a:pt x="10289" y="10756"/>
                  </a:cubicBezTo>
                  <a:cubicBezTo>
                    <a:pt x="8703" y="13822"/>
                    <a:pt x="7645" y="16557"/>
                    <a:pt x="7268" y="18208"/>
                  </a:cubicBezTo>
                  <a:cubicBezTo>
                    <a:pt x="6890" y="19858"/>
                    <a:pt x="7192" y="20424"/>
                    <a:pt x="7645" y="20849"/>
                  </a:cubicBezTo>
                  <a:cubicBezTo>
                    <a:pt x="8099" y="21273"/>
                    <a:pt x="8703" y="21556"/>
                    <a:pt x="9383" y="21556"/>
                  </a:cubicBezTo>
                  <a:cubicBezTo>
                    <a:pt x="10062" y="21556"/>
                    <a:pt x="10818" y="21273"/>
                    <a:pt x="11573" y="20424"/>
                  </a:cubicBezTo>
                  <a:cubicBezTo>
                    <a:pt x="12328" y="19575"/>
                    <a:pt x="13083" y="18160"/>
                    <a:pt x="13461" y="17217"/>
                  </a:cubicBezTo>
                  <a:cubicBezTo>
                    <a:pt x="13839" y="16274"/>
                    <a:pt x="13839" y="15802"/>
                    <a:pt x="13612" y="15378"/>
                  </a:cubicBezTo>
                  <a:cubicBezTo>
                    <a:pt x="13385" y="14953"/>
                    <a:pt x="12932" y="14576"/>
                    <a:pt x="13159" y="14293"/>
                  </a:cubicBezTo>
                  <a:cubicBezTo>
                    <a:pt x="13385" y="14010"/>
                    <a:pt x="14292" y="13822"/>
                    <a:pt x="15802" y="13303"/>
                  </a:cubicBezTo>
                  <a:cubicBezTo>
                    <a:pt x="17313" y="12784"/>
                    <a:pt x="19427" y="11935"/>
                    <a:pt x="21542" y="110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2" name="Line"/>
            <p:cNvSpPr/>
            <p:nvPr/>
          </p:nvSpPr>
          <p:spPr>
            <a:xfrm>
              <a:off x="2451100" y="2489200"/>
              <a:ext cx="6350" cy="189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2" fill="norm" stroke="1" extrusionOk="0">
                  <a:moveTo>
                    <a:pt x="21600" y="0"/>
                  </a:moveTo>
                  <a:cubicBezTo>
                    <a:pt x="14400" y="5222"/>
                    <a:pt x="7200" y="10444"/>
                    <a:pt x="7200" y="13648"/>
                  </a:cubicBezTo>
                  <a:cubicBezTo>
                    <a:pt x="7200" y="16853"/>
                    <a:pt x="14400" y="18040"/>
                    <a:pt x="18000" y="19226"/>
                  </a:cubicBezTo>
                  <a:cubicBezTo>
                    <a:pt x="21600" y="20413"/>
                    <a:pt x="21600" y="21600"/>
                    <a:pt x="18000" y="21125"/>
                  </a:cubicBezTo>
                  <a:cubicBezTo>
                    <a:pt x="14400" y="20651"/>
                    <a:pt x="7200" y="18514"/>
                    <a:pt x="0" y="163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3" name="Line"/>
            <p:cNvSpPr/>
            <p:nvPr/>
          </p:nvSpPr>
          <p:spPr>
            <a:xfrm>
              <a:off x="2438399" y="2361680"/>
              <a:ext cx="153472" cy="313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357" fill="norm" stroke="1" extrusionOk="0">
                  <a:moveTo>
                    <a:pt x="0" y="7811"/>
                  </a:moveTo>
                  <a:cubicBezTo>
                    <a:pt x="0" y="5651"/>
                    <a:pt x="0" y="3491"/>
                    <a:pt x="438" y="2123"/>
                  </a:cubicBezTo>
                  <a:cubicBezTo>
                    <a:pt x="876" y="755"/>
                    <a:pt x="1751" y="179"/>
                    <a:pt x="3649" y="35"/>
                  </a:cubicBezTo>
                  <a:cubicBezTo>
                    <a:pt x="5546" y="-109"/>
                    <a:pt x="8465" y="179"/>
                    <a:pt x="10508" y="1043"/>
                  </a:cubicBezTo>
                  <a:cubicBezTo>
                    <a:pt x="12551" y="1907"/>
                    <a:pt x="13719" y="3347"/>
                    <a:pt x="13865" y="4355"/>
                  </a:cubicBezTo>
                  <a:cubicBezTo>
                    <a:pt x="14011" y="5363"/>
                    <a:pt x="13135" y="5939"/>
                    <a:pt x="11822" y="6587"/>
                  </a:cubicBezTo>
                  <a:cubicBezTo>
                    <a:pt x="10508" y="7235"/>
                    <a:pt x="8757" y="7955"/>
                    <a:pt x="9049" y="8315"/>
                  </a:cubicBezTo>
                  <a:cubicBezTo>
                    <a:pt x="9341" y="8675"/>
                    <a:pt x="11676" y="8675"/>
                    <a:pt x="14011" y="9107"/>
                  </a:cubicBezTo>
                  <a:cubicBezTo>
                    <a:pt x="16346" y="9539"/>
                    <a:pt x="18681" y="10403"/>
                    <a:pt x="19995" y="12131"/>
                  </a:cubicBezTo>
                  <a:cubicBezTo>
                    <a:pt x="21308" y="13859"/>
                    <a:pt x="21600" y="16451"/>
                    <a:pt x="20432" y="18179"/>
                  </a:cubicBezTo>
                  <a:cubicBezTo>
                    <a:pt x="19265" y="19907"/>
                    <a:pt x="16638" y="20771"/>
                    <a:pt x="12989" y="21131"/>
                  </a:cubicBezTo>
                  <a:cubicBezTo>
                    <a:pt x="9341" y="21491"/>
                    <a:pt x="4670" y="21347"/>
                    <a:pt x="0" y="212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4" name="Line"/>
            <p:cNvSpPr/>
            <p:nvPr/>
          </p:nvSpPr>
          <p:spPr>
            <a:xfrm>
              <a:off x="2871522" y="2505758"/>
              <a:ext cx="138378" cy="343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263" fill="norm" stroke="1" extrusionOk="0">
                  <a:moveTo>
                    <a:pt x="21395" y="2903"/>
                  </a:moveTo>
                  <a:cubicBezTo>
                    <a:pt x="19104" y="1725"/>
                    <a:pt x="16813" y="546"/>
                    <a:pt x="14031" y="154"/>
                  </a:cubicBezTo>
                  <a:cubicBezTo>
                    <a:pt x="11250" y="-239"/>
                    <a:pt x="7977" y="154"/>
                    <a:pt x="5522" y="939"/>
                  </a:cubicBezTo>
                  <a:cubicBezTo>
                    <a:pt x="3068" y="1725"/>
                    <a:pt x="1431" y="2903"/>
                    <a:pt x="613" y="3819"/>
                  </a:cubicBezTo>
                  <a:cubicBezTo>
                    <a:pt x="-205" y="4736"/>
                    <a:pt x="-205" y="5390"/>
                    <a:pt x="613" y="5652"/>
                  </a:cubicBezTo>
                  <a:cubicBezTo>
                    <a:pt x="1431" y="5914"/>
                    <a:pt x="3068" y="5783"/>
                    <a:pt x="5850" y="5128"/>
                  </a:cubicBezTo>
                  <a:cubicBezTo>
                    <a:pt x="8631" y="4474"/>
                    <a:pt x="12559" y="3296"/>
                    <a:pt x="15177" y="2510"/>
                  </a:cubicBezTo>
                  <a:cubicBezTo>
                    <a:pt x="17795" y="1725"/>
                    <a:pt x="19104" y="1332"/>
                    <a:pt x="19922" y="1463"/>
                  </a:cubicBezTo>
                  <a:cubicBezTo>
                    <a:pt x="20740" y="1594"/>
                    <a:pt x="21068" y="2248"/>
                    <a:pt x="21231" y="4670"/>
                  </a:cubicBezTo>
                  <a:cubicBezTo>
                    <a:pt x="21395" y="7092"/>
                    <a:pt x="21395" y="11281"/>
                    <a:pt x="21068" y="14096"/>
                  </a:cubicBezTo>
                  <a:cubicBezTo>
                    <a:pt x="20740" y="16910"/>
                    <a:pt x="20086" y="18350"/>
                    <a:pt x="19104" y="19332"/>
                  </a:cubicBezTo>
                  <a:cubicBezTo>
                    <a:pt x="18122" y="20314"/>
                    <a:pt x="16813" y="20837"/>
                    <a:pt x="15340" y="21099"/>
                  </a:cubicBezTo>
                  <a:cubicBezTo>
                    <a:pt x="13868" y="21361"/>
                    <a:pt x="12231" y="21361"/>
                    <a:pt x="10431" y="20706"/>
                  </a:cubicBezTo>
                  <a:cubicBezTo>
                    <a:pt x="8631" y="20052"/>
                    <a:pt x="6668" y="18743"/>
                    <a:pt x="6177" y="17303"/>
                  </a:cubicBezTo>
                  <a:cubicBezTo>
                    <a:pt x="5686" y="15863"/>
                    <a:pt x="6668" y="14292"/>
                    <a:pt x="7650" y="127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5" name="Line"/>
            <p:cNvSpPr/>
            <p:nvPr/>
          </p:nvSpPr>
          <p:spPr>
            <a:xfrm>
              <a:off x="3079750" y="2540000"/>
              <a:ext cx="6350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6" name="Line"/>
            <p:cNvSpPr/>
            <p:nvPr/>
          </p:nvSpPr>
          <p:spPr>
            <a:xfrm>
              <a:off x="3073400" y="2451100"/>
              <a:ext cx="1270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7" name="Line"/>
            <p:cNvSpPr/>
            <p:nvPr/>
          </p:nvSpPr>
          <p:spPr>
            <a:xfrm>
              <a:off x="3162300" y="2476500"/>
              <a:ext cx="107950" cy="136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8" fill="norm" stroke="1" extrusionOk="0">
                  <a:moveTo>
                    <a:pt x="0" y="7975"/>
                  </a:moveTo>
                  <a:cubicBezTo>
                    <a:pt x="0" y="11631"/>
                    <a:pt x="0" y="15286"/>
                    <a:pt x="635" y="17778"/>
                  </a:cubicBezTo>
                  <a:cubicBezTo>
                    <a:pt x="1271" y="20271"/>
                    <a:pt x="2541" y="21600"/>
                    <a:pt x="4024" y="21434"/>
                  </a:cubicBezTo>
                  <a:cubicBezTo>
                    <a:pt x="5506" y="21268"/>
                    <a:pt x="7200" y="19606"/>
                    <a:pt x="8894" y="17114"/>
                  </a:cubicBezTo>
                  <a:cubicBezTo>
                    <a:pt x="10588" y="14622"/>
                    <a:pt x="12282" y="11298"/>
                    <a:pt x="14188" y="8308"/>
                  </a:cubicBezTo>
                  <a:cubicBezTo>
                    <a:pt x="16094" y="5317"/>
                    <a:pt x="18212" y="2658"/>
                    <a:pt x="19482" y="1329"/>
                  </a:cubicBezTo>
                  <a:cubicBezTo>
                    <a:pt x="20753" y="0"/>
                    <a:pt x="2117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8" name="Line"/>
            <p:cNvSpPr/>
            <p:nvPr/>
          </p:nvSpPr>
          <p:spPr>
            <a:xfrm>
              <a:off x="3289300" y="2465517"/>
              <a:ext cx="266700" cy="150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4" fill="norm" stroke="1" extrusionOk="0">
                  <a:moveTo>
                    <a:pt x="0" y="13075"/>
                  </a:moveTo>
                  <a:cubicBezTo>
                    <a:pt x="857" y="12483"/>
                    <a:pt x="1714" y="11892"/>
                    <a:pt x="2657" y="10264"/>
                  </a:cubicBezTo>
                  <a:cubicBezTo>
                    <a:pt x="3600" y="8637"/>
                    <a:pt x="4629" y="5974"/>
                    <a:pt x="5229" y="3902"/>
                  </a:cubicBezTo>
                  <a:cubicBezTo>
                    <a:pt x="5829" y="1831"/>
                    <a:pt x="6000" y="352"/>
                    <a:pt x="5657" y="56"/>
                  </a:cubicBezTo>
                  <a:cubicBezTo>
                    <a:pt x="5314" y="-240"/>
                    <a:pt x="4457" y="648"/>
                    <a:pt x="3771" y="2571"/>
                  </a:cubicBezTo>
                  <a:cubicBezTo>
                    <a:pt x="3086" y="4494"/>
                    <a:pt x="2571" y="7453"/>
                    <a:pt x="2314" y="9820"/>
                  </a:cubicBezTo>
                  <a:cubicBezTo>
                    <a:pt x="2057" y="12187"/>
                    <a:pt x="2057" y="13963"/>
                    <a:pt x="2743" y="15590"/>
                  </a:cubicBezTo>
                  <a:cubicBezTo>
                    <a:pt x="3429" y="17218"/>
                    <a:pt x="4800" y="18697"/>
                    <a:pt x="6257" y="18401"/>
                  </a:cubicBezTo>
                  <a:cubicBezTo>
                    <a:pt x="7714" y="18105"/>
                    <a:pt x="9257" y="16034"/>
                    <a:pt x="10286" y="14407"/>
                  </a:cubicBezTo>
                  <a:cubicBezTo>
                    <a:pt x="11314" y="12779"/>
                    <a:pt x="11829" y="11596"/>
                    <a:pt x="12171" y="10264"/>
                  </a:cubicBezTo>
                  <a:cubicBezTo>
                    <a:pt x="12514" y="8933"/>
                    <a:pt x="12686" y="7453"/>
                    <a:pt x="12514" y="7453"/>
                  </a:cubicBezTo>
                  <a:cubicBezTo>
                    <a:pt x="12343" y="7453"/>
                    <a:pt x="11829" y="8933"/>
                    <a:pt x="11486" y="10412"/>
                  </a:cubicBezTo>
                  <a:cubicBezTo>
                    <a:pt x="11143" y="11892"/>
                    <a:pt x="10971" y="13371"/>
                    <a:pt x="10800" y="15442"/>
                  </a:cubicBezTo>
                  <a:cubicBezTo>
                    <a:pt x="10629" y="17513"/>
                    <a:pt x="10457" y="20176"/>
                    <a:pt x="10371" y="20768"/>
                  </a:cubicBezTo>
                  <a:cubicBezTo>
                    <a:pt x="10286" y="21360"/>
                    <a:pt x="10286" y="19881"/>
                    <a:pt x="10800" y="17070"/>
                  </a:cubicBezTo>
                  <a:cubicBezTo>
                    <a:pt x="11314" y="14259"/>
                    <a:pt x="12343" y="10116"/>
                    <a:pt x="13114" y="7453"/>
                  </a:cubicBezTo>
                  <a:cubicBezTo>
                    <a:pt x="13886" y="4790"/>
                    <a:pt x="14400" y="3607"/>
                    <a:pt x="15171" y="2571"/>
                  </a:cubicBezTo>
                  <a:cubicBezTo>
                    <a:pt x="15943" y="1535"/>
                    <a:pt x="16971" y="648"/>
                    <a:pt x="17743" y="1092"/>
                  </a:cubicBezTo>
                  <a:cubicBezTo>
                    <a:pt x="18514" y="1535"/>
                    <a:pt x="19029" y="3311"/>
                    <a:pt x="19629" y="6861"/>
                  </a:cubicBezTo>
                  <a:cubicBezTo>
                    <a:pt x="20229" y="10412"/>
                    <a:pt x="20914" y="15738"/>
                    <a:pt x="21600" y="210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9" name="Line"/>
            <p:cNvSpPr/>
            <p:nvPr/>
          </p:nvSpPr>
          <p:spPr>
            <a:xfrm>
              <a:off x="3767666" y="2309283"/>
              <a:ext cx="148168" cy="377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4" fill="norm" stroke="1" extrusionOk="0">
                  <a:moveTo>
                    <a:pt x="10800" y="6637"/>
                  </a:moveTo>
                  <a:cubicBezTo>
                    <a:pt x="8331" y="9895"/>
                    <a:pt x="5863" y="13153"/>
                    <a:pt x="4166" y="15385"/>
                  </a:cubicBezTo>
                  <a:cubicBezTo>
                    <a:pt x="2469" y="17618"/>
                    <a:pt x="1543" y="18825"/>
                    <a:pt x="926" y="19790"/>
                  </a:cubicBezTo>
                  <a:cubicBezTo>
                    <a:pt x="309" y="20755"/>
                    <a:pt x="0" y="21479"/>
                    <a:pt x="0" y="21540"/>
                  </a:cubicBezTo>
                  <a:cubicBezTo>
                    <a:pt x="0" y="21600"/>
                    <a:pt x="309" y="20997"/>
                    <a:pt x="1851" y="18764"/>
                  </a:cubicBezTo>
                  <a:cubicBezTo>
                    <a:pt x="3394" y="16532"/>
                    <a:pt x="6171" y="12670"/>
                    <a:pt x="8794" y="9473"/>
                  </a:cubicBezTo>
                  <a:cubicBezTo>
                    <a:pt x="11417" y="6275"/>
                    <a:pt x="13886" y="3741"/>
                    <a:pt x="15891" y="2172"/>
                  </a:cubicBezTo>
                  <a:cubicBezTo>
                    <a:pt x="17897" y="603"/>
                    <a:pt x="19440" y="0"/>
                    <a:pt x="20366" y="0"/>
                  </a:cubicBezTo>
                  <a:cubicBezTo>
                    <a:pt x="21291" y="0"/>
                    <a:pt x="21600" y="603"/>
                    <a:pt x="21600" y="2655"/>
                  </a:cubicBezTo>
                  <a:cubicBezTo>
                    <a:pt x="21600" y="4706"/>
                    <a:pt x="21291" y="8206"/>
                    <a:pt x="21137" y="10740"/>
                  </a:cubicBezTo>
                  <a:cubicBezTo>
                    <a:pt x="20983" y="13274"/>
                    <a:pt x="20983" y="14842"/>
                    <a:pt x="20983" y="164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0" name="Line"/>
            <p:cNvSpPr/>
            <p:nvPr/>
          </p:nvSpPr>
          <p:spPr>
            <a:xfrm>
              <a:off x="3835400" y="2482850"/>
              <a:ext cx="127000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1" name="Line"/>
            <p:cNvSpPr/>
            <p:nvPr/>
          </p:nvSpPr>
          <p:spPr>
            <a:xfrm>
              <a:off x="4070350" y="2273300"/>
              <a:ext cx="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2" name="Line"/>
            <p:cNvSpPr/>
            <p:nvPr/>
          </p:nvSpPr>
          <p:spPr>
            <a:xfrm>
              <a:off x="4121150" y="2286000"/>
              <a:ext cx="6350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3" name="Line"/>
            <p:cNvSpPr/>
            <p:nvPr/>
          </p:nvSpPr>
          <p:spPr>
            <a:xfrm>
              <a:off x="3962400" y="1625963"/>
              <a:ext cx="228600" cy="12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2" fill="norm" stroke="1" extrusionOk="0">
                  <a:moveTo>
                    <a:pt x="0" y="20982"/>
                  </a:moveTo>
                  <a:cubicBezTo>
                    <a:pt x="5800" y="13782"/>
                    <a:pt x="11600" y="6582"/>
                    <a:pt x="15100" y="2982"/>
                  </a:cubicBezTo>
                  <a:cubicBezTo>
                    <a:pt x="18600" y="-618"/>
                    <a:pt x="19800" y="-618"/>
                    <a:pt x="20500" y="1182"/>
                  </a:cubicBezTo>
                  <a:cubicBezTo>
                    <a:pt x="21200" y="2982"/>
                    <a:pt x="21400" y="6582"/>
                    <a:pt x="21600" y="101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4" name="Line"/>
            <p:cNvSpPr/>
            <p:nvPr/>
          </p:nvSpPr>
          <p:spPr>
            <a:xfrm>
              <a:off x="4051300" y="1809750"/>
              <a:ext cx="203200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50" y="21600"/>
                    <a:pt x="8100" y="21600"/>
                    <a:pt x="11700" y="18000"/>
                  </a:cubicBezTo>
                  <a:cubicBezTo>
                    <a:pt x="15300" y="14400"/>
                    <a:pt x="1845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5" name="Line"/>
            <p:cNvSpPr/>
            <p:nvPr/>
          </p:nvSpPr>
          <p:spPr>
            <a:xfrm>
              <a:off x="5283200" y="1272319"/>
              <a:ext cx="157223" cy="486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1" h="21382" fill="norm" stroke="1" extrusionOk="0">
                  <a:moveTo>
                    <a:pt x="4263" y="13026"/>
                  </a:moveTo>
                  <a:cubicBezTo>
                    <a:pt x="3979" y="15539"/>
                    <a:pt x="3695" y="18053"/>
                    <a:pt x="3553" y="19543"/>
                  </a:cubicBezTo>
                  <a:cubicBezTo>
                    <a:pt x="3411" y="21032"/>
                    <a:pt x="3411" y="21498"/>
                    <a:pt x="3411" y="21358"/>
                  </a:cubicBezTo>
                  <a:cubicBezTo>
                    <a:pt x="3411" y="21219"/>
                    <a:pt x="3411" y="20474"/>
                    <a:pt x="3411" y="18193"/>
                  </a:cubicBezTo>
                  <a:cubicBezTo>
                    <a:pt x="3411" y="15912"/>
                    <a:pt x="3411" y="12095"/>
                    <a:pt x="4121" y="9069"/>
                  </a:cubicBezTo>
                  <a:cubicBezTo>
                    <a:pt x="4832" y="6043"/>
                    <a:pt x="6253" y="3808"/>
                    <a:pt x="7389" y="2412"/>
                  </a:cubicBezTo>
                  <a:cubicBezTo>
                    <a:pt x="8526" y="1015"/>
                    <a:pt x="9379" y="457"/>
                    <a:pt x="10658" y="177"/>
                  </a:cubicBezTo>
                  <a:cubicBezTo>
                    <a:pt x="11937" y="-102"/>
                    <a:pt x="13642" y="-102"/>
                    <a:pt x="15632" y="550"/>
                  </a:cubicBezTo>
                  <a:cubicBezTo>
                    <a:pt x="17621" y="1201"/>
                    <a:pt x="19895" y="2505"/>
                    <a:pt x="20747" y="3901"/>
                  </a:cubicBezTo>
                  <a:cubicBezTo>
                    <a:pt x="21600" y="5298"/>
                    <a:pt x="21032" y="6788"/>
                    <a:pt x="18189" y="8091"/>
                  </a:cubicBezTo>
                  <a:cubicBezTo>
                    <a:pt x="15347" y="9395"/>
                    <a:pt x="10232" y="10512"/>
                    <a:pt x="6821" y="11070"/>
                  </a:cubicBezTo>
                  <a:cubicBezTo>
                    <a:pt x="3411" y="11629"/>
                    <a:pt x="1705" y="11629"/>
                    <a:pt x="853" y="11629"/>
                  </a:cubicBezTo>
                  <a:cubicBezTo>
                    <a:pt x="0" y="11629"/>
                    <a:pt x="0" y="11629"/>
                    <a:pt x="0" y="116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6" name="Line"/>
            <p:cNvSpPr/>
            <p:nvPr/>
          </p:nvSpPr>
          <p:spPr>
            <a:xfrm>
              <a:off x="5461000" y="1498599"/>
              <a:ext cx="190500" cy="197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9" fill="norm" stroke="1" extrusionOk="0">
                  <a:moveTo>
                    <a:pt x="0" y="4775"/>
                  </a:moveTo>
                  <a:cubicBezTo>
                    <a:pt x="240" y="3411"/>
                    <a:pt x="480" y="2046"/>
                    <a:pt x="1200" y="1478"/>
                  </a:cubicBezTo>
                  <a:cubicBezTo>
                    <a:pt x="1920" y="909"/>
                    <a:pt x="3120" y="1137"/>
                    <a:pt x="4920" y="3183"/>
                  </a:cubicBezTo>
                  <a:cubicBezTo>
                    <a:pt x="6720" y="5229"/>
                    <a:pt x="9120" y="9095"/>
                    <a:pt x="10320" y="11709"/>
                  </a:cubicBezTo>
                  <a:cubicBezTo>
                    <a:pt x="11520" y="14324"/>
                    <a:pt x="11520" y="15688"/>
                    <a:pt x="10560" y="17280"/>
                  </a:cubicBezTo>
                  <a:cubicBezTo>
                    <a:pt x="9600" y="18872"/>
                    <a:pt x="7680" y="20691"/>
                    <a:pt x="6360" y="21145"/>
                  </a:cubicBezTo>
                  <a:cubicBezTo>
                    <a:pt x="5040" y="21600"/>
                    <a:pt x="4320" y="20691"/>
                    <a:pt x="4200" y="18417"/>
                  </a:cubicBezTo>
                  <a:cubicBezTo>
                    <a:pt x="4080" y="16143"/>
                    <a:pt x="4560" y="12505"/>
                    <a:pt x="7560" y="9208"/>
                  </a:cubicBezTo>
                  <a:cubicBezTo>
                    <a:pt x="10560" y="5912"/>
                    <a:pt x="16080" y="295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7" name="Line"/>
            <p:cNvSpPr/>
            <p:nvPr/>
          </p:nvSpPr>
          <p:spPr>
            <a:xfrm>
              <a:off x="5819686" y="1344737"/>
              <a:ext cx="130264" cy="343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369" fill="norm" stroke="1" extrusionOk="0">
                  <a:moveTo>
                    <a:pt x="21440" y="1672"/>
                  </a:moveTo>
                  <a:cubicBezTo>
                    <a:pt x="20395" y="1145"/>
                    <a:pt x="19350" y="618"/>
                    <a:pt x="17782" y="289"/>
                  </a:cubicBezTo>
                  <a:cubicBezTo>
                    <a:pt x="16214" y="-40"/>
                    <a:pt x="14124" y="-172"/>
                    <a:pt x="11685" y="355"/>
                  </a:cubicBezTo>
                  <a:cubicBezTo>
                    <a:pt x="9246" y="882"/>
                    <a:pt x="6459" y="2067"/>
                    <a:pt x="4195" y="4372"/>
                  </a:cubicBezTo>
                  <a:cubicBezTo>
                    <a:pt x="1930" y="6677"/>
                    <a:pt x="188" y="10101"/>
                    <a:pt x="14" y="12999"/>
                  </a:cubicBezTo>
                  <a:cubicBezTo>
                    <a:pt x="-160" y="15896"/>
                    <a:pt x="1234" y="18267"/>
                    <a:pt x="3846" y="19650"/>
                  </a:cubicBezTo>
                  <a:cubicBezTo>
                    <a:pt x="6459" y="21033"/>
                    <a:pt x="10292" y="21428"/>
                    <a:pt x="12905" y="21362"/>
                  </a:cubicBezTo>
                  <a:cubicBezTo>
                    <a:pt x="15517" y="21296"/>
                    <a:pt x="16911" y="20769"/>
                    <a:pt x="18305" y="202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8" name="Line"/>
            <p:cNvSpPr/>
            <p:nvPr/>
          </p:nvSpPr>
          <p:spPr>
            <a:xfrm>
              <a:off x="6066366" y="1416050"/>
              <a:ext cx="10584" cy="231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0" fill="norm" stroke="1" extrusionOk="0">
                  <a:moveTo>
                    <a:pt x="8640" y="0"/>
                  </a:moveTo>
                  <a:cubicBezTo>
                    <a:pt x="4320" y="5498"/>
                    <a:pt x="0" y="10996"/>
                    <a:pt x="0" y="14236"/>
                  </a:cubicBezTo>
                  <a:cubicBezTo>
                    <a:pt x="0" y="17476"/>
                    <a:pt x="4320" y="18458"/>
                    <a:pt x="6480" y="19440"/>
                  </a:cubicBezTo>
                  <a:cubicBezTo>
                    <a:pt x="8640" y="20422"/>
                    <a:pt x="8640" y="21404"/>
                    <a:pt x="10800" y="21502"/>
                  </a:cubicBezTo>
                  <a:cubicBezTo>
                    <a:pt x="12960" y="21600"/>
                    <a:pt x="17280" y="20815"/>
                    <a:pt x="21600" y="200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9" name="Line"/>
            <p:cNvSpPr/>
            <p:nvPr/>
          </p:nvSpPr>
          <p:spPr>
            <a:xfrm>
              <a:off x="6064250" y="1356488"/>
              <a:ext cx="125113" cy="312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394" fill="norm" stroke="1" extrusionOk="0">
                  <a:moveTo>
                    <a:pt x="0" y="11907"/>
                  </a:moveTo>
                  <a:cubicBezTo>
                    <a:pt x="0" y="8428"/>
                    <a:pt x="0" y="4949"/>
                    <a:pt x="540" y="2919"/>
                  </a:cubicBezTo>
                  <a:cubicBezTo>
                    <a:pt x="1080" y="890"/>
                    <a:pt x="2160" y="310"/>
                    <a:pt x="4500" y="92"/>
                  </a:cubicBezTo>
                  <a:cubicBezTo>
                    <a:pt x="6840" y="-125"/>
                    <a:pt x="10440" y="20"/>
                    <a:pt x="13140" y="745"/>
                  </a:cubicBezTo>
                  <a:cubicBezTo>
                    <a:pt x="15840" y="1470"/>
                    <a:pt x="17640" y="2774"/>
                    <a:pt x="18000" y="4079"/>
                  </a:cubicBezTo>
                  <a:cubicBezTo>
                    <a:pt x="18360" y="5384"/>
                    <a:pt x="17280" y="6688"/>
                    <a:pt x="15660" y="7703"/>
                  </a:cubicBezTo>
                  <a:cubicBezTo>
                    <a:pt x="14040" y="8718"/>
                    <a:pt x="11880" y="9443"/>
                    <a:pt x="11880" y="9950"/>
                  </a:cubicBezTo>
                  <a:cubicBezTo>
                    <a:pt x="11880" y="10458"/>
                    <a:pt x="14040" y="10747"/>
                    <a:pt x="16020" y="11907"/>
                  </a:cubicBezTo>
                  <a:cubicBezTo>
                    <a:pt x="18000" y="13067"/>
                    <a:pt x="19800" y="15096"/>
                    <a:pt x="20700" y="16474"/>
                  </a:cubicBezTo>
                  <a:cubicBezTo>
                    <a:pt x="21600" y="17851"/>
                    <a:pt x="21600" y="18576"/>
                    <a:pt x="19620" y="19301"/>
                  </a:cubicBezTo>
                  <a:cubicBezTo>
                    <a:pt x="17640" y="20025"/>
                    <a:pt x="13680" y="20750"/>
                    <a:pt x="10800" y="21113"/>
                  </a:cubicBezTo>
                  <a:cubicBezTo>
                    <a:pt x="7920" y="21475"/>
                    <a:pt x="6120" y="21475"/>
                    <a:pt x="4680" y="21185"/>
                  </a:cubicBezTo>
                  <a:cubicBezTo>
                    <a:pt x="3240" y="20895"/>
                    <a:pt x="2160" y="20315"/>
                    <a:pt x="2700" y="19445"/>
                  </a:cubicBezTo>
                  <a:cubicBezTo>
                    <a:pt x="3240" y="18576"/>
                    <a:pt x="5400" y="17416"/>
                    <a:pt x="7560" y="162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0" name="Line"/>
            <p:cNvSpPr/>
            <p:nvPr/>
          </p:nvSpPr>
          <p:spPr>
            <a:xfrm>
              <a:off x="6420114" y="1359845"/>
              <a:ext cx="154529" cy="317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6" h="21189" fill="norm" stroke="1" extrusionOk="0">
                  <a:moveTo>
                    <a:pt x="828" y="9679"/>
                  </a:moveTo>
                  <a:cubicBezTo>
                    <a:pt x="828" y="13067"/>
                    <a:pt x="828" y="16455"/>
                    <a:pt x="684" y="18502"/>
                  </a:cubicBezTo>
                  <a:cubicBezTo>
                    <a:pt x="540" y="20549"/>
                    <a:pt x="252" y="21255"/>
                    <a:pt x="108" y="21184"/>
                  </a:cubicBezTo>
                  <a:cubicBezTo>
                    <a:pt x="-36" y="21114"/>
                    <a:pt x="-36" y="20267"/>
                    <a:pt x="108" y="17302"/>
                  </a:cubicBezTo>
                  <a:cubicBezTo>
                    <a:pt x="252" y="14337"/>
                    <a:pt x="540" y="9255"/>
                    <a:pt x="1404" y="6008"/>
                  </a:cubicBezTo>
                  <a:cubicBezTo>
                    <a:pt x="2268" y="2761"/>
                    <a:pt x="3708" y="1349"/>
                    <a:pt x="5868" y="573"/>
                  </a:cubicBezTo>
                  <a:cubicBezTo>
                    <a:pt x="8028" y="-204"/>
                    <a:pt x="10908" y="-345"/>
                    <a:pt x="13788" y="1137"/>
                  </a:cubicBezTo>
                  <a:cubicBezTo>
                    <a:pt x="16668" y="2620"/>
                    <a:pt x="19548" y="5726"/>
                    <a:pt x="20556" y="8479"/>
                  </a:cubicBezTo>
                  <a:cubicBezTo>
                    <a:pt x="21564" y="11231"/>
                    <a:pt x="20700" y="13631"/>
                    <a:pt x="20268" y="15184"/>
                  </a:cubicBezTo>
                  <a:cubicBezTo>
                    <a:pt x="19836" y="16737"/>
                    <a:pt x="19836" y="17443"/>
                    <a:pt x="19836" y="181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1" name="Line"/>
            <p:cNvSpPr/>
            <p:nvPr/>
          </p:nvSpPr>
          <p:spPr>
            <a:xfrm>
              <a:off x="6803784" y="1310495"/>
              <a:ext cx="158744" cy="334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329" fill="norm" stroke="1" extrusionOk="0">
                  <a:moveTo>
                    <a:pt x="9837" y="8757"/>
                  </a:moveTo>
                  <a:cubicBezTo>
                    <a:pt x="6995" y="12537"/>
                    <a:pt x="4153" y="16317"/>
                    <a:pt x="2448" y="18545"/>
                  </a:cubicBezTo>
                  <a:cubicBezTo>
                    <a:pt x="743" y="20772"/>
                    <a:pt x="174" y="21447"/>
                    <a:pt x="32" y="21312"/>
                  </a:cubicBezTo>
                  <a:cubicBezTo>
                    <a:pt x="-110" y="21177"/>
                    <a:pt x="174" y="20232"/>
                    <a:pt x="1737" y="17667"/>
                  </a:cubicBezTo>
                  <a:cubicBezTo>
                    <a:pt x="3301" y="15102"/>
                    <a:pt x="6143" y="10917"/>
                    <a:pt x="8985" y="7812"/>
                  </a:cubicBezTo>
                  <a:cubicBezTo>
                    <a:pt x="11827" y="4707"/>
                    <a:pt x="14669" y="2682"/>
                    <a:pt x="16658" y="1467"/>
                  </a:cubicBezTo>
                  <a:cubicBezTo>
                    <a:pt x="18648" y="252"/>
                    <a:pt x="19785" y="-153"/>
                    <a:pt x="20495" y="50"/>
                  </a:cubicBezTo>
                  <a:cubicBezTo>
                    <a:pt x="21206" y="252"/>
                    <a:pt x="21490" y="1062"/>
                    <a:pt x="21206" y="3560"/>
                  </a:cubicBezTo>
                  <a:cubicBezTo>
                    <a:pt x="20922" y="6057"/>
                    <a:pt x="20069" y="10242"/>
                    <a:pt x="19785" y="13280"/>
                  </a:cubicBezTo>
                  <a:cubicBezTo>
                    <a:pt x="19501" y="16317"/>
                    <a:pt x="19785" y="18207"/>
                    <a:pt x="20069" y="200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2" name="Line"/>
            <p:cNvSpPr/>
            <p:nvPr/>
          </p:nvSpPr>
          <p:spPr>
            <a:xfrm>
              <a:off x="6880370" y="1492250"/>
              <a:ext cx="11098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1600" fill="norm" stroke="1" extrusionOk="0">
                  <a:moveTo>
                    <a:pt x="1773" y="21600"/>
                  </a:moveTo>
                  <a:cubicBezTo>
                    <a:pt x="573" y="16800"/>
                    <a:pt x="-627" y="12000"/>
                    <a:pt x="373" y="9000"/>
                  </a:cubicBezTo>
                  <a:cubicBezTo>
                    <a:pt x="1373" y="6000"/>
                    <a:pt x="4573" y="4800"/>
                    <a:pt x="8373" y="3600"/>
                  </a:cubicBezTo>
                  <a:cubicBezTo>
                    <a:pt x="12173" y="2400"/>
                    <a:pt x="16573" y="1200"/>
                    <a:pt x="2097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3" name="Line"/>
            <p:cNvSpPr/>
            <p:nvPr/>
          </p:nvSpPr>
          <p:spPr>
            <a:xfrm>
              <a:off x="7035800" y="1289049"/>
              <a:ext cx="164470" cy="34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0" h="21600" fill="norm" stroke="1" extrusionOk="0">
                  <a:moveTo>
                    <a:pt x="12960" y="0"/>
                  </a:moveTo>
                  <a:cubicBezTo>
                    <a:pt x="15660" y="2356"/>
                    <a:pt x="18360" y="4713"/>
                    <a:pt x="19845" y="7527"/>
                  </a:cubicBezTo>
                  <a:cubicBezTo>
                    <a:pt x="21330" y="10342"/>
                    <a:pt x="21600" y="13615"/>
                    <a:pt x="19170" y="16036"/>
                  </a:cubicBezTo>
                  <a:cubicBezTo>
                    <a:pt x="16740" y="18458"/>
                    <a:pt x="11610" y="20029"/>
                    <a:pt x="7965" y="20815"/>
                  </a:cubicBezTo>
                  <a:cubicBezTo>
                    <a:pt x="4320" y="21600"/>
                    <a:pt x="2160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4" name="Line"/>
            <p:cNvSpPr/>
            <p:nvPr/>
          </p:nvSpPr>
          <p:spPr>
            <a:xfrm>
              <a:off x="5302250" y="1873250"/>
              <a:ext cx="1606550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39" y="20618"/>
                    <a:pt x="1878" y="19636"/>
                    <a:pt x="2945" y="18327"/>
                  </a:cubicBezTo>
                  <a:cubicBezTo>
                    <a:pt x="4013" y="17018"/>
                    <a:pt x="5208" y="15382"/>
                    <a:pt x="6275" y="13909"/>
                  </a:cubicBezTo>
                  <a:cubicBezTo>
                    <a:pt x="7342" y="12436"/>
                    <a:pt x="8281" y="11127"/>
                    <a:pt x="9306" y="9982"/>
                  </a:cubicBezTo>
                  <a:cubicBezTo>
                    <a:pt x="10330" y="8836"/>
                    <a:pt x="11440" y="7855"/>
                    <a:pt x="12508" y="6873"/>
                  </a:cubicBezTo>
                  <a:cubicBezTo>
                    <a:pt x="13575" y="5891"/>
                    <a:pt x="14599" y="4909"/>
                    <a:pt x="15638" y="4091"/>
                  </a:cubicBezTo>
                  <a:cubicBezTo>
                    <a:pt x="16677" y="3273"/>
                    <a:pt x="17730" y="2618"/>
                    <a:pt x="18726" y="1964"/>
                  </a:cubicBezTo>
                  <a:cubicBezTo>
                    <a:pt x="19722" y="1309"/>
                    <a:pt x="20661" y="6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5" name="Line"/>
            <p:cNvSpPr/>
            <p:nvPr/>
          </p:nvSpPr>
          <p:spPr>
            <a:xfrm>
              <a:off x="5926666" y="2084447"/>
              <a:ext cx="166653" cy="565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1441" fill="norm" stroke="1" extrusionOk="0">
                  <a:moveTo>
                    <a:pt x="4590" y="8369"/>
                  </a:moveTo>
                  <a:cubicBezTo>
                    <a:pt x="4320" y="10778"/>
                    <a:pt x="4050" y="13187"/>
                    <a:pt x="3780" y="15275"/>
                  </a:cubicBezTo>
                  <a:cubicBezTo>
                    <a:pt x="3510" y="17363"/>
                    <a:pt x="3240" y="19129"/>
                    <a:pt x="2700" y="20173"/>
                  </a:cubicBezTo>
                  <a:cubicBezTo>
                    <a:pt x="2160" y="21217"/>
                    <a:pt x="1350" y="21538"/>
                    <a:pt x="810" y="21418"/>
                  </a:cubicBezTo>
                  <a:cubicBezTo>
                    <a:pt x="270" y="21297"/>
                    <a:pt x="0" y="20735"/>
                    <a:pt x="0" y="19049"/>
                  </a:cubicBezTo>
                  <a:cubicBezTo>
                    <a:pt x="0" y="17363"/>
                    <a:pt x="270" y="14552"/>
                    <a:pt x="1485" y="11782"/>
                  </a:cubicBezTo>
                  <a:cubicBezTo>
                    <a:pt x="2700" y="9012"/>
                    <a:pt x="4860" y="6281"/>
                    <a:pt x="6480" y="4475"/>
                  </a:cubicBezTo>
                  <a:cubicBezTo>
                    <a:pt x="8100" y="2668"/>
                    <a:pt x="9180" y="1785"/>
                    <a:pt x="10260" y="1183"/>
                  </a:cubicBezTo>
                  <a:cubicBezTo>
                    <a:pt x="11340" y="580"/>
                    <a:pt x="12420" y="259"/>
                    <a:pt x="13770" y="99"/>
                  </a:cubicBezTo>
                  <a:cubicBezTo>
                    <a:pt x="15120" y="-62"/>
                    <a:pt x="16740" y="-62"/>
                    <a:pt x="18360" y="380"/>
                  </a:cubicBezTo>
                  <a:cubicBezTo>
                    <a:pt x="19980" y="821"/>
                    <a:pt x="21600" y="1705"/>
                    <a:pt x="21195" y="2949"/>
                  </a:cubicBezTo>
                  <a:cubicBezTo>
                    <a:pt x="20790" y="4194"/>
                    <a:pt x="18360" y="5800"/>
                    <a:pt x="14985" y="6964"/>
                  </a:cubicBezTo>
                  <a:cubicBezTo>
                    <a:pt x="11610" y="8128"/>
                    <a:pt x="7290" y="8851"/>
                    <a:pt x="2970" y="95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6" name="Line"/>
            <p:cNvSpPr/>
            <p:nvPr/>
          </p:nvSpPr>
          <p:spPr>
            <a:xfrm>
              <a:off x="6032500" y="2349500"/>
              <a:ext cx="209550" cy="220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608"/>
                  </a:moveTo>
                  <a:cubicBezTo>
                    <a:pt x="873" y="4985"/>
                    <a:pt x="1745" y="4362"/>
                    <a:pt x="2727" y="4154"/>
                  </a:cubicBezTo>
                  <a:cubicBezTo>
                    <a:pt x="3709" y="3946"/>
                    <a:pt x="4800" y="4154"/>
                    <a:pt x="6109" y="6335"/>
                  </a:cubicBezTo>
                  <a:cubicBezTo>
                    <a:pt x="7418" y="8515"/>
                    <a:pt x="8945" y="12669"/>
                    <a:pt x="9709" y="15265"/>
                  </a:cubicBezTo>
                  <a:cubicBezTo>
                    <a:pt x="10473" y="17862"/>
                    <a:pt x="10473" y="18900"/>
                    <a:pt x="10145" y="19835"/>
                  </a:cubicBezTo>
                  <a:cubicBezTo>
                    <a:pt x="9818" y="20769"/>
                    <a:pt x="9164" y="21600"/>
                    <a:pt x="8509" y="21600"/>
                  </a:cubicBezTo>
                  <a:cubicBezTo>
                    <a:pt x="7855" y="21600"/>
                    <a:pt x="7200" y="20769"/>
                    <a:pt x="6873" y="18485"/>
                  </a:cubicBezTo>
                  <a:cubicBezTo>
                    <a:pt x="6545" y="16200"/>
                    <a:pt x="6545" y="12462"/>
                    <a:pt x="8291" y="9242"/>
                  </a:cubicBezTo>
                  <a:cubicBezTo>
                    <a:pt x="10036" y="6023"/>
                    <a:pt x="13527" y="3323"/>
                    <a:pt x="16036" y="1869"/>
                  </a:cubicBezTo>
                  <a:cubicBezTo>
                    <a:pt x="18545" y="415"/>
                    <a:pt x="20073" y="20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7" name="Line"/>
            <p:cNvSpPr/>
            <p:nvPr/>
          </p:nvSpPr>
          <p:spPr>
            <a:xfrm>
              <a:off x="6333331" y="2181160"/>
              <a:ext cx="133414" cy="346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5" h="21408" fill="norm" stroke="1" extrusionOk="0">
                  <a:moveTo>
                    <a:pt x="20561" y="3343"/>
                  </a:moveTo>
                  <a:cubicBezTo>
                    <a:pt x="20894" y="2164"/>
                    <a:pt x="21226" y="986"/>
                    <a:pt x="20561" y="397"/>
                  </a:cubicBezTo>
                  <a:cubicBezTo>
                    <a:pt x="19897" y="-192"/>
                    <a:pt x="18235" y="-192"/>
                    <a:pt x="15411" y="855"/>
                  </a:cubicBezTo>
                  <a:cubicBezTo>
                    <a:pt x="12586" y="1903"/>
                    <a:pt x="8598" y="3997"/>
                    <a:pt x="5608" y="6943"/>
                  </a:cubicBezTo>
                  <a:cubicBezTo>
                    <a:pt x="2617" y="9888"/>
                    <a:pt x="623" y="13684"/>
                    <a:pt x="124" y="16172"/>
                  </a:cubicBezTo>
                  <a:cubicBezTo>
                    <a:pt x="-374" y="18659"/>
                    <a:pt x="623" y="19837"/>
                    <a:pt x="3115" y="20492"/>
                  </a:cubicBezTo>
                  <a:cubicBezTo>
                    <a:pt x="5608" y="21146"/>
                    <a:pt x="9595" y="21277"/>
                    <a:pt x="13583" y="214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8" name="Line"/>
            <p:cNvSpPr/>
            <p:nvPr/>
          </p:nvSpPr>
          <p:spPr>
            <a:xfrm>
              <a:off x="6517216" y="2151520"/>
              <a:ext cx="167218" cy="393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2" fill="norm" stroke="1" extrusionOk="0">
                  <a:moveTo>
                    <a:pt x="13671" y="4566"/>
                  </a:moveTo>
                  <a:cubicBezTo>
                    <a:pt x="10390" y="7801"/>
                    <a:pt x="7109" y="11035"/>
                    <a:pt x="4922" y="13576"/>
                  </a:cubicBezTo>
                  <a:cubicBezTo>
                    <a:pt x="2734" y="16117"/>
                    <a:pt x="1641" y="17965"/>
                    <a:pt x="957" y="19294"/>
                  </a:cubicBezTo>
                  <a:cubicBezTo>
                    <a:pt x="273" y="20622"/>
                    <a:pt x="0" y="21430"/>
                    <a:pt x="0" y="21488"/>
                  </a:cubicBezTo>
                  <a:cubicBezTo>
                    <a:pt x="0" y="21546"/>
                    <a:pt x="273" y="20853"/>
                    <a:pt x="1914" y="18601"/>
                  </a:cubicBezTo>
                  <a:cubicBezTo>
                    <a:pt x="3554" y="16348"/>
                    <a:pt x="6562" y="12536"/>
                    <a:pt x="9296" y="9360"/>
                  </a:cubicBezTo>
                  <a:cubicBezTo>
                    <a:pt x="12030" y="6183"/>
                    <a:pt x="14491" y="3642"/>
                    <a:pt x="16405" y="2083"/>
                  </a:cubicBezTo>
                  <a:cubicBezTo>
                    <a:pt x="18319" y="524"/>
                    <a:pt x="19686" y="-54"/>
                    <a:pt x="20506" y="4"/>
                  </a:cubicBezTo>
                  <a:cubicBezTo>
                    <a:pt x="21327" y="62"/>
                    <a:pt x="21600" y="755"/>
                    <a:pt x="21600" y="2891"/>
                  </a:cubicBezTo>
                  <a:cubicBezTo>
                    <a:pt x="21600" y="5028"/>
                    <a:pt x="21327" y="8609"/>
                    <a:pt x="20916" y="11439"/>
                  </a:cubicBezTo>
                  <a:cubicBezTo>
                    <a:pt x="20506" y="14269"/>
                    <a:pt x="19959" y="16348"/>
                    <a:pt x="19413" y="184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9" name="Line"/>
            <p:cNvSpPr/>
            <p:nvPr/>
          </p:nvSpPr>
          <p:spPr>
            <a:xfrm>
              <a:off x="6540985" y="2324100"/>
              <a:ext cx="234466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600" fill="norm" stroke="1" extrusionOk="0">
                  <a:moveTo>
                    <a:pt x="1692" y="21600"/>
                  </a:moveTo>
                  <a:cubicBezTo>
                    <a:pt x="727" y="20400"/>
                    <a:pt x="-237" y="19200"/>
                    <a:pt x="52" y="18300"/>
                  </a:cubicBezTo>
                  <a:cubicBezTo>
                    <a:pt x="342" y="17400"/>
                    <a:pt x="1884" y="16800"/>
                    <a:pt x="5645" y="13800"/>
                  </a:cubicBezTo>
                  <a:cubicBezTo>
                    <a:pt x="9406" y="10800"/>
                    <a:pt x="15384" y="5400"/>
                    <a:pt x="2136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0" name="Line"/>
            <p:cNvSpPr/>
            <p:nvPr/>
          </p:nvSpPr>
          <p:spPr>
            <a:xfrm>
              <a:off x="6800850" y="2139950"/>
              <a:ext cx="128746" cy="463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8" h="21600" fill="norm" stroke="1" extrusionOk="0">
                  <a:moveTo>
                    <a:pt x="7087" y="0"/>
                  </a:moveTo>
                  <a:cubicBezTo>
                    <a:pt x="11475" y="2466"/>
                    <a:pt x="15862" y="4932"/>
                    <a:pt x="18394" y="7644"/>
                  </a:cubicBezTo>
                  <a:cubicBezTo>
                    <a:pt x="20925" y="10356"/>
                    <a:pt x="21600" y="13315"/>
                    <a:pt x="18225" y="15682"/>
                  </a:cubicBezTo>
                  <a:cubicBezTo>
                    <a:pt x="14850" y="18049"/>
                    <a:pt x="7425" y="1982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1" name="Line"/>
            <p:cNvSpPr/>
            <p:nvPr/>
          </p:nvSpPr>
          <p:spPr>
            <a:xfrm>
              <a:off x="9055100" y="749300"/>
              <a:ext cx="228600" cy="1885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600" y="48"/>
                    <a:pt x="19600" y="97"/>
                    <a:pt x="19100" y="182"/>
                  </a:cubicBezTo>
                  <a:cubicBezTo>
                    <a:pt x="18600" y="267"/>
                    <a:pt x="18600" y="388"/>
                    <a:pt x="18400" y="812"/>
                  </a:cubicBezTo>
                  <a:cubicBezTo>
                    <a:pt x="18200" y="1236"/>
                    <a:pt x="17800" y="1964"/>
                    <a:pt x="17300" y="2800"/>
                  </a:cubicBezTo>
                  <a:cubicBezTo>
                    <a:pt x="16800" y="3636"/>
                    <a:pt x="16200" y="4582"/>
                    <a:pt x="15800" y="5539"/>
                  </a:cubicBezTo>
                  <a:cubicBezTo>
                    <a:pt x="15400" y="6497"/>
                    <a:pt x="15200" y="7467"/>
                    <a:pt x="15000" y="8424"/>
                  </a:cubicBezTo>
                  <a:cubicBezTo>
                    <a:pt x="14800" y="9382"/>
                    <a:pt x="14600" y="10327"/>
                    <a:pt x="14000" y="11261"/>
                  </a:cubicBezTo>
                  <a:cubicBezTo>
                    <a:pt x="13400" y="12194"/>
                    <a:pt x="12400" y="13115"/>
                    <a:pt x="11200" y="13988"/>
                  </a:cubicBezTo>
                  <a:cubicBezTo>
                    <a:pt x="10000" y="14861"/>
                    <a:pt x="8600" y="15685"/>
                    <a:pt x="7500" y="16473"/>
                  </a:cubicBezTo>
                  <a:cubicBezTo>
                    <a:pt x="6400" y="17261"/>
                    <a:pt x="5600" y="18012"/>
                    <a:pt x="4700" y="18788"/>
                  </a:cubicBezTo>
                  <a:cubicBezTo>
                    <a:pt x="3800" y="19564"/>
                    <a:pt x="2800" y="20364"/>
                    <a:pt x="2000" y="20836"/>
                  </a:cubicBezTo>
                  <a:cubicBezTo>
                    <a:pt x="1200" y="21309"/>
                    <a:pt x="600" y="2145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2" name="Line"/>
            <p:cNvSpPr/>
            <p:nvPr/>
          </p:nvSpPr>
          <p:spPr>
            <a:xfrm>
              <a:off x="8966199" y="648063"/>
              <a:ext cx="2930802" cy="2328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4" h="21578" fill="norm" stroke="1" extrusionOk="0">
                  <a:moveTo>
                    <a:pt x="1357" y="1233"/>
                  </a:moveTo>
                  <a:cubicBezTo>
                    <a:pt x="1856" y="1115"/>
                    <a:pt x="2355" y="998"/>
                    <a:pt x="2885" y="899"/>
                  </a:cubicBezTo>
                  <a:cubicBezTo>
                    <a:pt x="3415" y="801"/>
                    <a:pt x="3977" y="723"/>
                    <a:pt x="4523" y="654"/>
                  </a:cubicBezTo>
                  <a:cubicBezTo>
                    <a:pt x="5069" y="586"/>
                    <a:pt x="5599" y="527"/>
                    <a:pt x="6160" y="458"/>
                  </a:cubicBezTo>
                  <a:cubicBezTo>
                    <a:pt x="6722" y="389"/>
                    <a:pt x="7314" y="311"/>
                    <a:pt x="7915" y="242"/>
                  </a:cubicBezTo>
                  <a:cubicBezTo>
                    <a:pt x="8515" y="174"/>
                    <a:pt x="9123" y="115"/>
                    <a:pt x="9747" y="75"/>
                  </a:cubicBezTo>
                  <a:cubicBezTo>
                    <a:pt x="10371" y="36"/>
                    <a:pt x="11011" y="17"/>
                    <a:pt x="11681" y="7"/>
                  </a:cubicBezTo>
                  <a:cubicBezTo>
                    <a:pt x="12352" y="-3"/>
                    <a:pt x="13054" y="-3"/>
                    <a:pt x="13709" y="17"/>
                  </a:cubicBezTo>
                  <a:cubicBezTo>
                    <a:pt x="14364" y="36"/>
                    <a:pt x="14972" y="75"/>
                    <a:pt x="15557" y="134"/>
                  </a:cubicBezTo>
                  <a:cubicBezTo>
                    <a:pt x="16142" y="193"/>
                    <a:pt x="16703" y="272"/>
                    <a:pt x="17249" y="340"/>
                  </a:cubicBezTo>
                  <a:cubicBezTo>
                    <a:pt x="17795" y="409"/>
                    <a:pt x="18325" y="468"/>
                    <a:pt x="18824" y="527"/>
                  </a:cubicBezTo>
                  <a:cubicBezTo>
                    <a:pt x="19323" y="586"/>
                    <a:pt x="19791" y="644"/>
                    <a:pt x="20189" y="733"/>
                  </a:cubicBezTo>
                  <a:cubicBezTo>
                    <a:pt x="20586" y="821"/>
                    <a:pt x="20914" y="939"/>
                    <a:pt x="21117" y="1027"/>
                  </a:cubicBezTo>
                  <a:cubicBezTo>
                    <a:pt x="21319" y="1115"/>
                    <a:pt x="21397" y="1174"/>
                    <a:pt x="21452" y="1311"/>
                  </a:cubicBezTo>
                  <a:cubicBezTo>
                    <a:pt x="21506" y="1449"/>
                    <a:pt x="21538" y="1665"/>
                    <a:pt x="21561" y="2135"/>
                  </a:cubicBezTo>
                  <a:cubicBezTo>
                    <a:pt x="21584" y="2606"/>
                    <a:pt x="21600" y="3332"/>
                    <a:pt x="21592" y="3999"/>
                  </a:cubicBezTo>
                  <a:cubicBezTo>
                    <a:pt x="21584" y="4666"/>
                    <a:pt x="21553" y="5274"/>
                    <a:pt x="21506" y="5912"/>
                  </a:cubicBezTo>
                  <a:cubicBezTo>
                    <a:pt x="21460" y="6550"/>
                    <a:pt x="21397" y="7217"/>
                    <a:pt x="21335" y="7913"/>
                  </a:cubicBezTo>
                  <a:cubicBezTo>
                    <a:pt x="21272" y="8610"/>
                    <a:pt x="21210" y="9335"/>
                    <a:pt x="21156" y="10071"/>
                  </a:cubicBezTo>
                  <a:cubicBezTo>
                    <a:pt x="21101" y="10807"/>
                    <a:pt x="21054" y="11552"/>
                    <a:pt x="21023" y="12298"/>
                  </a:cubicBezTo>
                  <a:cubicBezTo>
                    <a:pt x="20992" y="13043"/>
                    <a:pt x="20976" y="13789"/>
                    <a:pt x="20953" y="14495"/>
                  </a:cubicBezTo>
                  <a:cubicBezTo>
                    <a:pt x="20929" y="15201"/>
                    <a:pt x="20898" y="15868"/>
                    <a:pt x="20851" y="16565"/>
                  </a:cubicBezTo>
                  <a:cubicBezTo>
                    <a:pt x="20805" y="17261"/>
                    <a:pt x="20742" y="17987"/>
                    <a:pt x="20680" y="18654"/>
                  </a:cubicBezTo>
                  <a:cubicBezTo>
                    <a:pt x="20617" y="19321"/>
                    <a:pt x="20555" y="19929"/>
                    <a:pt x="20508" y="20341"/>
                  </a:cubicBezTo>
                  <a:cubicBezTo>
                    <a:pt x="20462" y="20753"/>
                    <a:pt x="20430" y="20969"/>
                    <a:pt x="20391" y="21146"/>
                  </a:cubicBezTo>
                  <a:cubicBezTo>
                    <a:pt x="20352" y="21322"/>
                    <a:pt x="20306" y="21460"/>
                    <a:pt x="20243" y="21528"/>
                  </a:cubicBezTo>
                  <a:cubicBezTo>
                    <a:pt x="20181" y="21597"/>
                    <a:pt x="20103" y="21597"/>
                    <a:pt x="19853" y="21519"/>
                  </a:cubicBezTo>
                  <a:cubicBezTo>
                    <a:pt x="19604" y="21440"/>
                    <a:pt x="19183" y="21283"/>
                    <a:pt x="18645" y="21126"/>
                  </a:cubicBezTo>
                  <a:cubicBezTo>
                    <a:pt x="18107" y="20969"/>
                    <a:pt x="17452" y="20812"/>
                    <a:pt x="16843" y="20685"/>
                  </a:cubicBezTo>
                  <a:cubicBezTo>
                    <a:pt x="16235" y="20557"/>
                    <a:pt x="15674" y="20459"/>
                    <a:pt x="15081" y="20361"/>
                  </a:cubicBezTo>
                  <a:cubicBezTo>
                    <a:pt x="14488" y="20263"/>
                    <a:pt x="13865" y="20165"/>
                    <a:pt x="13241" y="20067"/>
                  </a:cubicBezTo>
                  <a:cubicBezTo>
                    <a:pt x="12617" y="19969"/>
                    <a:pt x="11993" y="19871"/>
                    <a:pt x="11400" y="19792"/>
                  </a:cubicBezTo>
                  <a:cubicBezTo>
                    <a:pt x="10808" y="19714"/>
                    <a:pt x="10246" y="19655"/>
                    <a:pt x="9693" y="19596"/>
                  </a:cubicBezTo>
                  <a:cubicBezTo>
                    <a:pt x="9139" y="19537"/>
                    <a:pt x="8593" y="19478"/>
                    <a:pt x="8047" y="19439"/>
                  </a:cubicBezTo>
                  <a:cubicBezTo>
                    <a:pt x="7502" y="19400"/>
                    <a:pt x="6956" y="19380"/>
                    <a:pt x="6355" y="19370"/>
                  </a:cubicBezTo>
                  <a:cubicBezTo>
                    <a:pt x="5755" y="19360"/>
                    <a:pt x="5100" y="19360"/>
                    <a:pt x="4437" y="19360"/>
                  </a:cubicBezTo>
                  <a:cubicBezTo>
                    <a:pt x="3774" y="19360"/>
                    <a:pt x="3104" y="19360"/>
                    <a:pt x="2519" y="19331"/>
                  </a:cubicBezTo>
                  <a:cubicBezTo>
                    <a:pt x="1934" y="19302"/>
                    <a:pt x="1435" y="19243"/>
                    <a:pt x="1029" y="19233"/>
                  </a:cubicBezTo>
                  <a:cubicBezTo>
                    <a:pt x="624" y="19223"/>
                    <a:pt x="312" y="19262"/>
                    <a:pt x="0" y="193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3" name="Line"/>
            <p:cNvSpPr/>
            <p:nvPr/>
          </p:nvSpPr>
          <p:spPr>
            <a:xfrm>
              <a:off x="11118849" y="110304"/>
              <a:ext cx="857251" cy="416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9" fill="norm" stroke="1" extrusionOk="0">
                  <a:moveTo>
                    <a:pt x="0" y="21479"/>
                  </a:moveTo>
                  <a:cubicBezTo>
                    <a:pt x="693" y="20934"/>
                    <a:pt x="1387" y="20388"/>
                    <a:pt x="2453" y="20170"/>
                  </a:cubicBezTo>
                  <a:cubicBezTo>
                    <a:pt x="3520" y="19952"/>
                    <a:pt x="4960" y="20061"/>
                    <a:pt x="5813" y="20170"/>
                  </a:cubicBezTo>
                  <a:cubicBezTo>
                    <a:pt x="6667" y="20279"/>
                    <a:pt x="6933" y="20388"/>
                    <a:pt x="7227" y="20443"/>
                  </a:cubicBezTo>
                  <a:cubicBezTo>
                    <a:pt x="7520" y="20497"/>
                    <a:pt x="7840" y="20497"/>
                    <a:pt x="7893" y="20279"/>
                  </a:cubicBezTo>
                  <a:cubicBezTo>
                    <a:pt x="7947" y="20061"/>
                    <a:pt x="7733" y="19624"/>
                    <a:pt x="7227" y="18424"/>
                  </a:cubicBezTo>
                  <a:cubicBezTo>
                    <a:pt x="6720" y="17224"/>
                    <a:pt x="5920" y="15261"/>
                    <a:pt x="5280" y="12806"/>
                  </a:cubicBezTo>
                  <a:cubicBezTo>
                    <a:pt x="4640" y="10352"/>
                    <a:pt x="4160" y="7406"/>
                    <a:pt x="3920" y="5661"/>
                  </a:cubicBezTo>
                  <a:cubicBezTo>
                    <a:pt x="3680" y="3915"/>
                    <a:pt x="3680" y="3370"/>
                    <a:pt x="3893" y="2715"/>
                  </a:cubicBezTo>
                  <a:cubicBezTo>
                    <a:pt x="4107" y="2061"/>
                    <a:pt x="4533" y="1297"/>
                    <a:pt x="5573" y="752"/>
                  </a:cubicBezTo>
                  <a:cubicBezTo>
                    <a:pt x="6613" y="206"/>
                    <a:pt x="8267" y="-121"/>
                    <a:pt x="9493" y="43"/>
                  </a:cubicBezTo>
                  <a:cubicBezTo>
                    <a:pt x="10720" y="206"/>
                    <a:pt x="11520" y="861"/>
                    <a:pt x="12027" y="1788"/>
                  </a:cubicBezTo>
                  <a:cubicBezTo>
                    <a:pt x="12533" y="2715"/>
                    <a:pt x="12747" y="3915"/>
                    <a:pt x="12693" y="5661"/>
                  </a:cubicBezTo>
                  <a:cubicBezTo>
                    <a:pt x="12640" y="7406"/>
                    <a:pt x="12320" y="9697"/>
                    <a:pt x="11973" y="11443"/>
                  </a:cubicBezTo>
                  <a:cubicBezTo>
                    <a:pt x="11627" y="13188"/>
                    <a:pt x="11253" y="14388"/>
                    <a:pt x="10960" y="15315"/>
                  </a:cubicBezTo>
                  <a:cubicBezTo>
                    <a:pt x="10667" y="16243"/>
                    <a:pt x="10453" y="16897"/>
                    <a:pt x="10347" y="17497"/>
                  </a:cubicBezTo>
                  <a:cubicBezTo>
                    <a:pt x="10240" y="18097"/>
                    <a:pt x="10240" y="18643"/>
                    <a:pt x="10427" y="18970"/>
                  </a:cubicBezTo>
                  <a:cubicBezTo>
                    <a:pt x="10613" y="19297"/>
                    <a:pt x="10987" y="19406"/>
                    <a:pt x="12160" y="19297"/>
                  </a:cubicBezTo>
                  <a:cubicBezTo>
                    <a:pt x="13333" y="19188"/>
                    <a:pt x="15307" y="18861"/>
                    <a:pt x="17013" y="18861"/>
                  </a:cubicBezTo>
                  <a:cubicBezTo>
                    <a:pt x="18720" y="18861"/>
                    <a:pt x="20160" y="19188"/>
                    <a:pt x="21600" y="195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754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804399" y="1646547"/>
              <a:ext cx="50801" cy="757415"/>
            </a:xfrm>
            <a:prstGeom prst="rect">
              <a:avLst/>
            </a:prstGeom>
            <a:effectLst/>
          </p:spPr>
        </p:pic>
        <p:pic>
          <p:nvPicPr>
            <p:cNvPr id="1756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721850" y="1556255"/>
              <a:ext cx="1602317" cy="834796"/>
            </a:xfrm>
            <a:prstGeom prst="rect">
              <a:avLst/>
            </a:prstGeom>
            <a:effectLst/>
          </p:spPr>
        </p:pic>
        <p:pic>
          <p:nvPicPr>
            <p:cNvPr id="1758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272620" y="2183270"/>
              <a:ext cx="225114" cy="448892"/>
            </a:xfrm>
            <a:prstGeom prst="rect">
              <a:avLst/>
            </a:prstGeom>
            <a:effectLst/>
          </p:spPr>
        </p:pic>
        <p:pic>
          <p:nvPicPr>
            <p:cNvPr id="1760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1290300" y="2413000"/>
              <a:ext cx="222250" cy="76201"/>
            </a:xfrm>
            <a:prstGeom prst="rect">
              <a:avLst/>
            </a:prstGeom>
            <a:effectLst/>
          </p:spPr>
        </p:pic>
        <p:pic>
          <p:nvPicPr>
            <p:cNvPr id="1762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0227733" y="1080825"/>
              <a:ext cx="788960" cy="805665"/>
            </a:xfrm>
            <a:prstGeom prst="rect">
              <a:avLst/>
            </a:prstGeom>
            <a:effectLst/>
          </p:spPr>
        </p:pic>
        <p:pic>
          <p:nvPicPr>
            <p:cNvPr id="1764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1176794" y="927100"/>
              <a:ext cx="69056" cy="304800"/>
            </a:xfrm>
            <a:prstGeom prst="rect">
              <a:avLst/>
            </a:prstGeom>
            <a:effectLst/>
          </p:spPr>
        </p:pic>
        <p:pic>
          <p:nvPicPr>
            <p:cNvPr id="1766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1131550" y="874183"/>
              <a:ext cx="258189" cy="343606"/>
            </a:xfrm>
            <a:prstGeom prst="rect">
              <a:avLst/>
            </a:prstGeom>
            <a:effectLst/>
          </p:spPr>
        </p:pic>
        <p:sp>
          <p:nvSpPr>
            <p:cNvPr id="1768" name="Line"/>
            <p:cNvSpPr/>
            <p:nvPr/>
          </p:nvSpPr>
          <p:spPr>
            <a:xfrm>
              <a:off x="8509533" y="3309298"/>
              <a:ext cx="137747" cy="559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0" h="21458" fill="norm" stroke="1" extrusionOk="0">
                  <a:moveTo>
                    <a:pt x="886" y="11170"/>
                  </a:moveTo>
                  <a:cubicBezTo>
                    <a:pt x="886" y="14012"/>
                    <a:pt x="886" y="16854"/>
                    <a:pt x="886" y="18681"/>
                  </a:cubicBezTo>
                  <a:cubicBezTo>
                    <a:pt x="886" y="20508"/>
                    <a:pt x="886" y="21320"/>
                    <a:pt x="725" y="21442"/>
                  </a:cubicBezTo>
                  <a:cubicBezTo>
                    <a:pt x="564" y="21564"/>
                    <a:pt x="241" y="20996"/>
                    <a:pt x="80" y="19087"/>
                  </a:cubicBezTo>
                  <a:cubicBezTo>
                    <a:pt x="-81" y="17179"/>
                    <a:pt x="-81" y="13931"/>
                    <a:pt x="886" y="11008"/>
                  </a:cubicBezTo>
                  <a:cubicBezTo>
                    <a:pt x="1853" y="8084"/>
                    <a:pt x="3788" y="5486"/>
                    <a:pt x="5561" y="3821"/>
                  </a:cubicBezTo>
                  <a:cubicBezTo>
                    <a:pt x="7334" y="2156"/>
                    <a:pt x="8946" y="1426"/>
                    <a:pt x="10558" y="898"/>
                  </a:cubicBezTo>
                  <a:cubicBezTo>
                    <a:pt x="12170" y="370"/>
                    <a:pt x="13782" y="45"/>
                    <a:pt x="15394" y="5"/>
                  </a:cubicBezTo>
                  <a:cubicBezTo>
                    <a:pt x="17006" y="-36"/>
                    <a:pt x="18618" y="208"/>
                    <a:pt x="19746" y="1141"/>
                  </a:cubicBezTo>
                  <a:cubicBezTo>
                    <a:pt x="20874" y="2075"/>
                    <a:pt x="21519" y="3699"/>
                    <a:pt x="20391" y="5161"/>
                  </a:cubicBezTo>
                  <a:cubicBezTo>
                    <a:pt x="19262" y="6623"/>
                    <a:pt x="16361" y="7922"/>
                    <a:pt x="13782" y="8815"/>
                  </a:cubicBezTo>
                  <a:cubicBezTo>
                    <a:pt x="11203" y="9708"/>
                    <a:pt x="8946" y="10196"/>
                    <a:pt x="6689" y="106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9" name="Line"/>
            <p:cNvSpPr/>
            <p:nvPr/>
          </p:nvSpPr>
          <p:spPr>
            <a:xfrm>
              <a:off x="8604250" y="3549650"/>
              <a:ext cx="222250" cy="240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fill="norm" stroke="1" extrusionOk="0">
                  <a:moveTo>
                    <a:pt x="0" y="6253"/>
                  </a:moveTo>
                  <a:cubicBezTo>
                    <a:pt x="617" y="5116"/>
                    <a:pt x="1234" y="3979"/>
                    <a:pt x="2057" y="3221"/>
                  </a:cubicBezTo>
                  <a:cubicBezTo>
                    <a:pt x="2880" y="2463"/>
                    <a:pt x="3909" y="2084"/>
                    <a:pt x="5554" y="3884"/>
                  </a:cubicBezTo>
                  <a:cubicBezTo>
                    <a:pt x="7200" y="5684"/>
                    <a:pt x="9463" y="9663"/>
                    <a:pt x="10594" y="12695"/>
                  </a:cubicBezTo>
                  <a:cubicBezTo>
                    <a:pt x="11726" y="15726"/>
                    <a:pt x="11726" y="17811"/>
                    <a:pt x="11417" y="19232"/>
                  </a:cubicBezTo>
                  <a:cubicBezTo>
                    <a:pt x="11109" y="20653"/>
                    <a:pt x="10491" y="21411"/>
                    <a:pt x="9771" y="21505"/>
                  </a:cubicBezTo>
                  <a:cubicBezTo>
                    <a:pt x="9051" y="21600"/>
                    <a:pt x="8229" y="21032"/>
                    <a:pt x="7714" y="19042"/>
                  </a:cubicBezTo>
                  <a:cubicBezTo>
                    <a:pt x="7200" y="17053"/>
                    <a:pt x="6994" y="13642"/>
                    <a:pt x="8537" y="10421"/>
                  </a:cubicBezTo>
                  <a:cubicBezTo>
                    <a:pt x="10080" y="7200"/>
                    <a:pt x="13371" y="4168"/>
                    <a:pt x="15840" y="2463"/>
                  </a:cubicBezTo>
                  <a:cubicBezTo>
                    <a:pt x="18309" y="758"/>
                    <a:pt x="19954" y="37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0" name="Line"/>
            <p:cNvSpPr/>
            <p:nvPr/>
          </p:nvSpPr>
          <p:spPr>
            <a:xfrm>
              <a:off x="8921310" y="3423592"/>
              <a:ext cx="108390" cy="341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9" h="21541" fill="norm" stroke="1" extrusionOk="0">
                  <a:moveTo>
                    <a:pt x="20869" y="2741"/>
                  </a:moveTo>
                  <a:cubicBezTo>
                    <a:pt x="20461" y="2074"/>
                    <a:pt x="20054" y="1408"/>
                    <a:pt x="19035" y="874"/>
                  </a:cubicBezTo>
                  <a:cubicBezTo>
                    <a:pt x="18016" y="341"/>
                    <a:pt x="16386" y="-59"/>
                    <a:pt x="14960" y="8"/>
                  </a:cubicBezTo>
                  <a:cubicBezTo>
                    <a:pt x="13533" y="74"/>
                    <a:pt x="12311" y="608"/>
                    <a:pt x="9865" y="2741"/>
                  </a:cubicBezTo>
                  <a:cubicBezTo>
                    <a:pt x="7420" y="4874"/>
                    <a:pt x="3752" y="8608"/>
                    <a:pt x="1714" y="11474"/>
                  </a:cubicBezTo>
                  <a:cubicBezTo>
                    <a:pt x="-323" y="14341"/>
                    <a:pt x="-731" y="16341"/>
                    <a:pt x="1511" y="17874"/>
                  </a:cubicBezTo>
                  <a:cubicBezTo>
                    <a:pt x="3752" y="19408"/>
                    <a:pt x="8643" y="20474"/>
                    <a:pt x="11699" y="21008"/>
                  </a:cubicBezTo>
                  <a:cubicBezTo>
                    <a:pt x="14756" y="21541"/>
                    <a:pt x="15978" y="21541"/>
                    <a:pt x="17201" y="215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1" name="Line"/>
            <p:cNvSpPr/>
            <p:nvPr/>
          </p:nvSpPr>
          <p:spPr>
            <a:xfrm>
              <a:off x="9102972" y="3415102"/>
              <a:ext cx="118663" cy="355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8" h="21208" fill="norm" stroke="1" extrusionOk="0">
                  <a:moveTo>
                    <a:pt x="8336" y="5756"/>
                  </a:moveTo>
                  <a:cubicBezTo>
                    <a:pt x="6846" y="9419"/>
                    <a:pt x="5356" y="13082"/>
                    <a:pt x="4611" y="15230"/>
                  </a:cubicBezTo>
                  <a:cubicBezTo>
                    <a:pt x="3867" y="17377"/>
                    <a:pt x="3867" y="18008"/>
                    <a:pt x="4053" y="18640"/>
                  </a:cubicBezTo>
                  <a:cubicBezTo>
                    <a:pt x="4239" y="19272"/>
                    <a:pt x="4611" y="19903"/>
                    <a:pt x="4798" y="19840"/>
                  </a:cubicBezTo>
                  <a:cubicBezTo>
                    <a:pt x="4984" y="19777"/>
                    <a:pt x="4984" y="19019"/>
                    <a:pt x="4239" y="16682"/>
                  </a:cubicBezTo>
                  <a:cubicBezTo>
                    <a:pt x="3494" y="14345"/>
                    <a:pt x="2004" y="10430"/>
                    <a:pt x="1073" y="7714"/>
                  </a:cubicBezTo>
                  <a:cubicBezTo>
                    <a:pt x="142" y="4998"/>
                    <a:pt x="-230" y="3482"/>
                    <a:pt x="142" y="2408"/>
                  </a:cubicBezTo>
                  <a:cubicBezTo>
                    <a:pt x="515" y="1335"/>
                    <a:pt x="1632" y="703"/>
                    <a:pt x="3680" y="324"/>
                  </a:cubicBezTo>
                  <a:cubicBezTo>
                    <a:pt x="5729" y="-55"/>
                    <a:pt x="8708" y="-181"/>
                    <a:pt x="11687" y="387"/>
                  </a:cubicBezTo>
                  <a:cubicBezTo>
                    <a:pt x="14667" y="956"/>
                    <a:pt x="17646" y="2219"/>
                    <a:pt x="18763" y="3735"/>
                  </a:cubicBezTo>
                  <a:cubicBezTo>
                    <a:pt x="19880" y="5251"/>
                    <a:pt x="19136" y="7019"/>
                    <a:pt x="17832" y="8345"/>
                  </a:cubicBezTo>
                  <a:cubicBezTo>
                    <a:pt x="16529" y="9672"/>
                    <a:pt x="14667" y="10556"/>
                    <a:pt x="12804" y="11124"/>
                  </a:cubicBezTo>
                  <a:cubicBezTo>
                    <a:pt x="10942" y="11693"/>
                    <a:pt x="9080" y="11945"/>
                    <a:pt x="9080" y="12387"/>
                  </a:cubicBezTo>
                  <a:cubicBezTo>
                    <a:pt x="9080" y="12830"/>
                    <a:pt x="10942" y="13461"/>
                    <a:pt x="13363" y="14598"/>
                  </a:cubicBezTo>
                  <a:cubicBezTo>
                    <a:pt x="15784" y="15735"/>
                    <a:pt x="18763" y="17377"/>
                    <a:pt x="20067" y="18514"/>
                  </a:cubicBezTo>
                  <a:cubicBezTo>
                    <a:pt x="21370" y="19651"/>
                    <a:pt x="20998" y="20282"/>
                    <a:pt x="19694" y="20724"/>
                  </a:cubicBezTo>
                  <a:cubicBezTo>
                    <a:pt x="18391" y="21166"/>
                    <a:pt x="16156" y="21419"/>
                    <a:pt x="13177" y="20977"/>
                  </a:cubicBezTo>
                  <a:cubicBezTo>
                    <a:pt x="10198" y="20535"/>
                    <a:pt x="6473" y="19398"/>
                    <a:pt x="4425" y="18135"/>
                  </a:cubicBezTo>
                  <a:cubicBezTo>
                    <a:pt x="2377" y="16872"/>
                    <a:pt x="2004" y="15482"/>
                    <a:pt x="1632" y="140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2" name="Line"/>
            <p:cNvSpPr/>
            <p:nvPr/>
          </p:nvSpPr>
          <p:spPr>
            <a:xfrm>
              <a:off x="9277350" y="3409950"/>
              <a:ext cx="131350" cy="419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9" h="21600" fill="norm" stroke="1" extrusionOk="0">
                  <a:moveTo>
                    <a:pt x="0" y="0"/>
                  </a:moveTo>
                  <a:cubicBezTo>
                    <a:pt x="6545" y="1636"/>
                    <a:pt x="13091" y="3273"/>
                    <a:pt x="16855" y="5400"/>
                  </a:cubicBezTo>
                  <a:cubicBezTo>
                    <a:pt x="20618" y="7527"/>
                    <a:pt x="21600" y="10145"/>
                    <a:pt x="18327" y="12927"/>
                  </a:cubicBezTo>
                  <a:cubicBezTo>
                    <a:pt x="15055" y="15709"/>
                    <a:pt x="7527" y="1865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3" name="Line"/>
            <p:cNvSpPr/>
            <p:nvPr/>
          </p:nvSpPr>
          <p:spPr>
            <a:xfrm>
              <a:off x="9683750" y="3587750"/>
              <a:ext cx="152400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4" name="Line"/>
            <p:cNvSpPr/>
            <p:nvPr/>
          </p:nvSpPr>
          <p:spPr>
            <a:xfrm>
              <a:off x="9721850" y="3670300"/>
              <a:ext cx="209550" cy="10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36" y="15671"/>
                    <a:pt x="10473" y="9741"/>
                    <a:pt x="14073" y="6141"/>
                  </a:cubicBezTo>
                  <a:cubicBezTo>
                    <a:pt x="17673" y="2541"/>
                    <a:pt x="19636" y="12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775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0423095" y="3267500"/>
              <a:ext cx="280343" cy="293035"/>
            </a:xfrm>
            <a:prstGeom prst="rect">
              <a:avLst/>
            </a:prstGeom>
            <a:effectLst/>
          </p:spPr>
        </p:pic>
        <p:sp>
          <p:nvSpPr>
            <p:cNvPr id="1777" name="Line"/>
            <p:cNvSpPr/>
            <p:nvPr/>
          </p:nvSpPr>
          <p:spPr>
            <a:xfrm>
              <a:off x="10267950" y="3747141"/>
              <a:ext cx="736600" cy="31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4" fill="norm" stroke="1" extrusionOk="0">
                  <a:moveTo>
                    <a:pt x="0" y="21164"/>
                  </a:moveTo>
                  <a:cubicBezTo>
                    <a:pt x="1800" y="16844"/>
                    <a:pt x="3600" y="12524"/>
                    <a:pt x="5741" y="8924"/>
                  </a:cubicBezTo>
                  <a:cubicBezTo>
                    <a:pt x="7883" y="5324"/>
                    <a:pt x="10366" y="2444"/>
                    <a:pt x="12662" y="1004"/>
                  </a:cubicBezTo>
                  <a:cubicBezTo>
                    <a:pt x="14959" y="-436"/>
                    <a:pt x="17069" y="-436"/>
                    <a:pt x="18528" y="1724"/>
                  </a:cubicBezTo>
                  <a:cubicBezTo>
                    <a:pt x="19986" y="3884"/>
                    <a:pt x="20793" y="8204"/>
                    <a:pt x="21600" y="125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8" name="Line"/>
            <p:cNvSpPr/>
            <p:nvPr/>
          </p:nvSpPr>
          <p:spPr>
            <a:xfrm>
              <a:off x="10275211" y="4019550"/>
              <a:ext cx="49890" cy="464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554" fill="norm" stroke="1" extrusionOk="0">
                  <a:moveTo>
                    <a:pt x="21212" y="0"/>
                  </a:moveTo>
                  <a:cubicBezTo>
                    <a:pt x="17612" y="3927"/>
                    <a:pt x="14012" y="7855"/>
                    <a:pt x="10412" y="11291"/>
                  </a:cubicBezTo>
                  <a:cubicBezTo>
                    <a:pt x="6812" y="14727"/>
                    <a:pt x="3212" y="17673"/>
                    <a:pt x="1412" y="19391"/>
                  </a:cubicBezTo>
                  <a:cubicBezTo>
                    <a:pt x="-388" y="21109"/>
                    <a:pt x="-388" y="21600"/>
                    <a:pt x="962" y="21551"/>
                  </a:cubicBezTo>
                  <a:cubicBezTo>
                    <a:pt x="2312" y="21502"/>
                    <a:pt x="5012" y="20913"/>
                    <a:pt x="7712" y="19882"/>
                  </a:cubicBezTo>
                  <a:cubicBezTo>
                    <a:pt x="10412" y="18851"/>
                    <a:pt x="13112" y="17378"/>
                    <a:pt x="15812" y="159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9" name="Line"/>
            <p:cNvSpPr/>
            <p:nvPr/>
          </p:nvSpPr>
          <p:spPr>
            <a:xfrm>
              <a:off x="10222011" y="3975099"/>
              <a:ext cx="819594" cy="599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524" fill="norm" stroke="1" extrusionOk="0">
                  <a:moveTo>
                    <a:pt x="1700" y="3879"/>
                  </a:moveTo>
                  <a:cubicBezTo>
                    <a:pt x="1479" y="3423"/>
                    <a:pt x="1257" y="2966"/>
                    <a:pt x="1340" y="2624"/>
                  </a:cubicBezTo>
                  <a:cubicBezTo>
                    <a:pt x="1423" y="2282"/>
                    <a:pt x="1811" y="2054"/>
                    <a:pt x="2891" y="1825"/>
                  </a:cubicBezTo>
                  <a:cubicBezTo>
                    <a:pt x="3971" y="1597"/>
                    <a:pt x="5743" y="1369"/>
                    <a:pt x="7654" y="1141"/>
                  </a:cubicBezTo>
                  <a:cubicBezTo>
                    <a:pt x="9565" y="913"/>
                    <a:pt x="11614" y="685"/>
                    <a:pt x="13497" y="494"/>
                  </a:cubicBezTo>
                  <a:cubicBezTo>
                    <a:pt x="15380" y="304"/>
                    <a:pt x="17097" y="152"/>
                    <a:pt x="18150" y="76"/>
                  </a:cubicBezTo>
                  <a:cubicBezTo>
                    <a:pt x="19202" y="0"/>
                    <a:pt x="19590" y="0"/>
                    <a:pt x="20005" y="0"/>
                  </a:cubicBezTo>
                  <a:cubicBezTo>
                    <a:pt x="20420" y="0"/>
                    <a:pt x="20863" y="0"/>
                    <a:pt x="21085" y="304"/>
                  </a:cubicBezTo>
                  <a:cubicBezTo>
                    <a:pt x="21306" y="608"/>
                    <a:pt x="21306" y="1217"/>
                    <a:pt x="21223" y="2624"/>
                  </a:cubicBezTo>
                  <a:cubicBezTo>
                    <a:pt x="21140" y="4031"/>
                    <a:pt x="20974" y="6237"/>
                    <a:pt x="20974" y="8594"/>
                  </a:cubicBezTo>
                  <a:cubicBezTo>
                    <a:pt x="20974" y="10952"/>
                    <a:pt x="21140" y="13462"/>
                    <a:pt x="21279" y="15363"/>
                  </a:cubicBezTo>
                  <a:cubicBezTo>
                    <a:pt x="21417" y="17265"/>
                    <a:pt x="21528" y="18558"/>
                    <a:pt x="21362" y="19470"/>
                  </a:cubicBezTo>
                  <a:cubicBezTo>
                    <a:pt x="21196" y="20383"/>
                    <a:pt x="20753" y="20915"/>
                    <a:pt x="19783" y="21220"/>
                  </a:cubicBezTo>
                  <a:cubicBezTo>
                    <a:pt x="18814" y="21524"/>
                    <a:pt x="17319" y="21600"/>
                    <a:pt x="15574" y="21448"/>
                  </a:cubicBezTo>
                  <a:cubicBezTo>
                    <a:pt x="13830" y="21296"/>
                    <a:pt x="11836" y="20915"/>
                    <a:pt x="9731" y="20535"/>
                  </a:cubicBezTo>
                  <a:cubicBezTo>
                    <a:pt x="7626" y="20155"/>
                    <a:pt x="5411" y="19775"/>
                    <a:pt x="3971" y="19623"/>
                  </a:cubicBezTo>
                  <a:cubicBezTo>
                    <a:pt x="2531" y="19470"/>
                    <a:pt x="1866" y="19546"/>
                    <a:pt x="1257" y="19623"/>
                  </a:cubicBezTo>
                  <a:cubicBezTo>
                    <a:pt x="648" y="19699"/>
                    <a:pt x="94" y="19775"/>
                    <a:pt x="11" y="19889"/>
                  </a:cubicBezTo>
                  <a:cubicBezTo>
                    <a:pt x="-72" y="20003"/>
                    <a:pt x="316" y="20155"/>
                    <a:pt x="814" y="20193"/>
                  </a:cubicBezTo>
                  <a:cubicBezTo>
                    <a:pt x="1313" y="20231"/>
                    <a:pt x="1922" y="20155"/>
                    <a:pt x="2531" y="200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0" name="Line"/>
            <p:cNvSpPr/>
            <p:nvPr/>
          </p:nvSpPr>
          <p:spPr>
            <a:xfrm>
              <a:off x="11055350" y="4458642"/>
              <a:ext cx="476250" cy="253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0" fill="norm" stroke="1" extrusionOk="0">
                  <a:moveTo>
                    <a:pt x="0" y="21520"/>
                  </a:moveTo>
                  <a:cubicBezTo>
                    <a:pt x="2304" y="21160"/>
                    <a:pt x="4608" y="20800"/>
                    <a:pt x="6000" y="20620"/>
                  </a:cubicBezTo>
                  <a:cubicBezTo>
                    <a:pt x="7392" y="20440"/>
                    <a:pt x="7872" y="20440"/>
                    <a:pt x="8064" y="19990"/>
                  </a:cubicBezTo>
                  <a:cubicBezTo>
                    <a:pt x="8256" y="19540"/>
                    <a:pt x="8160" y="18640"/>
                    <a:pt x="7776" y="16570"/>
                  </a:cubicBezTo>
                  <a:cubicBezTo>
                    <a:pt x="7392" y="14500"/>
                    <a:pt x="6720" y="11260"/>
                    <a:pt x="6384" y="8830"/>
                  </a:cubicBezTo>
                  <a:cubicBezTo>
                    <a:pt x="6048" y="6400"/>
                    <a:pt x="6048" y="4780"/>
                    <a:pt x="6192" y="3610"/>
                  </a:cubicBezTo>
                  <a:cubicBezTo>
                    <a:pt x="6336" y="2440"/>
                    <a:pt x="6624" y="1720"/>
                    <a:pt x="7344" y="1090"/>
                  </a:cubicBezTo>
                  <a:cubicBezTo>
                    <a:pt x="8064" y="460"/>
                    <a:pt x="9216" y="-80"/>
                    <a:pt x="10368" y="10"/>
                  </a:cubicBezTo>
                  <a:cubicBezTo>
                    <a:pt x="11520" y="100"/>
                    <a:pt x="12672" y="820"/>
                    <a:pt x="13392" y="1540"/>
                  </a:cubicBezTo>
                  <a:cubicBezTo>
                    <a:pt x="14112" y="2260"/>
                    <a:pt x="14400" y="2980"/>
                    <a:pt x="14400" y="4510"/>
                  </a:cubicBezTo>
                  <a:cubicBezTo>
                    <a:pt x="14400" y="6040"/>
                    <a:pt x="14112" y="8380"/>
                    <a:pt x="13632" y="10450"/>
                  </a:cubicBezTo>
                  <a:cubicBezTo>
                    <a:pt x="13152" y="12520"/>
                    <a:pt x="12480" y="14320"/>
                    <a:pt x="12144" y="15940"/>
                  </a:cubicBezTo>
                  <a:cubicBezTo>
                    <a:pt x="11808" y="17560"/>
                    <a:pt x="11808" y="19000"/>
                    <a:pt x="12144" y="19810"/>
                  </a:cubicBezTo>
                  <a:cubicBezTo>
                    <a:pt x="12480" y="20620"/>
                    <a:pt x="13152" y="20800"/>
                    <a:pt x="14784" y="20440"/>
                  </a:cubicBezTo>
                  <a:cubicBezTo>
                    <a:pt x="16416" y="20080"/>
                    <a:pt x="19008" y="19180"/>
                    <a:pt x="21600" y="182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1" name="Line"/>
            <p:cNvSpPr/>
            <p:nvPr/>
          </p:nvSpPr>
          <p:spPr>
            <a:xfrm>
              <a:off x="10350500" y="4091516"/>
              <a:ext cx="527050" cy="23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29" y="15709"/>
                    <a:pt x="4858" y="9818"/>
                    <a:pt x="8024" y="5891"/>
                  </a:cubicBezTo>
                  <a:cubicBezTo>
                    <a:pt x="11190" y="1964"/>
                    <a:pt x="15094" y="0"/>
                    <a:pt x="17480" y="0"/>
                  </a:cubicBezTo>
                  <a:cubicBezTo>
                    <a:pt x="19865" y="0"/>
                    <a:pt x="20733" y="1964"/>
                    <a:pt x="21600" y="39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2" name="Line"/>
            <p:cNvSpPr/>
            <p:nvPr/>
          </p:nvSpPr>
          <p:spPr>
            <a:xfrm>
              <a:off x="10401300" y="4146550"/>
              <a:ext cx="463550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48" y="17280"/>
                    <a:pt x="7496" y="12960"/>
                    <a:pt x="11096" y="9360"/>
                  </a:cubicBezTo>
                  <a:cubicBezTo>
                    <a:pt x="14696" y="5760"/>
                    <a:pt x="18148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3" name="Line"/>
            <p:cNvSpPr/>
            <p:nvPr/>
          </p:nvSpPr>
          <p:spPr>
            <a:xfrm>
              <a:off x="10337799" y="4295956"/>
              <a:ext cx="565151" cy="41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7" fill="norm" stroke="1" extrusionOk="0">
                  <a:moveTo>
                    <a:pt x="0" y="20967"/>
                  </a:moveTo>
                  <a:cubicBezTo>
                    <a:pt x="2508" y="16647"/>
                    <a:pt x="5016" y="12327"/>
                    <a:pt x="7564" y="8547"/>
                  </a:cubicBezTo>
                  <a:cubicBezTo>
                    <a:pt x="10112" y="4767"/>
                    <a:pt x="12701" y="1527"/>
                    <a:pt x="15047" y="447"/>
                  </a:cubicBezTo>
                  <a:cubicBezTo>
                    <a:pt x="17393" y="-633"/>
                    <a:pt x="19497" y="447"/>
                    <a:pt x="21600" y="1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4" name="Line"/>
            <p:cNvSpPr/>
            <p:nvPr/>
          </p:nvSpPr>
          <p:spPr>
            <a:xfrm>
              <a:off x="10433050" y="4381499"/>
              <a:ext cx="527050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49" y="18000"/>
                    <a:pt x="5899" y="14400"/>
                    <a:pt x="8805" y="10800"/>
                  </a:cubicBezTo>
                  <a:cubicBezTo>
                    <a:pt x="11711" y="7200"/>
                    <a:pt x="14573" y="3600"/>
                    <a:pt x="16699" y="1800"/>
                  </a:cubicBezTo>
                  <a:cubicBezTo>
                    <a:pt x="18824" y="0"/>
                    <a:pt x="2021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5" name="Line"/>
            <p:cNvSpPr/>
            <p:nvPr/>
          </p:nvSpPr>
          <p:spPr>
            <a:xfrm>
              <a:off x="10495421" y="4457700"/>
              <a:ext cx="382130" cy="22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0874" fill="norm" stroke="1" extrusionOk="0">
                  <a:moveTo>
                    <a:pt x="1495" y="5891"/>
                  </a:moveTo>
                  <a:cubicBezTo>
                    <a:pt x="779" y="9818"/>
                    <a:pt x="63" y="13745"/>
                    <a:pt x="4" y="16691"/>
                  </a:cubicBezTo>
                  <a:cubicBezTo>
                    <a:pt x="-56" y="19636"/>
                    <a:pt x="541" y="21600"/>
                    <a:pt x="2868" y="20618"/>
                  </a:cubicBezTo>
                  <a:cubicBezTo>
                    <a:pt x="5195" y="19636"/>
                    <a:pt x="9252" y="15709"/>
                    <a:pt x="12653" y="11782"/>
                  </a:cubicBezTo>
                  <a:cubicBezTo>
                    <a:pt x="16054" y="7855"/>
                    <a:pt x="18799" y="3927"/>
                    <a:pt x="2154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6" name="Line"/>
            <p:cNvSpPr/>
            <p:nvPr/>
          </p:nvSpPr>
          <p:spPr>
            <a:xfrm>
              <a:off x="10629900" y="4540250"/>
              <a:ext cx="184150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7" name="Line"/>
            <p:cNvSpPr/>
            <p:nvPr/>
          </p:nvSpPr>
          <p:spPr>
            <a:xfrm>
              <a:off x="8172450" y="4903919"/>
              <a:ext cx="117312" cy="510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2" h="21448" fill="norm" stroke="1" extrusionOk="0">
                  <a:moveTo>
                    <a:pt x="0" y="9795"/>
                  </a:moveTo>
                  <a:cubicBezTo>
                    <a:pt x="379" y="12106"/>
                    <a:pt x="758" y="14417"/>
                    <a:pt x="947" y="16106"/>
                  </a:cubicBezTo>
                  <a:cubicBezTo>
                    <a:pt x="1137" y="17795"/>
                    <a:pt x="1137" y="18861"/>
                    <a:pt x="947" y="19750"/>
                  </a:cubicBezTo>
                  <a:cubicBezTo>
                    <a:pt x="758" y="20639"/>
                    <a:pt x="379" y="21350"/>
                    <a:pt x="189" y="21439"/>
                  </a:cubicBezTo>
                  <a:cubicBezTo>
                    <a:pt x="0" y="21528"/>
                    <a:pt x="0" y="20995"/>
                    <a:pt x="189" y="19128"/>
                  </a:cubicBezTo>
                  <a:cubicBezTo>
                    <a:pt x="379" y="17261"/>
                    <a:pt x="758" y="14061"/>
                    <a:pt x="1705" y="11439"/>
                  </a:cubicBezTo>
                  <a:cubicBezTo>
                    <a:pt x="2653" y="8817"/>
                    <a:pt x="4168" y="6772"/>
                    <a:pt x="5684" y="5128"/>
                  </a:cubicBezTo>
                  <a:cubicBezTo>
                    <a:pt x="7200" y="3484"/>
                    <a:pt x="8716" y="2239"/>
                    <a:pt x="10232" y="1395"/>
                  </a:cubicBezTo>
                  <a:cubicBezTo>
                    <a:pt x="11747" y="550"/>
                    <a:pt x="13263" y="106"/>
                    <a:pt x="14779" y="17"/>
                  </a:cubicBezTo>
                  <a:cubicBezTo>
                    <a:pt x="16295" y="-72"/>
                    <a:pt x="17811" y="195"/>
                    <a:pt x="19137" y="817"/>
                  </a:cubicBezTo>
                  <a:cubicBezTo>
                    <a:pt x="20463" y="1439"/>
                    <a:pt x="21600" y="2417"/>
                    <a:pt x="20653" y="3661"/>
                  </a:cubicBezTo>
                  <a:cubicBezTo>
                    <a:pt x="19705" y="4906"/>
                    <a:pt x="16674" y="6417"/>
                    <a:pt x="13263" y="7439"/>
                  </a:cubicBezTo>
                  <a:cubicBezTo>
                    <a:pt x="9853" y="8461"/>
                    <a:pt x="6063" y="8995"/>
                    <a:pt x="2274" y="95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8" name="Line"/>
            <p:cNvSpPr/>
            <p:nvPr/>
          </p:nvSpPr>
          <p:spPr>
            <a:xfrm>
              <a:off x="8265255" y="5168900"/>
              <a:ext cx="186596" cy="219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505" fill="norm" stroke="1" extrusionOk="0">
                  <a:moveTo>
                    <a:pt x="280" y="6854"/>
                  </a:moveTo>
                  <a:cubicBezTo>
                    <a:pt x="38" y="5608"/>
                    <a:pt x="-205" y="4362"/>
                    <a:pt x="280" y="3738"/>
                  </a:cubicBezTo>
                  <a:cubicBezTo>
                    <a:pt x="766" y="3115"/>
                    <a:pt x="1979" y="3115"/>
                    <a:pt x="3799" y="3323"/>
                  </a:cubicBezTo>
                  <a:cubicBezTo>
                    <a:pt x="5620" y="3531"/>
                    <a:pt x="8047" y="3946"/>
                    <a:pt x="10110" y="6023"/>
                  </a:cubicBezTo>
                  <a:cubicBezTo>
                    <a:pt x="12173" y="8100"/>
                    <a:pt x="13871" y="11838"/>
                    <a:pt x="14721" y="14331"/>
                  </a:cubicBezTo>
                  <a:cubicBezTo>
                    <a:pt x="15570" y="16823"/>
                    <a:pt x="15570" y="18069"/>
                    <a:pt x="14964" y="19212"/>
                  </a:cubicBezTo>
                  <a:cubicBezTo>
                    <a:pt x="14357" y="20354"/>
                    <a:pt x="13143" y="21392"/>
                    <a:pt x="12173" y="21496"/>
                  </a:cubicBezTo>
                  <a:cubicBezTo>
                    <a:pt x="11202" y="21600"/>
                    <a:pt x="10474" y="20769"/>
                    <a:pt x="10231" y="18381"/>
                  </a:cubicBezTo>
                  <a:cubicBezTo>
                    <a:pt x="9988" y="15992"/>
                    <a:pt x="10231" y="12046"/>
                    <a:pt x="11566" y="8723"/>
                  </a:cubicBezTo>
                  <a:cubicBezTo>
                    <a:pt x="12901" y="5400"/>
                    <a:pt x="15328" y="2700"/>
                    <a:pt x="17148" y="1350"/>
                  </a:cubicBezTo>
                  <a:cubicBezTo>
                    <a:pt x="18968" y="0"/>
                    <a:pt x="20182" y="0"/>
                    <a:pt x="2139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9" name="Line"/>
            <p:cNvSpPr/>
            <p:nvPr/>
          </p:nvSpPr>
          <p:spPr>
            <a:xfrm>
              <a:off x="8545482" y="5041138"/>
              <a:ext cx="115323" cy="324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6" h="21371" fill="norm" stroke="1" extrusionOk="0">
                  <a:moveTo>
                    <a:pt x="19616" y="4648"/>
                  </a:moveTo>
                  <a:cubicBezTo>
                    <a:pt x="19995" y="3952"/>
                    <a:pt x="20374" y="3255"/>
                    <a:pt x="20564" y="2419"/>
                  </a:cubicBezTo>
                  <a:cubicBezTo>
                    <a:pt x="20753" y="1583"/>
                    <a:pt x="20753" y="607"/>
                    <a:pt x="19048" y="189"/>
                  </a:cubicBezTo>
                  <a:cubicBezTo>
                    <a:pt x="17342" y="-229"/>
                    <a:pt x="13932" y="-90"/>
                    <a:pt x="10142" y="2001"/>
                  </a:cubicBezTo>
                  <a:cubicBezTo>
                    <a:pt x="6353" y="4091"/>
                    <a:pt x="2185" y="8132"/>
                    <a:pt x="669" y="11546"/>
                  </a:cubicBezTo>
                  <a:cubicBezTo>
                    <a:pt x="-847" y="14961"/>
                    <a:pt x="290" y="17748"/>
                    <a:pt x="3321" y="19281"/>
                  </a:cubicBezTo>
                  <a:cubicBezTo>
                    <a:pt x="6353" y="20814"/>
                    <a:pt x="11279" y="21092"/>
                    <a:pt x="16206" y="213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0" name="Line"/>
            <p:cNvSpPr/>
            <p:nvPr/>
          </p:nvSpPr>
          <p:spPr>
            <a:xfrm>
              <a:off x="8704109" y="5000806"/>
              <a:ext cx="103342" cy="303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245" fill="norm" stroke="1" extrusionOk="0">
                  <a:moveTo>
                    <a:pt x="14611" y="10417"/>
                  </a:moveTo>
                  <a:cubicBezTo>
                    <a:pt x="12451" y="13968"/>
                    <a:pt x="10291" y="17518"/>
                    <a:pt x="8995" y="18850"/>
                  </a:cubicBezTo>
                  <a:cubicBezTo>
                    <a:pt x="7699" y="20181"/>
                    <a:pt x="7267" y="19294"/>
                    <a:pt x="7483" y="16261"/>
                  </a:cubicBezTo>
                  <a:cubicBezTo>
                    <a:pt x="7699" y="13228"/>
                    <a:pt x="8563" y="8050"/>
                    <a:pt x="9643" y="5091"/>
                  </a:cubicBezTo>
                  <a:cubicBezTo>
                    <a:pt x="10723" y="2132"/>
                    <a:pt x="12019" y="1392"/>
                    <a:pt x="13531" y="801"/>
                  </a:cubicBezTo>
                  <a:cubicBezTo>
                    <a:pt x="15043" y="209"/>
                    <a:pt x="16771" y="-235"/>
                    <a:pt x="18283" y="135"/>
                  </a:cubicBezTo>
                  <a:cubicBezTo>
                    <a:pt x="19795" y="505"/>
                    <a:pt x="21091" y="1688"/>
                    <a:pt x="21091" y="3907"/>
                  </a:cubicBezTo>
                  <a:cubicBezTo>
                    <a:pt x="21091" y="6127"/>
                    <a:pt x="19795" y="9381"/>
                    <a:pt x="18499" y="11305"/>
                  </a:cubicBezTo>
                  <a:cubicBezTo>
                    <a:pt x="17203" y="13228"/>
                    <a:pt x="15907" y="13820"/>
                    <a:pt x="14395" y="14338"/>
                  </a:cubicBezTo>
                  <a:cubicBezTo>
                    <a:pt x="12883" y="14855"/>
                    <a:pt x="11155" y="15299"/>
                    <a:pt x="11803" y="15373"/>
                  </a:cubicBezTo>
                  <a:cubicBezTo>
                    <a:pt x="12451" y="15447"/>
                    <a:pt x="15475" y="15151"/>
                    <a:pt x="17419" y="15373"/>
                  </a:cubicBezTo>
                  <a:cubicBezTo>
                    <a:pt x="19363" y="15595"/>
                    <a:pt x="20227" y="16335"/>
                    <a:pt x="20443" y="17149"/>
                  </a:cubicBezTo>
                  <a:cubicBezTo>
                    <a:pt x="20659" y="17962"/>
                    <a:pt x="20227" y="18850"/>
                    <a:pt x="17851" y="19590"/>
                  </a:cubicBezTo>
                  <a:cubicBezTo>
                    <a:pt x="15475" y="20329"/>
                    <a:pt x="11155" y="20921"/>
                    <a:pt x="7483" y="21143"/>
                  </a:cubicBezTo>
                  <a:cubicBezTo>
                    <a:pt x="3811" y="21365"/>
                    <a:pt x="787" y="21217"/>
                    <a:pt x="139" y="20773"/>
                  </a:cubicBezTo>
                  <a:cubicBezTo>
                    <a:pt x="-509" y="20329"/>
                    <a:pt x="1219" y="19590"/>
                    <a:pt x="2947" y="188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1" name="Line"/>
            <p:cNvSpPr/>
            <p:nvPr/>
          </p:nvSpPr>
          <p:spPr>
            <a:xfrm>
              <a:off x="8896350" y="4900083"/>
              <a:ext cx="60607" cy="649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600" fill="norm" stroke="1" extrusionOk="0">
                  <a:moveTo>
                    <a:pt x="17876" y="1970"/>
                  </a:moveTo>
                  <a:cubicBezTo>
                    <a:pt x="17876" y="1548"/>
                    <a:pt x="17876" y="1126"/>
                    <a:pt x="18248" y="739"/>
                  </a:cubicBezTo>
                  <a:cubicBezTo>
                    <a:pt x="18621" y="352"/>
                    <a:pt x="19366" y="0"/>
                    <a:pt x="20110" y="0"/>
                  </a:cubicBezTo>
                  <a:cubicBezTo>
                    <a:pt x="20855" y="0"/>
                    <a:pt x="21600" y="352"/>
                    <a:pt x="21228" y="1689"/>
                  </a:cubicBezTo>
                  <a:cubicBezTo>
                    <a:pt x="20855" y="3025"/>
                    <a:pt x="19366" y="5347"/>
                    <a:pt x="17131" y="7845"/>
                  </a:cubicBezTo>
                  <a:cubicBezTo>
                    <a:pt x="14897" y="10343"/>
                    <a:pt x="11917" y="13016"/>
                    <a:pt x="8938" y="15338"/>
                  </a:cubicBezTo>
                  <a:cubicBezTo>
                    <a:pt x="5959" y="17660"/>
                    <a:pt x="2979" y="1963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2" name="Line"/>
            <p:cNvSpPr/>
            <p:nvPr/>
          </p:nvSpPr>
          <p:spPr>
            <a:xfrm>
              <a:off x="8997950" y="5020733"/>
              <a:ext cx="153626" cy="389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600" fill="norm" stroke="1" extrusionOk="0">
                  <a:moveTo>
                    <a:pt x="0" y="21600"/>
                  </a:moveTo>
                  <a:cubicBezTo>
                    <a:pt x="888" y="18783"/>
                    <a:pt x="1775" y="15965"/>
                    <a:pt x="3847" y="12913"/>
                  </a:cubicBezTo>
                  <a:cubicBezTo>
                    <a:pt x="5918" y="9861"/>
                    <a:pt x="9173" y="6574"/>
                    <a:pt x="11244" y="4578"/>
                  </a:cubicBezTo>
                  <a:cubicBezTo>
                    <a:pt x="13315" y="2583"/>
                    <a:pt x="14203" y="1878"/>
                    <a:pt x="15238" y="1233"/>
                  </a:cubicBezTo>
                  <a:cubicBezTo>
                    <a:pt x="16274" y="587"/>
                    <a:pt x="17458" y="0"/>
                    <a:pt x="18345" y="0"/>
                  </a:cubicBezTo>
                  <a:cubicBezTo>
                    <a:pt x="19233" y="0"/>
                    <a:pt x="19825" y="587"/>
                    <a:pt x="20121" y="2759"/>
                  </a:cubicBezTo>
                  <a:cubicBezTo>
                    <a:pt x="20416" y="4930"/>
                    <a:pt x="20416" y="8687"/>
                    <a:pt x="20416" y="11270"/>
                  </a:cubicBezTo>
                  <a:cubicBezTo>
                    <a:pt x="20416" y="13852"/>
                    <a:pt x="20416" y="15261"/>
                    <a:pt x="20712" y="16317"/>
                  </a:cubicBezTo>
                  <a:cubicBezTo>
                    <a:pt x="21008" y="17374"/>
                    <a:pt x="21600" y="18078"/>
                    <a:pt x="21452" y="18078"/>
                  </a:cubicBezTo>
                  <a:cubicBezTo>
                    <a:pt x="21304" y="18078"/>
                    <a:pt x="20416" y="17374"/>
                    <a:pt x="19529" y="166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3" name="Line"/>
            <p:cNvSpPr/>
            <p:nvPr/>
          </p:nvSpPr>
          <p:spPr>
            <a:xfrm>
              <a:off x="9049235" y="5200650"/>
              <a:ext cx="170966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600" fill="norm" stroke="1" extrusionOk="0">
                  <a:moveTo>
                    <a:pt x="2310" y="21600"/>
                  </a:moveTo>
                  <a:cubicBezTo>
                    <a:pt x="993" y="20700"/>
                    <a:pt x="-324" y="19800"/>
                    <a:pt x="71" y="18900"/>
                  </a:cubicBezTo>
                  <a:cubicBezTo>
                    <a:pt x="466" y="18000"/>
                    <a:pt x="2574" y="17100"/>
                    <a:pt x="6393" y="13950"/>
                  </a:cubicBezTo>
                  <a:cubicBezTo>
                    <a:pt x="10213" y="10800"/>
                    <a:pt x="15744" y="5400"/>
                    <a:pt x="2127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4" name="Line"/>
            <p:cNvSpPr/>
            <p:nvPr/>
          </p:nvSpPr>
          <p:spPr>
            <a:xfrm>
              <a:off x="9251950" y="4972050"/>
              <a:ext cx="150324" cy="501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0" h="21600" fill="norm" stroke="1" extrusionOk="0">
                  <a:moveTo>
                    <a:pt x="7881" y="0"/>
                  </a:moveTo>
                  <a:cubicBezTo>
                    <a:pt x="12259" y="2643"/>
                    <a:pt x="16638" y="5286"/>
                    <a:pt x="18973" y="7792"/>
                  </a:cubicBezTo>
                  <a:cubicBezTo>
                    <a:pt x="21308" y="10299"/>
                    <a:pt x="21600" y="12668"/>
                    <a:pt x="18097" y="14947"/>
                  </a:cubicBezTo>
                  <a:cubicBezTo>
                    <a:pt x="14595" y="17225"/>
                    <a:pt x="7297" y="1941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795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9744572" y="1680633"/>
              <a:ext cx="116978" cy="717551"/>
            </a:xfrm>
            <a:prstGeom prst="rect">
              <a:avLst/>
            </a:prstGeom>
            <a:effectLst/>
          </p:spPr>
        </p:pic>
        <p:pic>
          <p:nvPicPr>
            <p:cNvPr id="1797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9721850" y="1581513"/>
              <a:ext cx="1599775" cy="860148"/>
            </a:xfrm>
            <a:prstGeom prst="rect">
              <a:avLst/>
            </a:prstGeom>
            <a:effectLst/>
          </p:spPr>
        </p:pic>
        <p:pic>
          <p:nvPicPr>
            <p:cNvPr id="1799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9815971" y="2331458"/>
              <a:ext cx="1519035" cy="130226"/>
            </a:xfrm>
            <a:prstGeom prst="rect">
              <a:avLst/>
            </a:prstGeom>
            <a:effectLst/>
          </p:spPr>
        </p:pic>
        <p:pic>
          <p:nvPicPr>
            <p:cNvPr id="1801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10177837" y="1626511"/>
              <a:ext cx="702535" cy="290244"/>
            </a:xfrm>
            <a:prstGeom prst="rect">
              <a:avLst/>
            </a:prstGeom>
            <a:effectLst/>
          </p:spPr>
        </p:pic>
        <p:pic>
          <p:nvPicPr>
            <p:cNvPr id="1803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10149993" y="1616987"/>
              <a:ext cx="741387" cy="266847"/>
            </a:xfrm>
            <a:prstGeom prst="rect">
              <a:avLst/>
            </a:prstGeom>
            <a:effectLst/>
          </p:spPr>
        </p:pic>
        <p:sp>
          <p:nvSpPr>
            <p:cNvPr id="1805" name="Line"/>
            <p:cNvSpPr/>
            <p:nvPr/>
          </p:nvSpPr>
          <p:spPr>
            <a:xfrm>
              <a:off x="9734550" y="5288327"/>
              <a:ext cx="215900" cy="13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2965" y="11040"/>
                    <a:pt x="5929" y="1783"/>
                    <a:pt x="9529" y="240"/>
                  </a:cubicBezTo>
                  <a:cubicBezTo>
                    <a:pt x="13129" y="-1303"/>
                    <a:pt x="17365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6" name="Line"/>
            <p:cNvSpPr/>
            <p:nvPr/>
          </p:nvSpPr>
          <p:spPr>
            <a:xfrm>
              <a:off x="9740900" y="5391150"/>
              <a:ext cx="203200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75" y="14400"/>
                    <a:pt x="12150" y="7200"/>
                    <a:pt x="15750" y="3600"/>
                  </a:cubicBezTo>
                  <a:cubicBezTo>
                    <a:pt x="19350" y="0"/>
                    <a:pt x="2047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7" name="Line"/>
            <p:cNvSpPr/>
            <p:nvPr/>
          </p:nvSpPr>
          <p:spPr>
            <a:xfrm>
              <a:off x="10585449" y="5467350"/>
              <a:ext cx="635264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600" fill="norm" stroke="1" extrusionOk="0">
                  <a:moveTo>
                    <a:pt x="0" y="4320"/>
                  </a:moveTo>
                  <a:cubicBezTo>
                    <a:pt x="2799" y="2880"/>
                    <a:pt x="5597" y="1440"/>
                    <a:pt x="8324" y="720"/>
                  </a:cubicBezTo>
                  <a:cubicBezTo>
                    <a:pt x="11051" y="0"/>
                    <a:pt x="13706" y="0"/>
                    <a:pt x="15787" y="0"/>
                  </a:cubicBezTo>
                  <a:cubicBezTo>
                    <a:pt x="17868" y="0"/>
                    <a:pt x="19375" y="0"/>
                    <a:pt x="20308" y="1440"/>
                  </a:cubicBezTo>
                  <a:cubicBezTo>
                    <a:pt x="21241" y="2880"/>
                    <a:pt x="21600" y="5760"/>
                    <a:pt x="21528" y="9360"/>
                  </a:cubicBezTo>
                  <a:cubicBezTo>
                    <a:pt x="21456" y="12960"/>
                    <a:pt x="20954" y="17280"/>
                    <a:pt x="2045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808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0636250" y="5124450"/>
              <a:ext cx="400050" cy="82550"/>
            </a:xfrm>
            <a:prstGeom prst="rect">
              <a:avLst/>
            </a:prstGeom>
            <a:effectLst/>
          </p:spPr>
        </p:pic>
        <p:pic>
          <p:nvPicPr>
            <p:cNvPr id="1810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10636250" y="5175250"/>
              <a:ext cx="368300" cy="114300"/>
            </a:xfrm>
            <a:prstGeom prst="rect">
              <a:avLst/>
            </a:prstGeom>
            <a:effectLst/>
          </p:spPr>
        </p:pic>
        <p:pic>
          <p:nvPicPr>
            <p:cNvPr id="1812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10636250" y="5156625"/>
              <a:ext cx="311150" cy="87834"/>
            </a:xfrm>
            <a:prstGeom prst="rect">
              <a:avLst/>
            </a:prstGeom>
            <a:effectLst/>
          </p:spPr>
        </p:pic>
        <p:pic>
          <p:nvPicPr>
            <p:cNvPr id="1814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10728272" y="5150114"/>
              <a:ext cx="291412" cy="132293"/>
            </a:xfrm>
            <a:prstGeom prst="rect">
              <a:avLst/>
            </a:prstGeom>
            <a:effectLst/>
          </p:spPr>
        </p:pic>
        <p:pic>
          <p:nvPicPr>
            <p:cNvPr id="1816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10598414" y="5683250"/>
              <a:ext cx="75937" cy="287867"/>
            </a:xfrm>
            <a:prstGeom prst="rect">
              <a:avLst/>
            </a:prstGeom>
            <a:effectLst/>
          </p:spPr>
        </p:pic>
        <p:pic>
          <p:nvPicPr>
            <p:cNvPr id="1818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10541000" y="5588425"/>
              <a:ext cx="785284" cy="467359"/>
            </a:xfrm>
            <a:prstGeom prst="rect">
              <a:avLst/>
            </a:prstGeom>
            <a:effectLst/>
          </p:spPr>
        </p:pic>
        <p:pic>
          <p:nvPicPr>
            <p:cNvPr id="1820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11318645" y="5907231"/>
              <a:ext cx="234465" cy="342299"/>
            </a:xfrm>
            <a:prstGeom prst="rect">
              <a:avLst/>
            </a:prstGeom>
            <a:effectLst/>
          </p:spPr>
        </p:pic>
        <p:pic>
          <p:nvPicPr>
            <p:cNvPr id="1822" name="Line Line" descr="Line Lin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11322050" y="6064250"/>
              <a:ext cx="241300" cy="76200"/>
            </a:xfrm>
            <a:prstGeom prst="rect">
              <a:avLst/>
            </a:prstGeom>
            <a:effectLst/>
          </p:spPr>
        </p:pic>
        <p:pic>
          <p:nvPicPr>
            <p:cNvPr id="1824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10606616" y="5620661"/>
              <a:ext cx="620162" cy="405490"/>
            </a:xfrm>
            <a:prstGeom prst="rect">
              <a:avLst/>
            </a:prstGeom>
            <a:effectLst/>
          </p:spPr>
        </p:pic>
        <p:sp>
          <p:nvSpPr>
            <p:cNvPr id="1826" name="Line"/>
            <p:cNvSpPr/>
            <p:nvPr/>
          </p:nvSpPr>
          <p:spPr>
            <a:xfrm>
              <a:off x="444260" y="978263"/>
              <a:ext cx="7126011" cy="1983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8" h="21577" fill="norm" stroke="1" extrusionOk="0">
                  <a:moveTo>
                    <a:pt x="3673" y="1930"/>
                  </a:moveTo>
                  <a:cubicBezTo>
                    <a:pt x="3667" y="1631"/>
                    <a:pt x="3661" y="1332"/>
                    <a:pt x="3625" y="1113"/>
                  </a:cubicBezTo>
                  <a:cubicBezTo>
                    <a:pt x="3590" y="894"/>
                    <a:pt x="3526" y="756"/>
                    <a:pt x="3369" y="652"/>
                  </a:cubicBezTo>
                  <a:cubicBezTo>
                    <a:pt x="3212" y="549"/>
                    <a:pt x="2962" y="480"/>
                    <a:pt x="2738" y="526"/>
                  </a:cubicBezTo>
                  <a:cubicBezTo>
                    <a:pt x="2513" y="572"/>
                    <a:pt x="2315" y="733"/>
                    <a:pt x="2106" y="1078"/>
                  </a:cubicBezTo>
                  <a:cubicBezTo>
                    <a:pt x="1898" y="1424"/>
                    <a:pt x="1680" y="1953"/>
                    <a:pt x="1488" y="2529"/>
                  </a:cubicBezTo>
                  <a:cubicBezTo>
                    <a:pt x="1296" y="3105"/>
                    <a:pt x="1129" y="3726"/>
                    <a:pt x="981" y="4314"/>
                  </a:cubicBezTo>
                  <a:cubicBezTo>
                    <a:pt x="834" y="4901"/>
                    <a:pt x="706" y="5454"/>
                    <a:pt x="581" y="6018"/>
                  </a:cubicBezTo>
                  <a:cubicBezTo>
                    <a:pt x="456" y="6582"/>
                    <a:pt x="334" y="7158"/>
                    <a:pt x="238" y="7848"/>
                  </a:cubicBezTo>
                  <a:cubicBezTo>
                    <a:pt x="142" y="8539"/>
                    <a:pt x="71" y="9345"/>
                    <a:pt x="33" y="10163"/>
                  </a:cubicBezTo>
                  <a:cubicBezTo>
                    <a:pt x="-6" y="10980"/>
                    <a:pt x="-12" y="11809"/>
                    <a:pt x="23" y="12466"/>
                  </a:cubicBezTo>
                  <a:cubicBezTo>
                    <a:pt x="59" y="13122"/>
                    <a:pt x="135" y="13605"/>
                    <a:pt x="273" y="13951"/>
                  </a:cubicBezTo>
                  <a:cubicBezTo>
                    <a:pt x="411" y="14296"/>
                    <a:pt x="610" y="14503"/>
                    <a:pt x="821" y="14619"/>
                  </a:cubicBezTo>
                  <a:cubicBezTo>
                    <a:pt x="1033" y="14734"/>
                    <a:pt x="1257" y="14757"/>
                    <a:pt x="1465" y="14734"/>
                  </a:cubicBezTo>
                  <a:cubicBezTo>
                    <a:pt x="1674" y="14711"/>
                    <a:pt x="1866" y="14642"/>
                    <a:pt x="2081" y="14526"/>
                  </a:cubicBezTo>
                  <a:cubicBezTo>
                    <a:pt x="2295" y="14411"/>
                    <a:pt x="2533" y="14250"/>
                    <a:pt x="2770" y="14089"/>
                  </a:cubicBezTo>
                  <a:cubicBezTo>
                    <a:pt x="3007" y="13928"/>
                    <a:pt x="3244" y="13767"/>
                    <a:pt x="3488" y="13617"/>
                  </a:cubicBezTo>
                  <a:cubicBezTo>
                    <a:pt x="3731" y="13467"/>
                    <a:pt x="3981" y="13329"/>
                    <a:pt x="4221" y="13214"/>
                  </a:cubicBezTo>
                  <a:cubicBezTo>
                    <a:pt x="4462" y="13099"/>
                    <a:pt x="4693" y="13007"/>
                    <a:pt x="4917" y="12926"/>
                  </a:cubicBezTo>
                  <a:cubicBezTo>
                    <a:pt x="5141" y="12845"/>
                    <a:pt x="5359" y="12776"/>
                    <a:pt x="5577" y="12684"/>
                  </a:cubicBezTo>
                  <a:cubicBezTo>
                    <a:pt x="5795" y="12592"/>
                    <a:pt x="6013" y="12477"/>
                    <a:pt x="6231" y="12362"/>
                  </a:cubicBezTo>
                  <a:cubicBezTo>
                    <a:pt x="6449" y="12247"/>
                    <a:pt x="6667" y="12132"/>
                    <a:pt x="6891" y="12028"/>
                  </a:cubicBezTo>
                  <a:cubicBezTo>
                    <a:pt x="7115" y="11924"/>
                    <a:pt x="7346" y="11832"/>
                    <a:pt x="7574" y="11752"/>
                  </a:cubicBezTo>
                  <a:cubicBezTo>
                    <a:pt x="7801" y="11671"/>
                    <a:pt x="8026" y="11602"/>
                    <a:pt x="8243" y="11544"/>
                  </a:cubicBezTo>
                  <a:cubicBezTo>
                    <a:pt x="8461" y="11487"/>
                    <a:pt x="8673" y="11441"/>
                    <a:pt x="8891" y="11395"/>
                  </a:cubicBezTo>
                  <a:cubicBezTo>
                    <a:pt x="9109" y="11349"/>
                    <a:pt x="9333" y="11303"/>
                    <a:pt x="9548" y="11303"/>
                  </a:cubicBezTo>
                  <a:cubicBezTo>
                    <a:pt x="9762" y="11303"/>
                    <a:pt x="9968" y="11349"/>
                    <a:pt x="10173" y="11487"/>
                  </a:cubicBezTo>
                  <a:cubicBezTo>
                    <a:pt x="10378" y="11625"/>
                    <a:pt x="10583" y="11855"/>
                    <a:pt x="10785" y="12120"/>
                  </a:cubicBezTo>
                  <a:cubicBezTo>
                    <a:pt x="10987" y="12385"/>
                    <a:pt x="11185" y="12684"/>
                    <a:pt x="11394" y="12972"/>
                  </a:cubicBezTo>
                  <a:cubicBezTo>
                    <a:pt x="11602" y="13260"/>
                    <a:pt x="11820" y="13536"/>
                    <a:pt x="12038" y="13847"/>
                  </a:cubicBezTo>
                  <a:cubicBezTo>
                    <a:pt x="12256" y="14158"/>
                    <a:pt x="12474" y="14503"/>
                    <a:pt x="12692" y="14872"/>
                  </a:cubicBezTo>
                  <a:cubicBezTo>
                    <a:pt x="12910" y="15240"/>
                    <a:pt x="13127" y="15632"/>
                    <a:pt x="13326" y="15989"/>
                  </a:cubicBezTo>
                  <a:cubicBezTo>
                    <a:pt x="13525" y="16346"/>
                    <a:pt x="13704" y="16668"/>
                    <a:pt x="13897" y="17025"/>
                  </a:cubicBezTo>
                  <a:cubicBezTo>
                    <a:pt x="14089" y="17382"/>
                    <a:pt x="14294" y="17773"/>
                    <a:pt x="14496" y="18142"/>
                  </a:cubicBezTo>
                  <a:cubicBezTo>
                    <a:pt x="14698" y="18510"/>
                    <a:pt x="14896" y="18856"/>
                    <a:pt x="15092" y="19201"/>
                  </a:cubicBezTo>
                  <a:cubicBezTo>
                    <a:pt x="15287" y="19547"/>
                    <a:pt x="15480" y="19892"/>
                    <a:pt x="15666" y="20203"/>
                  </a:cubicBezTo>
                  <a:cubicBezTo>
                    <a:pt x="15852" y="20514"/>
                    <a:pt x="16031" y="20790"/>
                    <a:pt x="16246" y="21009"/>
                  </a:cubicBezTo>
                  <a:cubicBezTo>
                    <a:pt x="16460" y="21228"/>
                    <a:pt x="16710" y="21389"/>
                    <a:pt x="16957" y="21481"/>
                  </a:cubicBezTo>
                  <a:cubicBezTo>
                    <a:pt x="17204" y="21573"/>
                    <a:pt x="17447" y="21596"/>
                    <a:pt x="17694" y="21561"/>
                  </a:cubicBezTo>
                  <a:cubicBezTo>
                    <a:pt x="17941" y="21527"/>
                    <a:pt x="18191" y="21435"/>
                    <a:pt x="18441" y="21285"/>
                  </a:cubicBezTo>
                  <a:cubicBezTo>
                    <a:pt x="18691" y="21135"/>
                    <a:pt x="18941" y="20928"/>
                    <a:pt x="19188" y="20663"/>
                  </a:cubicBezTo>
                  <a:cubicBezTo>
                    <a:pt x="19434" y="20399"/>
                    <a:pt x="19678" y="20076"/>
                    <a:pt x="19909" y="19685"/>
                  </a:cubicBezTo>
                  <a:cubicBezTo>
                    <a:pt x="20139" y="19293"/>
                    <a:pt x="20357" y="18833"/>
                    <a:pt x="20550" y="18303"/>
                  </a:cubicBezTo>
                  <a:cubicBezTo>
                    <a:pt x="20742" y="17773"/>
                    <a:pt x="20909" y="17175"/>
                    <a:pt x="21050" y="16518"/>
                  </a:cubicBezTo>
                  <a:cubicBezTo>
                    <a:pt x="21191" y="15862"/>
                    <a:pt x="21306" y="15148"/>
                    <a:pt x="21389" y="14377"/>
                  </a:cubicBezTo>
                  <a:cubicBezTo>
                    <a:pt x="21473" y="13605"/>
                    <a:pt x="21524" y="12776"/>
                    <a:pt x="21553" y="11913"/>
                  </a:cubicBezTo>
                  <a:cubicBezTo>
                    <a:pt x="21582" y="11049"/>
                    <a:pt x="21588" y="10151"/>
                    <a:pt x="21562" y="9391"/>
                  </a:cubicBezTo>
                  <a:cubicBezTo>
                    <a:pt x="21537" y="8631"/>
                    <a:pt x="21479" y="8010"/>
                    <a:pt x="21380" y="7376"/>
                  </a:cubicBezTo>
                  <a:cubicBezTo>
                    <a:pt x="21280" y="6743"/>
                    <a:pt x="21139" y="6098"/>
                    <a:pt x="20969" y="5534"/>
                  </a:cubicBezTo>
                  <a:cubicBezTo>
                    <a:pt x="20800" y="4970"/>
                    <a:pt x="20601" y="4486"/>
                    <a:pt x="20389" y="4072"/>
                  </a:cubicBezTo>
                  <a:cubicBezTo>
                    <a:pt x="20178" y="3657"/>
                    <a:pt x="19954" y="3312"/>
                    <a:pt x="19745" y="3024"/>
                  </a:cubicBezTo>
                  <a:cubicBezTo>
                    <a:pt x="19537" y="2736"/>
                    <a:pt x="19345" y="2506"/>
                    <a:pt x="19143" y="2310"/>
                  </a:cubicBezTo>
                  <a:cubicBezTo>
                    <a:pt x="18941" y="2115"/>
                    <a:pt x="18729" y="1953"/>
                    <a:pt x="18489" y="1792"/>
                  </a:cubicBezTo>
                  <a:cubicBezTo>
                    <a:pt x="18249" y="1631"/>
                    <a:pt x="17979" y="1470"/>
                    <a:pt x="17720" y="1332"/>
                  </a:cubicBezTo>
                  <a:cubicBezTo>
                    <a:pt x="17460" y="1193"/>
                    <a:pt x="17210" y="1078"/>
                    <a:pt x="16960" y="975"/>
                  </a:cubicBezTo>
                  <a:cubicBezTo>
                    <a:pt x="16710" y="871"/>
                    <a:pt x="16460" y="779"/>
                    <a:pt x="16201" y="687"/>
                  </a:cubicBezTo>
                  <a:cubicBezTo>
                    <a:pt x="15941" y="595"/>
                    <a:pt x="15672" y="503"/>
                    <a:pt x="15403" y="422"/>
                  </a:cubicBezTo>
                  <a:cubicBezTo>
                    <a:pt x="15134" y="341"/>
                    <a:pt x="14864" y="272"/>
                    <a:pt x="14621" y="215"/>
                  </a:cubicBezTo>
                  <a:cubicBezTo>
                    <a:pt x="14377" y="157"/>
                    <a:pt x="14159" y="111"/>
                    <a:pt x="13941" y="88"/>
                  </a:cubicBezTo>
                  <a:cubicBezTo>
                    <a:pt x="13724" y="65"/>
                    <a:pt x="13506" y="65"/>
                    <a:pt x="13281" y="54"/>
                  </a:cubicBezTo>
                  <a:cubicBezTo>
                    <a:pt x="13057" y="42"/>
                    <a:pt x="12826" y="19"/>
                    <a:pt x="12595" y="8"/>
                  </a:cubicBezTo>
                  <a:cubicBezTo>
                    <a:pt x="12365" y="-4"/>
                    <a:pt x="12134" y="-4"/>
                    <a:pt x="11900" y="19"/>
                  </a:cubicBezTo>
                  <a:cubicBezTo>
                    <a:pt x="11666" y="42"/>
                    <a:pt x="11429" y="88"/>
                    <a:pt x="11189" y="134"/>
                  </a:cubicBezTo>
                  <a:cubicBezTo>
                    <a:pt x="10948" y="180"/>
                    <a:pt x="10705" y="226"/>
                    <a:pt x="10461" y="272"/>
                  </a:cubicBezTo>
                  <a:cubicBezTo>
                    <a:pt x="10218" y="318"/>
                    <a:pt x="9974" y="364"/>
                    <a:pt x="9724" y="422"/>
                  </a:cubicBezTo>
                  <a:cubicBezTo>
                    <a:pt x="9474" y="480"/>
                    <a:pt x="9218" y="549"/>
                    <a:pt x="8955" y="606"/>
                  </a:cubicBezTo>
                  <a:cubicBezTo>
                    <a:pt x="8692" y="664"/>
                    <a:pt x="8423" y="710"/>
                    <a:pt x="8176" y="756"/>
                  </a:cubicBezTo>
                  <a:cubicBezTo>
                    <a:pt x="7929" y="802"/>
                    <a:pt x="7705" y="848"/>
                    <a:pt x="7487" y="906"/>
                  </a:cubicBezTo>
                  <a:cubicBezTo>
                    <a:pt x="7269" y="963"/>
                    <a:pt x="7058" y="1032"/>
                    <a:pt x="6840" y="1090"/>
                  </a:cubicBezTo>
                  <a:cubicBezTo>
                    <a:pt x="6622" y="1147"/>
                    <a:pt x="6397" y="1193"/>
                    <a:pt x="6183" y="1239"/>
                  </a:cubicBezTo>
                  <a:cubicBezTo>
                    <a:pt x="5968" y="1286"/>
                    <a:pt x="5763" y="1332"/>
                    <a:pt x="5551" y="1401"/>
                  </a:cubicBezTo>
                  <a:cubicBezTo>
                    <a:pt x="5340" y="1470"/>
                    <a:pt x="5122" y="1562"/>
                    <a:pt x="4843" y="1700"/>
                  </a:cubicBezTo>
                  <a:cubicBezTo>
                    <a:pt x="4564" y="1838"/>
                    <a:pt x="4225" y="2022"/>
                    <a:pt x="3927" y="2218"/>
                  </a:cubicBezTo>
                  <a:cubicBezTo>
                    <a:pt x="3629" y="2414"/>
                    <a:pt x="3372" y="2621"/>
                    <a:pt x="3212" y="2771"/>
                  </a:cubicBezTo>
                  <a:cubicBezTo>
                    <a:pt x="3052" y="2921"/>
                    <a:pt x="2988" y="3013"/>
                    <a:pt x="2924" y="31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7" name="Line"/>
            <p:cNvSpPr/>
            <p:nvPr/>
          </p:nvSpPr>
          <p:spPr>
            <a:xfrm>
              <a:off x="1479550" y="3664892"/>
              <a:ext cx="108524" cy="533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5" h="21521" fill="norm" stroke="1" extrusionOk="0">
                  <a:moveTo>
                    <a:pt x="11004" y="8670"/>
                  </a:moveTo>
                  <a:cubicBezTo>
                    <a:pt x="10596" y="11488"/>
                    <a:pt x="10189" y="14305"/>
                    <a:pt x="9985" y="16226"/>
                  </a:cubicBezTo>
                  <a:cubicBezTo>
                    <a:pt x="9781" y="18147"/>
                    <a:pt x="9781" y="19171"/>
                    <a:pt x="9781" y="20025"/>
                  </a:cubicBezTo>
                  <a:cubicBezTo>
                    <a:pt x="9781" y="20879"/>
                    <a:pt x="9781" y="21562"/>
                    <a:pt x="9170" y="21519"/>
                  </a:cubicBezTo>
                  <a:cubicBezTo>
                    <a:pt x="8558" y="21477"/>
                    <a:pt x="7336" y="20708"/>
                    <a:pt x="5909" y="18787"/>
                  </a:cubicBezTo>
                  <a:cubicBezTo>
                    <a:pt x="4483" y="16866"/>
                    <a:pt x="2853" y="13793"/>
                    <a:pt x="2445" y="10762"/>
                  </a:cubicBezTo>
                  <a:cubicBezTo>
                    <a:pt x="2038" y="7731"/>
                    <a:pt x="2853" y="4743"/>
                    <a:pt x="3668" y="3036"/>
                  </a:cubicBezTo>
                  <a:cubicBezTo>
                    <a:pt x="4483" y="1328"/>
                    <a:pt x="5298" y="901"/>
                    <a:pt x="6725" y="560"/>
                  </a:cubicBezTo>
                  <a:cubicBezTo>
                    <a:pt x="8151" y="218"/>
                    <a:pt x="10189" y="-38"/>
                    <a:pt x="12226" y="5"/>
                  </a:cubicBezTo>
                  <a:cubicBezTo>
                    <a:pt x="14264" y="47"/>
                    <a:pt x="16302" y="389"/>
                    <a:pt x="18136" y="1413"/>
                  </a:cubicBezTo>
                  <a:cubicBezTo>
                    <a:pt x="19970" y="2438"/>
                    <a:pt x="21600" y="4145"/>
                    <a:pt x="20581" y="5639"/>
                  </a:cubicBezTo>
                  <a:cubicBezTo>
                    <a:pt x="19562" y="7134"/>
                    <a:pt x="15894" y="8414"/>
                    <a:pt x="12023" y="9396"/>
                  </a:cubicBezTo>
                  <a:cubicBezTo>
                    <a:pt x="8151" y="10378"/>
                    <a:pt x="4075" y="11061"/>
                    <a:pt x="0" y="117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8" name="Line"/>
            <p:cNvSpPr/>
            <p:nvPr/>
          </p:nvSpPr>
          <p:spPr>
            <a:xfrm>
              <a:off x="1595551" y="3930650"/>
              <a:ext cx="188799" cy="224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436" fill="norm" stroke="1" extrusionOk="0">
                  <a:moveTo>
                    <a:pt x="1247" y="9084"/>
                  </a:moveTo>
                  <a:cubicBezTo>
                    <a:pt x="527" y="7873"/>
                    <a:pt x="-193" y="6662"/>
                    <a:pt x="47" y="5955"/>
                  </a:cubicBezTo>
                  <a:cubicBezTo>
                    <a:pt x="287" y="5249"/>
                    <a:pt x="1487" y="5047"/>
                    <a:pt x="3767" y="6056"/>
                  </a:cubicBezTo>
                  <a:cubicBezTo>
                    <a:pt x="6047" y="7065"/>
                    <a:pt x="9407" y="9286"/>
                    <a:pt x="11327" y="11507"/>
                  </a:cubicBezTo>
                  <a:cubicBezTo>
                    <a:pt x="13247" y="13727"/>
                    <a:pt x="13727" y="15948"/>
                    <a:pt x="13967" y="17563"/>
                  </a:cubicBezTo>
                  <a:cubicBezTo>
                    <a:pt x="14207" y="19178"/>
                    <a:pt x="14207" y="20187"/>
                    <a:pt x="13487" y="20793"/>
                  </a:cubicBezTo>
                  <a:cubicBezTo>
                    <a:pt x="12767" y="21398"/>
                    <a:pt x="11327" y="21600"/>
                    <a:pt x="10247" y="21297"/>
                  </a:cubicBezTo>
                  <a:cubicBezTo>
                    <a:pt x="9167" y="20994"/>
                    <a:pt x="8447" y="20187"/>
                    <a:pt x="7847" y="17865"/>
                  </a:cubicBezTo>
                  <a:cubicBezTo>
                    <a:pt x="7247" y="15544"/>
                    <a:pt x="6767" y="11708"/>
                    <a:pt x="9047" y="8479"/>
                  </a:cubicBezTo>
                  <a:cubicBezTo>
                    <a:pt x="11327" y="5249"/>
                    <a:pt x="16367" y="2624"/>
                    <a:pt x="2140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9" name="Line"/>
            <p:cNvSpPr/>
            <p:nvPr/>
          </p:nvSpPr>
          <p:spPr>
            <a:xfrm>
              <a:off x="1930912" y="3712633"/>
              <a:ext cx="113789" cy="442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2" h="21482" fill="norm" stroke="1" extrusionOk="0">
                  <a:moveTo>
                    <a:pt x="21112" y="1029"/>
                  </a:moveTo>
                  <a:cubicBezTo>
                    <a:pt x="19934" y="514"/>
                    <a:pt x="18756" y="0"/>
                    <a:pt x="17185" y="0"/>
                  </a:cubicBezTo>
                  <a:cubicBezTo>
                    <a:pt x="15614" y="0"/>
                    <a:pt x="13650" y="514"/>
                    <a:pt x="10901" y="2263"/>
                  </a:cubicBezTo>
                  <a:cubicBezTo>
                    <a:pt x="8152" y="4011"/>
                    <a:pt x="4617" y="6994"/>
                    <a:pt x="2457" y="9926"/>
                  </a:cubicBezTo>
                  <a:cubicBezTo>
                    <a:pt x="297" y="12857"/>
                    <a:pt x="-488" y="15737"/>
                    <a:pt x="297" y="17691"/>
                  </a:cubicBezTo>
                  <a:cubicBezTo>
                    <a:pt x="1083" y="19646"/>
                    <a:pt x="3439" y="20674"/>
                    <a:pt x="6581" y="21137"/>
                  </a:cubicBezTo>
                  <a:cubicBezTo>
                    <a:pt x="9723" y="21600"/>
                    <a:pt x="13650" y="21497"/>
                    <a:pt x="17577" y="213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0" name="Line"/>
            <p:cNvSpPr/>
            <p:nvPr/>
          </p:nvSpPr>
          <p:spPr>
            <a:xfrm>
              <a:off x="2080355" y="3758688"/>
              <a:ext cx="133679" cy="371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399" fill="norm" stroke="1" extrusionOk="0">
                  <a:moveTo>
                    <a:pt x="11527" y="7717"/>
                  </a:moveTo>
                  <a:cubicBezTo>
                    <a:pt x="10515" y="10890"/>
                    <a:pt x="9502" y="14063"/>
                    <a:pt x="8996" y="16015"/>
                  </a:cubicBezTo>
                  <a:cubicBezTo>
                    <a:pt x="8490" y="17968"/>
                    <a:pt x="8490" y="18700"/>
                    <a:pt x="8490" y="19371"/>
                  </a:cubicBezTo>
                  <a:cubicBezTo>
                    <a:pt x="8490" y="20043"/>
                    <a:pt x="8490" y="20653"/>
                    <a:pt x="7984" y="20348"/>
                  </a:cubicBezTo>
                  <a:cubicBezTo>
                    <a:pt x="7477" y="20043"/>
                    <a:pt x="6465" y="18822"/>
                    <a:pt x="5284" y="16443"/>
                  </a:cubicBezTo>
                  <a:cubicBezTo>
                    <a:pt x="4103" y="14063"/>
                    <a:pt x="2752" y="10524"/>
                    <a:pt x="2584" y="7778"/>
                  </a:cubicBezTo>
                  <a:cubicBezTo>
                    <a:pt x="2415" y="5032"/>
                    <a:pt x="3427" y="3080"/>
                    <a:pt x="4440" y="1860"/>
                  </a:cubicBezTo>
                  <a:cubicBezTo>
                    <a:pt x="5452" y="639"/>
                    <a:pt x="6465" y="151"/>
                    <a:pt x="7815" y="29"/>
                  </a:cubicBezTo>
                  <a:cubicBezTo>
                    <a:pt x="9165" y="-93"/>
                    <a:pt x="10852" y="151"/>
                    <a:pt x="12540" y="1005"/>
                  </a:cubicBezTo>
                  <a:cubicBezTo>
                    <a:pt x="14228" y="1860"/>
                    <a:pt x="15915" y="3324"/>
                    <a:pt x="16421" y="4910"/>
                  </a:cubicBezTo>
                  <a:cubicBezTo>
                    <a:pt x="16927" y="6497"/>
                    <a:pt x="16253" y="8205"/>
                    <a:pt x="15409" y="9304"/>
                  </a:cubicBezTo>
                  <a:cubicBezTo>
                    <a:pt x="14565" y="10402"/>
                    <a:pt x="13552" y="10890"/>
                    <a:pt x="13721" y="11317"/>
                  </a:cubicBezTo>
                  <a:cubicBezTo>
                    <a:pt x="13890" y="11744"/>
                    <a:pt x="15240" y="12110"/>
                    <a:pt x="17096" y="13026"/>
                  </a:cubicBezTo>
                  <a:cubicBezTo>
                    <a:pt x="18952" y="13941"/>
                    <a:pt x="21315" y="15405"/>
                    <a:pt x="21315" y="16870"/>
                  </a:cubicBezTo>
                  <a:cubicBezTo>
                    <a:pt x="21315" y="18334"/>
                    <a:pt x="18952" y="19799"/>
                    <a:pt x="15746" y="20592"/>
                  </a:cubicBezTo>
                  <a:cubicBezTo>
                    <a:pt x="12540" y="21385"/>
                    <a:pt x="8490" y="21507"/>
                    <a:pt x="5621" y="21324"/>
                  </a:cubicBezTo>
                  <a:cubicBezTo>
                    <a:pt x="2752" y="21141"/>
                    <a:pt x="1065" y="20653"/>
                    <a:pt x="390" y="19860"/>
                  </a:cubicBezTo>
                  <a:cubicBezTo>
                    <a:pt x="-285" y="19066"/>
                    <a:pt x="52" y="17968"/>
                    <a:pt x="390" y="168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1" name="Line"/>
            <p:cNvSpPr/>
            <p:nvPr/>
          </p:nvSpPr>
          <p:spPr>
            <a:xfrm>
              <a:off x="2353685" y="3769495"/>
              <a:ext cx="154202" cy="325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5" h="21027" fill="norm" stroke="1" extrusionOk="0">
                  <a:moveTo>
                    <a:pt x="2050" y="9178"/>
                  </a:moveTo>
                  <a:cubicBezTo>
                    <a:pt x="2050" y="12049"/>
                    <a:pt x="2050" y="14919"/>
                    <a:pt x="2050" y="17107"/>
                  </a:cubicBezTo>
                  <a:cubicBezTo>
                    <a:pt x="2050" y="19294"/>
                    <a:pt x="2050" y="20798"/>
                    <a:pt x="1758" y="21003"/>
                  </a:cubicBezTo>
                  <a:cubicBezTo>
                    <a:pt x="1466" y="21208"/>
                    <a:pt x="883" y="20114"/>
                    <a:pt x="445" y="17312"/>
                  </a:cubicBezTo>
                  <a:cubicBezTo>
                    <a:pt x="7" y="14509"/>
                    <a:pt x="-285" y="9998"/>
                    <a:pt x="445" y="6854"/>
                  </a:cubicBezTo>
                  <a:cubicBezTo>
                    <a:pt x="1174" y="3709"/>
                    <a:pt x="2926" y="1932"/>
                    <a:pt x="4531" y="907"/>
                  </a:cubicBezTo>
                  <a:cubicBezTo>
                    <a:pt x="6137" y="-119"/>
                    <a:pt x="7596" y="-392"/>
                    <a:pt x="10223" y="702"/>
                  </a:cubicBezTo>
                  <a:cubicBezTo>
                    <a:pt x="12850" y="1795"/>
                    <a:pt x="16645" y="4256"/>
                    <a:pt x="18688" y="6990"/>
                  </a:cubicBezTo>
                  <a:cubicBezTo>
                    <a:pt x="20731" y="9724"/>
                    <a:pt x="21023" y="12732"/>
                    <a:pt x="21169" y="14646"/>
                  </a:cubicBezTo>
                  <a:cubicBezTo>
                    <a:pt x="21315" y="16560"/>
                    <a:pt x="21315" y="17380"/>
                    <a:pt x="21023" y="17654"/>
                  </a:cubicBezTo>
                  <a:cubicBezTo>
                    <a:pt x="20731" y="17927"/>
                    <a:pt x="20147" y="17654"/>
                    <a:pt x="19564" y="173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2" name="Line"/>
            <p:cNvSpPr/>
            <p:nvPr/>
          </p:nvSpPr>
          <p:spPr>
            <a:xfrm>
              <a:off x="2670469" y="3698787"/>
              <a:ext cx="167981" cy="368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241" fill="norm" stroke="1" extrusionOk="0">
                  <a:moveTo>
                    <a:pt x="6037" y="8608"/>
                  </a:moveTo>
                  <a:cubicBezTo>
                    <a:pt x="4687" y="11659"/>
                    <a:pt x="3337" y="14710"/>
                    <a:pt x="2257" y="16968"/>
                  </a:cubicBezTo>
                  <a:cubicBezTo>
                    <a:pt x="1177" y="19225"/>
                    <a:pt x="367" y="20690"/>
                    <a:pt x="97" y="21117"/>
                  </a:cubicBezTo>
                  <a:cubicBezTo>
                    <a:pt x="-173" y="21544"/>
                    <a:pt x="97" y="20934"/>
                    <a:pt x="1177" y="18310"/>
                  </a:cubicBezTo>
                  <a:cubicBezTo>
                    <a:pt x="2257" y="15686"/>
                    <a:pt x="4147" y="11049"/>
                    <a:pt x="6172" y="7815"/>
                  </a:cubicBezTo>
                  <a:cubicBezTo>
                    <a:pt x="8197" y="4581"/>
                    <a:pt x="10357" y="2751"/>
                    <a:pt x="11977" y="1591"/>
                  </a:cubicBezTo>
                  <a:cubicBezTo>
                    <a:pt x="13597" y="432"/>
                    <a:pt x="14677" y="-56"/>
                    <a:pt x="15757" y="5"/>
                  </a:cubicBezTo>
                  <a:cubicBezTo>
                    <a:pt x="16837" y="66"/>
                    <a:pt x="17917" y="676"/>
                    <a:pt x="18592" y="2751"/>
                  </a:cubicBezTo>
                  <a:cubicBezTo>
                    <a:pt x="19267" y="4825"/>
                    <a:pt x="19537" y="8364"/>
                    <a:pt x="19942" y="11354"/>
                  </a:cubicBezTo>
                  <a:cubicBezTo>
                    <a:pt x="20347" y="14344"/>
                    <a:pt x="20887" y="16785"/>
                    <a:pt x="21427" y="192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3" name="Line"/>
            <p:cNvSpPr/>
            <p:nvPr/>
          </p:nvSpPr>
          <p:spPr>
            <a:xfrm>
              <a:off x="2711450" y="3886200"/>
              <a:ext cx="171450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4" name="Line"/>
            <p:cNvSpPr/>
            <p:nvPr/>
          </p:nvSpPr>
          <p:spPr>
            <a:xfrm>
              <a:off x="2946400" y="3721100"/>
              <a:ext cx="117655" cy="344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4" h="21543" fill="norm" stroke="1" extrusionOk="0">
                  <a:moveTo>
                    <a:pt x="0" y="0"/>
                  </a:moveTo>
                  <a:cubicBezTo>
                    <a:pt x="6442" y="2650"/>
                    <a:pt x="12884" y="5301"/>
                    <a:pt x="16674" y="8083"/>
                  </a:cubicBezTo>
                  <a:cubicBezTo>
                    <a:pt x="20463" y="10866"/>
                    <a:pt x="21600" y="13782"/>
                    <a:pt x="20842" y="15968"/>
                  </a:cubicBezTo>
                  <a:cubicBezTo>
                    <a:pt x="20084" y="18155"/>
                    <a:pt x="17432" y="19612"/>
                    <a:pt x="15158" y="20474"/>
                  </a:cubicBezTo>
                  <a:cubicBezTo>
                    <a:pt x="12884" y="21335"/>
                    <a:pt x="10989" y="21600"/>
                    <a:pt x="9284" y="21534"/>
                  </a:cubicBezTo>
                  <a:cubicBezTo>
                    <a:pt x="7579" y="21467"/>
                    <a:pt x="6063" y="21070"/>
                    <a:pt x="4547" y="206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5" name="Line"/>
            <p:cNvSpPr/>
            <p:nvPr/>
          </p:nvSpPr>
          <p:spPr>
            <a:xfrm>
              <a:off x="3187700" y="3829049"/>
              <a:ext cx="177800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57" y="14400"/>
                    <a:pt x="11314" y="7200"/>
                    <a:pt x="14914" y="3600"/>
                  </a:cubicBezTo>
                  <a:cubicBezTo>
                    <a:pt x="18514" y="0"/>
                    <a:pt x="2005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6" name="Line"/>
            <p:cNvSpPr/>
            <p:nvPr/>
          </p:nvSpPr>
          <p:spPr>
            <a:xfrm>
              <a:off x="3194050" y="3937000"/>
              <a:ext cx="203200" cy="8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50" y="17169"/>
                    <a:pt x="6300" y="12738"/>
                    <a:pt x="9900" y="9138"/>
                  </a:cubicBezTo>
                  <a:cubicBezTo>
                    <a:pt x="13500" y="5538"/>
                    <a:pt x="17550" y="276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7" name="Line"/>
            <p:cNvSpPr/>
            <p:nvPr/>
          </p:nvSpPr>
          <p:spPr>
            <a:xfrm>
              <a:off x="3822149" y="3616236"/>
              <a:ext cx="96520" cy="411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0" h="21549" fill="norm" stroke="1" extrusionOk="0">
                  <a:moveTo>
                    <a:pt x="6867" y="10804"/>
                  </a:moveTo>
                  <a:cubicBezTo>
                    <a:pt x="6867" y="13463"/>
                    <a:pt x="6867" y="16121"/>
                    <a:pt x="6867" y="17727"/>
                  </a:cubicBezTo>
                  <a:cubicBezTo>
                    <a:pt x="6867" y="19334"/>
                    <a:pt x="6867" y="19887"/>
                    <a:pt x="6867" y="20441"/>
                  </a:cubicBezTo>
                  <a:cubicBezTo>
                    <a:pt x="6867" y="20995"/>
                    <a:pt x="6867" y="21549"/>
                    <a:pt x="5967" y="21549"/>
                  </a:cubicBezTo>
                  <a:cubicBezTo>
                    <a:pt x="5067" y="21549"/>
                    <a:pt x="3267" y="20995"/>
                    <a:pt x="1917" y="18835"/>
                  </a:cubicBezTo>
                  <a:cubicBezTo>
                    <a:pt x="567" y="16675"/>
                    <a:pt x="-333" y="12909"/>
                    <a:pt x="117" y="9697"/>
                  </a:cubicBezTo>
                  <a:cubicBezTo>
                    <a:pt x="567" y="6484"/>
                    <a:pt x="2367" y="3826"/>
                    <a:pt x="4167" y="2220"/>
                  </a:cubicBezTo>
                  <a:cubicBezTo>
                    <a:pt x="5967" y="614"/>
                    <a:pt x="7767" y="60"/>
                    <a:pt x="10692" y="4"/>
                  </a:cubicBezTo>
                  <a:cubicBezTo>
                    <a:pt x="13617" y="-51"/>
                    <a:pt x="17667" y="392"/>
                    <a:pt x="19467" y="1167"/>
                  </a:cubicBezTo>
                  <a:cubicBezTo>
                    <a:pt x="21267" y="1943"/>
                    <a:pt x="20817" y="3051"/>
                    <a:pt x="17667" y="4380"/>
                  </a:cubicBezTo>
                  <a:cubicBezTo>
                    <a:pt x="14517" y="5709"/>
                    <a:pt x="8667" y="7260"/>
                    <a:pt x="2817" y="8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8" name="Line"/>
            <p:cNvSpPr/>
            <p:nvPr/>
          </p:nvSpPr>
          <p:spPr>
            <a:xfrm>
              <a:off x="3943299" y="3778250"/>
              <a:ext cx="171502" cy="205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352" fill="norm" stroke="1" extrusionOk="0">
                  <a:moveTo>
                    <a:pt x="797" y="5951"/>
                  </a:moveTo>
                  <a:cubicBezTo>
                    <a:pt x="270" y="4849"/>
                    <a:pt x="-257" y="3747"/>
                    <a:pt x="138" y="3086"/>
                  </a:cubicBezTo>
                  <a:cubicBezTo>
                    <a:pt x="533" y="2424"/>
                    <a:pt x="1850" y="2204"/>
                    <a:pt x="3826" y="2976"/>
                  </a:cubicBezTo>
                  <a:cubicBezTo>
                    <a:pt x="5802" y="3747"/>
                    <a:pt x="8436" y="5510"/>
                    <a:pt x="10280" y="8265"/>
                  </a:cubicBezTo>
                  <a:cubicBezTo>
                    <a:pt x="12123" y="11020"/>
                    <a:pt x="13177" y="14767"/>
                    <a:pt x="13309" y="17192"/>
                  </a:cubicBezTo>
                  <a:cubicBezTo>
                    <a:pt x="13441" y="19616"/>
                    <a:pt x="12650" y="20718"/>
                    <a:pt x="11597" y="21159"/>
                  </a:cubicBezTo>
                  <a:cubicBezTo>
                    <a:pt x="10543" y="21600"/>
                    <a:pt x="9226" y="21380"/>
                    <a:pt x="8041" y="19506"/>
                  </a:cubicBezTo>
                  <a:cubicBezTo>
                    <a:pt x="6855" y="17633"/>
                    <a:pt x="5802" y="14106"/>
                    <a:pt x="7250" y="10800"/>
                  </a:cubicBezTo>
                  <a:cubicBezTo>
                    <a:pt x="8699" y="7494"/>
                    <a:pt x="12650" y="4408"/>
                    <a:pt x="15416" y="2645"/>
                  </a:cubicBezTo>
                  <a:cubicBezTo>
                    <a:pt x="18182" y="882"/>
                    <a:pt x="19763" y="441"/>
                    <a:pt x="2134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9" name="Line"/>
            <p:cNvSpPr/>
            <p:nvPr/>
          </p:nvSpPr>
          <p:spPr>
            <a:xfrm>
              <a:off x="4256088" y="3638370"/>
              <a:ext cx="106363" cy="330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474" fill="norm" stroke="1" extrusionOk="0">
                  <a:moveTo>
                    <a:pt x="21282" y="2075"/>
                  </a:moveTo>
                  <a:cubicBezTo>
                    <a:pt x="20011" y="975"/>
                    <a:pt x="18741" y="-126"/>
                    <a:pt x="17258" y="12"/>
                  </a:cubicBezTo>
                  <a:cubicBezTo>
                    <a:pt x="15776" y="149"/>
                    <a:pt x="14082" y="1525"/>
                    <a:pt x="11117" y="4208"/>
                  </a:cubicBezTo>
                  <a:cubicBezTo>
                    <a:pt x="8153" y="6891"/>
                    <a:pt x="3917" y="10880"/>
                    <a:pt x="1800" y="13838"/>
                  </a:cubicBezTo>
                  <a:cubicBezTo>
                    <a:pt x="-318" y="16796"/>
                    <a:pt x="-318" y="18722"/>
                    <a:pt x="529" y="19892"/>
                  </a:cubicBezTo>
                  <a:cubicBezTo>
                    <a:pt x="1376" y="21061"/>
                    <a:pt x="3070" y="21474"/>
                    <a:pt x="5823" y="21474"/>
                  </a:cubicBezTo>
                  <a:cubicBezTo>
                    <a:pt x="8576" y="21474"/>
                    <a:pt x="12388" y="21061"/>
                    <a:pt x="16200" y="206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0" name="Line"/>
            <p:cNvSpPr/>
            <p:nvPr/>
          </p:nvSpPr>
          <p:spPr>
            <a:xfrm>
              <a:off x="4432564" y="3586619"/>
              <a:ext cx="123843" cy="355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480" fill="norm" stroke="1" extrusionOk="0">
                  <a:moveTo>
                    <a:pt x="10937" y="9270"/>
                  </a:moveTo>
                  <a:cubicBezTo>
                    <a:pt x="7642" y="12082"/>
                    <a:pt x="4347" y="14894"/>
                    <a:pt x="2517" y="16619"/>
                  </a:cubicBezTo>
                  <a:cubicBezTo>
                    <a:pt x="686" y="18345"/>
                    <a:pt x="320" y="18984"/>
                    <a:pt x="137" y="19751"/>
                  </a:cubicBezTo>
                  <a:cubicBezTo>
                    <a:pt x="-46" y="20518"/>
                    <a:pt x="-46" y="21412"/>
                    <a:pt x="137" y="21476"/>
                  </a:cubicBezTo>
                  <a:cubicBezTo>
                    <a:pt x="320" y="21540"/>
                    <a:pt x="686" y="20773"/>
                    <a:pt x="1968" y="18473"/>
                  </a:cubicBezTo>
                  <a:cubicBezTo>
                    <a:pt x="3249" y="16172"/>
                    <a:pt x="5446" y="12338"/>
                    <a:pt x="7825" y="9206"/>
                  </a:cubicBezTo>
                  <a:cubicBezTo>
                    <a:pt x="10205" y="6075"/>
                    <a:pt x="12768" y="3647"/>
                    <a:pt x="14781" y="2113"/>
                  </a:cubicBezTo>
                  <a:cubicBezTo>
                    <a:pt x="16795" y="579"/>
                    <a:pt x="18259" y="-60"/>
                    <a:pt x="19357" y="4"/>
                  </a:cubicBezTo>
                  <a:cubicBezTo>
                    <a:pt x="20456" y="68"/>
                    <a:pt x="21188" y="835"/>
                    <a:pt x="21371" y="3135"/>
                  </a:cubicBezTo>
                  <a:cubicBezTo>
                    <a:pt x="21554" y="5436"/>
                    <a:pt x="21188" y="9270"/>
                    <a:pt x="20822" y="12146"/>
                  </a:cubicBezTo>
                  <a:cubicBezTo>
                    <a:pt x="20456" y="15022"/>
                    <a:pt x="20090" y="16939"/>
                    <a:pt x="19723" y="188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1" name="Line"/>
            <p:cNvSpPr/>
            <p:nvPr/>
          </p:nvSpPr>
          <p:spPr>
            <a:xfrm>
              <a:off x="4451349" y="3759200"/>
              <a:ext cx="15240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2" name="Line"/>
            <p:cNvSpPr/>
            <p:nvPr/>
          </p:nvSpPr>
          <p:spPr>
            <a:xfrm>
              <a:off x="4648199" y="3575050"/>
              <a:ext cx="82088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1" h="21600" fill="norm" stroke="1" extrusionOk="0">
                  <a:moveTo>
                    <a:pt x="0" y="0"/>
                  </a:moveTo>
                  <a:cubicBezTo>
                    <a:pt x="5795" y="1867"/>
                    <a:pt x="11590" y="3733"/>
                    <a:pt x="15541" y="6200"/>
                  </a:cubicBezTo>
                  <a:cubicBezTo>
                    <a:pt x="19493" y="8667"/>
                    <a:pt x="21600" y="11733"/>
                    <a:pt x="19756" y="14400"/>
                  </a:cubicBezTo>
                  <a:cubicBezTo>
                    <a:pt x="17912" y="17067"/>
                    <a:pt x="12117" y="19333"/>
                    <a:pt x="632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3" name="Line"/>
            <p:cNvSpPr/>
            <p:nvPr/>
          </p:nvSpPr>
          <p:spPr>
            <a:xfrm>
              <a:off x="4787900" y="3829050"/>
              <a:ext cx="31750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4" name="Line"/>
            <p:cNvSpPr/>
            <p:nvPr/>
          </p:nvSpPr>
          <p:spPr>
            <a:xfrm>
              <a:off x="5086349" y="3487094"/>
              <a:ext cx="106191" cy="337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9" h="21284" fill="norm" stroke="1" extrusionOk="0">
                  <a:moveTo>
                    <a:pt x="2492" y="11940"/>
                  </a:moveTo>
                  <a:cubicBezTo>
                    <a:pt x="2077" y="16740"/>
                    <a:pt x="1662" y="21540"/>
                    <a:pt x="1662" y="21273"/>
                  </a:cubicBezTo>
                  <a:cubicBezTo>
                    <a:pt x="1662" y="21007"/>
                    <a:pt x="2077" y="15673"/>
                    <a:pt x="3115" y="11473"/>
                  </a:cubicBezTo>
                  <a:cubicBezTo>
                    <a:pt x="4154" y="7273"/>
                    <a:pt x="5815" y="4207"/>
                    <a:pt x="7477" y="2407"/>
                  </a:cubicBezTo>
                  <a:cubicBezTo>
                    <a:pt x="9138" y="607"/>
                    <a:pt x="10800" y="73"/>
                    <a:pt x="12462" y="7"/>
                  </a:cubicBezTo>
                  <a:cubicBezTo>
                    <a:pt x="14123" y="-60"/>
                    <a:pt x="15785" y="340"/>
                    <a:pt x="17654" y="1207"/>
                  </a:cubicBezTo>
                  <a:cubicBezTo>
                    <a:pt x="19523" y="2073"/>
                    <a:pt x="21600" y="3407"/>
                    <a:pt x="20562" y="5073"/>
                  </a:cubicBezTo>
                  <a:cubicBezTo>
                    <a:pt x="19523" y="6740"/>
                    <a:pt x="15369" y="8740"/>
                    <a:pt x="11423" y="10007"/>
                  </a:cubicBezTo>
                  <a:cubicBezTo>
                    <a:pt x="7477" y="11273"/>
                    <a:pt x="3738" y="11807"/>
                    <a:pt x="0" y="123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5" name="Line"/>
            <p:cNvSpPr/>
            <p:nvPr/>
          </p:nvSpPr>
          <p:spPr>
            <a:xfrm>
              <a:off x="5194300" y="3644900"/>
              <a:ext cx="146050" cy="193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5" fill="norm" stroke="1" extrusionOk="0">
                  <a:moveTo>
                    <a:pt x="0" y="9755"/>
                  </a:moveTo>
                  <a:cubicBezTo>
                    <a:pt x="626" y="8361"/>
                    <a:pt x="1252" y="6968"/>
                    <a:pt x="2191" y="5923"/>
                  </a:cubicBezTo>
                  <a:cubicBezTo>
                    <a:pt x="3130" y="4877"/>
                    <a:pt x="4383" y="4181"/>
                    <a:pt x="5478" y="4297"/>
                  </a:cubicBezTo>
                  <a:cubicBezTo>
                    <a:pt x="6574" y="4413"/>
                    <a:pt x="7513" y="5342"/>
                    <a:pt x="8609" y="7548"/>
                  </a:cubicBezTo>
                  <a:cubicBezTo>
                    <a:pt x="9704" y="9755"/>
                    <a:pt x="10957" y="13239"/>
                    <a:pt x="11583" y="15910"/>
                  </a:cubicBezTo>
                  <a:cubicBezTo>
                    <a:pt x="12209" y="18581"/>
                    <a:pt x="12209" y="20439"/>
                    <a:pt x="11583" y="21019"/>
                  </a:cubicBezTo>
                  <a:cubicBezTo>
                    <a:pt x="10957" y="21600"/>
                    <a:pt x="9704" y="20903"/>
                    <a:pt x="9078" y="18697"/>
                  </a:cubicBezTo>
                  <a:cubicBezTo>
                    <a:pt x="8452" y="16490"/>
                    <a:pt x="8452" y="12774"/>
                    <a:pt x="9861" y="9523"/>
                  </a:cubicBezTo>
                  <a:cubicBezTo>
                    <a:pt x="11270" y="6271"/>
                    <a:pt x="14087" y="3484"/>
                    <a:pt x="16278" y="1974"/>
                  </a:cubicBezTo>
                  <a:cubicBezTo>
                    <a:pt x="18470" y="465"/>
                    <a:pt x="20035" y="23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6" name="Line"/>
            <p:cNvSpPr/>
            <p:nvPr/>
          </p:nvSpPr>
          <p:spPr>
            <a:xfrm>
              <a:off x="5483578" y="3479930"/>
              <a:ext cx="103889" cy="336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3" h="21457" fill="norm" stroke="1" extrusionOk="0">
                  <a:moveTo>
                    <a:pt x="20016" y="3637"/>
                  </a:moveTo>
                  <a:cubicBezTo>
                    <a:pt x="20448" y="2962"/>
                    <a:pt x="20880" y="2287"/>
                    <a:pt x="21096" y="1612"/>
                  </a:cubicBezTo>
                  <a:cubicBezTo>
                    <a:pt x="21312" y="937"/>
                    <a:pt x="21312" y="262"/>
                    <a:pt x="20016" y="60"/>
                  </a:cubicBezTo>
                  <a:cubicBezTo>
                    <a:pt x="18720" y="-143"/>
                    <a:pt x="16128" y="127"/>
                    <a:pt x="13104" y="1612"/>
                  </a:cubicBezTo>
                  <a:cubicBezTo>
                    <a:pt x="10080" y="3097"/>
                    <a:pt x="6624" y="5797"/>
                    <a:pt x="4248" y="8902"/>
                  </a:cubicBezTo>
                  <a:cubicBezTo>
                    <a:pt x="1872" y="12007"/>
                    <a:pt x="576" y="15517"/>
                    <a:pt x="144" y="17609"/>
                  </a:cubicBezTo>
                  <a:cubicBezTo>
                    <a:pt x="-288" y="19702"/>
                    <a:pt x="144" y="20377"/>
                    <a:pt x="2952" y="20782"/>
                  </a:cubicBezTo>
                  <a:cubicBezTo>
                    <a:pt x="5760" y="21187"/>
                    <a:pt x="10944" y="21322"/>
                    <a:pt x="16128" y="214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7" name="Line"/>
            <p:cNvSpPr/>
            <p:nvPr/>
          </p:nvSpPr>
          <p:spPr>
            <a:xfrm>
              <a:off x="5657849" y="3465378"/>
              <a:ext cx="96334" cy="299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6" h="21212" fill="norm" stroke="1" extrusionOk="0">
                  <a:moveTo>
                    <a:pt x="6894" y="9122"/>
                  </a:moveTo>
                  <a:cubicBezTo>
                    <a:pt x="4596" y="13622"/>
                    <a:pt x="2298" y="18122"/>
                    <a:pt x="1149" y="17897"/>
                  </a:cubicBezTo>
                  <a:cubicBezTo>
                    <a:pt x="0" y="17672"/>
                    <a:pt x="0" y="12722"/>
                    <a:pt x="0" y="9347"/>
                  </a:cubicBezTo>
                  <a:cubicBezTo>
                    <a:pt x="0" y="5972"/>
                    <a:pt x="0" y="4172"/>
                    <a:pt x="1149" y="2747"/>
                  </a:cubicBezTo>
                  <a:cubicBezTo>
                    <a:pt x="2298" y="1322"/>
                    <a:pt x="4596" y="272"/>
                    <a:pt x="6434" y="47"/>
                  </a:cubicBezTo>
                  <a:cubicBezTo>
                    <a:pt x="8272" y="-178"/>
                    <a:pt x="9651" y="422"/>
                    <a:pt x="11030" y="1472"/>
                  </a:cubicBezTo>
                  <a:cubicBezTo>
                    <a:pt x="12409" y="2522"/>
                    <a:pt x="13787" y="4022"/>
                    <a:pt x="13787" y="5597"/>
                  </a:cubicBezTo>
                  <a:cubicBezTo>
                    <a:pt x="13787" y="7172"/>
                    <a:pt x="12409" y="8822"/>
                    <a:pt x="10800" y="9947"/>
                  </a:cubicBezTo>
                  <a:cubicBezTo>
                    <a:pt x="9191" y="11072"/>
                    <a:pt x="7353" y="11672"/>
                    <a:pt x="7583" y="12047"/>
                  </a:cubicBezTo>
                  <a:cubicBezTo>
                    <a:pt x="7813" y="12422"/>
                    <a:pt x="10111" y="12572"/>
                    <a:pt x="12638" y="13247"/>
                  </a:cubicBezTo>
                  <a:cubicBezTo>
                    <a:pt x="15166" y="13922"/>
                    <a:pt x="17923" y="15122"/>
                    <a:pt x="19532" y="16097"/>
                  </a:cubicBezTo>
                  <a:cubicBezTo>
                    <a:pt x="21140" y="17072"/>
                    <a:pt x="21600" y="17822"/>
                    <a:pt x="19532" y="18722"/>
                  </a:cubicBezTo>
                  <a:cubicBezTo>
                    <a:pt x="17464" y="19622"/>
                    <a:pt x="12868" y="20672"/>
                    <a:pt x="9421" y="21047"/>
                  </a:cubicBezTo>
                  <a:cubicBezTo>
                    <a:pt x="5974" y="21422"/>
                    <a:pt x="3677" y="21122"/>
                    <a:pt x="2528" y="20522"/>
                  </a:cubicBezTo>
                  <a:cubicBezTo>
                    <a:pt x="1379" y="19922"/>
                    <a:pt x="1379" y="19022"/>
                    <a:pt x="1838" y="18197"/>
                  </a:cubicBezTo>
                  <a:cubicBezTo>
                    <a:pt x="2298" y="17372"/>
                    <a:pt x="3217" y="16622"/>
                    <a:pt x="4136" y="158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8" name="Line"/>
            <p:cNvSpPr/>
            <p:nvPr/>
          </p:nvSpPr>
          <p:spPr>
            <a:xfrm>
              <a:off x="5854700" y="3352800"/>
              <a:ext cx="38100" cy="673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400" y="1766"/>
                    <a:pt x="19200" y="3532"/>
                    <a:pt x="16800" y="5672"/>
                  </a:cubicBezTo>
                  <a:cubicBezTo>
                    <a:pt x="14400" y="7811"/>
                    <a:pt x="10800" y="10325"/>
                    <a:pt x="7800" y="12702"/>
                  </a:cubicBezTo>
                  <a:cubicBezTo>
                    <a:pt x="4800" y="15079"/>
                    <a:pt x="2400" y="17321"/>
                    <a:pt x="1200" y="18781"/>
                  </a:cubicBezTo>
                  <a:cubicBezTo>
                    <a:pt x="0" y="20242"/>
                    <a:pt x="0" y="2092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9" name="Line"/>
            <p:cNvSpPr/>
            <p:nvPr/>
          </p:nvSpPr>
          <p:spPr>
            <a:xfrm>
              <a:off x="5924550" y="3453271"/>
              <a:ext cx="146050" cy="432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1" fill="norm" stroke="1" extrusionOk="0">
                  <a:moveTo>
                    <a:pt x="0" y="21551"/>
                  </a:moveTo>
                  <a:cubicBezTo>
                    <a:pt x="2504" y="18285"/>
                    <a:pt x="5009" y="15018"/>
                    <a:pt x="8139" y="11594"/>
                  </a:cubicBezTo>
                  <a:cubicBezTo>
                    <a:pt x="11270" y="8170"/>
                    <a:pt x="15026" y="4587"/>
                    <a:pt x="17374" y="2532"/>
                  </a:cubicBezTo>
                  <a:cubicBezTo>
                    <a:pt x="19722" y="478"/>
                    <a:pt x="20661" y="-49"/>
                    <a:pt x="21130" y="4"/>
                  </a:cubicBezTo>
                  <a:cubicBezTo>
                    <a:pt x="21600" y="56"/>
                    <a:pt x="21600" y="689"/>
                    <a:pt x="21600" y="3007"/>
                  </a:cubicBezTo>
                  <a:cubicBezTo>
                    <a:pt x="21600" y="5325"/>
                    <a:pt x="21600" y="9329"/>
                    <a:pt x="21600" y="11699"/>
                  </a:cubicBezTo>
                  <a:cubicBezTo>
                    <a:pt x="21600" y="14070"/>
                    <a:pt x="21600" y="14808"/>
                    <a:pt x="21600" y="15492"/>
                  </a:cubicBezTo>
                  <a:cubicBezTo>
                    <a:pt x="21600" y="16177"/>
                    <a:pt x="21600" y="16810"/>
                    <a:pt x="21287" y="16757"/>
                  </a:cubicBezTo>
                  <a:cubicBezTo>
                    <a:pt x="20974" y="16704"/>
                    <a:pt x="20348" y="15967"/>
                    <a:pt x="19722" y="152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0" name="Line"/>
            <p:cNvSpPr/>
            <p:nvPr/>
          </p:nvSpPr>
          <p:spPr>
            <a:xfrm>
              <a:off x="5962650" y="3619500"/>
              <a:ext cx="152400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00" y="18900"/>
                    <a:pt x="6600" y="16200"/>
                    <a:pt x="10200" y="12600"/>
                  </a:cubicBezTo>
                  <a:cubicBezTo>
                    <a:pt x="13800" y="9000"/>
                    <a:pt x="17700" y="45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1" name="Line"/>
            <p:cNvSpPr/>
            <p:nvPr/>
          </p:nvSpPr>
          <p:spPr>
            <a:xfrm>
              <a:off x="6165850" y="3416300"/>
              <a:ext cx="92141" cy="482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1" h="21600" fill="norm" stroke="1" extrusionOk="0">
                  <a:moveTo>
                    <a:pt x="8452" y="0"/>
                  </a:moveTo>
                  <a:cubicBezTo>
                    <a:pt x="12209" y="2368"/>
                    <a:pt x="15965" y="4737"/>
                    <a:pt x="18313" y="7437"/>
                  </a:cubicBezTo>
                  <a:cubicBezTo>
                    <a:pt x="20661" y="10137"/>
                    <a:pt x="21600" y="13168"/>
                    <a:pt x="18313" y="15584"/>
                  </a:cubicBezTo>
                  <a:cubicBezTo>
                    <a:pt x="15026" y="18000"/>
                    <a:pt x="7513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2" name="Line"/>
            <p:cNvSpPr/>
            <p:nvPr/>
          </p:nvSpPr>
          <p:spPr>
            <a:xfrm>
              <a:off x="0" y="1339850"/>
              <a:ext cx="730250" cy="670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2" fill="norm" stroke="1" extrusionOk="0">
                  <a:moveTo>
                    <a:pt x="0" y="15487"/>
                  </a:moveTo>
                  <a:cubicBezTo>
                    <a:pt x="751" y="17389"/>
                    <a:pt x="1503" y="19291"/>
                    <a:pt x="2035" y="20343"/>
                  </a:cubicBezTo>
                  <a:cubicBezTo>
                    <a:pt x="2567" y="21396"/>
                    <a:pt x="2880" y="21600"/>
                    <a:pt x="3224" y="21498"/>
                  </a:cubicBezTo>
                  <a:cubicBezTo>
                    <a:pt x="3569" y="21396"/>
                    <a:pt x="3944" y="20989"/>
                    <a:pt x="4821" y="19766"/>
                  </a:cubicBezTo>
                  <a:cubicBezTo>
                    <a:pt x="5697" y="18543"/>
                    <a:pt x="7075" y="16506"/>
                    <a:pt x="8609" y="14570"/>
                  </a:cubicBezTo>
                  <a:cubicBezTo>
                    <a:pt x="10143" y="12634"/>
                    <a:pt x="11833" y="10800"/>
                    <a:pt x="13461" y="9068"/>
                  </a:cubicBezTo>
                  <a:cubicBezTo>
                    <a:pt x="15089" y="7336"/>
                    <a:pt x="16654" y="5706"/>
                    <a:pt x="18000" y="4211"/>
                  </a:cubicBezTo>
                  <a:cubicBezTo>
                    <a:pt x="19346" y="2717"/>
                    <a:pt x="20473" y="135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3" name="Line"/>
            <p:cNvSpPr/>
            <p:nvPr/>
          </p:nvSpPr>
          <p:spPr>
            <a:xfrm>
              <a:off x="1149775" y="4954701"/>
              <a:ext cx="114954" cy="479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8" h="21479" fill="norm" stroke="1" extrusionOk="0">
                  <a:moveTo>
                    <a:pt x="8022" y="11292"/>
                  </a:moveTo>
                  <a:cubicBezTo>
                    <a:pt x="7636" y="14324"/>
                    <a:pt x="7251" y="17356"/>
                    <a:pt x="7058" y="19156"/>
                  </a:cubicBezTo>
                  <a:cubicBezTo>
                    <a:pt x="6865" y="20956"/>
                    <a:pt x="6865" y="21524"/>
                    <a:pt x="6286" y="21477"/>
                  </a:cubicBezTo>
                  <a:cubicBezTo>
                    <a:pt x="5708" y="21429"/>
                    <a:pt x="4551" y="20766"/>
                    <a:pt x="3393" y="18729"/>
                  </a:cubicBezTo>
                  <a:cubicBezTo>
                    <a:pt x="2236" y="16692"/>
                    <a:pt x="1079" y="13282"/>
                    <a:pt x="501" y="10440"/>
                  </a:cubicBezTo>
                  <a:cubicBezTo>
                    <a:pt x="-78" y="7598"/>
                    <a:pt x="-78" y="5324"/>
                    <a:pt x="115" y="3856"/>
                  </a:cubicBezTo>
                  <a:cubicBezTo>
                    <a:pt x="308" y="2387"/>
                    <a:pt x="693" y="1724"/>
                    <a:pt x="1658" y="1203"/>
                  </a:cubicBezTo>
                  <a:cubicBezTo>
                    <a:pt x="2622" y="682"/>
                    <a:pt x="4165" y="303"/>
                    <a:pt x="6286" y="113"/>
                  </a:cubicBezTo>
                  <a:cubicBezTo>
                    <a:pt x="8408" y="-76"/>
                    <a:pt x="11108" y="-76"/>
                    <a:pt x="14001" y="492"/>
                  </a:cubicBezTo>
                  <a:cubicBezTo>
                    <a:pt x="16893" y="1061"/>
                    <a:pt x="19979" y="2198"/>
                    <a:pt x="20751" y="3619"/>
                  </a:cubicBezTo>
                  <a:cubicBezTo>
                    <a:pt x="21522" y="5040"/>
                    <a:pt x="19979" y="6745"/>
                    <a:pt x="16893" y="7929"/>
                  </a:cubicBezTo>
                  <a:cubicBezTo>
                    <a:pt x="13808" y="9113"/>
                    <a:pt x="9179" y="9777"/>
                    <a:pt x="4551" y="10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4" name="Line"/>
            <p:cNvSpPr/>
            <p:nvPr/>
          </p:nvSpPr>
          <p:spPr>
            <a:xfrm>
              <a:off x="1308100" y="5200650"/>
              <a:ext cx="139700" cy="202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2" fill="norm" stroke="1" extrusionOk="0">
                  <a:moveTo>
                    <a:pt x="0" y="5344"/>
                  </a:moveTo>
                  <a:cubicBezTo>
                    <a:pt x="3273" y="6680"/>
                    <a:pt x="6545" y="8016"/>
                    <a:pt x="8673" y="10021"/>
                  </a:cubicBezTo>
                  <a:cubicBezTo>
                    <a:pt x="10800" y="12025"/>
                    <a:pt x="11782" y="14697"/>
                    <a:pt x="12273" y="16590"/>
                  </a:cubicBezTo>
                  <a:cubicBezTo>
                    <a:pt x="12764" y="18482"/>
                    <a:pt x="12764" y="19596"/>
                    <a:pt x="11945" y="20375"/>
                  </a:cubicBezTo>
                  <a:cubicBezTo>
                    <a:pt x="11127" y="21155"/>
                    <a:pt x="9491" y="21600"/>
                    <a:pt x="8182" y="21043"/>
                  </a:cubicBezTo>
                  <a:cubicBezTo>
                    <a:pt x="6873" y="20487"/>
                    <a:pt x="5891" y="18928"/>
                    <a:pt x="6545" y="15922"/>
                  </a:cubicBezTo>
                  <a:cubicBezTo>
                    <a:pt x="7200" y="12915"/>
                    <a:pt x="9491" y="8462"/>
                    <a:pt x="12273" y="5567"/>
                  </a:cubicBezTo>
                  <a:cubicBezTo>
                    <a:pt x="15055" y="2672"/>
                    <a:pt x="18327" y="133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5" name="Line"/>
            <p:cNvSpPr/>
            <p:nvPr/>
          </p:nvSpPr>
          <p:spPr>
            <a:xfrm>
              <a:off x="1522553" y="5025169"/>
              <a:ext cx="160198" cy="334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451" fill="norm" stroke="1" extrusionOk="0">
                  <a:moveTo>
                    <a:pt x="21231" y="2296"/>
                  </a:moveTo>
                  <a:cubicBezTo>
                    <a:pt x="19828" y="1481"/>
                    <a:pt x="18426" y="666"/>
                    <a:pt x="16883" y="259"/>
                  </a:cubicBezTo>
                  <a:cubicBezTo>
                    <a:pt x="15340" y="-149"/>
                    <a:pt x="13657" y="-149"/>
                    <a:pt x="11553" y="802"/>
                  </a:cubicBezTo>
                  <a:cubicBezTo>
                    <a:pt x="9449" y="1753"/>
                    <a:pt x="6925" y="3655"/>
                    <a:pt x="4821" y="6440"/>
                  </a:cubicBezTo>
                  <a:cubicBezTo>
                    <a:pt x="2717" y="9225"/>
                    <a:pt x="1034" y="12893"/>
                    <a:pt x="332" y="15542"/>
                  </a:cubicBezTo>
                  <a:cubicBezTo>
                    <a:pt x="-369" y="18191"/>
                    <a:pt x="-88" y="19821"/>
                    <a:pt x="2436" y="20636"/>
                  </a:cubicBezTo>
                  <a:cubicBezTo>
                    <a:pt x="4961" y="21451"/>
                    <a:pt x="9730" y="21451"/>
                    <a:pt x="14499" y="214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6" name="Line"/>
            <p:cNvSpPr/>
            <p:nvPr/>
          </p:nvSpPr>
          <p:spPr>
            <a:xfrm>
              <a:off x="1734055" y="5044987"/>
              <a:ext cx="145545" cy="305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532" fill="norm" stroke="1" extrusionOk="0">
                  <a:moveTo>
                    <a:pt x="7438" y="5146"/>
                  </a:moveTo>
                  <a:cubicBezTo>
                    <a:pt x="7751" y="4401"/>
                    <a:pt x="8064" y="3656"/>
                    <a:pt x="7751" y="3880"/>
                  </a:cubicBezTo>
                  <a:cubicBezTo>
                    <a:pt x="7438" y="4103"/>
                    <a:pt x="6499" y="5295"/>
                    <a:pt x="5247" y="8051"/>
                  </a:cubicBezTo>
                  <a:cubicBezTo>
                    <a:pt x="3995" y="10806"/>
                    <a:pt x="2429" y="15126"/>
                    <a:pt x="1490" y="17808"/>
                  </a:cubicBezTo>
                  <a:cubicBezTo>
                    <a:pt x="551" y="20489"/>
                    <a:pt x="238" y="21532"/>
                    <a:pt x="82" y="21532"/>
                  </a:cubicBezTo>
                  <a:cubicBezTo>
                    <a:pt x="-75" y="21532"/>
                    <a:pt x="-75" y="20489"/>
                    <a:pt x="708" y="17584"/>
                  </a:cubicBezTo>
                  <a:cubicBezTo>
                    <a:pt x="1490" y="14680"/>
                    <a:pt x="3055" y="9913"/>
                    <a:pt x="4464" y="6933"/>
                  </a:cubicBezTo>
                  <a:cubicBezTo>
                    <a:pt x="5873" y="3954"/>
                    <a:pt x="7125" y="2762"/>
                    <a:pt x="8064" y="1794"/>
                  </a:cubicBezTo>
                  <a:cubicBezTo>
                    <a:pt x="9003" y="826"/>
                    <a:pt x="9629" y="81"/>
                    <a:pt x="10568" y="6"/>
                  </a:cubicBezTo>
                  <a:cubicBezTo>
                    <a:pt x="11508" y="-68"/>
                    <a:pt x="12760" y="528"/>
                    <a:pt x="13855" y="2241"/>
                  </a:cubicBezTo>
                  <a:cubicBezTo>
                    <a:pt x="14951" y="3954"/>
                    <a:pt x="15890" y="6784"/>
                    <a:pt x="17142" y="9540"/>
                  </a:cubicBezTo>
                  <a:cubicBezTo>
                    <a:pt x="18395" y="12296"/>
                    <a:pt x="19960" y="14978"/>
                    <a:pt x="21525" y="176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7" name="Line"/>
            <p:cNvSpPr/>
            <p:nvPr/>
          </p:nvSpPr>
          <p:spPr>
            <a:xfrm>
              <a:off x="1733550" y="5168900"/>
              <a:ext cx="184150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8" name="Line"/>
            <p:cNvSpPr/>
            <p:nvPr/>
          </p:nvSpPr>
          <p:spPr>
            <a:xfrm>
              <a:off x="2076450" y="4836583"/>
              <a:ext cx="1" cy="592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771"/>
                  </a:moveTo>
                  <a:cubicBezTo>
                    <a:pt x="21600" y="386"/>
                    <a:pt x="21600" y="0"/>
                    <a:pt x="0" y="0"/>
                  </a:cubicBezTo>
                  <a:cubicBezTo>
                    <a:pt x="21600" y="0"/>
                    <a:pt x="21600" y="386"/>
                    <a:pt x="0" y="2237"/>
                  </a:cubicBezTo>
                  <a:cubicBezTo>
                    <a:pt x="21600" y="4089"/>
                    <a:pt x="21600" y="7406"/>
                    <a:pt x="0" y="10646"/>
                  </a:cubicBezTo>
                  <a:cubicBezTo>
                    <a:pt x="21600" y="13886"/>
                    <a:pt x="21600" y="17049"/>
                    <a:pt x="0" y="18861"/>
                  </a:cubicBezTo>
                  <a:cubicBezTo>
                    <a:pt x="21600" y="20674"/>
                    <a:pt x="21600" y="2113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9" name="Line"/>
            <p:cNvSpPr/>
            <p:nvPr/>
          </p:nvSpPr>
          <p:spPr>
            <a:xfrm>
              <a:off x="2171700" y="4974166"/>
              <a:ext cx="102955" cy="325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2" h="21445" fill="norm" stroke="1" extrusionOk="0">
                  <a:moveTo>
                    <a:pt x="6480" y="8640"/>
                  </a:moveTo>
                  <a:cubicBezTo>
                    <a:pt x="6480" y="12124"/>
                    <a:pt x="6480" y="15608"/>
                    <a:pt x="6480" y="17698"/>
                  </a:cubicBezTo>
                  <a:cubicBezTo>
                    <a:pt x="6480" y="19788"/>
                    <a:pt x="6480" y="20485"/>
                    <a:pt x="6264" y="20485"/>
                  </a:cubicBezTo>
                  <a:cubicBezTo>
                    <a:pt x="6048" y="20485"/>
                    <a:pt x="5616" y="19788"/>
                    <a:pt x="4752" y="17141"/>
                  </a:cubicBezTo>
                  <a:cubicBezTo>
                    <a:pt x="3888" y="14493"/>
                    <a:pt x="2592" y="9894"/>
                    <a:pt x="2160" y="6898"/>
                  </a:cubicBezTo>
                  <a:cubicBezTo>
                    <a:pt x="1728" y="3902"/>
                    <a:pt x="2160" y="2508"/>
                    <a:pt x="3024" y="1533"/>
                  </a:cubicBezTo>
                  <a:cubicBezTo>
                    <a:pt x="3888" y="557"/>
                    <a:pt x="5184" y="0"/>
                    <a:pt x="7776" y="0"/>
                  </a:cubicBezTo>
                  <a:cubicBezTo>
                    <a:pt x="10368" y="0"/>
                    <a:pt x="14256" y="557"/>
                    <a:pt x="16416" y="1603"/>
                  </a:cubicBezTo>
                  <a:cubicBezTo>
                    <a:pt x="18576" y="2648"/>
                    <a:pt x="19008" y="4181"/>
                    <a:pt x="18576" y="5295"/>
                  </a:cubicBezTo>
                  <a:cubicBezTo>
                    <a:pt x="18144" y="6410"/>
                    <a:pt x="16848" y="7107"/>
                    <a:pt x="15552" y="7734"/>
                  </a:cubicBezTo>
                  <a:cubicBezTo>
                    <a:pt x="14256" y="8361"/>
                    <a:pt x="12960" y="8919"/>
                    <a:pt x="13824" y="9755"/>
                  </a:cubicBezTo>
                  <a:cubicBezTo>
                    <a:pt x="14688" y="10591"/>
                    <a:pt x="17712" y="11706"/>
                    <a:pt x="19440" y="13169"/>
                  </a:cubicBezTo>
                  <a:cubicBezTo>
                    <a:pt x="21168" y="14632"/>
                    <a:pt x="21600" y="16444"/>
                    <a:pt x="20088" y="17907"/>
                  </a:cubicBezTo>
                  <a:cubicBezTo>
                    <a:pt x="18576" y="19370"/>
                    <a:pt x="15120" y="20485"/>
                    <a:pt x="12312" y="21043"/>
                  </a:cubicBezTo>
                  <a:cubicBezTo>
                    <a:pt x="9504" y="21600"/>
                    <a:pt x="7344" y="21600"/>
                    <a:pt x="5400" y="20903"/>
                  </a:cubicBezTo>
                  <a:cubicBezTo>
                    <a:pt x="3456" y="20206"/>
                    <a:pt x="1728" y="18813"/>
                    <a:pt x="0" y="174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0" name="Line"/>
            <p:cNvSpPr/>
            <p:nvPr/>
          </p:nvSpPr>
          <p:spPr>
            <a:xfrm>
              <a:off x="2324100" y="4870450"/>
              <a:ext cx="145983" cy="450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fill="norm" stroke="1" extrusionOk="0">
                  <a:moveTo>
                    <a:pt x="4563" y="608"/>
                  </a:moveTo>
                  <a:cubicBezTo>
                    <a:pt x="5780" y="304"/>
                    <a:pt x="6997" y="0"/>
                    <a:pt x="8366" y="0"/>
                  </a:cubicBezTo>
                  <a:cubicBezTo>
                    <a:pt x="9735" y="0"/>
                    <a:pt x="11256" y="304"/>
                    <a:pt x="13538" y="1673"/>
                  </a:cubicBezTo>
                  <a:cubicBezTo>
                    <a:pt x="15820" y="3042"/>
                    <a:pt x="18862" y="5476"/>
                    <a:pt x="20231" y="8062"/>
                  </a:cubicBezTo>
                  <a:cubicBezTo>
                    <a:pt x="21600" y="10648"/>
                    <a:pt x="21296" y="13386"/>
                    <a:pt x="17645" y="15668"/>
                  </a:cubicBezTo>
                  <a:cubicBezTo>
                    <a:pt x="13994" y="17949"/>
                    <a:pt x="6997" y="1977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1" name="Line"/>
            <p:cNvSpPr/>
            <p:nvPr/>
          </p:nvSpPr>
          <p:spPr>
            <a:xfrm>
              <a:off x="2889250" y="5060950"/>
              <a:ext cx="234950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2" name="Line"/>
            <p:cNvSpPr/>
            <p:nvPr/>
          </p:nvSpPr>
          <p:spPr>
            <a:xfrm>
              <a:off x="2940050" y="5175250"/>
              <a:ext cx="254000" cy="6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3" name="Line"/>
            <p:cNvSpPr/>
            <p:nvPr/>
          </p:nvSpPr>
          <p:spPr>
            <a:xfrm>
              <a:off x="4064000" y="4603750"/>
              <a:ext cx="141332" cy="481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2" h="21454" fill="norm" stroke="1" extrusionOk="0">
                  <a:moveTo>
                    <a:pt x="2817" y="11036"/>
                  </a:moveTo>
                  <a:cubicBezTo>
                    <a:pt x="4383" y="13771"/>
                    <a:pt x="5948" y="16507"/>
                    <a:pt x="6730" y="18110"/>
                  </a:cubicBezTo>
                  <a:cubicBezTo>
                    <a:pt x="7513" y="19714"/>
                    <a:pt x="7513" y="20185"/>
                    <a:pt x="7513" y="20657"/>
                  </a:cubicBezTo>
                  <a:cubicBezTo>
                    <a:pt x="7513" y="21128"/>
                    <a:pt x="7513" y="21600"/>
                    <a:pt x="7200" y="21411"/>
                  </a:cubicBezTo>
                  <a:cubicBezTo>
                    <a:pt x="6887" y="21223"/>
                    <a:pt x="6261" y="20374"/>
                    <a:pt x="5948" y="18299"/>
                  </a:cubicBezTo>
                  <a:cubicBezTo>
                    <a:pt x="5635" y="16224"/>
                    <a:pt x="5635" y="12922"/>
                    <a:pt x="6417" y="10140"/>
                  </a:cubicBezTo>
                  <a:cubicBezTo>
                    <a:pt x="7200" y="7357"/>
                    <a:pt x="8765" y="5093"/>
                    <a:pt x="9861" y="3584"/>
                  </a:cubicBezTo>
                  <a:cubicBezTo>
                    <a:pt x="10957" y="2075"/>
                    <a:pt x="11583" y="1321"/>
                    <a:pt x="12522" y="802"/>
                  </a:cubicBezTo>
                  <a:cubicBezTo>
                    <a:pt x="13461" y="283"/>
                    <a:pt x="14713" y="0"/>
                    <a:pt x="15965" y="0"/>
                  </a:cubicBezTo>
                  <a:cubicBezTo>
                    <a:pt x="17217" y="0"/>
                    <a:pt x="18470" y="283"/>
                    <a:pt x="19565" y="1321"/>
                  </a:cubicBezTo>
                  <a:cubicBezTo>
                    <a:pt x="20661" y="2358"/>
                    <a:pt x="21600" y="4150"/>
                    <a:pt x="20191" y="5895"/>
                  </a:cubicBezTo>
                  <a:cubicBezTo>
                    <a:pt x="18783" y="7640"/>
                    <a:pt x="15026" y="9338"/>
                    <a:pt x="11270" y="10328"/>
                  </a:cubicBezTo>
                  <a:cubicBezTo>
                    <a:pt x="7513" y="11319"/>
                    <a:pt x="3757" y="11602"/>
                    <a:pt x="0" y="118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4" name="Line"/>
            <p:cNvSpPr/>
            <p:nvPr/>
          </p:nvSpPr>
          <p:spPr>
            <a:xfrm>
              <a:off x="4210050" y="4800600"/>
              <a:ext cx="171450" cy="207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6" fill="norm" stroke="1" extrusionOk="0">
                  <a:moveTo>
                    <a:pt x="0" y="8509"/>
                  </a:moveTo>
                  <a:cubicBezTo>
                    <a:pt x="267" y="6982"/>
                    <a:pt x="533" y="5455"/>
                    <a:pt x="1333" y="4691"/>
                  </a:cubicBezTo>
                  <a:cubicBezTo>
                    <a:pt x="2133" y="3927"/>
                    <a:pt x="3467" y="3927"/>
                    <a:pt x="5733" y="5236"/>
                  </a:cubicBezTo>
                  <a:cubicBezTo>
                    <a:pt x="8000" y="6545"/>
                    <a:pt x="11200" y="9164"/>
                    <a:pt x="12933" y="11564"/>
                  </a:cubicBezTo>
                  <a:cubicBezTo>
                    <a:pt x="14667" y="13964"/>
                    <a:pt x="14933" y="16145"/>
                    <a:pt x="14400" y="17782"/>
                  </a:cubicBezTo>
                  <a:cubicBezTo>
                    <a:pt x="13867" y="19418"/>
                    <a:pt x="12533" y="20509"/>
                    <a:pt x="11200" y="21055"/>
                  </a:cubicBezTo>
                  <a:cubicBezTo>
                    <a:pt x="9867" y="21600"/>
                    <a:pt x="8533" y="21600"/>
                    <a:pt x="7333" y="19855"/>
                  </a:cubicBezTo>
                  <a:cubicBezTo>
                    <a:pt x="6133" y="18109"/>
                    <a:pt x="5067" y="14618"/>
                    <a:pt x="7467" y="11018"/>
                  </a:cubicBezTo>
                  <a:cubicBezTo>
                    <a:pt x="9867" y="7418"/>
                    <a:pt x="15733" y="37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5" name="Line"/>
            <p:cNvSpPr/>
            <p:nvPr/>
          </p:nvSpPr>
          <p:spPr>
            <a:xfrm>
              <a:off x="4460663" y="4637088"/>
              <a:ext cx="143087" cy="328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2" h="21496" fill="norm" stroke="1" extrusionOk="0">
                  <a:moveTo>
                    <a:pt x="21162" y="1558"/>
                  </a:moveTo>
                  <a:cubicBezTo>
                    <a:pt x="20223" y="1004"/>
                    <a:pt x="19284" y="450"/>
                    <a:pt x="17875" y="173"/>
                  </a:cubicBezTo>
                  <a:cubicBezTo>
                    <a:pt x="16466" y="-104"/>
                    <a:pt x="14588" y="-104"/>
                    <a:pt x="12397" y="588"/>
                  </a:cubicBezTo>
                  <a:cubicBezTo>
                    <a:pt x="10205" y="1281"/>
                    <a:pt x="7701" y="2665"/>
                    <a:pt x="5353" y="4950"/>
                  </a:cubicBezTo>
                  <a:cubicBezTo>
                    <a:pt x="3005" y="7234"/>
                    <a:pt x="814" y="10419"/>
                    <a:pt x="188" y="13188"/>
                  </a:cubicBezTo>
                  <a:cubicBezTo>
                    <a:pt x="-438" y="15958"/>
                    <a:pt x="501" y="18311"/>
                    <a:pt x="3005" y="19627"/>
                  </a:cubicBezTo>
                  <a:cubicBezTo>
                    <a:pt x="5510" y="20942"/>
                    <a:pt x="9579" y="21219"/>
                    <a:pt x="13649" y="21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6" name="Line"/>
            <p:cNvSpPr/>
            <p:nvPr/>
          </p:nvSpPr>
          <p:spPr>
            <a:xfrm>
              <a:off x="4649140" y="4625204"/>
              <a:ext cx="151035" cy="355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341" fill="norm" stroke="1" extrusionOk="0">
                  <a:moveTo>
                    <a:pt x="12467" y="6336"/>
                  </a:moveTo>
                  <a:cubicBezTo>
                    <a:pt x="9467" y="9004"/>
                    <a:pt x="6467" y="11672"/>
                    <a:pt x="4667" y="13896"/>
                  </a:cubicBezTo>
                  <a:cubicBezTo>
                    <a:pt x="2867" y="16120"/>
                    <a:pt x="2267" y="17898"/>
                    <a:pt x="1667" y="19232"/>
                  </a:cubicBezTo>
                  <a:cubicBezTo>
                    <a:pt x="1067" y="20567"/>
                    <a:pt x="467" y="21456"/>
                    <a:pt x="167" y="21329"/>
                  </a:cubicBezTo>
                  <a:cubicBezTo>
                    <a:pt x="-133" y="21202"/>
                    <a:pt x="-133" y="20058"/>
                    <a:pt x="1067" y="17517"/>
                  </a:cubicBezTo>
                  <a:cubicBezTo>
                    <a:pt x="2267" y="14976"/>
                    <a:pt x="4667" y="11037"/>
                    <a:pt x="7217" y="7988"/>
                  </a:cubicBezTo>
                  <a:cubicBezTo>
                    <a:pt x="9767" y="4938"/>
                    <a:pt x="12467" y="2778"/>
                    <a:pt x="14417" y="1508"/>
                  </a:cubicBezTo>
                  <a:cubicBezTo>
                    <a:pt x="16367" y="237"/>
                    <a:pt x="17567" y="-144"/>
                    <a:pt x="18617" y="47"/>
                  </a:cubicBezTo>
                  <a:cubicBezTo>
                    <a:pt x="19667" y="237"/>
                    <a:pt x="20567" y="1000"/>
                    <a:pt x="21017" y="3604"/>
                  </a:cubicBezTo>
                  <a:cubicBezTo>
                    <a:pt x="21467" y="6209"/>
                    <a:pt x="21467" y="10656"/>
                    <a:pt x="21317" y="13578"/>
                  </a:cubicBezTo>
                  <a:cubicBezTo>
                    <a:pt x="21167" y="16501"/>
                    <a:pt x="20867" y="17898"/>
                    <a:pt x="20567" y="192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7" name="Line"/>
            <p:cNvSpPr/>
            <p:nvPr/>
          </p:nvSpPr>
          <p:spPr>
            <a:xfrm>
              <a:off x="4660899" y="4851400"/>
              <a:ext cx="152401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6200"/>
                    <a:pt x="7200" y="10800"/>
                    <a:pt x="10800" y="7200"/>
                  </a:cubicBezTo>
                  <a:cubicBezTo>
                    <a:pt x="14400" y="3600"/>
                    <a:pt x="1800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8" name="Line"/>
            <p:cNvSpPr/>
            <p:nvPr/>
          </p:nvSpPr>
          <p:spPr>
            <a:xfrm>
              <a:off x="5020479" y="4586411"/>
              <a:ext cx="191170" cy="292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170" fill="norm" stroke="1" extrusionOk="0">
                  <a:moveTo>
                    <a:pt x="263" y="12285"/>
                  </a:moveTo>
                  <a:cubicBezTo>
                    <a:pt x="732" y="13817"/>
                    <a:pt x="1202" y="15349"/>
                    <a:pt x="1436" y="16574"/>
                  </a:cubicBezTo>
                  <a:cubicBezTo>
                    <a:pt x="1671" y="17800"/>
                    <a:pt x="1671" y="18719"/>
                    <a:pt x="1436" y="19561"/>
                  </a:cubicBezTo>
                  <a:cubicBezTo>
                    <a:pt x="1202" y="20404"/>
                    <a:pt x="732" y="21170"/>
                    <a:pt x="380" y="21170"/>
                  </a:cubicBezTo>
                  <a:cubicBezTo>
                    <a:pt x="28" y="21170"/>
                    <a:pt x="-207" y="20404"/>
                    <a:pt x="263" y="17876"/>
                  </a:cubicBezTo>
                  <a:cubicBezTo>
                    <a:pt x="732" y="15349"/>
                    <a:pt x="1906" y="11059"/>
                    <a:pt x="3315" y="7919"/>
                  </a:cubicBezTo>
                  <a:cubicBezTo>
                    <a:pt x="4723" y="4779"/>
                    <a:pt x="6367" y="2787"/>
                    <a:pt x="7541" y="1485"/>
                  </a:cubicBezTo>
                  <a:cubicBezTo>
                    <a:pt x="8715" y="183"/>
                    <a:pt x="9419" y="-430"/>
                    <a:pt x="11180" y="336"/>
                  </a:cubicBezTo>
                  <a:cubicBezTo>
                    <a:pt x="12941" y="1102"/>
                    <a:pt x="15758" y="3247"/>
                    <a:pt x="17754" y="6387"/>
                  </a:cubicBezTo>
                  <a:cubicBezTo>
                    <a:pt x="19750" y="9527"/>
                    <a:pt x="20923" y="13664"/>
                    <a:pt x="21158" y="16268"/>
                  </a:cubicBezTo>
                  <a:cubicBezTo>
                    <a:pt x="21393" y="18872"/>
                    <a:pt x="20689" y="19944"/>
                    <a:pt x="19984" y="210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9" name="Line"/>
            <p:cNvSpPr/>
            <p:nvPr/>
          </p:nvSpPr>
          <p:spPr>
            <a:xfrm>
              <a:off x="5410199" y="4586419"/>
              <a:ext cx="148631" cy="312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6" h="21426" fill="norm" stroke="1" extrusionOk="0">
                  <a:moveTo>
                    <a:pt x="12600" y="5101"/>
                  </a:moveTo>
                  <a:cubicBezTo>
                    <a:pt x="12300" y="8290"/>
                    <a:pt x="12000" y="11479"/>
                    <a:pt x="11700" y="13654"/>
                  </a:cubicBezTo>
                  <a:cubicBezTo>
                    <a:pt x="11400" y="15828"/>
                    <a:pt x="11100" y="16988"/>
                    <a:pt x="10500" y="17930"/>
                  </a:cubicBezTo>
                  <a:cubicBezTo>
                    <a:pt x="9900" y="18873"/>
                    <a:pt x="9000" y="19597"/>
                    <a:pt x="8400" y="19597"/>
                  </a:cubicBezTo>
                  <a:cubicBezTo>
                    <a:pt x="7800" y="19597"/>
                    <a:pt x="7500" y="18873"/>
                    <a:pt x="7500" y="16408"/>
                  </a:cubicBezTo>
                  <a:cubicBezTo>
                    <a:pt x="7500" y="13944"/>
                    <a:pt x="7800" y="9740"/>
                    <a:pt x="8550" y="6840"/>
                  </a:cubicBezTo>
                  <a:cubicBezTo>
                    <a:pt x="9300" y="3941"/>
                    <a:pt x="10500" y="2346"/>
                    <a:pt x="11850" y="1332"/>
                  </a:cubicBezTo>
                  <a:cubicBezTo>
                    <a:pt x="13200" y="317"/>
                    <a:pt x="14700" y="-118"/>
                    <a:pt x="15450" y="27"/>
                  </a:cubicBezTo>
                  <a:cubicBezTo>
                    <a:pt x="16200" y="172"/>
                    <a:pt x="16200" y="897"/>
                    <a:pt x="16050" y="2346"/>
                  </a:cubicBezTo>
                  <a:cubicBezTo>
                    <a:pt x="15900" y="3796"/>
                    <a:pt x="15600" y="5971"/>
                    <a:pt x="14700" y="7710"/>
                  </a:cubicBezTo>
                  <a:cubicBezTo>
                    <a:pt x="13800" y="9450"/>
                    <a:pt x="12300" y="10754"/>
                    <a:pt x="12300" y="11262"/>
                  </a:cubicBezTo>
                  <a:cubicBezTo>
                    <a:pt x="12300" y="11769"/>
                    <a:pt x="13800" y="11479"/>
                    <a:pt x="15300" y="11479"/>
                  </a:cubicBezTo>
                  <a:cubicBezTo>
                    <a:pt x="16800" y="11479"/>
                    <a:pt x="18300" y="11769"/>
                    <a:pt x="19500" y="12712"/>
                  </a:cubicBezTo>
                  <a:cubicBezTo>
                    <a:pt x="20700" y="13654"/>
                    <a:pt x="21600" y="15248"/>
                    <a:pt x="20700" y="16771"/>
                  </a:cubicBezTo>
                  <a:cubicBezTo>
                    <a:pt x="19800" y="18293"/>
                    <a:pt x="17100" y="19742"/>
                    <a:pt x="14250" y="20540"/>
                  </a:cubicBezTo>
                  <a:cubicBezTo>
                    <a:pt x="11400" y="21337"/>
                    <a:pt x="8400" y="21482"/>
                    <a:pt x="6000" y="21410"/>
                  </a:cubicBezTo>
                  <a:cubicBezTo>
                    <a:pt x="3600" y="21337"/>
                    <a:pt x="1800" y="21047"/>
                    <a:pt x="900" y="20540"/>
                  </a:cubicBezTo>
                  <a:cubicBezTo>
                    <a:pt x="0" y="20032"/>
                    <a:pt x="0" y="19308"/>
                    <a:pt x="0" y="185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0" name="Line"/>
            <p:cNvSpPr/>
            <p:nvPr/>
          </p:nvSpPr>
          <p:spPr>
            <a:xfrm>
              <a:off x="5607050" y="4565650"/>
              <a:ext cx="139964" cy="368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600" fill="norm" stroke="1" extrusionOk="0">
                  <a:moveTo>
                    <a:pt x="6770" y="0"/>
                  </a:moveTo>
                  <a:cubicBezTo>
                    <a:pt x="9994" y="869"/>
                    <a:pt x="13218" y="1738"/>
                    <a:pt x="15958" y="3724"/>
                  </a:cubicBezTo>
                  <a:cubicBezTo>
                    <a:pt x="18699" y="5710"/>
                    <a:pt x="20955" y="8814"/>
                    <a:pt x="21278" y="11297"/>
                  </a:cubicBezTo>
                  <a:cubicBezTo>
                    <a:pt x="21600" y="13779"/>
                    <a:pt x="19988" y="15641"/>
                    <a:pt x="16119" y="17255"/>
                  </a:cubicBezTo>
                  <a:cubicBezTo>
                    <a:pt x="12251" y="18869"/>
                    <a:pt x="6125" y="2023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1" name="Line"/>
            <p:cNvSpPr/>
            <p:nvPr/>
          </p:nvSpPr>
          <p:spPr>
            <a:xfrm>
              <a:off x="4076700" y="5226776"/>
              <a:ext cx="1422400" cy="126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fill="norm" stroke="1" extrusionOk="0">
                  <a:moveTo>
                    <a:pt x="0" y="21476"/>
                  </a:moveTo>
                  <a:cubicBezTo>
                    <a:pt x="1318" y="20036"/>
                    <a:pt x="2636" y="18596"/>
                    <a:pt x="3841" y="16976"/>
                  </a:cubicBezTo>
                  <a:cubicBezTo>
                    <a:pt x="5046" y="15356"/>
                    <a:pt x="6139" y="13556"/>
                    <a:pt x="7248" y="11756"/>
                  </a:cubicBezTo>
                  <a:cubicBezTo>
                    <a:pt x="8357" y="9956"/>
                    <a:pt x="9482" y="8156"/>
                    <a:pt x="10655" y="6536"/>
                  </a:cubicBezTo>
                  <a:cubicBezTo>
                    <a:pt x="11829" y="4916"/>
                    <a:pt x="13050" y="3476"/>
                    <a:pt x="14320" y="2396"/>
                  </a:cubicBezTo>
                  <a:cubicBezTo>
                    <a:pt x="15589" y="1316"/>
                    <a:pt x="16907" y="596"/>
                    <a:pt x="18048" y="236"/>
                  </a:cubicBezTo>
                  <a:cubicBezTo>
                    <a:pt x="19189" y="-124"/>
                    <a:pt x="20154" y="-124"/>
                    <a:pt x="20716" y="596"/>
                  </a:cubicBezTo>
                  <a:cubicBezTo>
                    <a:pt x="21279" y="1316"/>
                    <a:pt x="21439" y="2756"/>
                    <a:pt x="21600" y="41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2" name="Line"/>
            <p:cNvSpPr/>
            <p:nvPr/>
          </p:nvSpPr>
          <p:spPr>
            <a:xfrm>
              <a:off x="4514849" y="5417826"/>
              <a:ext cx="196699" cy="372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9" h="21378" fill="norm" stroke="1" extrusionOk="0">
                  <a:moveTo>
                    <a:pt x="0" y="7572"/>
                  </a:moveTo>
                  <a:cubicBezTo>
                    <a:pt x="1137" y="11091"/>
                    <a:pt x="2274" y="14610"/>
                    <a:pt x="2956" y="16734"/>
                  </a:cubicBezTo>
                  <a:cubicBezTo>
                    <a:pt x="3638" y="18857"/>
                    <a:pt x="3865" y="19585"/>
                    <a:pt x="3979" y="20253"/>
                  </a:cubicBezTo>
                  <a:cubicBezTo>
                    <a:pt x="4093" y="20920"/>
                    <a:pt x="4093" y="21527"/>
                    <a:pt x="3752" y="21345"/>
                  </a:cubicBezTo>
                  <a:cubicBezTo>
                    <a:pt x="3411" y="21163"/>
                    <a:pt x="2728" y="20192"/>
                    <a:pt x="2615" y="17887"/>
                  </a:cubicBezTo>
                  <a:cubicBezTo>
                    <a:pt x="2501" y="15581"/>
                    <a:pt x="2956" y="11940"/>
                    <a:pt x="4206" y="8907"/>
                  </a:cubicBezTo>
                  <a:cubicBezTo>
                    <a:pt x="5457" y="5873"/>
                    <a:pt x="7503" y="3446"/>
                    <a:pt x="8981" y="2051"/>
                  </a:cubicBezTo>
                  <a:cubicBezTo>
                    <a:pt x="10459" y="655"/>
                    <a:pt x="11368" y="291"/>
                    <a:pt x="12392" y="109"/>
                  </a:cubicBezTo>
                  <a:cubicBezTo>
                    <a:pt x="13415" y="-73"/>
                    <a:pt x="14552" y="-73"/>
                    <a:pt x="16257" y="473"/>
                  </a:cubicBezTo>
                  <a:cubicBezTo>
                    <a:pt x="17962" y="1019"/>
                    <a:pt x="20236" y="2111"/>
                    <a:pt x="20918" y="3325"/>
                  </a:cubicBezTo>
                  <a:cubicBezTo>
                    <a:pt x="21600" y="4538"/>
                    <a:pt x="20691" y="5873"/>
                    <a:pt x="17280" y="7147"/>
                  </a:cubicBezTo>
                  <a:cubicBezTo>
                    <a:pt x="13869" y="8421"/>
                    <a:pt x="7958" y="9635"/>
                    <a:pt x="2046" y="108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3" name="Line"/>
            <p:cNvSpPr/>
            <p:nvPr/>
          </p:nvSpPr>
          <p:spPr>
            <a:xfrm>
              <a:off x="4718049" y="5600699"/>
              <a:ext cx="177801" cy="184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4" fill="norm" stroke="1" extrusionOk="0">
                  <a:moveTo>
                    <a:pt x="0" y="5155"/>
                  </a:moveTo>
                  <a:cubicBezTo>
                    <a:pt x="771" y="4173"/>
                    <a:pt x="1543" y="3191"/>
                    <a:pt x="2571" y="3436"/>
                  </a:cubicBezTo>
                  <a:cubicBezTo>
                    <a:pt x="3600" y="3682"/>
                    <a:pt x="4886" y="5155"/>
                    <a:pt x="6043" y="7855"/>
                  </a:cubicBezTo>
                  <a:cubicBezTo>
                    <a:pt x="7200" y="10555"/>
                    <a:pt x="8229" y="14482"/>
                    <a:pt x="8743" y="17059"/>
                  </a:cubicBezTo>
                  <a:cubicBezTo>
                    <a:pt x="9257" y="19636"/>
                    <a:pt x="9257" y="20864"/>
                    <a:pt x="8614" y="21232"/>
                  </a:cubicBezTo>
                  <a:cubicBezTo>
                    <a:pt x="7971" y="21600"/>
                    <a:pt x="6686" y="21109"/>
                    <a:pt x="5786" y="20127"/>
                  </a:cubicBezTo>
                  <a:cubicBezTo>
                    <a:pt x="4886" y="19145"/>
                    <a:pt x="4371" y="17673"/>
                    <a:pt x="5657" y="14605"/>
                  </a:cubicBezTo>
                  <a:cubicBezTo>
                    <a:pt x="6943" y="11536"/>
                    <a:pt x="10029" y="6873"/>
                    <a:pt x="12986" y="4173"/>
                  </a:cubicBezTo>
                  <a:cubicBezTo>
                    <a:pt x="15943" y="1473"/>
                    <a:pt x="18771" y="73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4" name="Line"/>
            <p:cNvSpPr/>
            <p:nvPr/>
          </p:nvSpPr>
          <p:spPr>
            <a:xfrm>
              <a:off x="4977409" y="5455598"/>
              <a:ext cx="108941" cy="287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6" h="21383" fill="norm" stroke="1" extrusionOk="0">
                  <a:moveTo>
                    <a:pt x="20976" y="1348"/>
                  </a:moveTo>
                  <a:cubicBezTo>
                    <a:pt x="19753" y="717"/>
                    <a:pt x="18531" y="87"/>
                    <a:pt x="16901" y="8"/>
                  </a:cubicBezTo>
                  <a:cubicBezTo>
                    <a:pt x="15270" y="-71"/>
                    <a:pt x="13233" y="402"/>
                    <a:pt x="10380" y="2294"/>
                  </a:cubicBezTo>
                  <a:cubicBezTo>
                    <a:pt x="7527" y="4186"/>
                    <a:pt x="3859" y="7497"/>
                    <a:pt x="1821" y="10493"/>
                  </a:cubicBezTo>
                  <a:cubicBezTo>
                    <a:pt x="-216" y="13488"/>
                    <a:pt x="-624" y="16168"/>
                    <a:pt x="1006" y="17982"/>
                  </a:cubicBezTo>
                  <a:cubicBezTo>
                    <a:pt x="2636" y="19795"/>
                    <a:pt x="6304" y="20741"/>
                    <a:pt x="9361" y="21135"/>
                  </a:cubicBezTo>
                  <a:cubicBezTo>
                    <a:pt x="12418" y="21529"/>
                    <a:pt x="14863" y="21371"/>
                    <a:pt x="17308" y="212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5" name="Line"/>
            <p:cNvSpPr/>
            <p:nvPr/>
          </p:nvSpPr>
          <p:spPr>
            <a:xfrm>
              <a:off x="5156200" y="5490633"/>
              <a:ext cx="138906" cy="302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600" fill="norm" stroke="1" extrusionOk="0">
                  <a:moveTo>
                    <a:pt x="3927" y="4229"/>
                  </a:moveTo>
                  <a:cubicBezTo>
                    <a:pt x="3273" y="9516"/>
                    <a:pt x="2618" y="14803"/>
                    <a:pt x="2291" y="17824"/>
                  </a:cubicBezTo>
                  <a:cubicBezTo>
                    <a:pt x="1964" y="20845"/>
                    <a:pt x="1964" y="21600"/>
                    <a:pt x="2127" y="21600"/>
                  </a:cubicBezTo>
                  <a:cubicBezTo>
                    <a:pt x="2291" y="21600"/>
                    <a:pt x="2618" y="20845"/>
                    <a:pt x="2782" y="17975"/>
                  </a:cubicBezTo>
                  <a:cubicBezTo>
                    <a:pt x="2945" y="15105"/>
                    <a:pt x="2945" y="10120"/>
                    <a:pt x="3109" y="6873"/>
                  </a:cubicBezTo>
                  <a:cubicBezTo>
                    <a:pt x="3273" y="3625"/>
                    <a:pt x="3600" y="2115"/>
                    <a:pt x="4582" y="1208"/>
                  </a:cubicBezTo>
                  <a:cubicBezTo>
                    <a:pt x="5564" y="302"/>
                    <a:pt x="7200" y="0"/>
                    <a:pt x="8836" y="0"/>
                  </a:cubicBezTo>
                  <a:cubicBezTo>
                    <a:pt x="10473" y="0"/>
                    <a:pt x="12109" y="302"/>
                    <a:pt x="13582" y="1133"/>
                  </a:cubicBezTo>
                  <a:cubicBezTo>
                    <a:pt x="15055" y="1964"/>
                    <a:pt x="16364" y="3323"/>
                    <a:pt x="16527" y="4834"/>
                  </a:cubicBezTo>
                  <a:cubicBezTo>
                    <a:pt x="16691" y="6344"/>
                    <a:pt x="15709" y="8006"/>
                    <a:pt x="14564" y="9063"/>
                  </a:cubicBezTo>
                  <a:cubicBezTo>
                    <a:pt x="13418" y="10120"/>
                    <a:pt x="12109" y="10573"/>
                    <a:pt x="10636" y="10876"/>
                  </a:cubicBezTo>
                  <a:cubicBezTo>
                    <a:pt x="9164" y="11178"/>
                    <a:pt x="7527" y="11329"/>
                    <a:pt x="7691" y="11404"/>
                  </a:cubicBezTo>
                  <a:cubicBezTo>
                    <a:pt x="7855" y="11480"/>
                    <a:pt x="9818" y="11480"/>
                    <a:pt x="12109" y="12084"/>
                  </a:cubicBezTo>
                  <a:cubicBezTo>
                    <a:pt x="14400" y="12688"/>
                    <a:pt x="17018" y="13897"/>
                    <a:pt x="18655" y="14878"/>
                  </a:cubicBezTo>
                  <a:cubicBezTo>
                    <a:pt x="20291" y="15860"/>
                    <a:pt x="20945" y="16615"/>
                    <a:pt x="21273" y="17446"/>
                  </a:cubicBezTo>
                  <a:cubicBezTo>
                    <a:pt x="21600" y="18277"/>
                    <a:pt x="21600" y="19183"/>
                    <a:pt x="20782" y="19863"/>
                  </a:cubicBezTo>
                  <a:cubicBezTo>
                    <a:pt x="19964" y="20543"/>
                    <a:pt x="18327" y="20996"/>
                    <a:pt x="14727" y="20769"/>
                  </a:cubicBezTo>
                  <a:cubicBezTo>
                    <a:pt x="11127" y="20543"/>
                    <a:pt x="5564" y="19636"/>
                    <a:pt x="0" y="187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6" name="Line"/>
            <p:cNvSpPr/>
            <p:nvPr/>
          </p:nvSpPr>
          <p:spPr>
            <a:xfrm>
              <a:off x="5270500" y="5480050"/>
              <a:ext cx="192814" cy="374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2" h="21600" fill="norm" stroke="1" extrusionOk="0">
                  <a:moveTo>
                    <a:pt x="11030" y="0"/>
                  </a:moveTo>
                  <a:cubicBezTo>
                    <a:pt x="14247" y="1708"/>
                    <a:pt x="17464" y="3417"/>
                    <a:pt x="19302" y="5614"/>
                  </a:cubicBezTo>
                  <a:cubicBezTo>
                    <a:pt x="21140" y="7810"/>
                    <a:pt x="21600" y="10495"/>
                    <a:pt x="19762" y="12936"/>
                  </a:cubicBezTo>
                  <a:cubicBezTo>
                    <a:pt x="17923" y="15376"/>
                    <a:pt x="13787" y="17573"/>
                    <a:pt x="10111" y="18976"/>
                  </a:cubicBezTo>
                  <a:cubicBezTo>
                    <a:pt x="6434" y="20380"/>
                    <a:pt x="3217" y="2099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7" name="Line"/>
            <p:cNvSpPr/>
            <p:nvPr/>
          </p:nvSpPr>
          <p:spPr>
            <a:xfrm>
              <a:off x="971549" y="6335949"/>
              <a:ext cx="209058" cy="591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1401" fill="norm" stroke="1" extrusionOk="0">
                  <a:moveTo>
                    <a:pt x="0" y="7862"/>
                  </a:moveTo>
                  <a:cubicBezTo>
                    <a:pt x="1728" y="10619"/>
                    <a:pt x="3456" y="13377"/>
                    <a:pt x="4752" y="15522"/>
                  </a:cubicBezTo>
                  <a:cubicBezTo>
                    <a:pt x="6048" y="17666"/>
                    <a:pt x="6912" y="19198"/>
                    <a:pt x="7452" y="20156"/>
                  </a:cubicBezTo>
                  <a:cubicBezTo>
                    <a:pt x="7992" y="21113"/>
                    <a:pt x="8208" y="21496"/>
                    <a:pt x="8316" y="21381"/>
                  </a:cubicBezTo>
                  <a:cubicBezTo>
                    <a:pt x="8424" y="21266"/>
                    <a:pt x="8424" y="20653"/>
                    <a:pt x="8208" y="18930"/>
                  </a:cubicBezTo>
                  <a:cubicBezTo>
                    <a:pt x="7992" y="17207"/>
                    <a:pt x="7560" y="14373"/>
                    <a:pt x="7344" y="11577"/>
                  </a:cubicBezTo>
                  <a:cubicBezTo>
                    <a:pt x="7128" y="8781"/>
                    <a:pt x="7128" y="6024"/>
                    <a:pt x="7344" y="4300"/>
                  </a:cubicBezTo>
                  <a:cubicBezTo>
                    <a:pt x="7560" y="2577"/>
                    <a:pt x="7992" y="1887"/>
                    <a:pt x="8532" y="1351"/>
                  </a:cubicBezTo>
                  <a:cubicBezTo>
                    <a:pt x="9072" y="815"/>
                    <a:pt x="9720" y="432"/>
                    <a:pt x="10584" y="202"/>
                  </a:cubicBezTo>
                  <a:cubicBezTo>
                    <a:pt x="11448" y="-27"/>
                    <a:pt x="12528" y="-104"/>
                    <a:pt x="14040" y="202"/>
                  </a:cubicBezTo>
                  <a:cubicBezTo>
                    <a:pt x="15552" y="509"/>
                    <a:pt x="17496" y="1198"/>
                    <a:pt x="19008" y="2156"/>
                  </a:cubicBezTo>
                  <a:cubicBezTo>
                    <a:pt x="20520" y="3113"/>
                    <a:pt x="21600" y="4339"/>
                    <a:pt x="21276" y="5487"/>
                  </a:cubicBezTo>
                  <a:cubicBezTo>
                    <a:pt x="20952" y="6636"/>
                    <a:pt x="19224" y="7709"/>
                    <a:pt x="16632" y="8551"/>
                  </a:cubicBezTo>
                  <a:cubicBezTo>
                    <a:pt x="14040" y="9394"/>
                    <a:pt x="10584" y="10007"/>
                    <a:pt x="7128" y="106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8" name="Line"/>
            <p:cNvSpPr/>
            <p:nvPr/>
          </p:nvSpPr>
          <p:spPr>
            <a:xfrm>
              <a:off x="1200150" y="6591300"/>
              <a:ext cx="171450" cy="234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1" fill="norm" stroke="1" extrusionOk="0">
                  <a:moveTo>
                    <a:pt x="0" y="3471"/>
                  </a:moveTo>
                  <a:cubicBezTo>
                    <a:pt x="1333" y="3279"/>
                    <a:pt x="2667" y="3086"/>
                    <a:pt x="5200" y="4436"/>
                  </a:cubicBezTo>
                  <a:cubicBezTo>
                    <a:pt x="7733" y="5786"/>
                    <a:pt x="11467" y="8679"/>
                    <a:pt x="13600" y="11186"/>
                  </a:cubicBezTo>
                  <a:cubicBezTo>
                    <a:pt x="15733" y="13693"/>
                    <a:pt x="16267" y="15814"/>
                    <a:pt x="16000" y="17646"/>
                  </a:cubicBezTo>
                  <a:cubicBezTo>
                    <a:pt x="15733" y="19479"/>
                    <a:pt x="14667" y="21021"/>
                    <a:pt x="13067" y="21311"/>
                  </a:cubicBezTo>
                  <a:cubicBezTo>
                    <a:pt x="11467" y="21600"/>
                    <a:pt x="9333" y="20636"/>
                    <a:pt x="8133" y="18514"/>
                  </a:cubicBezTo>
                  <a:cubicBezTo>
                    <a:pt x="6933" y="16393"/>
                    <a:pt x="6667" y="13114"/>
                    <a:pt x="9067" y="9836"/>
                  </a:cubicBezTo>
                  <a:cubicBezTo>
                    <a:pt x="11467" y="6557"/>
                    <a:pt x="16533" y="327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9" name="Line"/>
            <p:cNvSpPr/>
            <p:nvPr/>
          </p:nvSpPr>
          <p:spPr>
            <a:xfrm>
              <a:off x="1582973" y="6486438"/>
              <a:ext cx="99778" cy="381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385" fill="norm" stroke="1" extrusionOk="0">
                  <a:moveTo>
                    <a:pt x="11762" y="3031"/>
                  </a:moveTo>
                  <a:cubicBezTo>
                    <a:pt x="11762" y="2437"/>
                    <a:pt x="11762" y="1844"/>
                    <a:pt x="11762" y="1250"/>
                  </a:cubicBezTo>
                  <a:cubicBezTo>
                    <a:pt x="11762" y="657"/>
                    <a:pt x="11762" y="64"/>
                    <a:pt x="11087" y="4"/>
                  </a:cubicBezTo>
                  <a:cubicBezTo>
                    <a:pt x="10412" y="-55"/>
                    <a:pt x="9062" y="420"/>
                    <a:pt x="7037" y="2141"/>
                  </a:cubicBezTo>
                  <a:cubicBezTo>
                    <a:pt x="5012" y="3861"/>
                    <a:pt x="2312" y="6829"/>
                    <a:pt x="962" y="9914"/>
                  </a:cubicBezTo>
                  <a:cubicBezTo>
                    <a:pt x="-388" y="13000"/>
                    <a:pt x="-388" y="16204"/>
                    <a:pt x="1412" y="18222"/>
                  </a:cubicBezTo>
                  <a:cubicBezTo>
                    <a:pt x="3212" y="20240"/>
                    <a:pt x="6812" y="21070"/>
                    <a:pt x="10412" y="21308"/>
                  </a:cubicBezTo>
                  <a:cubicBezTo>
                    <a:pt x="14012" y="21545"/>
                    <a:pt x="17612" y="21189"/>
                    <a:pt x="21212" y="208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0" name="Line"/>
            <p:cNvSpPr/>
            <p:nvPr/>
          </p:nvSpPr>
          <p:spPr>
            <a:xfrm>
              <a:off x="1823243" y="6468206"/>
              <a:ext cx="116972" cy="309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1" h="21476" fill="norm" stroke="1" extrusionOk="0">
                  <a:moveTo>
                    <a:pt x="2132" y="7223"/>
                  </a:moveTo>
                  <a:cubicBezTo>
                    <a:pt x="2132" y="11484"/>
                    <a:pt x="2132" y="15745"/>
                    <a:pt x="2321" y="18243"/>
                  </a:cubicBezTo>
                  <a:cubicBezTo>
                    <a:pt x="2511" y="20741"/>
                    <a:pt x="2890" y="21476"/>
                    <a:pt x="3079" y="21476"/>
                  </a:cubicBezTo>
                  <a:cubicBezTo>
                    <a:pt x="3269" y="21476"/>
                    <a:pt x="3269" y="20741"/>
                    <a:pt x="2700" y="17656"/>
                  </a:cubicBezTo>
                  <a:cubicBezTo>
                    <a:pt x="2132" y="14570"/>
                    <a:pt x="995" y="9133"/>
                    <a:pt x="426" y="5974"/>
                  </a:cubicBezTo>
                  <a:cubicBezTo>
                    <a:pt x="-142" y="2815"/>
                    <a:pt x="-142" y="1933"/>
                    <a:pt x="426" y="1198"/>
                  </a:cubicBezTo>
                  <a:cubicBezTo>
                    <a:pt x="995" y="464"/>
                    <a:pt x="2132" y="-124"/>
                    <a:pt x="4405" y="23"/>
                  </a:cubicBezTo>
                  <a:cubicBezTo>
                    <a:pt x="6679" y="170"/>
                    <a:pt x="10090" y="1052"/>
                    <a:pt x="11795" y="2668"/>
                  </a:cubicBezTo>
                  <a:cubicBezTo>
                    <a:pt x="13500" y="4284"/>
                    <a:pt x="13500" y="6635"/>
                    <a:pt x="12742" y="8105"/>
                  </a:cubicBezTo>
                  <a:cubicBezTo>
                    <a:pt x="11984" y="9574"/>
                    <a:pt x="10469" y="10162"/>
                    <a:pt x="10658" y="10529"/>
                  </a:cubicBezTo>
                  <a:cubicBezTo>
                    <a:pt x="10847" y="10896"/>
                    <a:pt x="12742" y="11043"/>
                    <a:pt x="15016" y="11705"/>
                  </a:cubicBezTo>
                  <a:cubicBezTo>
                    <a:pt x="17290" y="12366"/>
                    <a:pt x="19942" y="13541"/>
                    <a:pt x="20700" y="15011"/>
                  </a:cubicBezTo>
                  <a:cubicBezTo>
                    <a:pt x="21458" y="16480"/>
                    <a:pt x="20321" y="18243"/>
                    <a:pt x="18805" y="19272"/>
                  </a:cubicBezTo>
                  <a:cubicBezTo>
                    <a:pt x="17290" y="20300"/>
                    <a:pt x="15395" y="20594"/>
                    <a:pt x="13311" y="20741"/>
                  </a:cubicBezTo>
                  <a:cubicBezTo>
                    <a:pt x="11226" y="20888"/>
                    <a:pt x="8953" y="20888"/>
                    <a:pt x="7437" y="20374"/>
                  </a:cubicBezTo>
                  <a:cubicBezTo>
                    <a:pt x="5921" y="19860"/>
                    <a:pt x="5163" y="18831"/>
                    <a:pt x="4405" y="178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1" name="Line"/>
            <p:cNvSpPr/>
            <p:nvPr/>
          </p:nvSpPr>
          <p:spPr>
            <a:xfrm>
              <a:off x="2095499" y="6305550"/>
              <a:ext cx="12701" cy="565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2346"/>
                    <a:pt x="0" y="4692"/>
                    <a:pt x="0" y="7362"/>
                  </a:cubicBezTo>
                  <a:cubicBezTo>
                    <a:pt x="0" y="10031"/>
                    <a:pt x="0" y="13025"/>
                    <a:pt x="1800" y="15249"/>
                  </a:cubicBezTo>
                  <a:cubicBezTo>
                    <a:pt x="3600" y="17474"/>
                    <a:pt x="7200" y="18930"/>
                    <a:pt x="9000" y="19861"/>
                  </a:cubicBezTo>
                  <a:cubicBezTo>
                    <a:pt x="10800" y="20791"/>
                    <a:pt x="10800" y="21196"/>
                    <a:pt x="12600" y="21398"/>
                  </a:cubicBezTo>
                  <a:cubicBezTo>
                    <a:pt x="14400" y="21600"/>
                    <a:pt x="180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2" name="Line"/>
            <p:cNvSpPr/>
            <p:nvPr/>
          </p:nvSpPr>
          <p:spPr>
            <a:xfrm>
              <a:off x="2204244" y="6440785"/>
              <a:ext cx="157957" cy="327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411" fill="norm" stroke="1" extrusionOk="0">
                  <a:moveTo>
                    <a:pt x="5076" y="5277"/>
                  </a:moveTo>
                  <a:cubicBezTo>
                    <a:pt x="3924" y="9292"/>
                    <a:pt x="2772" y="13308"/>
                    <a:pt x="2196" y="15662"/>
                  </a:cubicBezTo>
                  <a:cubicBezTo>
                    <a:pt x="1620" y="18015"/>
                    <a:pt x="1620" y="18708"/>
                    <a:pt x="1332" y="19539"/>
                  </a:cubicBezTo>
                  <a:cubicBezTo>
                    <a:pt x="1044" y="20369"/>
                    <a:pt x="468" y="21339"/>
                    <a:pt x="180" y="21408"/>
                  </a:cubicBezTo>
                  <a:cubicBezTo>
                    <a:pt x="-108" y="21477"/>
                    <a:pt x="-108" y="20646"/>
                    <a:pt x="612" y="17877"/>
                  </a:cubicBezTo>
                  <a:cubicBezTo>
                    <a:pt x="1332" y="15108"/>
                    <a:pt x="2772" y="10400"/>
                    <a:pt x="3924" y="7354"/>
                  </a:cubicBezTo>
                  <a:cubicBezTo>
                    <a:pt x="5076" y="4308"/>
                    <a:pt x="5940" y="2923"/>
                    <a:pt x="7236" y="1815"/>
                  </a:cubicBezTo>
                  <a:cubicBezTo>
                    <a:pt x="8532" y="708"/>
                    <a:pt x="10260" y="-123"/>
                    <a:pt x="11556" y="15"/>
                  </a:cubicBezTo>
                  <a:cubicBezTo>
                    <a:pt x="12852" y="154"/>
                    <a:pt x="13716" y="1262"/>
                    <a:pt x="14868" y="3823"/>
                  </a:cubicBezTo>
                  <a:cubicBezTo>
                    <a:pt x="16020" y="6385"/>
                    <a:pt x="17460" y="10400"/>
                    <a:pt x="18612" y="13239"/>
                  </a:cubicBezTo>
                  <a:cubicBezTo>
                    <a:pt x="19764" y="16077"/>
                    <a:pt x="20628" y="17739"/>
                    <a:pt x="21492" y="19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3" name="Line"/>
            <p:cNvSpPr/>
            <p:nvPr/>
          </p:nvSpPr>
          <p:spPr>
            <a:xfrm>
              <a:off x="2241549" y="6610349"/>
              <a:ext cx="1270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4" name="Line"/>
            <p:cNvSpPr/>
            <p:nvPr/>
          </p:nvSpPr>
          <p:spPr>
            <a:xfrm>
              <a:off x="2425700" y="6311900"/>
              <a:ext cx="148297" cy="463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8" h="21600" fill="norm" stroke="1" extrusionOk="0">
                  <a:moveTo>
                    <a:pt x="0" y="0"/>
                  </a:moveTo>
                  <a:cubicBezTo>
                    <a:pt x="4500" y="1381"/>
                    <a:pt x="9000" y="2762"/>
                    <a:pt x="12900" y="4734"/>
                  </a:cubicBezTo>
                  <a:cubicBezTo>
                    <a:pt x="16800" y="6707"/>
                    <a:pt x="20100" y="9271"/>
                    <a:pt x="20850" y="11737"/>
                  </a:cubicBezTo>
                  <a:cubicBezTo>
                    <a:pt x="21600" y="14203"/>
                    <a:pt x="19800" y="16570"/>
                    <a:pt x="16350" y="18197"/>
                  </a:cubicBezTo>
                  <a:cubicBezTo>
                    <a:pt x="12900" y="19825"/>
                    <a:pt x="7800" y="20712"/>
                    <a:pt x="27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5" name="Line"/>
            <p:cNvSpPr/>
            <p:nvPr/>
          </p:nvSpPr>
          <p:spPr>
            <a:xfrm>
              <a:off x="2993564" y="6483349"/>
              <a:ext cx="321136" cy="55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162" fill="norm" stroke="1" extrusionOk="0">
                  <a:moveTo>
                    <a:pt x="2784" y="14400"/>
                  </a:moveTo>
                  <a:cubicBezTo>
                    <a:pt x="1513" y="16800"/>
                    <a:pt x="243" y="19200"/>
                    <a:pt x="31" y="20400"/>
                  </a:cubicBezTo>
                  <a:cubicBezTo>
                    <a:pt x="-181" y="21600"/>
                    <a:pt x="666" y="21600"/>
                    <a:pt x="3701" y="18800"/>
                  </a:cubicBezTo>
                  <a:cubicBezTo>
                    <a:pt x="6737" y="16000"/>
                    <a:pt x="11960" y="10400"/>
                    <a:pt x="15278" y="6800"/>
                  </a:cubicBezTo>
                  <a:cubicBezTo>
                    <a:pt x="18595" y="3200"/>
                    <a:pt x="20007" y="1600"/>
                    <a:pt x="2141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6" name="Line"/>
            <p:cNvSpPr/>
            <p:nvPr/>
          </p:nvSpPr>
          <p:spPr>
            <a:xfrm>
              <a:off x="3048000" y="6546850"/>
              <a:ext cx="260350" cy="8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71" y="16062"/>
                    <a:pt x="11941" y="10523"/>
                    <a:pt x="15541" y="6923"/>
                  </a:cubicBezTo>
                  <a:cubicBezTo>
                    <a:pt x="19141" y="3323"/>
                    <a:pt x="20371" y="166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7" name="Line"/>
            <p:cNvSpPr/>
            <p:nvPr/>
          </p:nvSpPr>
          <p:spPr>
            <a:xfrm>
              <a:off x="3090904" y="6216650"/>
              <a:ext cx="280946" cy="609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600" fill="norm" stroke="1" extrusionOk="0">
                  <a:moveTo>
                    <a:pt x="21395" y="0"/>
                  </a:moveTo>
                  <a:cubicBezTo>
                    <a:pt x="19138" y="2700"/>
                    <a:pt x="16882" y="5400"/>
                    <a:pt x="14383" y="7800"/>
                  </a:cubicBezTo>
                  <a:cubicBezTo>
                    <a:pt x="11885" y="10200"/>
                    <a:pt x="9144" y="12300"/>
                    <a:pt x="6646" y="14288"/>
                  </a:cubicBezTo>
                  <a:cubicBezTo>
                    <a:pt x="4147" y="16275"/>
                    <a:pt x="1891" y="18150"/>
                    <a:pt x="843" y="19350"/>
                  </a:cubicBezTo>
                  <a:cubicBezTo>
                    <a:pt x="-205" y="20550"/>
                    <a:pt x="-44" y="21075"/>
                    <a:pt x="11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8" name="Line"/>
            <p:cNvSpPr/>
            <p:nvPr/>
          </p:nvSpPr>
          <p:spPr>
            <a:xfrm>
              <a:off x="3695700" y="6245139"/>
              <a:ext cx="122983" cy="456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554" fill="norm" stroke="1" extrusionOk="0">
                  <a:moveTo>
                    <a:pt x="0" y="10954"/>
                  </a:moveTo>
                  <a:cubicBezTo>
                    <a:pt x="1098" y="14154"/>
                    <a:pt x="2197" y="17354"/>
                    <a:pt x="2746" y="19204"/>
                  </a:cubicBezTo>
                  <a:cubicBezTo>
                    <a:pt x="3295" y="21054"/>
                    <a:pt x="3295" y="21554"/>
                    <a:pt x="3295" y="21554"/>
                  </a:cubicBezTo>
                  <a:cubicBezTo>
                    <a:pt x="3295" y="21554"/>
                    <a:pt x="3295" y="21054"/>
                    <a:pt x="3478" y="18954"/>
                  </a:cubicBezTo>
                  <a:cubicBezTo>
                    <a:pt x="3661" y="16854"/>
                    <a:pt x="4027" y="13154"/>
                    <a:pt x="5675" y="9854"/>
                  </a:cubicBezTo>
                  <a:cubicBezTo>
                    <a:pt x="7322" y="6554"/>
                    <a:pt x="10251" y="3654"/>
                    <a:pt x="12447" y="2004"/>
                  </a:cubicBezTo>
                  <a:cubicBezTo>
                    <a:pt x="14644" y="354"/>
                    <a:pt x="16108" y="-46"/>
                    <a:pt x="17573" y="4"/>
                  </a:cubicBezTo>
                  <a:cubicBezTo>
                    <a:pt x="19037" y="54"/>
                    <a:pt x="20502" y="554"/>
                    <a:pt x="21051" y="1904"/>
                  </a:cubicBezTo>
                  <a:cubicBezTo>
                    <a:pt x="21600" y="3254"/>
                    <a:pt x="21234" y="5454"/>
                    <a:pt x="18671" y="7204"/>
                  </a:cubicBezTo>
                  <a:cubicBezTo>
                    <a:pt x="16108" y="8954"/>
                    <a:pt x="11349" y="10254"/>
                    <a:pt x="6590" y="115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9" name="Line"/>
            <p:cNvSpPr/>
            <p:nvPr/>
          </p:nvSpPr>
          <p:spPr>
            <a:xfrm>
              <a:off x="3860800" y="6483350"/>
              <a:ext cx="158750" cy="220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2" fill="norm" stroke="1" extrusionOk="0">
                  <a:moveTo>
                    <a:pt x="0" y="3086"/>
                  </a:moveTo>
                  <a:cubicBezTo>
                    <a:pt x="2592" y="4526"/>
                    <a:pt x="5184" y="5966"/>
                    <a:pt x="7200" y="8640"/>
                  </a:cubicBezTo>
                  <a:cubicBezTo>
                    <a:pt x="9216" y="11314"/>
                    <a:pt x="10656" y="15223"/>
                    <a:pt x="11088" y="17691"/>
                  </a:cubicBezTo>
                  <a:cubicBezTo>
                    <a:pt x="11520" y="20160"/>
                    <a:pt x="10944" y="21189"/>
                    <a:pt x="9936" y="21394"/>
                  </a:cubicBezTo>
                  <a:cubicBezTo>
                    <a:pt x="8928" y="21600"/>
                    <a:pt x="7488" y="20983"/>
                    <a:pt x="6624" y="19029"/>
                  </a:cubicBezTo>
                  <a:cubicBezTo>
                    <a:pt x="5760" y="17074"/>
                    <a:pt x="5472" y="13783"/>
                    <a:pt x="8064" y="10389"/>
                  </a:cubicBezTo>
                  <a:cubicBezTo>
                    <a:pt x="10656" y="6994"/>
                    <a:pt x="16128" y="349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0" name="Line"/>
            <p:cNvSpPr/>
            <p:nvPr/>
          </p:nvSpPr>
          <p:spPr>
            <a:xfrm>
              <a:off x="4142708" y="6288387"/>
              <a:ext cx="137193" cy="378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354" fill="norm" stroke="1" extrusionOk="0">
                  <a:moveTo>
                    <a:pt x="21212" y="1684"/>
                  </a:moveTo>
                  <a:cubicBezTo>
                    <a:pt x="21212" y="1087"/>
                    <a:pt x="21212" y="491"/>
                    <a:pt x="20394" y="192"/>
                  </a:cubicBezTo>
                  <a:cubicBezTo>
                    <a:pt x="19576" y="-106"/>
                    <a:pt x="17939" y="-106"/>
                    <a:pt x="15976" y="550"/>
                  </a:cubicBezTo>
                  <a:cubicBezTo>
                    <a:pt x="14012" y="1207"/>
                    <a:pt x="11721" y="2519"/>
                    <a:pt x="8939" y="4846"/>
                  </a:cubicBezTo>
                  <a:cubicBezTo>
                    <a:pt x="6157" y="7174"/>
                    <a:pt x="2885" y="10515"/>
                    <a:pt x="1248" y="13140"/>
                  </a:cubicBezTo>
                  <a:cubicBezTo>
                    <a:pt x="-388" y="15766"/>
                    <a:pt x="-388" y="17675"/>
                    <a:pt x="1085" y="18988"/>
                  </a:cubicBezTo>
                  <a:cubicBezTo>
                    <a:pt x="2557" y="20301"/>
                    <a:pt x="5503" y="21017"/>
                    <a:pt x="8285" y="21255"/>
                  </a:cubicBezTo>
                  <a:cubicBezTo>
                    <a:pt x="11067" y="21494"/>
                    <a:pt x="13685" y="21255"/>
                    <a:pt x="16303" y="210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1" name="Line"/>
            <p:cNvSpPr/>
            <p:nvPr/>
          </p:nvSpPr>
          <p:spPr>
            <a:xfrm>
              <a:off x="4350283" y="6271619"/>
              <a:ext cx="170917" cy="397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323" fill="norm" stroke="1" extrusionOk="0">
                  <a:moveTo>
                    <a:pt x="7933" y="6938"/>
                  </a:moveTo>
                  <a:cubicBezTo>
                    <a:pt x="6066" y="9325"/>
                    <a:pt x="4200" y="11713"/>
                    <a:pt x="3000" y="13873"/>
                  </a:cubicBezTo>
                  <a:cubicBezTo>
                    <a:pt x="1800" y="16033"/>
                    <a:pt x="1266" y="17965"/>
                    <a:pt x="866" y="19273"/>
                  </a:cubicBezTo>
                  <a:cubicBezTo>
                    <a:pt x="466" y="20580"/>
                    <a:pt x="200" y="21262"/>
                    <a:pt x="66" y="21319"/>
                  </a:cubicBezTo>
                  <a:cubicBezTo>
                    <a:pt x="-67" y="21376"/>
                    <a:pt x="-67" y="20808"/>
                    <a:pt x="733" y="18704"/>
                  </a:cubicBezTo>
                  <a:cubicBezTo>
                    <a:pt x="1533" y="16601"/>
                    <a:pt x="3133" y="12963"/>
                    <a:pt x="4733" y="10008"/>
                  </a:cubicBezTo>
                  <a:cubicBezTo>
                    <a:pt x="6333" y="7052"/>
                    <a:pt x="7933" y="4778"/>
                    <a:pt x="9133" y="3300"/>
                  </a:cubicBezTo>
                  <a:cubicBezTo>
                    <a:pt x="10333" y="1822"/>
                    <a:pt x="11133" y="1140"/>
                    <a:pt x="12066" y="629"/>
                  </a:cubicBezTo>
                  <a:cubicBezTo>
                    <a:pt x="13000" y="117"/>
                    <a:pt x="14066" y="-224"/>
                    <a:pt x="15000" y="174"/>
                  </a:cubicBezTo>
                  <a:cubicBezTo>
                    <a:pt x="15933" y="572"/>
                    <a:pt x="16733" y="1709"/>
                    <a:pt x="17666" y="4323"/>
                  </a:cubicBezTo>
                  <a:cubicBezTo>
                    <a:pt x="18600" y="6938"/>
                    <a:pt x="19666" y="11031"/>
                    <a:pt x="20333" y="13361"/>
                  </a:cubicBezTo>
                  <a:cubicBezTo>
                    <a:pt x="21000" y="15692"/>
                    <a:pt x="21266" y="16260"/>
                    <a:pt x="21533" y="168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2" name="Line"/>
            <p:cNvSpPr/>
            <p:nvPr/>
          </p:nvSpPr>
          <p:spPr>
            <a:xfrm>
              <a:off x="4381500" y="6470650"/>
              <a:ext cx="158750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60" y="15840"/>
                    <a:pt x="11520" y="10080"/>
                    <a:pt x="15120" y="6480"/>
                  </a:cubicBezTo>
                  <a:cubicBezTo>
                    <a:pt x="18720" y="2880"/>
                    <a:pt x="2016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3" name="Line"/>
            <p:cNvSpPr/>
            <p:nvPr/>
          </p:nvSpPr>
          <p:spPr>
            <a:xfrm>
              <a:off x="4655608" y="6134100"/>
              <a:ext cx="49743" cy="635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21150" y="0"/>
                  </a:moveTo>
                  <a:cubicBezTo>
                    <a:pt x="17550" y="2232"/>
                    <a:pt x="13950" y="4464"/>
                    <a:pt x="10350" y="6948"/>
                  </a:cubicBezTo>
                  <a:cubicBezTo>
                    <a:pt x="6750" y="9432"/>
                    <a:pt x="3150" y="12168"/>
                    <a:pt x="1350" y="14364"/>
                  </a:cubicBezTo>
                  <a:cubicBezTo>
                    <a:pt x="-450" y="16560"/>
                    <a:pt x="-450" y="18216"/>
                    <a:pt x="1350" y="19332"/>
                  </a:cubicBezTo>
                  <a:cubicBezTo>
                    <a:pt x="3150" y="20448"/>
                    <a:pt x="6750" y="21024"/>
                    <a:pt x="1035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4" name="Line"/>
            <p:cNvSpPr/>
            <p:nvPr/>
          </p:nvSpPr>
          <p:spPr>
            <a:xfrm>
              <a:off x="4786677" y="6457950"/>
              <a:ext cx="13923" cy="184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0"/>
                  </a:moveTo>
                  <a:cubicBezTo>
                    <a:pt x="4868" y="4469"/>
                    <a:pt x="-1303" y="8938"/>
                    <a:pt x="240" y="12538"/>
                  </a:cubicBezTo>
                  <a:cubicBezTo>
                    <a:pt x="1783" y="16138"/>
                    <a:pt x="11040" y="18869"/>
                    <a:pt x="202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5" name="Line"/>
            <p:cNvSpPr/>
            <p:nvPr/>
          </p:nvSpPr>
          <p:spPr>
            <a:xfrm>
              <a:off x="4775200" y="6294029"/>
              <a:ext cx="146050" cy="304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2" h="21171" fill="norm" stroke="1" extrusionOk="0">
                  <a:moveTo>
                    <a:pt x="0" y="5649"/>
                  </a:moveTo>
                  <a:cubicBezTo>
                    <a:pt x="913" y="4179"/>
                    <a:pt x="1825" y="2710"/>
                    <a:pt x="3955" y="1608"/>
                  </a:cubicBezTo>
                  <a:cubicBezTo>
                    <a:pt x="6085" y="506"/>
                    <a:pt x="9431" y="-229"/>
                    <a:pt x="12169" y="65"/>
                  </a:cubicBezTo>
                  <a:cubicBezTo>
                    <a:pt x="14907" y="359"/>
                    <a:pt x="17037" y="1681"/>
                    <a:pt x="17493" y="3371"/>
                  </a:cubicBezTo>
                  <a:cubicBezTo>
                    <a:pt x="17949" y="5061"/>
                    <a:pt x="16732" y="7118"/>
                    <a:pt x="14907" y="8587"/>
                  </a:cubicBezTo>
                  <a:cubicBezTo>
                    <a:pt x="13082" y="10057"/>
                    <a:pt x="10648" y="10938"/>
                    <a:pt x="10192" y="11453"/>
                  </a:cubicBezTo>
                  <a:cubicBezTo>
                    <a:pt x="9735" y="11967"/>
                    <a:pt x="11256" y="12114"/>
                    <a:pt x="13386" y="12702"/>
                  </a:cubicBezTo>
                  <a:cubicBezTo>
                    <a:pt x="15515" y="13289"/>
                    <a:pt x="18254" y="14318"/>
                    <a:pt x="19775" y="15273"/>
                  </a:cubicBezTo>
                  <a:cubicBezTo>
                    <a:pt x="21296" y="16228"/>
                    <a:pt x="21600" y="17110"/>
                    <a:pt x="19470" y="18138"/>
                  </a:cubicBezTo>
                  <a:cubicBezTo>
                    <a:pt x="17341" y="19167"/>
                    <a:pt x="12777" y="20342"/>
                    <a:pt x="9583" y="20857"/>
                  </a:cubicBezTo>
                  <a:cubicBezTo>
                    <a:pt x="6389" y="21371"/>
                    <a:pt x="4563" y="21224"/>
                    <a:pt x="3803" y="20636"/>
                  </a:cubicBezTo>
                  <a:cubicBezTo>
                    <a:pt x="3042" y="20049"/>
                    <a:pt x="3346" y="19020"/>
                    <a:pt x="3651" y="179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6" name="Line"/>
            <p:cNvSpPr/>
            <p:nvPr/>
          </p:nvSpPr>
          <p:spPr>
            <a:xfrm>
              <a:off x="4959350" y="6175872"/>
              <a:ext cx="168072" cy="466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4" h="21528" fill="norm" stroke="1" extrusionOk="0">
                  <a:moveTo>
                    <a:pt x="6400" y="123"/>
                  </a:moveTo>
                  <a:cubicBezTo>
                    <a:pt x="7733" y="26"/>
                    <a:pt x="9067" y="-72"/>
                    <a:pt x="10133" y="75"/>
                  </a:cubicBezTo>
                  <a:cubicBezTo>
                    <a:pt x="11200" y="221"/>
                    <a:pt x="12000" y="612"/>
                    <a:pt x="13867" y="2078"/>
                  </a:cubicBezTo>
                  <a:cubicBezTo>
                    <a:pt x="15733" y="3544"/>
                    <a:pt x="18667" y="6085"/>
                    <a:pt x="20133" y="8724"/>
                  </a:cubicBezTo>
                  <a:cubicBezTo>
                    <a:pt x="21600" y="11363"/>
                    <a:pt x="21600" y="14100"/>
                    <a:pt x="19600" y="16250"/>
                  </a:cubicBezTo>
                  <a:cubicBezTo>
                    <a:pt x="17600" y="18400"/>
                    <a:pt x="13600" y="19964"/>
                    <a:pt x="10000" y="20746"/>
                  </a:cubicBezTo>
                  <a:cubicBezTo>
                    <a:pt x="6400" y="21528"/>
                    <a:pt x="3200" y="21528"/>
                    <a:pt x="0" y="215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7" name="Line"/>
            <p:cNvSpPr/>
            <p:nvPr/>
          </p:nvSpPr>
          <p:spPr>
            <a:xfrm>
              <a:off x="4749800" y="6350000"/>
              <a:ext cx="27845" cy="203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0" y="0"/>
                  </a:moveTo>
                  <a:cubicBezTo>
                    <a:pt x="7714" y="6075"/>
                    <a:pt x="15429" y="12150"/>
                    <a:pt x="18514" y="15750"/>
                  </a:cubicBezTo>
                  <a:cubicBezTo>
                    <a:pt x="21600" y="19350"/>
                    <a:pt x="20057" y="20475"/>
                    <a:pt x="1851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9" name="Drawing"/>
          <p:cNvGrpSpPr/>
          <p:nvPr/>
        </p:nvGrpSpPr>
        <p:grpSpPr>
          <a:xfrm>
            <a:off x="685799" y="1536700"/>
            <a:ext cx="12134881" cy="7499350"/>
            <a:chOff x="0" y="0"/>
            <a:chExt cx="12134879" cy="7499350"/>
          </a:xfrm>
        </p:grpSpPr>
        <p:sp>
          <p:nvSpPr>
            <p:cNvPr id="1900" name="Line"/>
            <p:cNvSpPr/>
            <p:nvPr/>
          </p:nvSpPr>
          <p:spPr>
            <a:xfrm>
              <a:off x="553458" y="363433"/>
              <a:ext cx="133827" cy="605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0" h="21452" fill="norm" stroke="1" extrusionOk="0">
                  <a:moveTo>
                    <a:pt x="7817" y="10747"/>
                  </a:moveTo>
                  <a:cubicBezTo>
                    <a:pt x="6820" y="12397"/>
                    <a:pt x="5824" y="14047"/>
                    <a:pt x="5491" y="15697"/>
                  </a:cubicBezTo>
                  <a:cubicBezTo>
                    <a:pt x="5159" y="17347"/>
                    <a:pt x="5491" y="18997"/>
                    <a:pt x="5657" y="20047"/>
                  </a:cubicBezTo>
                  <a:cubicBezTo>
                    <a:pt x="5824" y="21097"/>
                    <a:pt x="5824" y="21547"/>
                    <a:pt x="5325" y="21434"/>
                  </a:cubicBezTo>
                  <a:cubicBezTo>
                    <a:pt x="4827" y="21322"/>
                    <a:pt x="3830" y="20647"/>
                    <a:pt x="2833" y="18959"/>
                  </a:cubicBezTo>
                  <a:cubicBezTo>
                    <a:pt x="1836" y="17272"/>
                    <a:pt x="839" y="14572"/>
                    <a:pt x="340" y="12097"/>
                  </a:cubicBezTo>
                  <a:cubicBezTo>
                    <a:pt x="-158" y="9622"/>
                    <a:pt x="-158" y="7372"/>
                    <a:pt x="673" y="5497"/>
                  </a:cubicBezTo>
                  <a:cubicBezTo>
                    <a:pt x="1504" y="3622"/>
                    <a:pt x="3165" y="2122"/>
                    <a:pt x="4660" y="1260"/>
                  </a:cubicBezTo>
                  <a:cubicBezTo>
                    <a:pt x="6156" y="397"/>
                    <a:pt x="7485" y="172"/>
                    <a:pt x="8980" y="59"/>
                  </a:cubicBezTo>
                  <a:cubicBezTo>
                    <a:pt x="10476" y="-53"/>
                    <a:pt x="12137" y="-53"/>
                    <a:pt x="14630" y="472"/>
                  </a:cubicBezTo>
                  <a:cubicBezTo>
                    <a:pt x="17122" y="997"/>
                    <a:pt x="20445" y="2047"/>
                    <a:pt x="20944" y="3472"/>
                  </a:cubicBezTo>
                  <a:cubicBezTo>
                    <a:pt x="21442" y="4897"/>
                    <a:pt x="19116" y="6697"/>
                    <a:pt x="15294" y="7972"/>
                  </a:cubicBezTo>
                  <a:cubicBezTo>
                    <a:pt x="11473" y="9247"/>
                    <a:pt x="6156" y="9997"/>
                    <a:pt x="839" y="107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1" name="Line"/>
            <p:cNvSpPr/>
            <p:nvPr/>
          </p:nvSpPr>
          <p:spPr>
            <a:xfrm>
              <a:off x="692150" y="698500"/>
              <a:ext cx="177800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2" fill="norm" stroke="1" extrusionOk="0">
                  <a:moveTo>
                    <a:pt x="0" y="3411"/>
                  </a:moveTo>
                  <a:cubicBezTo>
                    <a:pt x="1286" y="3411"/>
                    <a:pt x="2571" y="3411"/>
                    <a:pt x="4886" y="5684"/>
                  </a:cubicBezTo>
                  <a:cubicBezTo>
                    <a:pt x="7200" y="7958"/>
                    <a:pt x="10543" y="12505"/>
                    <a:pt x="12214" y="15461"/>
                  </a:cubicBezTo>
                  <a:cubicBezTo>
                    <a:pt x="13886" y="18417"/>
                    <a:pt x="13886" y="19781"/>
                    <a:pt x="13243" y="20577"/>
                  </a:cubicBezTo>
                  <a:cubicBezTo>
                    <a:pt x="12600" y="21373"/>
                    <a:pt x="11314" y="21600"/>
                    <a:pt x="10286" y="21259"/>
                  </a:cubicBezTo>
                  <a:cubicBezTo>
                    <a:pt x="9257" y="20918"/>
                    <a:pt x="8486" y="20008"/>
                    <a:pt x="7843" y="17848"/>
                  </a:cubicBezTo>
                  <a:cubicBezTo>
                    <a:pt x="7200" y="15688"/>
                    <a:pt x="6686" y="12278"/>
                    <a:pt x="9000" y="9095"/>
                  </a:cubicBezTo>
                  <a:cubicBezTo>
                    <a:pt x="11314" y="5912"/>
                    <a:pt x="16457" y="295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2" name="Line"/>
            <p:cNvSpPr/>
            <p:nvPr/>
          </p:nvSpPr>
          <p:spPr>
            <a:xfrm>
              <a:off x="1018907" y="472282"/>
              <a:ext cx="98694" cy="361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304" fill="norm" stroke="1" extrusionOk="0">
                  <a:moveTo>
                    <a:pt x="20982" y="2106"/>
                  </a:moveTo>
                  <a:cubicBezTo>
                    <a:pt x="20082" y="1357"/>
                    <a:pt x="19182" y="608"/>
                    <a:pt x="17607" y="234"/>
                  </a:cubicBezTo>
                  <a:cubicBezTo>
                    <a:pt x="16032" y="-141"/>
                    <a:pt x="13782" y="-141"/>
                    <a:pt x="11082" y="795"/>
                  </a:cubicBezTo>
                  <a:cubicBezTo>
                    <a:pt x="8382" y="1732"/>
                    <a:pt x="5232" y="3605"/>
                    <a:pt x="2982" y="6414"/>
                  </a:cubicBezTo>
                  <a:cubicBezTo>
                    <a:pt x="732" y="9223"/>
                    <a:pt x="-618" y="12969"/>
                    <a:pt x="282" y="15653"/>
                  </a:cubicBezTo>
                  <a:cubicBezTo>
                    <a:pt x="1182" y="18338"/>
                    <a:pt x="4332" y="19961"/>
                    <a:pt x="7482" y="20710"/>
                  </a:cubicBezTo>
                  <a:cubicBezTo>
                    <a:pt x="10632" y="21459"/>
                    <a:pt x="13782" y="21334"/>
                    <a:pt x="16932" y="212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3" name="Line"/>
            <p:cNvSpPr/>
            <p:nvPr/>
          </p:nvSpPr>
          <p:spPr>
            <a:xfrm>
              <a:off x="1234786" y="464005"/>
              <a:ext cx="121998" cy="379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1" h="21394" fill="norm" stroke="1" extrusionOk="0">
                  <a:moveTo>
                    <a:pt x="4992" y="6777"/>
                  </a:moveTo>
                  <a:cubicBezTo>
                    <a:pt x="3528" y="10834"/>
                    <a:pt x="2064" y="14891"/>
                    <a:pt x="1331" y="17398"/>
                  </a:cubicBezTo>
                  <a:cubicBezTo>
                    <a:pt x="599" y="19904"/>
                    <a:pt x="599" y="20858"/>
                    <a:pt x="599" y="21037"/>
                  </a:cubicBezTo>
                  <a:cubicBezTo>
                    <a:pt x="599" y="21216"/>
                    <a:pt x="599" y="20620"/>
                    <a:pt x="416" y="18114"/>
                  </a:cubicBezTo>
                  <a:cubicBezTo>
                    <a:pt x="233" y="15607"/>
                    <a:pt x="-133" y="11192"/>
                    <a:pt x="50" y="8268"/>
                  </a:cubicBezTo>
                  <a:cubicBezTo>
                    <a:pt x="233" y="5345"/>
                    <a:pt x="965" y="3912"/>
                    <a:pt x="1881" y="2838"/>
                  </a:cubicBezTo>
                  <a:cubicBezTo>
                    <a:pt x="2796" y="1764"/>
                    <a:pt x="3894" y="1048"/>
                    <a:pt x="5359" y="571"/>
                  </a:cubicBezTo>
                  <a:cubicBezTo>
                    <a:pt x="6823" y="94"/>
                    <a:pt x="8653" y="-145"/>
                    <a:pt x="10118" y="94"/>
                  </a:cubicBezTo>
                  <a:cubicBezTo>
                    <a:pt x="11582" y="332"/>
                    <a:pt x="12681" y="1048"/>
                    <a:pt x="13230" y="2540"/>
                  </a:cubicBezTo>
                  <a:cubicBezTo>
                    <a:pt x="13779" y="4032"/>
                    <a:pt x="13779" y="6299"/>
                    <a:pt x="13230" y="7672"/>
                  </a:cubicBezTo>
                  <a:cubicBezTo>
                    <a:pt x="12681" y="9044"/>
                    <a:pt x="11582" y="9521"/>
                    <a:pt x="10484" y="9999"/>
                  </a:cubicBezTo>
                  <a:cubicBezTo>
                    <a:pt x="9386" y="10476"/>
                    <a:pt x="8287" y="10953"/>
                    <a:pt x="8653" y="11192"/>
                  </a:cubicBezTo>
                  <a:cubicBezTo>
                    <a:pt x="9020" y="11431"/>
                    <a:pt x="10850" y="11431"/>
                    <a:pt x="13230" y="12087"/>
                  </a:cubicBezTo>
                  <a:cubicBezTo>
                    <a:pt x="15609" y="12743"/>
                    <a:pt x="18538" y="14056"/>
                    <a:pt x="20003" y="15369"/>
                  </a:cubicBezTo>
                  <a:cubicBezTo>
                    <a:pt x="21467" y="16682"/>
                    <a:pt x="21467" y="17994"/>
                    <a:pt x="20003" y="19009"/>
                  </a:cubicBezTo>
                  <a:cubicBezTo>
                    <a:pt x="18538" y="20023"/>
                    <a:pt x="15609" y="20739"/>
                    <a:pt x="13230" y="21097"/>
                  </a:cubicBezTo>
                  <a:cubicBezTo>
                    <a:pt x="10850" y="21455"/>
                    <a:pt x="9020" y="21455"/>
                    <a:pt x="7372" y="21276"/>
                  </a:cubicBezTo>
                  <a:cubicBezTo>
                    <a:pt x="5725" y="21097"/>
                    <a:pt x="4260" y="20739"/>
                    <a:pt x="4077" y="19963"/>
                  </a:cubicBezTo>
                  <a:cubicBezTo>
                    <a:pt x="3894" y="19188"/>
                    <a:pt x="4992" y="17994"/>
                    <a:pt x="6091" y="168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4" name="Line"/>
            <p:cNvSpPr/>
            <p:nvPr/>
          </p:nvSpPr>
          <p:spPr>
            <a:xfrm>
              <a:off x="1495143" y="356598"/>
              <a:ext cx="34678" cy="646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6" h="21567" fill="norm" stroke="1" extrusionOk="0">
                  <a:moveTo>
                    <a:pt x="2075" y="2296"/>
                  </a:moveTo>
                  <a:cubicBezTo>
                    <a:pt x="5887" y="1873"/>
                    <a:pt x="9699" y="1449"/>
                    <a:pt x="12875" y="991"/>
                  </a:cubicBezTo>
                  <a:cubicBezTo>
                    <a:pt x="16052" y="532"/>
                    <a:pt x="18593" y="38"/>
                    <a:pt x="19863" y="2"/>
                  </a:cubicBezTo>
                  <a:cubicBezTo>
                    <a:pt x="21134" y="-33"/>
                    <a:pt x="21134" y="391"/>
                    <a:pt x="19863" y="1767"/>
                  </a:cubicBezTo>
                  <a:cubicBezTo>
                    <a:pt x="18593" y="3143"/>
                    <a:pt x="16052" y="5473"/>
                    <a:pt x="13510" y="7838"/>
                  </a:cubicBezTo>
                  <a:cubicBezTo>
                    <a:pt x="10969" y="10202"/>
                    <a:pt x="8428" y="12602"/>
                    <a:pt x="5887" y="14720"/>
                  </a:cubicBezTo>
                  <a:cubicBezTo>
                    <a:pt x="3346" y="16838"/>
                    <a:pt x="805" y="18673"/>
                    <a:pt x="169" y="19767"/>
                  </a:cubicBezTo>
                  <a:cubicBezTo>
                    <a:pt x="-466" y="20861"/>
                    <a:pt x="805" y="21214"/>
                    <a:pt x="2075" y="215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5" name="Line"/>
            <p:cNvSpPr/>
            <p:nvPr/>
          </p:nvSpPr>
          <p:spPr>
            <a:xfrm>
              <a:off x="1651896" y="458931"/>
              <a:ext cx="119284" cy="341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7" h="21491" fill="norm" stroke="1" extrusionOk="0">
                  <a:moveTo>
                    <a:pt x="9898" y="8291"/>
                  </a:moveTo>
                  <a:cubicBezTo>
                    <a:pt x="6918" y="10824"/>
                    <a:pt x="3939" y="13358"/>
                    <a:pt x="2077" y="15424"/>
                  </a:cubicBezTo>
                  <a:cubicBezTo>
                    <a:pt x="215" y="17491"/>
                    <a:pt x="-530" y="19091"/>
                    <a:pt x="401" y="17691"/>
                  </a:cubicBezTo>
                  <a:cubicBezTo>
                    <a:pt x="1332" y="16291"/>
                    <a:pt x="3939" y="11891"/>
                    <a:pt x="6173" y="8558"/>
                  </a:cubicBezTo>
                  <a:cubicBezTo>
                    <a:pt x="8408" y="5224"/>
                    <a:pt x="10270" y="2958"/>
                    <a:pt x="11946" y="1624"/>
                  </a:cubicBezTo>
                  <a:cubicBezTo>
                    <a:pt x="13622" y="291"/>
                    <a:pt x="15111" y="-109"/>
                    <a:pt x="16229" y="24"/>
                  </a:cubicBezTo>
                  <a:cubicBezTo>
                    <a:pt x="17346" y="158"/>
                    <a:pt x="18091" y="824"/>
                    <a:pt x="18649" y="3091"/>
                  </a:cubicBezTo>
                  <a:cubicBezTo>
                    <a:pt x="19208" y="5358"/>
                    <a:pt x="19580" y="9224"/>
                    <a:pt x="19953" y="12291"/>
                  </a:cubicBezTo>
                  <a:cubicBezTo>
                    <a:pt x="20325" y="15358"/>
                    <a:pt x="20698" y="17624"/>
                    <a:pt x="20884" y="19158"/>
                  </a:cubicBezTo>
                  <a:cubicBezTo>
                    <a:pt x="21070" y="20691"/>
                    <a:pt x="21070" y="21491"/>
                    <a:pt x="20325" y="21491"/>
                  </a:cubicBezTo>
                  <a:cubicBezTo>
                    <a:pt x="19580" y="21491"/>
                    <a:pt x="18091" y="20691"/>
                    <a:pt x="16601" y="198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6" name="Line"/>
            <p:cNvSpPr/>
            <p:nvPr/>
          </p:nvSpPr>
          <p:spPr>
            <a:xfrm>
              <a:off x="1676400" y="622300"/>
              <a:ext cx="177800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7" name="Line"/>
            <p:cNvSpPr/>
            <p:nvPr/>
          </p:nvSpPr>
          <p:spPr>
            <a:xfrm>
              <a:off x="1924050" y="425450"/>
              <a:ext cx="129872" cy="386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6" h="21414" fill="norm" stroke="1" extrusionOk="0">
                  <a:moveTo>
                    <a:pt x="0" y="0"/>
                  </a:moveTo>
                  <a:cubicBezTo>
                    <a:pt x="7200" y="3757"/>
                    <a:pt x="14400" y="7513"/>
                    <a:pt x="18000" y="10624"/>
                  </a:cubicBezTo>
                  <a:cubicBezTo>
                    <a:pt x="21600" y="13735"/>
                    <a:pt x="21600" y="16200"/>
                    <a:pt x="20057" y="17961"/>
                  </a:cubicBezTo>
                  <a:cubicBezTo>
                    <a:pt x="18514" y="19722"/>
                    <a:pt x="15429" y="20778"/>
                    <a:pt x="12857" y="21189"/>
                  </a:cubicBezTo>
                  <a:cubicBezTo>
                    <a:pt x="10286" y="21600"/>
                    <a:pt x="8229" y="21365"/>
                    <a:pt x="6171" y="211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8" name="Line"/>
            <p:cNvSpPr/>
            <p:nvPr/>
          </p:nvSpPr>
          <p:spPr>
            <a:xfrm>
              <a:off x="2197099" y="603250"/>
              <a:ext cx="1905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20" y="15600"/>
                    <a:pt x="8640" y="9600"/>
                    <a:pt x="12240" y="6000"/>
                  </a:cubicBezTo>
                  <a:cubicBezTo>
                    <a:pt x="15840" y="2400"/>
                    <a:pt x="18720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9" name="Line"/>
            <p:cNvSpPr/>
            <p:nvPr/>
          </p:nvSpPr>
          <p:spPr>
            <a:xfrm>
              <a:off x="2247900" y="698500"/>
              <a:ext cx="234950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0" name="Line"/>
            <p:cNvSpPr/>
            <p:nvPr/>
          </p:nvSpPr>
          <p:spPr>
            <a:xfrm>
              <a:off x="3397250" y="148141"/>
              <a:ext cx="156958" cy="496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5" h="21393" fill="norm" stroke="1" extrusionOk="0">
                  <a:moveTo>
                    <a:pt x="1705" y="10573"/>
                  </a:moveTo>
                  <a:cubicBezTo>
                    <a:pt x="1137" y="13125"/>
                    <a:pt x="568" y="15677"/>
                    <a:pt x="284" y="17181"/>
                  </a:cubicBezTo>
                  <a:cubicBezTo>
                    <a:pt x="0" y="18685"/>
                    <a:pt x="0" y="19140"/>
                    <a:pt x="284" y="19778"/>
                  </a:cubicBezTo>
                  <a:cubicBezTo>
                    <a:pt x="568" y="20416"/>
                    <a:pt x="1137" y="21237"/>
                    <a:pt x="1421" y="21373"/>
                  </a:cubicBezTo>
                  <a:cubicBezTo>
                    <a:pt x="1705" y="21510"/>
                    <a:pt x="1705" y="20963"/>
                    <a:pt x="1563" y="19095"/>
                  </a:cubicBezTo>
                  <a:cubicBezTo>
                    <a:pt x="1421" y="17226"/>
                    <a:pt x="1137" y="14037"/>
                    <a:pt x="1421" y="11029"/>
                  </a:cubicBezTo>
                  <a:cubicBezTo>
                    <a:pt x="1705" y="8021"/>
                    <a:pt x="2558" y="5196"/>
                    <a:pt x="3979" y="3373"/>
                  </a:cubicBezTo>
                  <a:cubicBezTo>
                    <a:pt x="5400" y="1551"/>
                    <a:pt x="7389" y="730"/>
                    <a:pt x="9237" y="320"/>
                  </a:cubicBezTo>
                  <a:cubicBezTo>
                    <a:pt x="11084" y="-90"/>
                    <a:pt x="12789" y="-90"/>
                    <a:pt x="14637" y="229"/>
                  </a:cubicBezTo>
                  <a:cubicBezTo>
                    <a:pt x="16484" y="548"/>
                    <a:pt x="18474" y="1186"/>
                    <a:pt x="19753" y="2097"/>
                  </a:cubicBezTo>
                  <a:cubicBezTo>
                    <a:pt x="21032" y="3009"/>
                    <a:pt x="21600" y="4194"/>
                    <a:pt x="20463" y="5333"/>
                  </a:cubicBezTo>
                  <a:cubicBezTo>
                    <a:pt x="19326" y="6472"/>
                    <a:pt x="16484" y="7566"/>
                    <a:pt x="12789" y="8386"/>
                  </a:cubicBezTo>
                  <a:cubicBezTo>
                    <a:pt x="9095" y="9206"/>
                    <a:pt x="4547" y="9753"/>
                    <a:pt x="0" y="103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1" name="Line"/>
            <p:cNvSpPr/>
            <p:nvPr/>
          </p:nvSpPr>
          <p:spPr>
            <a:xfrm>
              <a:off x="3486150" y="419100"/>
              <a:ext cx="184150" cy="186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5" fill="norm" stroke="1" extrusionOk="0">
                  <a:moveTo>
                    <a:pt x="0" y="5825"/>
                  </a:moveTo>
                  <a:cubicBezTo>
                    <a:pt x="745" y="4854"/>
                    <a:pt x="1490" y="3883"/>
                    <a:pt x="2483" y="3640"/>
                  </a:cubicBezTo>
                  <a:cubicBezTo>
                    <a:pt x="3476" y="3398"/>
                    <a:pt x="4717" y="3883"/>
                    <a:pt x="6207" y="5825"/>
                  </a:cubicBezTo>
                  <a:cubicBezTo>
                    <a:pt x="7697" y="7766"/>
                    <a:pt x="9434" y="11164"/>
                    <a:pt x="10428" y="13712"/>
                  </a:cubicBezTo>
                  <a:cubicBezTo>
                    <a:pt x="11421" y="16261"/>
                    <a:pt x="11669" y="17960"/>
                    <a:pt x="11421" y="19294"/>
                  </a:cubicBezTo>
                  <a:cubicBezTo>
                    <a:pt x="11172" y="20629"/>
                    <a:pt x="10428" y="21600"/>
                    <a:pt x="9683" y="21357"/>
                  </a:cubicBezTo>
                  <a:cubicBezTo>
                    <a:pt x="8938" y="21115"/>
                    <a:pt x="8193" y="19658"/>
                    <a:pt x="7945" y="17596"/>
                  </a:cubicBezTo>
                  <a:cubicBezTo>
                    <a:pt x="7697" y="15533"/>
                    <a:pt x="7945" y="12863"/>
                    <a:pt x="10303" y="9829"/>
                  </a:cubicBezTo>
                  <a:cubicBezTo>
                    <a:pt x="12662" y="6796"/>
                    <a:pt x="17131" y="339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2" name="Line"/>
            <p:cNvSpPr/>
            <p:nvPr/>
          </p:nvSpPr>
          <p:spPr>
            <a:xfrm>
              <a:off x="3834310" y="274791"/>
              <a:ext cx="96341" cy="328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7" h="21486" fill="norm" stroke="1" extrusionOk="0">
                  <a:moveTo>
                    <a:pt x="20917" y="1548"/>
                  </a:moveTo>
                  <a:cubicBezTo>
                    <a:pt x="19079" y="855"/>
                    <a:pt x="17240" y="163"/>
                    <a:pt x="15172" y="24"/>
                  </a:cubicBezTo>
                  <a:cubicBezTo>
                    <a:pt x="13104" y="-114"/>
                    <a:pt x="10806" y="301"/>
                    <a:pt x="7819" y="2101"/>
                  </a:cubicBezTo>
                  <a:cubicBezTo>
                    <a:pt x="4832" y="3901"/>
                    <a:pt x="1155" y="7086"/>
                    <a:pt x="236" y="10271"/>
                  </a:cubicBezTo>
                  <a:cubicBezTo>
                    <a:pt x="-683" y="13455"/>
                    <a:pt x="1155" y="16640"/>
                    <a:pt x="4372" y="18509"/>
                  </a:cubicBezTo>
                  <a:cubicBezTo>
                    <a:pt x="7589" y="20378"/>
                    <a:pt x="12185" y="20932"/>
                    <a:pt x="16781" y="21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3" name="Line"/>
            <p:cNvSpPr/>
            <p:nvPr/>
          </p:nvSpPr>
          <p:spPr>
            <a:xfrm>
              <a:off x="4042580" y="229274"/>
              <a:ext cx="141541" cy="367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3" h="21169" fill="norm" stroke="1" extrusionOk="0">
                  <a:moveTo>
                    <a:pt x="5985" y="6185"/>
                  </a:moveTo>
                  <a:cubicBezTo>
                    <a:pt x="4420" y="7405"/>
                    <a:pt x="2854" y="8625"/>
                    <a:pt x="1915" y="10639"/>
                  </a:cubicBezTo>
                  <a:cubicBezTo>
                    <a:pt x="976" y="12653"/>
                    <a:pt x="663" y="15459"/>
                    <a:pt x="820" y="17168"/>
                  </a:cubicBezTo>
                  <a:cubicBezTo>
                    <a:pt x="976" y="18876"/>
                    <a:pt x="1602" y="19486"/>
                    <a:pt x="2072" y="19425"/>
                  </a:cubicBezTo>
                  <a:cubicBezTo>
                    <a:pt x="2541" y="19364"/>
                    <a:pt x="2854" y="18632"/>
                    <a:pt x="3167" y="16192"/>
                  </a:cubicBezTo>
                  <a:cubicBezTo>
                    <a:pt x="3481" y="13751"/>
                    <a:pt x="3794" y="9602"/>
                    <a:pt x="4733" y="6612"/>
                  </a:cubicBezTo>
                  <a:cubicBezTo>
                    <a:pt x="5672" y="3622"/>
                    <a:pt x="7237" y="1792"/>
                    <a:pt x="8959" y="815"/>
                  </a:cubicBezTo>
                  <a:cubicBezTo>
                    <a:pt x="10681" y="-161"/>
                    <a:pt x="12559" y="-283"/>
                    <a:pt x="14124" y="571"/>
                  </a:cubicBezTo>
                  <a:cubicBezTo>
                    <a:pt x="15689" y="1425"/>
                    <a:pt x="16941" y="3256"/>
                    <a:pt x="17098" y="4781"/>
                  </a:cubicBezTo>
                  <a:cubicBezTo>
                    <a:pt x="17254" y="6307"/>
                    <a:pt x="16315" y="7527"/>
                    <a:pt x="15220" y="8381"/>
                  </a:cubicBezTo>
                  <a:cubicBezTo>
                    <a:pt x="14124" y="9236"/>
                    <a:pt x="12872" y="9724"/>
                    <a:pt x="13028" y="10090"/>
                  </a:cubicBezTo>
                  <a:cubicBezTo>
                    <a:pt x="13185" y="10456"/>
                    <a:pt x="14750" y="10700"/>
                    <a:pt x="16472" y="11371"/>
                  </a:cubicBezTo>
                  <a:cubicBezTo>
                    <a:pt x="18194" y="12042"/>
                    <a:pt x="20072" y="13141"/>
                    <a:pt x="20698" y="14544"/>
                  </a:cubicBezTo>
                  <a:cubicBezTo>
                    <a:pt x="21324" y="15948"/>
                    <a:pt x="20698" y="17656"/>
                    <a:pt x="18820" y="18876"/>
                  </a:cubicBezTo>
                  <a:cubicBezTo>
                    <a:pt x="16941" y="20097"/>
                    <a:pt x="13811" y="20829"/>
                    <a:pt x="10524" y="21073"/>
                  </a:cubicBezTo>
                  <a:cubicBezTo>
                    <a:pt x="7237" y="21317"/>
                    <a:pt x="3794" y="21073"/>
                    <a:pt x="1915" y="20585"/>
                  </a:cubicBezTo>
                  <a:cubicBezTo>
                    <a:pt x="37" y="20097"/>
                    <a:pt x="-276" y="19364"/>
                    <a:pt x="194" y="18815"/>
                  </a:cubicBezTo>
                  <a:cubicBezTo>
                    <a:pt x="663" y="18266"/>
                    <a:pt x="1915" y="17900"/>
                    <a:pt x="3167" y="175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4" name="Line"/>
            <p:cNvSpPr/>
            <p:nvPr/>
          </p:nvSpPr>
          <p:spPr>
            <a:xfrm>
              <a:off x="4286250" y="252371"/>
              <a:ext cx="166295" cy="344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1" h="21308" fill="norm" stroke="1" extrusionOk="0">
                  <a:moveTo>
                    <a:pt x="0" y="10704"/>
                  </a:moveTo>
                  <a:cubicBezTo>
                    <a:pt x="267" y="13715"/>
                    <a:pt x="533" y="16726"/>
                    <a:pt x="667" y="18624"/>
                  </a:cubicBezTo>
                  <a:cubicBezTo>
                    <a:pt x="800" y="20523"/>
                    <a:pt x="800" y="21308"/>
                    <a:pt x="667" y="21308"/>
                  </a:cubicBezTo>
                  <a:cubicBezTo>
                    <a:pt x="533" y="21308"/>
                    <a:pt x="267" y="20523"/>
                    <a:pt x="267" y="17643"/>
                  </a:cubicBezTo>
                  <a:cubicBezTo>
                    <a:pt x="267" y="14763"/>
                    <a:pt x="533" y="9788"/>
                    <a:pt x="1600" y="6450"/>
                  </a:cubicBezTo>
                  <a:cubicBezTo>
                    <a:pt x="2667" y="3112"/>
                    <a:pt x="4533" y="1410"/>
                    <a:pt x="6267" y="559"/>
                  </a:cubicBezTo>
                  <a:cubicBezTo>
                    <a:pt x="8000" y="-292"/>
                    <a:pt x="9600" y="-292"/>
                    <a:pt x="12267" y="1410"/>
                  </a:cubicBezTo>
                  <a:cubicBezTo>
                    <a:pt x="14933" y="3112"/>
                    <a:pt x="18667" y="6515"/>
                    <a:pt x="20133" y="9526"/>
                  </a:cubicBezTo>
                  <a:cubicBezTo>
                    <a:pt x="21600" y="12537"/>
                    <a:pt x="20800" y="15155"/>
                    <a:pt x="20000" y="177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5" name="Line"/>
            <p:cNvSpPr/>
            <p:nvPr/>
          </p:nvSpPr>
          <p:spPr>
            <a:xfrm>
              <a:off x="4635500" y="223696"/>
              <a:ext cx="143157" cy="354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401" fill="norm" stroke="1" extrusionOk="0">
                  <a:moveTo>
                    <a:pt x="8576" y="6431"/>
                  </a:moveTo>
                  <a:cubicBezTo>
                    <a:pt x="6035" y="10266"/>
                    <a:pt x="3494" y="14100"/>
                    <a:pt x="2065" y="16401"/>
                  </a:cubicBezTo>
                  <a:cubicBezTo>
                    <a:pt x="635" y="18701"/>
                    <a:pt x="318" y="19468"/>
                    <a:pt x="159" y="20171"/>
                  </a:cubicBezTo>
                  <a:cubicBezTo>
                    <a:pt x="0" y="20874"/>
                    <a:pt x="0" y="21513"/>
                    <a:pt x="0" y="21385"/>
                  </a:cubicBezTo>
                  <a:cubicBezTo>
                    <a:pt x="0" y="21257"/>
                    <a:pt x="0" y="20363"/>
                    <a:pt x="953" y="17870"/>
                  </a:cubicBezTo>
                  <a:cubicBezTo>
                    <a:pt x="1906" y="15378"/>
                    <a:pt x="3812" y="11288"/>
                    <a:pt x="5876" y="8349"/>
                  </a:cubicBezTo>
                  <a:cubicBezTo>
                    <a:pt x="7941" y="5409"/>
                    <a:pt x="10165" y="3620"/>
                    <a:pt x="11753" y="2405"/>
                  </a:cubicBezTo>
                  <a:cubicBezTo>
                    <a:pt x="13341" y="1191"/>
                    <a:pt x="14294" y="552"/>
                    <a:pt x="15565" y="233"/>
                  </a:cubicBezTo>
                  <a:cubicBezTo>
                    <a:pt x="16835" y="-87"/>
                    <a:pt x="18424" y="-87"/>
                    <a:pt x="19376" y="296"/>
                  </a:cubicBezTo>
                  <a:cubicBezTo>
                    <a:pt x="20329" y="680"/>
                    <a:pt x="20647" y="1447"/>
                    <a:pt x="20965" y="3556"/>
                  </a:cubicBezTo>
                  <a:cubicBezTo>
                    <a:pt x="21282" y="5664"/>
                    <a:pt x="21600" y="9115"/>
                    <a:pt x="21441" y="11672"/>
                  </a:cubicBezTo>
                  <a:cubicBezTo>
                    <a:pt x="21282" y="14228"/>
                    <a:pt x="20647" y="15889"/>
                    <a:pt x="20012" y="175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6" name="Line"/>
            <p:cNvSpPr/>
            <p:nvPr/>
          </p:nvSpPr>
          <p:spPr>
            <a:xfrm>
              <a:off x="4671154" y="393700"/>
              <a:ext cx="167547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600" fill="norm" stroke="1" extrusionOk="0">
                  <a:moveTo>
                    <a:pt x="1932" y="21600"/>
                  </a:moveTo>
                  <a:cubicBezTo>
                    <a:pt x="852" y="19200"/>
                    <a:pt x="-228" y="16800"/>
                    <a:pt x="42" y="14400"/>
                  </a:cubicBezTo>
                  <a:cubicBezTo>
                    <a:pt x="312" y="12000"/>
                    <a:pt x="1932" y="9600"/>
                    <a:pt x="5712" y="7200"/>
                  </a:cubicBezTo>
                  <a:cubicBezTo>
                    <a:pt x="9492" y="4800"/>
                    <a:pt x="15432" y="2400"/>
                    <a:pt x="2137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7" name="Line"/>
            <p:cNvSpPr/>
            <p:nvPr/>
          </p:nvSpPr>
          <p:spPr>
            <a:xfrm>
              <a:off x="4902200" y="215900"/>
              <a:ext cx="86093" cy="34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67" h="21600" fill="norm" stroke="1" extrusionOk="0">
                  <a:moveTo>
                    <a:pt x="0" y="0"/>
                  </a:moveTo>
                  <a:cubicBezTo>
                    <a:pt x="4909" y="1309"/>
                    <a:pt x="9818" y="2618"/>
                    <a:pt x="13991" y="4975"/>
                  </a:cubicBezTo>
                  <a:cubicBezTo>
                    <a:pt x="18164" y="7331"/>
                    <a:pt x="21600" y="10735"/>
                    <a:pt x="19145" y="13680"/>
                  </a:cubicBezTo>
                  <a:cubicBezTo>
                    <a:pt x="16691" y="16625"/>
                    <a:pt x="8345" y="1911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8" name="Line"/>
            <p:cNvSpPr/>
            <p:nvPr/>
          </p:nvSpPr>
          <p:spPr>
            <a:xfrm>
              <a:off x="3441700" y="736600"/>
              <a:ext cx="1193800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49" y="20100"/>
                    <a:pt x="2298" y="18600"/>
                    <a:pt x="3619" y="16800"/>
                  </a:cubicBezTo>
                  <a:cubicBezTo>
                    <a:pt x="4940" y="15000"/>
                    <a:pt x="6434" y="12900"/>
                    <a:pt x="8004" y="11100"/>
                  </a:cubicBezTo>
                  <a:cubicBezTo>
                    <a:pt x="9574" y="9300"/>
                    <a:pt x="11221" y="7800"/>
                    <a:pt x="12811" y="6450"/>
                  </a:cubicBezTo>
                  <a:cubicBezTo>
                    <a:pt x="14400" y="5100"/>
                    <a:pt x="15932" y="3900"/>
                    <a:pt x="17387" y="2850"/>
                  </a:cubicBezTo>
                  <a:cubicBezTo>
                    <a:pt x="18843" y="1800"/>
                    <a:pt x="20221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9" name="Line"/>
            <p:cNvSpPr/>
            <p:nvPr/>
          </p:nvSpPr>
          <p:spPr>
            <a:xfrm>
              <a:off x="3918507" y="1000389"/>
              <a:ext cx="134013" cy="454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491" fill="norm" stroke="1" extrusionOk="0">
                  <a:moveTo>
                    <a:pt x="4974" y="7037"/>
                  </a:moveTo>
                  <a:cubicBezTo>
                    <a:pt x="4298" y="9837"/>
                    <a:pt x="3624" y="12637"/>
                    <a:pt x="3286" y="14887"/>
                  </a:cubicBezTo>
                  <a:cubicBezTo>
                    <a:pt x="2948" y="17137"/>
                    <a:pt x="2948" y="18837"/>
                    <a:pt x="2611" y="19937"/>
                  </a:cubicBezTo>
                  <a:cubicBezTo>
                    <a:pt x="2274" y="21037"/>
                    <a:pt x="1599" y="21537"/>
                    <a:pt x="1092" y="21487"/>
                  </a:cubicBezTo>
                  <a:cubicBezTo>
                    <a:pt x="586" y="21437"/>
                    <a:pt x="249" y="20837"/>
                    <a:pt x="80" y="18687"/>
                  </a:cubicBezTo>
                  <a:cubicBezTo>
                    <a:pt x="-89" y="16537"/>
                    <a:pt x="-89" y="12837"/>
                    <a:pt x="1092" y="9887"/>
                  </a:cubicBezTo>
                  <a:cubicBezTo>
                    <a:pt x="2274" y="6937"/>
                    <a:pt x="4636" y="4737"/>
                    <a:pt x="6492" y="3337"/>
                  </a:cubicBezTo>
                  <a:cubicBezTo>
                    <a:pt x="8348" y="1937"/>
                    <a:pt x="9699" y="1337"/>
                    <a:pt x="11049" y="887"/>
                  </a:cubicBezTo>
                  <a:cubicBezTo>
                    <a:pt x="12398" y="437"/>
                    <a:pt x="13749" y="137"/>
                    <a:pt x="15267" y="37"/>
                  </a:cubicBezTo>
                  <a:cubicBezTo>
                    <a:pt x="16786" y="-63"/>
                    <a:pt x="18473" y="37"/>
                    <a:pt x="19655" y="337"/>
                  </a:cubicBezTo>
                  <a:cubicBezTo>
                    <a:pt x="20836" y="637"/>
                    <a:pt x="21511" y="1137"/>
                    <a:pt x="21342" y="2087"/>
                  </a:cubicBezTo>
                  <a:cubicBezTo>
                    <a:pt x="21173" y="3037"/>
                    <a:pt x="20161" y="4437"/>
                    <a:pt x="16617" y="5587"/>
                  </a:cubicBezTo>
                  <a:cubicBezTo>
                    <a:pt x="13074" y="6737"/>
                    <a:pt x="6999" y="7637"/>
                    <a:pt x="924" y="85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0" name="Line"/>
            <p:cNvSpPr/>
            <p:nvPr/>
          </p:nvSpPr>
          <p:spPr>
            <a:xfrm>
              <a:off x="3994149" y="1168399"/>
              <a:ext cx="241301" cy="242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1" fill="norm" stroke="1" extrusionOk="0">
                  <a:moveTo>
                    <a:pt x="0" y="6145"/>
                  </a:moveTo>
                  <a:cubicBezTo>
                    <a:pt x="1516" y="4841"/>
                    <a:pt x="3032" y="3538"/>
                    <a:pt x="4926" y="3259"/>
                  </a:cubicBezTo>
                  <a:cubicBezTo>
                    <a:pt x="6821" y="2979"/>
                    <a:pt x="9095" y="3724"/>
                    <a:pt x="10895" y="5959"/>
                  </a:cubicBezTo>
                  <a:cubicBezTo>
                    <a:pt x="12695" y="8193"/>
                    <a:pt x="14021" y="11917"/>
                    <a:pt x="14400" y="14803"/>
                  </a:cubicBezTo>
                  <a:cubicBezTo>
                    <a:pt x="14779" y="17690"/>
                    <a:pt x="14211" y="19738"/>
                    <a:pt x="13358" y="20669"/>
                  </a:cubicBezTo>
                  <a:cubicBezTo>
                    <a:pt x="12505" y="21600"/>
                    <a:pt x="11368" y="21414"/>
                    <a:pt x="10705" y="20855"/>
                  </a:cubicBezTo>
                  <a:cubicBezTo>
                    <a:pt x="10042" y="20297"/>
                    <a:pt x="9853" y="19366"/>
                    <a:pt x="10611" y="16759"/>
                  </a:cubicBezTo>
                  <a:cubicBezTo>
                    <a:pt x="11368" y="14152"/>
                    <a:pt x="13074" y="9869"/>
                    <a:pt x="15063" y="6797"/>
                  </a:cubicBezTo>
                  <a:cubicBezTo>
                    <a:pt x="17053" y="3724"/>
                    <a:pt x="19326" y="186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1" name="Line"/>
            <p:cNvSpPr/>
            <p:nvPr/>
          </p:nvSpPr>
          <p:spPr>
            <a:xfrm>
              <a:off x="4298430" y="1068916"/>
              <a:ext cx="127521" cy="321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271" fill="norm" stroke="1" extrusionOk="0">
                  <a:moveTo>
                    <a:pt x="21333" y="1122"/>
                  </a:moveTo>
                  <a:cubicBezTo>
                    <a:pt x="20271" y="561"/>
                    <a:pt x="19208" y="0"/>
                    <a:pt x="17615" y="0"/>
                  </a:cubicBezTo>
                  <a:cubicBezTo>
                    <a:pt x="16022" y="0"/>
                    <a:pt x="13897" y="561"/>
                    <a:pt x="11064" y="2455"/>
                  </a:cubicBezTo>
                  <a:cubicBezTo>
                    <a:pt x="8231" y="4348"/>
                    <a:pt x="4690" y="7574"/>
                    <a:pt x="2566" y="10239"/>
                  </a:cubicBezTo>
                  <a:cubicBezTo>
                    <a:pt x="441" y="12904"/>
                    <a:pt x="-267" y="15008"/>
                    <a:pt x="87" y="16901"/>
                  </a:cubicBezTo>
                  <a:cubicBezTo>
                    <a:pt x="441" y="18795"/>
                    <a:pt x="1858" y="20478"/>
                    <a:pt x="4867" y="21039"/>
                  </a:cubicBezTo>
                  <a:cubicBezTo>
                    <a:pt x="7877" y="21600"/>
                    <a:pt x="12481" y="21039"/>
                    <a:pt x="17084" y="204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2" name="Line"/>
            <p:cNvSpPr/>
            <p:nvPr/>
          </p:nvSpPr>
          <p:spPr>
            <a:xfrm>
              <a:off x="4483677" y="1026583"/>
              <a:ext cx="151824" cy="362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488" fill="norm" stroke="1" extrusionOk="0">
                  <a:moveTo>
                    <a:pt x="9818" y="8791"/>
                  </a:moveTo>
                  <a:cubicBezTo>
                    <a:pt x="7418" y="11428"/>
                    <a:pt x="5018" y="14065"/>
                    <a:pt x="3518" y="15823"/>
                  </a:cubicBezTo>
                  <a:cubicBezTo>
                    <a:pt x="2018" y="17581"/>
                    <a:pt x="1418" y="18460"/>
                    <a:pt x="968" y="19402"/>
                  </a:cubicBezTo>
                  <a:cubicBezTo>
                    <a:pt x="518" y="20344"/>
                    <a:pt x="218" y="21349"/>
                    <a:pt x="68" y="21474"/>
                  </a:cubicBezTo>
                  <a:cubicBezTo>
                    <a:pt x="-82" y="21600"/>
                    <a:pt x="-82" y="20847"/>
                    <a:pt x="1118" y="18335"/>
                  </a:cubicBezTo>
                  <a:cubicBezTo>
                    <a:pt x="2318" y="15823"/>
                    <a:pt x="4718" y="11553"/>
                    <a:pt x="6968" y="8414"/>
                  </a:cubicBezTo>
                  <a:cubicBezTo>
                    <a:pt x="9218" y="5274"/>
                    <a:pt x="11318" y="3265"/>
                    <a:pt x="12968" y="1947"/>
                  </a:cubicBezTo>
                  <a:cubicBezTo>
                    <a:pt x="14618" y="628"/>
                    <a:pt x="15818" y="0"/>
                    <a:pt x="16568" y="0"/>
                  </a:cubicBezTo>
                  <a:cubicBezTo>
                    <a:pt x="17318" y="0"/>
                    <a:pt x="17618" y="628"/>
                    <a:pt x="18068" y="3014"/>
                  </a:cubicBezTo>
                  <a:cubicBezTo>
                    <a:pt x="18518" y="5400"/>
                    <a:pt x="19118" y="9544"/>
                    <a:pt x="19718" y="12370"/>
                  </a:cubicBezTo>
                  <a:cubicBezTo>
                    <a:pt x="20318" y="15195"/>
                    <a:pt x="20918" y="16702"/>
                    <a:pt x="21518" y="182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3" name="Line"/>
            <p:cNvSpPr/>
            <p:nvPr/>
          </p:nvSpPr>
          <p:spPr>
            <a:xfrm>
              <a:off x="4514849" y="1193799"/>
              <a:ext cx="1460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48" y="17100"/>
                    <a:pt x="11896" y="12600"/>
                    <a:pt x="15496" y="9000"/>
                  </a:cubicBezTo>
                  <a:cubicBezTo>
                    <a:pt x="19096" y="5400"/>
                    <a:pt x="20348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4" name="Line"/>
            <p:cNvSpPr/>
            <p:nvPr/>
          </p:nvSpPr>
          <p:spPr>
            <a:xfrm>
              <a:off x="4724400" y="1016000"/>
              <a:ext cx="106905" cy="43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4" h="21600" fill="norm" stroke="1" extrusionOk="0">
                  <a:moveTo>
                    <a:pt x="3668" y="0"/>
                  </a:moveTo>
                  <a:cubicBezTo>
                    <a:pt x="9374" y="2713"/>
                    <a:pt x="15079" y="5426"/>
                    <a:pt x="18136" y="8087"/>
                  </a:cubicBezTo>
                  <a:cubicBezTo>
                    <a:pt x="21192" y="10748"/>
                    <a:pt x="21600" y="13357"/>
                    <a:pt x="18136" y="15600"/>
                  </a:cubicBezTo>
                  <a:cubicBezTo>
                    <a:pt x="14672" y="17843"/>
                    <a:pt x="7336" y="1972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5" name="Line"/>
            <p:cNvSpPr/>
            <p:nvPr/>
          </p:nvSpPr>
          <p:spPr>
            <a:xfrm>
              <a:off x="5772149" y="613362"/>
              <a:ext cx="571016" cy="78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158" fill="norm" stroke="1" extrusionOk="0">
                  <a:moveTo>
                    <a:pt x="0" y="21158"/>
                  </a:moveTo>
                  <a:cubicBezTo>
                    <a:pt x="1754" y="18884"/>
                    <a:pt x="3507" y="16611"/>
                    <a:pt x="5818" y="14053"/>
                  </a:cubicBezTo>
                  <a:cubicBezTo>
                    <a:pt x="8130" y="11495"/>
                    <a:pt x="10999" y="8653"/>
                    <a:pt x="13470" y="6379"/>
                  </a:cubicBezTo>
                  <a:cubicBezTo>
                    <a:pt x="15941" y="4105"/>
                    <a:pt x="18013" y="2400"/>
                    <a:pt x="19368" y="1263"/>
                  </a:cubicBezTo>
                  <a:cubicBezTo>
                    <a:pt x="20723" y="126"/>
                    <a:pt x="21361" y="-442"/>
                    <a:pt x="21480" y="411"/>
                  </a:cubicBezTo>
                  <a:cubicBezTo>
                    <a:pt x="21600" y="1263"/>
                    <a:pt x="21201" y="3537"/>
                    <a:pt x="20803" y="5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6" name="Line"/>
            <p:cNvSpPr/>
            <p:nvPr/>
          </p:nvSpPr>
          <p:spPr>
            <a:xfrm>
              <a:off x="5810250" y="787400"/>
              <a:ext cx="584200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04" y="18514"/>
                    <a:pt x="5009" y="15429"/>
                    <a:pt x="7748" y="12600"/>
                  </a:cubicBezTo>
                  <a:cubicBezTo>
                    <a:pt x="10487" y="9771"/>
                    <a:pt x="13461" y="7200"/>
                    <a:pt x="15809" y="5143"/>
                  </a:cubicBezTo>
                  <a:cubicBezTo>
                    <a:pt x="18157" y="3086"/>
                    <a:pt x="19878" y="15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7" name="Line"/>
            <p:cNvSpPr/>
            <p:nvPr/>
          </p:nvSpPr>
          <p:spPr>
            <a:xfrm>
              <a:off x="5738235" y="116416"/>
              <a:ext cx="120699" cy="352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441" fill="norm" stroke="1" extrusionOk="0">
                  <a:moveTo>
                    <a:pt x="8202" y="11829"/>
                  </a:moveTo>
                  <a:cubicBezTo>
                    <a:pt x="6712" y="12986"/>
                    <a:pt x="5222" y="14143"/>
                    <a:pt x="4291" y="15557"/>
                  </a:cubicBezTo>
                  <a:cubicBezTo>
                    <a:pt x="3360" y="16971"/>
                    <a:pt x="2988" y="18643"/>
                    <a:pt x="2429" y="19800"/>
                  </a:cubicBezTo>
                  <a:cubicBezTo>
                    <a:pt x="1870" y="20957"/>
                    <a:pt x="1126" y="21600"/>
                    <a:pt x="567" y="21407"/>
                  </a:cubicBezTo>
                  <a:cubicBezTo>
                    <a:pt x="8" y="21214"/>
                    <a:pt x="-364" y="20186"/>
                    <a:pt x="567" y="17486"/>
                  </a:cubicBezTo>
                  <a:cubicBezTo>
                    <a:pt x="1498" y="14786"/>
                    <a:pt x="3733" y="10414"/>
                    <a:pt x="5781" y="7393"/>
                  </a:cubicBezTo>
                  <a:cubicBezTo>
                    <a:pt x="7829" y="4371"/>
                    <a:pt x="9691" y="2700"/>
                    <a:pt x="11181" y="1607"/>
                  </a:cubicBezTo>
                  <a:cubicBezTo>
                    <a:pt x="12670" y="514"/>
                    <a:pt x="13788" y="0"/>
                    <a:pt x="15277" y="0"/>
                  </a:cubicBezTo>
                  <a:cubicBezTo>
                    <a:pt x="16767" y="0"/>
                    <a:pt x="18629" y="514"/>
                    <a:pt x="19746" y="2507"/>
                  </a:cubicBezTo>
                  <a:cubicBezTo>
                    <a:pt x="20864" y="4500"/>
                    <a:pt x="21236" y="7971"/>
                    <a:pt x="21236" y="10736"/>
                  </a:cubicBezTo>
                  <a:cubicBezTo>
                    <a:pt x="21236" y="13500"/>
                    <a:pt x="20864" y="15557"/>
                    <a:pt x="20491" y="176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8" name="Line"/>
            <p:cNvSpPr/>
            <p:nvPr/>
          </p:nvSpPr>
          <p:spPr>
            <a:xfrm>
              <a:off x="5695950" y="317500"/>
              <a:ext cx="273050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53" y="17600"/>
                    <a:pt x="8707" y="13600"/>
                    <a:pt x="12307" y="10000"/>
                  </a:cubicBezTo>
                  <a:cubicBezTo>
                    <a:pt x="15907" y="6400"/>
                    <a:pt x="18753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9" name="Line"/>
            <p:cNvSpPr/>
            <p:nvPr/>
          </p:nvSpPr>
          <p:spPr>
            <a:xfrm>
              <a:off x="6153150" y="114300"/>
              <a:ext cx="6350" cy="24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0" name="Line"/>
            <p:cNvSpPr/>
            <p:nvPr/>
          </p:nvSpPr>
          <p:spPr>
            <a:xfrm>
              <a:off x="6007100" y="374650"/>
              <a:ext cx="228600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6000"/>
                    <a:pt x="7200" y="10400"/>
                    <a:pt x="10800" y="6800"/>
                  </a:cubicBezTo>
                  <a:cubicBezTo>
                    <a:pt x="14400" y="3200"/>
                    <a:pt x="18000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1" name="Line"/>
            <p:cNvSpPr/>
            <p:nvPr/>
          </p:nvSpPr>
          <p:spPr>
            <a:xfrm>
              <a:off x="6381750" y="121595"/>
              <a:ext cx="127000" cy="322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7" fill="norm" stroke="1" extrusionOk="0">
                  <a:moveTo>
                    <a:pt x="1080" y="6713"/>
                  </a:moveTo>
                  <a:cubicBezTo>
                    <a:pt x="1440" y="10384"/>
                    <a:pt x="1800" y="14055"/>
                    <a:pt x="1800" y="16384"/>
                  </a:cubicBezTo>
                  <a:cubicBezTo>
                    <a:pt x="1800" y="18713"/>
                    <a:pt x="1440" y="19702"/>
                    <a:pt x="1260" y="19843"/>
                  </a:cubicBezTo>
                  <a:cubicBezTo>
                    <a:pt x="1080" y="19984"/>
                    <a:pt x="1080" y="19278"/>
                    <a:pt x="1800" y="16525"/>
                  </a:cubicBezTo>
                  <a:cubicBezTo>
                    <a:pt x="2520" y="13772"/>
                    <a:pt x="3960" y="8972"/>
                    <a:pt x="5220" y="6078"/>
                  </a:cubicBezTo>
                  <a:cubicBezTo>
                    <a:pt x="6480" y="3184"/>
                    <a:pt x="7560" y="2196"/>
                    <a:pt x="8820" y="1419"/>
                  </a:cubicBezTo>
                  <a:cubicBezTo>
                    <a:pt x="10080" y="643"/>
                    <a:pt x="11520" y="78"/>
                    <a:pt x="12960" y="8"/>
                  </a:cubicBezTo>
                  <a:cubicBezTo>
                    <a:pt x="14400" y="-63"/>
                    <a:pt x="15840" y="361"/>
                    <a:pt x="16920" y="1349"/>
                  </a:cubicBezTo>
                  <a:cubicBezTo>
                    <a:pt x="18000" y="2337"/>
                    <a:pt x="18720" y="3890"/>
                    <a:pt x="18540" y="5372"/>
                  </a:cubicBezTo>
                  <a:cubicBezTo>
                    <a:pt x="18360" y="6855"/>
                    <a:pt x="17280" y="8266"/>
                    <a:pt x="15660" y="9184"/>
                  </a:cubicBezTo>
                  <a:cubicBezTo>
                    <a:pt x="14040" y="10102"/>
                    <a:pt x="11880" y="10525"/>
                    <a:pt x="11880" y="10737"/>
                  </a:cubicBezTo>
                  <a:cubicBezTo>
                    <a:pt x="11880" y="10949"/>
                    <a:pt x="14040" y="10949"/>
                    <a:pt x="15660" y="11231"/>
                  </a:cubicBezTo>
                  <a:cubicBezTo>
                    <a:pt x="17280" y="11513"/>
                    <a:pt x="18360" y="12078"/>
                    <a:pt x="19440" y="13066"/>
                  </a:cubicBezTo>
                  <a:cubicBezTo>
                    <a:pt x="20520" y="14055"/>
                    <a:pt x="21600" y="15466"/>
                    <a:pt x="21600" y="16878"/>
                  </a:cubicBezTo>
                  <a:cubicBezTo>
                    <a:pt x="21600" y="18290"/>
                    <a:pt x="20520" y="19702"/>
                    <a:pt x="16740" y="20478"/>
                  </a:cubicBezTo>
                  <a:cubicBezTo>
                    <a:pt x="12960" y="21255"/>
                    <a:pt x="6480" y="21396"/>
                    <a:pt x="0" y="215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2" name="Line"/>
            <p:cNvSpPr/>
            <p:nvPr/>
          </p:nvSpPr>
          <p:spPr>
            <a:xfrm>
              <a:off x="7437556" y="102608"/>
              <a:ext cx="119645" cy="434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9" h="21500" fill="norm" stroke="1" extrusionOk="0">
                  <a:moveTo>
                    <a:pt x="9430" y="9387"/>
                  </a:moveTo>
                  <a:cubicBezTo>
                    <a:pt x="8710" y="12323"/>
                    <a:pt x="7990" y="15259"/>
                    <a:pt x="7630" y="16989"/>
                  </a:cubicBezTo>
                  <a:cubicBezTo>
                    <a:pt x="7270" y="18719"/>
                    <a:pt x="7270" y="19243"/>
                    <a:pt x="6910" y="19925"/>
                  </a:cubicBezTo>
                  <a:cubicBezTo>
                    <a:pt x="6550" y="20606"/>
                    <a:pt x="5830" y="21445"/>
                    <a:pt x="5290" y="21498"/>
                  </a:cubicBezTo>
                  <a:cubicBezTo>
                    <a:pt x="4750" y="21550"/>
                    <a:pt x="4390" y="20816"/>
                    <a:pt x="3310" y="18562"/>
                  </a:cubicBezTo>
                  <a:cubicBezTo>
                    <a:pt x="2230" y="16307"/>
                    <a:pt x="430" y="12533"/>
                    <a:pt x="70" y="9439"/>
                  </a:cubicBezTo>
                  <a:cubicBezTo>
                    <a:pt x="-290" y="6346"/>
                    <a:pt x="790" y="3934"/>
                    <a:pt x="2230" y="2467"/>
                  </a:cubicBezTo>
                  <a:cubicBezTo>
                    <a:pt x="3670" y="999"/>
                    <a:pt x="5470" y="474"/>
                    <a:pt x="7630" y="212"/>
                  </a:cubicBezTo>
                  <a:cubicBezTo>
                    <a:pt x="9790" y="-50"/>
                    <a:pt x="12310" y="-50"/>
                    <a:pt x="14290" y="107"/>
                  </a:cubicBezTo>
                  <a:cubicBezTo>
                    <a:pt x="16270" y="265"/>
                    <a:pt x="17710" y="579"/>
                    <a:pt x="18970" y="1523"/>
                  </a:cubicBezTo>
                  <a:cubicBezTo>
                    <a:pt x="20230" y="2467"/>
                    <a:pt x="21310" y="4039"/>
                    <a:pt x="18970" y="5717"/>
                  </a:cubicBezTo>
                  <a:cubicBezTo>
                    <a:pt x="16630" y="7395"/>
                    <a:pt x="10870" y="9177"/>
                    <a:pt x="5110" y="10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3" name="Line"/>
            <p:cNvSpPr/>
            <p:nvPr/>
          </p:nvSpPr>
          <p:spPr>
            <a:xfrm>
              <a:off x="7560405" y="330200"/>
              <a:ext cx="129446" cy="168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476" fill="norm" stroke="1" extrusionOk="0">
                  <a:moveTo>
                    <a:pt x="403" y="4050"/>
                  </a:moveTo>
                  <a:cubicBezTo>
                    <a:pt x="54" y="2700"/>
                    <a:pt x="-294" y="1350"/>
                    <a:pt x="403" y="675"/>
                  </a:cubicBezTo>
                  <a:cubicBezTo>
                    <a:pt x="1100" y="0"/>
                    <a:pt x="2841" y="0"/>
                    <a:pt x="5280" y="1890"/>
                  </a:cubicBezTo>
                  <a:cubicBezTo>
                    <a:pt x="7719" y="3780"/>
                    <a:pt x="10854" y="7560"/>
                    <a:pt x="12422" y="10665"/>
                  </a:cubicBezTo>
                  <a:cubicBezTo>
                    <a:pt x="13990" y="13770"/>
                    <a:pt x="13990" y="16200"/>
                    <a:pt x="13467" y="18090"/>
                  </a:cubicBezTo>
                  <a:cubicBezTo>
                    <a:pt x="12945" y="19980"/>
                    <a:pt x="11900" y="21330"/>
                    <a:pt x="10680" y="21465"/>
                  </a:cubicBezTo>
                  <a:cubicBezTo>
                    <a:pt x="9461" y="21600"/>
                    <a:pt x="8067" y="20520"/>
                    <a:pt x="7371" y="18225"/>
                  </a:cubicBezTo>
                  <a:cubicBezTo>
                    <a:pt x="6674" y="15930"/>
                    <a:pt x="6674" y="12420"/>
                    <a:pt x="9112" y="9180"/>
                  </a:cubicBezTo>
                  <a:cubicBezTo>
                    <a:pt x="11551" y="5940"/>
                    <a:pt x="16429" y="2970"/>
                    <a:pt x="2130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4" name="Line"/>
            <p:cNvSpPr/>
            <p:nvPr/>
          </p:nvSpPr>
          <p:spPr>
            <a:xfrm>
              <a:off x="7813183" y="160465"/>
              <a:ext cx="98918" cy="284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470" fill="norm" stroke="1" extrusionOk="0">
                  <a:moveTo>
                    <a:pt x="19679" y="5150"/>
                  </a:moveTo>
                  <a:cubicBezTo>
                    <a:pt x="20129" y="3710"/>
                    <a:pt x="20579" y="2270"/>
                    <a:pt x="19904" y="1310"/>
                  </a:cubicBezTo>
                  <a:cubicBezTo>
                    <a:pt x="19229" y="350"/>
                    <a:pt x="17429" y="-130"/>
                    <a:pt x="15404" y="30"/>
                  </a:cubicBezTo>
                  <a:cubicBezTo>
                    <a:pt x="13379" y="190"/>
                    <a:pt x="11129" y="990"/>
                    <a:pt x="8429" y="3150"/>
                  </a:cubicBezTo>
                  <a:cubicBezTo>
                    <a:pt x="5729" y="5310"/>
                    <a:pt x="2579" y="8830"/>
                    <a:pt x="1004" y="11790"/>
                  </a:cubicBezTo>
                  <a:cubicBezTo>
                    <a:pt x="-571" y="14750"/>
                    <a:pt x="-571" y="17150"/>
                    <a:pt x="3029" y="18670"/>
                  </a:cubicBezTo>
                  <a:cubicBezTo>
                    <a:pt x="6629" y="20190"/>
                    <a:pt x="13829" y="20830"/>
                    <a:pt x="21029" y="214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5" name="Line"/>
            <p:cNvSpPr/>
            <p:nvPr/>
          </p:nvSpPr>
          <p:spPr>
            <a:xfrm>
              <a:off x="8003899" y="127000"/>
              <a:ext cx="99217" cy="293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3" h="21528" fill="norm" stroke="1" extrusionOk="0">
                  <a:moveTo>
                    <a:pt x="4784" y="11188"/>
                  </a:moveTo>
                  <a:cubicBezTo>
                    <a:pt x="4334" y="14141"/>
                    <a:pt x="3884" y="17094"/>
                    <a:pt x="3209" y="18958"/>
                  </a:cubicBezTo>
                  <a:cubicBezTo>
                    <a:pt x="2534" y="20823"/>
                    <a:pt x="1634" y="21600"/>
                    <a:pt x="959" y="21522"/>
                  </a:cubicBezTo>
                  <a:cubicBezTo>
                    <a:pt x="284" y="21445"/>
                    <a:pt x="-166" y="20512"/>
                    <a:pt x="59" y="17404"/>
                  </a:cubicBezTo>
                  <a:cubicBezTo>
                    <a:pt x="284" y="14296"/>
                    <a:pt x="1184" y="9013"/>
                    <a:pt x="2084" y="5905"/>
                  </a:cubicBezTo>
                  <a:cubicBezTo>
                    <a:pt x="2984" y="2797"/>
                    <a:pt x="3884" y="1865"/>
                    <a:pt x="5234" y="1165"/>
                  </a:cubicBezTo>
                  <a:cubicBezTo>
                    <a:pt x="6584" y="466"/>
                    <a:pt x="8384" y="0"/>
                    <a:pt x="10184" y="0"/>
                  </a:cubicBezTo>
                  <a:cubicBezTo>
                    <a:pt x="11984" y="0"/>
                    <a:pt x="13784" y="466"/>
                    <a:pt x="15359" y="1554"/>
                  </a:cubicBezTo>
                  <a:cubicBezTo>
                    <a:pt x="16934" y="2642"/>
                    <a:pt x="18284" y="4351"/>
                    <a:pt x="18509" y="5594"/>
                  </a:cubicBezTo>
                  <a:cubicBezTo>
                    <a:pt x="18734" y="6837"/>
                    <a:pt x="17834" y="7614"/>
                    <a:pt x="18284" y="9246"/>
                  </a:cubicBezTo>
                  <a:cubicBezTo>
                    <a:pt x="18734" y="10878"/>
                    <a:pt x="20534" y="13364"/>
                    <a:pt x="20984" y="14996"/>
                  </a:cubicBezTo>
                  <a:cubicBezTo>
                    <a:pt x="21434" y="16627"/>
                    <a:pt x="20534" y="17404"/>
                    <a:pt x="17609" y="17948"/>
                  </a:cubicBezTo>
                  <a:cubicBezTo>
                    <a:pt x="14684" y="18492"/>
                    <a:pt x="9734" y="18803"/>
                    <a:pt x="6584" y="18647"/>
                  </a:cubicBezTo>
                  <a:cubicBezTo>
                    <a:pt x="3434" y="18492"/>
                    <a:pt x="2084" y="17871"/>
                    <a:pt x="734" y="172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6" name="Line"/>
            <p:cNvSpPr/>
            <p:nvPr/>
          </p:nvSpPr>
          <p:spPr>
            <a:xfrm>
              <a:off x="8172450" y="127000"/>
              <a:ext cx="93405" cy="303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1" h="21498" fill="norm" stroke="1" extrusionOk="0">
                  <a:moveTo>
                    <a:pt x="8452" y="0"/>
                  </a:moveTo>
                  <a:cubicBezTo>
                    <a:pt x="13148" y="3750"/>
                    <a:pt x="17843" y="7500"/>
                    <a:pt x="19722" y="10650"/>
                  </a:cubicBezTo>
                  <a:cubicBezTo>
                    <a:pt x="21600" y="13800"/>
                    <a:pt x="20661" y="16350"/>
                    <a:pt x="18313" y="18075"/>
                  </a:cubicBezTo>
                  <a:cubicBezTo>
                    <a:pt x="15965" y="19800"/>
                    <a:pt x="12209" y="20700"/>
                    <a:pt x="9157" y="21150"/>
                  </a:cubicBezTo>
                  <a:cubicBezTo>
                    <a:pt x="6104" y="21600"/>
                    <a:pt x="3757" y="21600"/>
                    <a:pt x="2348" y="21225"/>
                  </a:cubicBezTo>
                  <a:cubicBezTo>
                    <a:pt x="939" y="20850"/>
                    <a:pt x="470" y="20100"/>
                    <a:pt x="0" y="19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7" name="Line"/>
            <p:cNvSpPr/>
            <p:nvPr/>
          </p:nvSpPr>
          <p:spPr>
            <a:xfrm>
              <a:off x="8350250" y="355600"/>
              <a:ext cx="12700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8" name="Line"/>
            <p:cNvSpPr/>
            <p:nvPr/>
          </p:nvSpPr>
          <p:spPr>
            <a:xfrm>
              <a:off x="8552873" y="22138"/>
              <a:ext cx="143691" cy="405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2" h="21548" fill="norm" stroke="1" extrusionOk="0">
                  <a:moveTo>
                    <a:pt x="1909" y="10973"/>
                  </a:moveTo>
                  <a:cubicBezTo>
                    <a:pt x="1604" y="14123"/>
                    <a:pt x="1300" y="17273"/>
                    <a:pt x="1148" y="19129"/>
                  </a:cubicBezTo>
                  <a:cubicBezTo>
                    <a:pt x="996" y="20985"/>
                    <a:pt x="996" y="21548"/>
                    <a:pt x="692" y="21548"/>
                  </a:cubicBezTo>
                  <a:cubicBezTo>
                    <a:pt x="387" y="21548"/>
                    <a:pt x="-221" y="20985"/>
                    <a:pt x="83" y="18792"/>
                  </a:cubicBezTo>
                  <a:cubicBezTo>
                    <a:pt x="387" y="16598"/>
                    <a:pt x="1604" y="12773"/>
                    <a:pt x="3278" y="9510"/>
                  </a:cubicBezTo>
                  <a:cubicBezTo>
                    <a:pt x="4951" y="6248"/>
                    <a:pt x="7080" y="3548"/>
                    <a:pt x="8754" y="1973"/>
                  </a:cubicBezTo>
                  <a:cubicBezTo>
                    <a:pt x="10427" y="398"/>
                    <a:pt x="11644" y="-52"/>
                    <a:pt x="13469" y="4"/>
                  </a:cubicBezTo>
                  <a:cubicBezTo>
                    <a:pt x="15294" y="60"/>
                    <a:pt x="17728" y="623"/>
                    <a:pt x="19249" y="2029"/>
                  </a:cubicBezTo>
                  <a:cubicBezTo>
                    <a:pt x="20771" y="3435"/>
                    <a:pt x="21379" y="5685"/>
                    <a:pt x="19402" y="7542"/>
                  </a:cubicBezTo>
                  <a:cubicBezTo>
                    <a:pt x="17424" y="9398"/>
                    <a:pt x="12861" y="10860"/>
                    <a:pt x="9818" y="11479"/>
                  </a:cubicBezTo>
                  <a:cubicBezTo>
                    <a:pt x="6776" y="12098"/>
                    <a:pt x="5255" y="11873"/>
                    <a:pt x="3734" y="116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9" name="Line"/>
            <p:cNvSpPr/>
            <p:nvPr/>
          </p:nvSpPr>
          <p:spPr>
            <a:xfrm>
              <a:off x="8712114" y="209550"/>
              <a:ext cx="165186" cy="197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1" h="21171" fill="norm" stroke="1" extrusionOk="0">
                  <a:moveTo>
                    <a:pt x="11" y="4775"/>
                  </a:moveTo>
                  <a:cubicBezTo>
                    <a:pt x="1361" y="4775"/>
                    <a:pt x="2711" y="4775"/>
                    <a:pt x="3656" y="5571"/>
                  </a:cubicBezTo>
                  <a:cubicBezTo>
                    <a:pt x="4601" y="6366"/>
                    <a:pt x="5141" y="7958"/>
                    <a:pt x="5546" y="10004"/>
                  </a:cubicBezTo>
                  <a:cubicBezTo>
                    <a:pt x="5951" y="12051"/>
                    <a:pt x="6221" y="14552"/>
                    <a:pt x="6221" y="16484"/>
                  </a:cubicBezTo>
                  <a:cubicBezTo>
                    <a:pt x="6221" y="18417"/>
                    <a:pt x="5951" y="19781"/>
                    <a:pt x="5141" y="20577"/>
                  </a:cubicBezTo>
                  <a:cubicBezTo>
                    <a:pt x="4331" y="21373"/>
                    <a:pt x="2981" y="21600"/>
                    <a:pt x="1766" y="19781"/>
                  </a:cubicBezTo>
                  <a:cubicBezTo>
                    <a:pt x="551" y="17962"/>
                    <a:pt x="-529" y="14097"/>
                    <a:pt x="281" y="10914"/>
                  </a:cubicBezTo>
                  <a:cubicBezTo>
                    <a:pt x="1091" y="7731"/>
                    <a:pt x="3791" y="5229"/>
                    <a:pt x="7436" y="3638"/>
                  </a:cubicBezTo>
                  <a:cubicBezTo>
                    <a:pt x="11081" y="2046"/>
                    <a:pt x="15671" y="1364"/>
                    <a:pt x="18101" y="909"/>
                  </a:cubicBezTo>
                  <a:cubicBezTo>
                    <a:pt x="20531" y="455"/>
                    <a:pt x="20801" y="227"/>
                    <a:pt x="2107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0" name="Line"/>
            <p:cNvSpPr/>
            <p:nvPr/>
          </p:nvSpPr>
          <p:spPr>
            <a:xfrm>
              <a:off x="8906218" y="101687"/>
              <a:ext cx="104433" cy="288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151" fill="norm" stroke="1" extrusionOk="0">
                  <a:moveTo>
                    <a:pt x="21314" y="2791"/>
                  </a:moveTo>
                  <a:cubicBezTo>
                    <a:pt x="21314" y="1859"/>
                    <a:pt x="21314" y="926"/>
                    <a:pt x="20234" y="382"/>
                  </a:cubicBezTo>
                  <a:cubicBezTo>
                    <a:pt x="19154" y="-162"/>
                    <a:pt x="16994" y="-317"/>
                    <a:pt x="13538" y="1237"/>
                  </a:cubicBezTo>
                  <a:cubicBezTo>
                    <a:pt x="10082" y="2791"/>
                    <a:pt x="5330" y="6054"/>
                    <a:pt x="2738" y="9318"/>
                  </a:cubicBezTo>
                  <a:cubicBezTo>
                    <a:pt x="146" y="12581"/>
                    <a:pt x="-286" y="15844"/>
                    <a:pt x="146" y="17864"/>
                  </a:cubicBezTo>
                  <a:cubicBezTo>
                    <a:pt x="578" y="19884"/>
                    <a:pt x="1874" y="20661"/>
                    <a:pt x="4034" y="20972"/>
                  </a:cubicBezTo>
                  <a:cubicBezTo>
                    <a:pt x="6194" y="21283"/>
                    <a:pt x="9218" y="21128"/>
                    <a:pt x="12242" y="209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1" name="Line"/>
            <p:cNvSpPr/>
            <p:nvPr/>
          </p:nvSpPr>
          <p:spPr>
            <a:xfrm>
              <a:off x="9032627" y="95350"/>
              <a:ext cx="181223" cy="31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327" fill="norm" stroke="1" extrusionOk="0">
                  <a:moveTo>
                    <a:pt x="11709" y="3830"/>
                  </a:moveTo>
                  <a:cubicBezTo>
                    <a:pt x="8946" y="7383"/>
                    <a:pt x="6183" y="10935"/>
                    <a:pt x="4425" y="13635"/>
                  </a:cubicBezTo>
                  <a:cubicBezTo>
                    <a:pt x="2667" y="16335"/>
                    <a:pt x="1913" y="18183"/>
                    <a:pt x="1285" y="19462"/>
                  </a:cubicBezTo>
                  <a:cubicBezTo>
                    <a:pt x="657" y="20740"/>
                    <a:pt x="155" y="21451"/>
                    <a:pt x="30" y="21309"/>
                  </a:cubicBezTo>
                  <a:cubicBezTo>
                    <a:pt x="-96" y="21167"/>
                    <a:pt x="155" y="20172"/>
                    <a:pt x="1285" y="17685"/>
                  </a:cubicBezTo>
                  <a:cubicBezTo>
                    <a:pt x="2416" y="15198"/>
                    <a:pt x="4425" y="11219"/>
                    <a:pt x="6434" y="8093"/>
                  </a:cubicBezTo>
                  <a:cubicBezTo>
                    <a:pt x="8444" y="4967"/>
                    <a:pt x="10453" y="2693"/>
                    <a:pt x="12085" y="1414"/>
                  </a:cubicBezTo>
                  <a:cubicBezTo>
                    <a:pt x="13718" y="135"/>
                    <a:pt x="14974" y="-149"/>
                    <a:pt x="15727" y="64"/>
                  </a:cubicBezTo>
                  <a:cubicBezTo>
                    <a:pt x="16481" y="277"/>
                    <a:pt x="16732" y="988"/>
                    <a:pt x="17234" y="3546"/>
                  </a:cubicBezTo>
                  <a:cubicBezTo>
                    <a:pt x="17737" y="6104"/>
                    <a:pt x="18490" y="10509"/>
                    <a:pt x="19244" y="13422"/>
                  </a:cubicBezTo>
                  <a:cubicBezTo>
                    <a:pt x="19997" y="16335"/>
                    <a:pt x="20751" y="17756"/>
                    <a:pt x="21504" y="191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2" name="Line"/>
            <p:cNvSpPr/>
            <p:nvPr/>
          </p:nvSpPr>
          <p:spPr>
            <a:xfrm>
              <a:off x="9080500" y="254000"/>
              <a:ext cx="120650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89" y="18000"/>
                    <a:pt x="7579" y="14400"/>
                    <a:pt x="11179" y="10800"/>
                  </a:cubicBezTo>
                  <a:cubicBezTo>
                    <a:pt x="14779" y="7200"/>
                    <a:pt x="18189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3" name="Line"/>
            <p:cNvSpPr/>
            <p:nvPr/>
          </p:nvSpPr>
          <p:spPr>
            <a:xfrm>
              <a:off x="9232900" y="88900"/>
              <a:ext cx="142974" cy="36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5" h="21600" fill="norm" stroke="1" extrusionOk="0">
                  <a:moveTo>
                    <a:pt x="15026" y="0"/>
                  </a:moveTo>
                  <a:cubicBezTo>
                    <a:pt x="17217" y="4221"/>
                    <a:pt x="19409" y="8441"/>
                    <a:pt x="20504" y="11545"/>
                  </a:cubicBezTo>
                  <a:cubicBezTo>
                    <a:pt x="21600" y="14648"/>
                    <a:pt x="21600" y="16634"/>
                    <a:pt x="18000" y="18124"/>
                  </a:cubicBezTo>
                  <a:cubicBezTo>
                    <a:pt x="14400" y="19614"/>
                    <a:pt x="7200" y="2060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4" name="Line"/>
            <p:cNvSpPr/>
            <p:nvPr/>
          </p:nvSpPr>
          <p:spPr>
            <a:xfrm>
              <a:off x="7524750" y="660400"/>
              <a:ext cx="1434572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600" fill="norm" stroke="1" extrusionOk="0">
                  <a:moveTo>
                    <a:pt x="0" y="21600"/>
                  </a:moveTo>
                  <a:cubicBezTo>
                    <a:pt x="541" y="18240"/>
                    <a:pt x="1082" y="14880"/>
                    <a:pt x="1829" y="12480"/>
                  </a:cubicBezTo>
                  <a:cubicBezTo>
                    <a:pt x="2577" y="10080"/>
                    <a:pt x="3531" y="8640"/>
                    <a:pt x="4597" y="7200"/>
                  </a:cubicBezTo>
                  <a:cubicBezTo>
                    <a:pt x="5662" y="5760"/>
                    <a:pt x="6839" y="4320"/>
                    <a:pt x="7953" y="3120"/>
                  </a:cubicBezTo>
                  <a:cubicBezTo>
                    <a:pt x="9066" y="1920"/>
                    <a:pt x="10116" y="960"/>
                    <a:pt x="11198" y="480"/>
                  </a:cubicBezTo>
                  <a:cubicBezTo>
                    <a:pt x="12279" y="0"/>
                    <a:pt x="13393" y="0"/>
                    <a:pt x="14586" y="0"/>
                  </a:cubicBezTo>
                  <a:cubicBezTo>
                    <a:pt x="15778" y="0"/>
                    <a:pt x="17051" y="0"/>
                    <a:pt x="18180" y="0"/>
                  </a:cubicBezTo>
                  <a:cubicBezTo>
                    <a:pt x="19310" y="0"/>
                    <a:pt x="20296" y="0"/>
                    <a:pt x="20868" y="0"/>
                  </a:cubicBezTo>
                  <a:cubicBezTo>
                    <a:pt x="21441" y="0"/>
                    <a:pt x="21600" y="0"/>
                    <a:pt x="21552" y="0"/>
                  </a:cubicBezTo>
                  <a:cubicBezTo>
                    <a:pt x="21505" y="0"/>
                    <a:pt x="21250" y="0"/>
                    <a:pt x="2099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5" name="Line"/>
            <p:cNvSpPr/>
            <p:nvPr/>
          </p:nvSpPr>
          <p:spPr>
            <a:xfrm>
              <a:off x="8045449" y="849792"/>
              <a:ext cx="136464" cy="217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9" h="20507" fill="norm" stroke="1" extrusionOk="0">
                  <a:moveTo>
                    <a:pt x="0" y="10905"/>
                  </a:moveTo>
                  <a:cubicBezTo>
                    <a:pt x="327" y="16105"/>
                    <a:pt x="655" y="21305"/>
                    <a:pt x="1309" y="20405"/>
                  </a:cubicBezTo>
                  <a:cubicBezTo>
                    <a:pt x="1964" y="19505"/>
                    <a:pt x="2945" y="12505"/>
                    <a:pt x="3764" y="8305"/>
                  </a:cubicBezTo>
                  <a:cubicBezTo>
                    <a:pt x="4582" y="4105"/>
                    <a:pt x="5236" y="2705"/>
                    <a:pt x="6873" y="1605"/>
                  </a:cubicBezTo>
                  <a:cubicBezTo>
                    <a:pt x="8509" y="505"/>
                    <a:pt x="11127" y="-295"/>
                    <a:pt x="13745" y="105"/>
                  </a:cubicBezTo>
                  <a:cubicBezTo>
                    <a:pt x="16364" y="505"/>
                    <a:pt x="18982" y="2105"/>
                    <a:pt x="20291" y="3505"/>
                  </a:cubicBezTo>
                  <a:cubicBezTo>
                    <a:pt x="21600" y="4905"/>
                    <a:pt x="21600" y="6105"/>
                    <a:pt x="18164" y="8005"/>
                  </a:cubicBezTo>
                  <a:cubicBezTo>
                    <a:pt x="14727" y="9905"/>
                    <a:pt x="7855" y="12505"/>
                    <a:pt x="982" y="151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6" name="Line"/>
            <p:cNvSpPr/>
            <p:nvPr/>
          </p:nvSpPr>
          <p:spPr>
            <a:xfrm>
              <a:off x="8128000" y="977900"/>
              <a:ext cx="165100" cy="157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3" fill="norm" stroke="1" extrusionOk="0">
                  <a:moveTo>
                    <a:pt x="0" y="11232"/>
                  </a:moveTo>
                  <a:cubicBezTo>
                    <a:pt x="0" y="9792"/>
                    <a:pt x="0" y="8352"/>
                    <a:pt x="692" y="7488"/>
                  </a:cubicBezTo>
                  <a:cubicBezTo>
                    <a:pt x="1385" y="6624"/>
                    <a:pt x="2769" y="6336"/>
                    <a:pt x="4708" y="7920"/>
                  </a:cubicBezTo>
                  <a:cubicBezTo>
                    <a:pt x="6646" y="9504"/>
                    <a:pt x="9138" y="12960"/>
                    <a:pt x="10523" y="15552"/>
                  </a:cubicBezTo>
                  <a:cubicBezTo>
                    <a:pt x="11908" y="18144"/>
                    <a:pt x="12185" y="19872"/>
                    <a:pt x="11631" y="20736"/>
                  </a:cubicBezTo>
                  <a:cubicBezTo>
                    <a:pt x="11077" y="21600"/>
                    <a:pt x="9692" y="21600"/>
                    <a:pt x="8585" y="20880"/>
                  </a:cubicBezTo>
                  <a:cubicBezTo>
                    <a:pt x="7477" y="20160"/>
                    <a:pt x="6646" y="18720"/>
                    <a:pt x="6508" y="15984"/>
                  </a:cubicBezTo>
                  <a:cubicBezTo>
                    <a:pt x="6369" y="13248"/>
                    <a:pt x="6923" y="9216"/>
                    <a:pt x="9554" y="6336"/>
                  </a:cubicBezTo>
                  <a:cubicBezTo>
                    <a:pt x="12185" y="3456"/>
                    <a:pt x="16892" y="172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7" name="Line"/>
            <p:cNvSpPr/>
            <p:nvPr/>
          </p:nvSpPr>
          <p:spPr>
            <a:xfrm>
              <a:off x="8358639" y="867634"/>
              <a:ext cx="105912" cy="288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4" h="21457" fill="norm" stroke="1" extrusionOk="0">
                  <a:moveTo>
                    <a:pt x="20784" y="1591"/>
                  </a:moveTo>
                  <a:cubicBezTo>
                    <a:pt x="19538" y="961"/>
                    <a:pt x="18292" y="330"/>
                    <a:pt x="16422" y="93"/>
                  </a:cubicBezTo>
                  <a:cubicBezTo>
                    <a:pt x="14553" y="-143"/>
                    <a:pt x="12061" y="15"/>
                    <a:pt x="9361" y="1197"/>
                  </a:cubicBezTo>
                  <a:cubicBezTo>
                    <a:pt x="6661" y="2380"/>
                    <a:pt x="3753" y="4587"/>
                    <a:pt x="1884" y="7583"/>
                  </a:cubicBezTo>
                  <a:cubicBezTo>
                    <a:pt x="15" y="10578"/>
                    <a:pt x="-816" y="14362"/>
                    <a:pt x="1053" y="16806"/>
                  </a:cubicBezTo>
                  <a:cubicBezTo>
                    <a:pt x="2922" y="19250"/>
                    <a:pt x="7492" y="20353"/>
                    <a:pt x="12061" y="214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8" name="Line"/>
            <p:cNvSpPr/>
            <p:nvPr/>
          </p:nvSpPr>
          <p:spPr>
            <a:xfrm>
              <a:off x="8499230" y="877141"/>
              <a:ext cx="111370" cy="252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266" fill="norm" stroke="1" extrusionOk="0">
                  <a:moveTo>
                    <a:pt x="14107" y="4214"/>
                  </a:moveTo>
                  <a:cubicBezTo>
                    <a:pt x="10032" y="8141"/>
                    <a:pt x="5956" y="12068"/>
                    <a:pt x="3918" y="14478"/>
                  </a:cubicBezTo>
                  <a:cubicBezTo>
                    <a:pt x="1881" y="16888"/>
                    <a:pt x="1881" y="17781"/>
                    <a:pt x="1473" y="18852"/>
                  </a:cubicBezTo>
                  <a:cubicBezTo>
                    <a:pt x="1066" y="19923"/>
                    <a:pt x="251" y="21172"/>
                    <a:pt x="47" y="21262"/>
                  </a:cubicBezTo>
                  <a:cubicBezTo>
                    <a:pt x="-157" y="21351"/>
                    <a:pt x="251" y="20280"/>
                    <a:pt x="2288" y="17156"/>
                  </a:cubicBezTo>
                  <a:cubicBezTo>
                    <a:pt x="4326" y="14032"/>
                    <a:pt x="7994" y="8855"/>
                    <a:pt x="10439" y="5731"/>
                  </a:cubicBezTo>
                  <a:cubicBezTo>
                    <a:pt x="12885" y="2607"/>
                    <a:pt x="14107" y="1536"/>
                    <a:pt x="15737" y="822"/>
                  </a:cubicBezTo>
                  <a:cubicBezTo>
                    <a:pt x="17368" y="108"/>
                    <a:pt x="19405" y="-249"/>
                    <a:pt x="20424" y="197"/>
                  </a:cubicBezTo>
                  <a:cubicBezTo>
                    <a:pt x="21443" y="644"/>
                    <a:pt x="21443" y="1893"/>
                    <a:pt x="21443" y="5374"/>
                  </a:cubicBezTo>
                  <a:cubicBezTo>
                    <a:pt x="21443" y="8855"/>
                    <a:pt x="21443" y="14568"/>
                    <a:pt x="21443" y="202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9" name="Line"/>
            <p:cNvSpPr/>
            <p:nvPr/>
          </p:nvSpPr>
          <p:spPr>
            <a:xfrm>
              <a:off x="8528049" y="977899"/>
              <a:ext cx="1714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0" name="Line"/>
            <p:cNvSpPr/>
            <p:nvPr/>
          </p:nvSpPr>
          <p:spPr>
            <a:xfrm>
              <a:off x="8699500" y="889000"/>
              <a:ext cx="109324" cy="35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9" h="21600" fill="norm" stroke="1" extrusionOk="0">
                  <a:moveTo>
                    <a:pt x="20785" y="0"/>
                  </a:moveTo>
                  <a:cubicBezTo>
                    <a:pt x="21192" y="3729"/>
                    <a:pt x="21600" y="7457"/>
                    <a:pt x="18136" y="11057"/>
                  </a:cubicBezTo>
                  <a:cubicBezTo>
                    <a:pt x="14672" y="14657"/>
                    <a:pt x="7336" y="181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1" name="Line"/>
            <p:cNvSpPr/>
            <p:nvPr/>
          </p:nvSpPr>
          <p:spPr>
            <a:xfrm>
              <a:off x="7829550" y="850900"/>
              <a:ext cx="958850" cy="52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58" y="20634"/>
                    <a:pt x="1717" y="19668"/>
                    <a:pt x="2861" y="18527"/>
                  </a:cubicBezTo>
                  <a:cubicBezTo>
                    <a:pt x="4005" y="17385"/>
                    <a:pt x="5436" y="16068"/>
                    <a:pt x="7009" y="14444"/>
                  </a:cubicBezTo>
                  <a:cubicBezTo>
                    <a:pt x="8583" y="12820"/>
                    <a:pt x="10299" y="10888"/>
                    <a:pt x="11944" y="9088"/>
                  </a:cubicBezTo>
                  <a:cubicBezTo>
                    <a:pt x="13589" y="7288"/>
                    <a:pt x="15163" y="5620"/>
                    <a:pt x="16760" y="4127"/>
                  </a:cubicBezTo>
                  <a:cubicBezTo>
                    <a:pt x="18358" y="2634"/>
                    <a:pt x="19979" y="131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2" name="Line"/>
            <p:cNvSpPr/>
            <p:nvPr/>
          </p:nvSpPr>
          <p:spPr>
            <a:xfrm>
              <a:off x="8497521" y="0"/>
              <a:ext cx="868730" cy="552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1600" fill="norm" stroke="1" extrusionOk="0">
                  <a:moveTo>
                    <a:pt x="285" y="21600"/>
                  </a:moveTo>
                  <a:cubicBezTo>
                    <a:pt x="180" y="21186"/>
                    <a:pt x="75" y="20772"/>
                    <a:pt x="23" y="20359"/>
                  </a:cubicBezTo>
                  <a:cubicBezTo>
                    <a:pt x="-30" y="19945"/>
                    <a:pt x="-30" y="19531"/>
                    <a:pt x="496" y="18745"/>
                  </a:cubicBezTo>
                  <a:cubicBezTo>
                    <a:pt x="1021" y="17959"/>
                    <a:pt x="2072" y="16800"/>
                    <a:pt x="3412" y="15517"/>
                  </a:cubicBezTo>
                  <a:cubicBezTo>
                    <a:pt x="4752" y="14234"/>
                    <a:pt x="6382" y="12828"/>
                    <a:pt x="8090" y="11338"/>
                  </a:cubicBezTo>
                  <a:cubicBezTo>
                    <a:pt x="9798" y="9848"/>
                    <a:pt x="11585" y="8276"/>
                    <a:pt x="13713" y="6497"/>
                  </a:cubicBezTo>
                  <a:cubicBezTo>
                    <a:pt x="15842" y="4717"/>
                    <a:pt x="18312" y="2731"/>
                    <a:pt x="19678" y="1614"/>
                  </a:cubicBezTo>
                  <a:cubicBezTo>
                    <a:pt x="21044" y="497"/>
                    <a:pt x="21307" y="248"/>
                    <a:pt x="2157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3" name="Line"/>
            <p:cNvSpPr/>
            <p:nvPr/>
          </p:nvSpPr>
          <p:spPr>
            <a:xfrm>
              <a:off x="9874249" y="558800"/>
              <a:ext cx="1651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85" y="14400"/>
                    <a:pt x="9969" y="7200"/>
                    <a:pt x="13569" y="3600"/>
                  </a:cubicBezTo>
                  <a:cubicBezTo>
                    <a:pt x="17169" y="0"/>
                    <a:pt x="1938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4" name="Line"/>
            <p:cNvSpPr/>
            <p:nvPr/>
          </p:nvSpPr>
          <p:spPr>
            <a:xfrm>
              <a:off x="9874249" y="660400"/>
              <a:ext cx="24765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5" name="Line"/>
            <p:cNvSpPr/>
            <p:nvPr/>
          </p:nvSpPr>
          <p:spPr>
            <a:xfrm>
              <a:off x="10440250" y="247650"/>
              <a:ext cx="202624" cy="48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420" fill="norm" stroke="1" extrusionOk="0">
                  <a:moveTo>
                    <a:pt x="7258" y="10753"/>
                  </a:moveTo>
                  <a:cubicBezTo>
                    <a:pt x="6145" y="10847"/>
                    <a:pt x="5032" y="10941"/>
                    <a:pt x="4252" y="11224"/>
                  </a:cubicBezTo>
                  <a:cubicBezTo>
                    <a:pt x="3473" y="11507"/>
                    <a:pt x="3028" y="11979"/>
                    <a:pt x="2582" y="13347"/>
                  </a:cubicBezTo>
                  <a:cubicBezTo>
                    <a:pt x="2137" y="14714"/>
                    <a:pt x="1691" y="16978"/>
                    <a:pt x="1246" y="18582"/>
                  </a:cubicBezTo>
                  <a:cubicBezTo>
                    <a:pt x="801" y="20185"/>
                    <a:pt x="355" y="21128"/>
                    <a:pt x="133" y="21364"/>
                  </a:cubicBezTo>
                  <a:cubicBezTo>
                    <a:pt x="-90" y="21600"/>
                    <a:pt x="-90" y="21128"/>
                    <a:pt x="578" y="19053"/>
                  </a:cubicBezTo>
                  <a:cubicBezTo>
                    <a:pt x="1246" y="16978"/>
                    <a:pt x="2582" y="13300"/>
                    <a:pt x="4141" y="10423"/>
                  </a:cubicBezTo>
                  <a:cubicBezTo>
                    <a:pt x="5700" y="7546"/>
                    <a:pt x="7481" y="5471"/>
                    <a:pt x="9040" y="3962"/>
                  </a:cubicBezTo>
                  <a:cubicBezTo>
                    <a:pt x="10599" y="2452"/>
                    <a:pt x="11935" y="1509"/>
                    <a:pt x="13159" y="896"/>
                  </a:cubicBezTo>
                  <a:cubicBezTo>
                    <a:pt x="14384" y="283"/>
                    <a:pt x="15498" y="0"/>
                    <a:pt x="16500" y="0"/>
                  </a:cubicBezTo>
                  <a:cubicBezTo>
                    <a:pt x="17502" y="0"/>
                    <a:pt x="18392" y="283"/>
                    <a:pt x="19395" y="1273"/>
                  </a:cubicBezTo>
                  <a:cubicBezTo>
                    <a:pt x="20397" y="2264"/>
                    <a:pt x="21510" y="3962"/>
                    <a:pt x="21287" y="5188"/>
                  </a:cubicBezTo>
                  <a:cubicBezTo>
                    <a:pt x="21065" y="6414"/>
                    <a:pt x="19506" y="7169"/>
                    <a:pt x="16611" y="7640"/>
                  </a:cubicBezTo>
                  <a:cubicBezTo>
                    <a:pt x="13716" y="8112"/>
                    <a:pt x="9485" y="8300"/>
                    <a:pt x="5254" y="8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6" name="Line"/>
            <p:cNvSpPr/>
            <p:nvPr/>
          </p:nvSpPr>
          <p:spPr>
            <a:xfrm>
              <a:off x="10598149" y="463550"/>
              <a:ext cx="254001" cy="221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8" fill="norm" stroke="1" extrusionOk="0">
                  <a:moveTo>
                    <a:pt x="0" y="7336"/>
                  </a:moveTo>
                  <a:cubicBezTo>
                    <a:pt x="0" y="6317"/>
                    <a:pt x="0" y="5298"/>
                    <a:pt x="540" y="4687"/>
                  </a:cubicBezTo>
                  <a:cubicBezTo>
                    <a:pt x="1080" y="4075"/>
                    <a:pt x="2160" y="3872"/>
                    <a:pt x="3690" y="4789"/>
                  </a:cubicBezTo>
                  <a:cubicBezTo>
                    <a:pt x="5220" y="5706"/>
                    <a:pt x="7200" y="7743"/>
                    <a:pt x="8370" y="10087"/>
                  </a:cubicBezTo>
                  <a:cubicBezTo>
                    <a:pt x="9540" y="12430"/>
                    <a:pt x="9900" y="15079"/>
                    <a:pt x="9720" y="16913"/>
                  </a:cubicBezTo>
                  <a:cubicBezTo>
                    <a:pt x="9540" y="18747"/>
                    <a:pt x="8820" y="19766"/>
                    <a:pt x="7650" y="20479"/>
                  </a:cubicBezTo>
                  <a:cubicBezTo>
                    <a:pt x="6480" y="21192"/>
                    <a:pt x="4860" y="21600"/>
                    <a:pt x="3960" y="21091"/>
                  </a:cubicBezTo>
                  <a:cubicBezTo>
                    <a:pt x="3060" y="20581"/>
                    <a:pt x="2880" y="19155"/>
                    <a:pt x="4140" y="16302"/>
                  </a:cubicBezTo>
                  <a:cubicBezTo>
                    <a:pt x="5400" y="13449"/>
                    <a:pt x="8100" y="9170"/>
                    <a:pt x="11250" y="6215"/>
                  </a:cubicBezTo>
                  <a:cubicBezTo>
                    <a:pt x="14400" y="3260"/>
                    <a:pt x="18000" y="163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7" name="Line"/>
            <p:cNvSpPr/>
            <p:nvPr/>
          </p:nvSpPr>
          <p:spPr>
            <a:xfrm>
              <a:off x="10921372" y="336706"/>
              <a:ext cx="114928" cy="330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1320" fill="norm" stroke="1" extrusionOk="0">
                  <a:moveTo>
                    <a:pt x="20943" y="1630"/>
                  </a:moveTo>
                  <a:cubicBezTo>
                    <a:pt x="20172" y="947"/>
                    <a:pt x="19400" y="263"/>
                    <a:pt x="18050" y="58"/>
                  </a:cubicBezTo>
                  <a:cubicBezTo>
                    <a:pt x="16700" y="-147"/>
                    <a:pt x="14772" y="126"/>
                    <a:pt x="11686" y="1904"/>
                  </a:cubicBezTo>
                  <a:cubicBezTo>
                    <a:pt x="8600" y="3681"/>
                    <a:pt x="4357" y="6962"/>
                    <a:pt x="2043" y="10175"/>
                  </a:cubicBezTo>
                  <a:cubicBezTo>
                    <a:pt x="-271" y="13387"/>
                    <a:pt x="-657" y="16531"/>
                    <a:pt x="1079" y="18445"/>
                  </a:cubicBezTo>
                  <a:cubicBezTo>
                    <a:pt x="2814" y="20359"/>
                    <a:pt x="6672" y="21043"/>
                    <a:pt x="9950" y="21248"/>
                  </a:cubicBezTo>
                  <a:cubicBezTo>
                    <a:pt x="13229" y="21453"/>
                    <a:pt x="15929" y="21180"/>
                    <a:pt x="18629" y="209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8" name="Line"/>
            <p:cNvSpPr/>
            <p:nvPr/>
          </p:nvSpPr>
          <p:spPr>
            <a:xfrm>
              <a:off x="11163300" y="400050"/>
              <a:ext cx="31750" cy="279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582"/>
                    <a:pt x="7200" y="9164"/>
                    <a:pt x="3600" y="12273"/>
                  </a:cubicBezTo>
                  <a:cubicBezTo>
                    <a:pt x="0" y="15382"/>
                    <a:pt x="0" y="17018"/>
                    <a:pt x="0" y="18327"/>
                  </a:cubicBezTo>
                  <a:cubicBezTo>
                    <a:pt x="0" y="19636"/>
                    <a:pt x="0" y="20618"/>
                    <a:pt x="0" y="21109"/>
                  </a:cubicBezTo>
                  <a:cubicBezTo>
                    <a:pt x="0" y="21600"/>
                    <a:pt x="0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9" name="Line"/>
            <p:cNvSpPr/>
            <p:nvPr/>
          </p:nvSpPr>
          <p:spPr>
            <a:xfrm>
              <a:off x="11176000" y="304892"/>
              <a:ext cx="114830" cy="358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247" fill="norm" stroke="1" extrusionOk="0">
                  <a:moveTo>
                    <a:pt x="0" y="9790"/>
                  </a:moveTo>
                  <a:cubicBezTo>
                    <a:pt x="393" y="7027"/>
                    <a:pt x="785" y="4264"/>
                    <a:pt x="1375" y="2569"/>
                  </a:cubicBezTo>
                  <a:cubicBezTo>
                    <a:pt x="1964" y="874"/>
                    <a:pt x="2749" y="246"/>
                    <a:pt x="5695" y="57"/>
                  </a:cubicBezTo>
                  <a:cubicBezTo>
                    <a:pt x="8640" y="-131"/>
                    <a:pt x="13745" y="120"/>
                    <a:pt x="16298" y="1188"/>
                  </a:cubicBezTo>
                  <a:cubicBezTo>
                    <a:pt x="18851" y="2255"/>
                    <a:pt x="18851" y="4139"/>
                    <a:pt x="18065" y="5332"/>
                  </a:cubicBezTo>
                  <a:cubicBezTo>
                    <a:pt x="17280" y="6525"/>
                    <a:pt x="15709" y="7027"/>
                    <a:pt x="13353" y="7655"/>
                  </a:cubicBezTo>
                  <a:cubicBezTo>
                    <a:pt x="10996" y="8283"/>
                    <a:pt x="7855" y="9036"/>
                    <a:pt x="7265" y="9413"/>
                  </a:cubicBezTo>
                  <a:cubicBezTo>
                    <a:pt x="6676" y="9790"/>
                    <a:pt x="8640" y="9790"/>
                    <a:pt x="11193" y="10292"/>
                  </a:cubicBezTo>
                  <a:cubicBezTo>
                    <a:pt x="13745" y="10795"/>
                    <a:pt x="16887" y="11799"/>
                    <a:pt x="18851" y="13369"/>
                  </a:cubicBezTo>
                  <a:cubicBezTo>
                    <a:pt x="20815" y="14939"/>
                    <a:pt x="21600" y="17074"/>
                    <a:pt x="21207" y="18392"/>
                  </a:cubicBezTo>
                  <a:cubicBezTo>
                    <a:pt x="20815" y="19711"/>
                    <a:pt x="19244" y="20213"/>
                    <a:pt x="17476" y="20653"/>
                  </a:cubicBezTo>
                  <a:cubicBezTo>
                    <a:pt x="15709" y="21092"/>
                    <a:pt x="13745" y="21469"/>
                    <a:pt x="10996" y="21092"/>
                  </a:cubicBezTo>
                  <a:cubicBezTo>
                    <a:pt x="8247" y="20716"/>
                    <a:pt x="4713" y="19585"/>
                    <a:pt x="1178" y="18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0" name="Line"/>
            <p:cNvSpPr/>
            <p:nvPr/>
          </p:nvSpPr>
          <p:spPr>
            <a:xfrm>
              <a:off x="11163300" y="285750"/>
              <a:ext cx="280505" cy="552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600" fill="norm" stroke="1" extrusionOk="0">
                  <a:moveTo>
                    <a:pt x="18514" y="0"/>
                  </a:moveTo>
                  <a:cubicBezTo>
                    <a:pt x="19976" y="2069"/>
                    <a:pt x="21438" y="4138"/>
                    <a:pt x="21519" y="6538"/>
                  </a:cubicBezTo>
                  <a:cubicBezTo>
                    <a:pt x="21600" y="8938"/>
                    <a:pt x="20301" y="11669"/>
                    <a:pt x="17459" y="13986"/>
                  </a:cubicBezTo>
                  <a:cubicBezTo>
                    <a:pt x="14617" y="16303"/>
                    <a:pt x="10232" y="18207"/>
                    <a:pt x="7065" y="19407"/>
                  </a:cubicBezTo>
                  <a:cubicBezTo>
                    <a:pt x="3898" y="20607"/>
                    <a:pt x="1949" y="2110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1" name="Line"/>
            <p:cNvSpPr/>
            <p:nvPr/>
          </p:nvSpPr>
          <p:spPr>
            <a:xfrm>
              <a:off x="0" y="2311400"/>
              <a:ext cx="10934700" cy="11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5" y="20400"/>
                    <a:pt x="209" y="19200"/>
                    <a:pt x="345" y="18400"/>
                  </a:cubicBezTo>
                  <a:cubicBezTo>
                    <a:pt x="481" y="17600"/>
                    <a:pt x="648" y="17200"/>
                    <a:pt x="811" y="16200"/>
                  </a:cubicBezTo>
                  <a:cubicBezTo>
                    <a:pt x="974" y="15200"/>
                    <a:pt x="1133" y="13600"/>
                    <a:pt x="1290" y="12400"/>
                  </a:cubicBezTo>
                  <a:cubicBezTo>
                    <a:pt x="1447" y="11200"/>
                    <a:pt x="1601" y="10400"/>
                    <a:pt x="1767" y="9800"/>
                  </a:cubicBezTo>
                  <a:cubicBezTo>
                    <a:pt x="1932" y="9200"/>
                    <a:pt x="2107" y="8800"/>
                    <a:pt x="2266" y="8600"/>
                  </a:cubicBezTo>
                  <a:cubicBezTo>
                    <a:pt x="2425" y="8400"/>
                    <a:pt x="2567" y="8400"/>
                    <a:pt x="2718" y="8200"/>
                  </a:cubicBezTo>
                  <a:cubicBezTo>
                    <a:pt x="2868" y="8000"/>
                    <a:pt x="3027" y="7600"/>
                    <a:pt x="3186" y="7400"/>
                  </a:cubicBezTo>
                  <a:cubicBezTo>
                    <a:pt x="3345" y="7200"/>
                    <a:pt x="3504" y="7200"/>
                    <a:pt x="3667" y="7400"/>
                  </a:cubicBezTo>
                  <a:cubicBezTo>
                    <a:pt x="3830" y="7600"/>
                    <a:pt x="3997" y="8000"/>
                    <a:pt x="4169" y="8200"/>
                  </a:cubicBezTo>
                  <a:cubicBezTo>
                    <a:pt x="4340" y="8400"/>
                    <a:pt x="4516" y="8400"/>
                    <a:pt x="4693" y="8200"/>
                  </a:cubicBezTo>
                  <a:cubicBezTo>
                    <a:pt x="4871" y="8000"/>
                    <a:pt x="5051" y="7600"/>
                    <a:pt x="5210" y="7200"/>
                  </a:cubicBezTo>
                  <a:cubicBezTo>
                    <a:pt x="5369" y="6800"/>
                    <a:pt x="5507" y="6400"/>
                    <a:pt x="5647" y="5800"/>
                  </a:cubicBezTo>
                  <a:cubicBezTo>
                    <a:pt x="5787" y="5200"/>
                    <a:pt x="5929" y="4400"/>
                    <a:pt x="6069" y="3800"/>
                  </a:cubicBezTo>
                  <a:cubicBezTo>
                    <a:pt x="6209" y="3200"/>
                    <a:pt x="6347" y="2800"/>
                    <a:pt x="6489" y="2400"/>
                  </a:cubicBezTo>
                  <a:cubicBezTo>
                    <a:pt x="6631" y="2000"/>
                    <a:pt x="6778" y="1600"/>
                    <a:pt x="6918" y="1200"/>
                  </a:cubicBezTo>
                  <a:cubicBezTo>
                    <a:pt x="7058" y="800"/>
                    <a:pt x="7192" y="400"/>
                    <a:pt x="7332" y="200"/>
                  </a:cubicBezTo>
                  <a:cubicBezTo>
                    <a:pt x="7472" y="0"/>
                    <a:pt x="7618" y="0"/>
                    <a:pt x="7762" y="0"/>
                  </a:cubicBezTo>
                  <a:cubicBezTo>
                    <a:pt x="7907" y="0"/>
                    <a:pt x="8049" y="0"/>
                    <a:pt x="8199" y="0"/>
                  </a:cubicBezTo>
                  <a:cubicBezTo>
                    <a:pt x="8350" y="0"/>
                    <a:pt x="8509" y="0"/>
                    <a:pt x="8663" y="0"/>
                  </a:cubicBezTo>
                  <a:cubicBezTo>
                    <a:pt x="8818" y="0"/>
                    <a:pt x="8969" y="0"/>
                    <a:pt x="9121" y="200"/>
                  </a:cubicBezTo>
                  <a:cubicBezTo>
                    <a:pt x="9274" y="400"/>
                    <a:pt x="9429" y="800"/>
                    <a:pt x="9590" y="1000"/>
                  </a:cubicBezTo>
                  <a:cubicBezTo>
                    <a:pt x="9751" y="1200"/>
                    <a:pt x="9918" y="1200"/>
                    <a:pt x="10087" y="1200"/>
                  </a:cubicBezTo>
                  <a:cubicBezTo>
                    <a:pt x="10256" y="1200"/>
                    <a:pt x="10428" y="1200"/>
                    <a:pt x="10599" y="1200"/>
                  </a:cubicBezTo>
                  <a:cubicBezTo>
                    <a:pt x="10771" y="1200"/>
                    <a:pt x="10942" y="1200"/>
                    <a:pt x="11118" y="1200"/>
                  </a:cubicBezTo>
                  <a:cubicBezTo>
                    <a:pt x="11293" y="1200"/>
                    <a:pt x="11473" y="1200"/>
                    <a:pt x="11653" y="1200"/>
                  </a:cubicBezTo>
                  <a:cubicBezTo>
                    <a:pt x="11833" y="1200"/>
                    <a:pt x="12013" y="1200"/>
                    <a:pt x="12194" y="1200"/>
                  </a:cubicBezTo>
                  <a:cubicBezTo>
                    <a:pt x="12376" y="1200"/>
                    <a:pt x="12560" y="1200"/>
                    <a:pt x="12744" y="1400"/>
                  </a:cubicBezTo>
                  <a:cubicBezTo>
                    <a:pt x="12928" y="1600"/>
                    <a:pt x="13112" y="2000"/>
                    <a:pt x="13298" y="2400"/>
                  </a:cubicBezTo>
                  <a:cubicBezTo>
                    <a:pt x="13484" y="2800"/>
                    <a:pt x="13672" y="3200"/>
                    <a:pt x="13829" y="3600"/>
                  </a:cubicBezTo>
                  <a:cubicBezTo>
                    <a:pt x="13986" y="4000"/>
                    <a:pt x="14111" y="4400"/>
                    <a:pt x="14239" y="4600"/>
                  </a:cubicBezTo>
                  <a:cubicBezTo>
                    <a:pt x="14367" y="4800"/>
                    <a:pt x="14496" y="4800"/>
                    <a:pt x="14624" y="4800"/>
                  </a:cubicBezTo>
                  <a:cubicBezTo>
                    <a:pt x="14751" y="4800"/>
                    <a:pt x="14877" y="4800"/>
                    <a:pt x="15006" y="4800"/>
                  </a:cubicBezTo>
                  <a:cubicBezTo>
                    <a:pt x="15136" y="4800"/>
                    <a:pt x="15270" y="4800"/>
                    <a:pt x="15399" y="4800"/>
                  </a:cubicBezTo>
                  <a:cubicBezTo>
                    <a:pt x="15529" y="4800"/>
                    <a:pt x="15654" y="4800"/>
                    <a:pt x="15782" y="4600"/>
                  </a:cubicBezTo>
                  <a:cubicBezTo>
                    <a:pt x="15909" y="4400"/>
                    <a:pt x="16039" y="4000"/>
                    <a:pt x="16204" y="3600"/>
                  </a:cubicBezTo>
                  <a:cubicBezTo>
                    <a:pt x="16369" y="3200"/>
                    <a:pt x="16570" y="2800"/>
                    <a:pt x="16739" y="2600"/>
                  </a:cubicBezTo>
                  <a:cubicBezTo>
                    <a:pt x="16909" y="2400"/>
                    <a:pt x="17047" y="2400"/>
                    <a:pt x="17220" y="2200"/>
                  </a:cubicBezTo>
                  <a:cubicBezTo>
                    <a:pt x="17394" y="2000"/>
                    <a:pt x="17603" y="1600"/>
                    <a:pt x="17772" y="1400"/>
                  </a:cubicBezTo>
                  <a:cubicBezTo>
                    <a:pt x="17941" y="1200"/>
                    <a:pt x="18071" y="1200"/>
                    <a:pt x="18201" y="1400"/>
                  </a:cubicBezTo>
                  <a:cubicBezTo>
                    <a:pt x="18330" y="1600"/>
                    <a:pt x="18460" y="2000"/>
                    <a:pt x="18646" y="2600"/>
                  </a:cubicBezTo>
                  <a:cubicBezTo>
                    <a:pt x="18832" y="3200"/>
                    <a:pt x="19075" y="4000"/>
                    <a:pt x="19279" y="4600"/>
                  </a:cubicBezTo>
                  <a:cubicBezTo>
                    <a:pt x="19484" y="5200"/>
                    <a:pt x="19652" y="5600"/>
                    <a:pt x="19813" y="6000"/>
                  </a:cubicBezTo>
                  <a:cubicBezTo>
                    <a:pt x="19974" y="6400"/>
                    <a:pt x="20128" y="6800"/>
                    <a:pt x="20304" y="6800"/>
                  </a:cubicBezTo>
                  <a:cubicBezTo>
                    <a:pt x="20479" y="6800"/>
                    <a:pt x="20676" y="6400"/>
                    <a:pt x="20875" y="5600"/>
                  </a:cubicBezTo>
                  <a:cubicBezTo>
                    <a:pt x="21073" y="4800"/>
                    <a:pt x="21274" y="3600"/>
                    <a:pt x="21395" y="2600"/>
                  </a:cubicBezTo>
                  <a:cubicBezTo>
                    <a:pt x="21516" y="1600"/>
                    <a:pt x="21558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2" name="Line"/>
            <p:cNvSpPr/>
            <p:nvPr/>
          </p:nvSpPr>
          <p:spPr>
            <a:xfrm>
              <a:off x="1445282" y="2640348"/>
              <a:ext cx="153312" cy="62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0" h="21464" fill="norm" stroke="1" extrusionOk="0">
                  <a:moveTo>
                    <a:pt x="9846" y="6978"/>
                  </a:moveTo>
                  <a:cubicBezTo>
                    <a:pt x="8694" y="6761"/>
                    <a:pt x="7542" y="6544"/>
                    <a:pt x="6966" y="6725"/>
                  </a:cubicBezTo>
                  <a:cubicBezTo>
                    <a:pt x="6390" y="6905"/>
                    <a:pt x="6390" y="7483"/>
                    <a:pt x="6390" y="9362"/>
                  </a:cubicBezTo>
                  <a:cubicBezTo>
                    <a:pt x="6390" y="11240"/>
                    <a:pt x="6390" y="14418"/>
                    <a:pt x="6390" y="16477"/>
                  </a:cubicBezTo>
                  <a:cubicBezTo>
                    <a:pt x="6390" y="18536"/>
                    <a:pt x="6390" y="19475"/>
                    <a:pt x="6102" y="20198"/>
                  </a:cubicBezTo>
                  <a:cubicBezTo>
                    <a:pt x="5814" y="20920"/>
                    <a:pt x="5238" y="21426"/>
                    <a:pt x="4662" y="21462"/>
                  </a:cubicBezTo>
                  <a:cubicBezTo>
                    <a:pt x="4086" y="21498"/>
                    <a:pt x="3510" y="21065"/>
                    <a:pt x="2646" y="19511"/>
                  </a:cubicBezTo>
                  <a:cubicBezTo>
                    <a:pt x="1782" y="17958"/>
                    <a:pt x="630" y="15285"/>
                    <a:pt x="198" y="12504"/>
                  </a:cubicBezTo>
                  <a:cubicBezTo>
                    <a:pt x="-234" y="9723"/>
                    <a:pt x="54" y="6833"/>
                    <a:pt x="918" y="4846"/>
                  </a:cubicBezTo>
                  <a:cubicBezTo>
                    <a:pt x="1782" y="2860"/>
                    <a:pt x="3222" y="1776"/>
                    <a:pt x="4518" y="1126"/>
                  </a:cubicBezTo>
                  <a:cubicBezTo>
                    <a:pt x="5814" y="476"/>
                    <a:pt x="6966" y="259"/>
                    <a:pt x="8262" y="115"/>
                  </a:cubicBezTo>
                  <a:cubicBezTo>
                    <a:pt x="9558" y="-30"/>
                    <a:pt x="10998" y="-102"/>
                    <a:pt x="13014" y="295"/>
                  </a:cubicBezTo>
                  <a:cubicBezTo>
                    <a:pt x="15030" y="693"/>
                    <a:pt x="17622" y="1560"/>
                    <a:pt x="19206" y="2896"/>
                  </a:cubicBezTo>
                  <a:cubicBezTo>
                    <a:pt x="20790" y="4232"/>
                    <a:pt x="21366" y="6038"/>
                    <a:pt x="20358" y="7447"/>
                  </a:cubicBezTo>
                  <a:cubicBezTo>
                    <a:pt x="19350" y="8856"/>
                    <a:pt x="16758" y="9867"/>
                    <a:pt x="14598" y="10445"/>
                  </a:cubicBezTo>
                  <a:cubicBezTo>
                    <a:pt x="12438" y="11023"/>
                    <a:pt x="10710" y="11168"/>
                    <a:pt x="8838" y="11204"/>
                  </a:cubicBezTo>
                  <a:cubicBezTo>
                    <a:pt x="6966" y="11240"/>
                    <a:pt x="4950" y="11168"/>
                    <a:pt x="3942" y="10915"/>
                  </a:cubicBezTo>
                  <a:cubicBezTo>
                    <a:pt x="2934" y="10662"/>
                    <a:pt x="2934" y="10228"/>
                    <a:pt x="3510" y="9903"/>
                  </a:cubicBezTo>
                  <a:cubicBezTo>
                    <a:pt x="4086" y="9578"/>
                    <a:pt x="5238" y="9362"/>
                    <a:pt x="6390" y="91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3" name="Line"/>
            <p:cNvSpPr/>
            <p:nvPr/>
          </p:nvSpPr>
          <p:spPr>
            <a:xfrm>
              <a:off x="1593850" y="2927349"/>
              <a:ext cx="215900" cy="268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0" fill="norm" stroke="1" extrusionOk="0">
                  <a:moveTo>
                    <a:pt x="0" y="5526"/>
                  </a:moveTo>
                  <a:cubicBezTo>
                    <a:pt x="1059" y="5358"/>
                    <a:pt x="2118" y="5191"/>
                    <a:pt x="4129" y="6781"/>
                  </a:cubicBezTo>
                  <a:cubicBezTo>
                    <a:pt x="6141" y="8372"/>
                    <a:pt x="9106" y="11721"/>
                    <a:pt x="10588" y="14316"/>
                  </a:cubicBezTo>
                  <a:cubicBezTo>
                    <a:pt x="12071" y="16912"/>
                    <a:pt x="12071" y="18753"/>
                    <a:pt x="11012" y="19926"/>
                  </a:cubicBezTo>
                  <a:cubicBezTo>
                    <a:pt x="9953" y="21098"/>
                    <a:pt x="7835" y="21600"/>
                    <a:pt x="6035" y="20930"/>
                  </a:cubicBezTo>
                  <a:cubicBezTo>
                    <a:pt x="4235" y="20260"/>
                    <a:pt x="2753" y="18419"/>
                    <a:pt x="2647" y="15991"/>
                  </a:cubicBezTo>
                  <a:cubicBezTo>
                    <a:pt x="2541" y="13563"/>
                    <a:pt x="3812" y="10549"/>
                    <a:pt x="7200" y="7786"/>
                  </a:cubicBezTo>
                  <a:cubicBezTo>
                    <a:pt x="10588" y="5023"/>
                    <a:pt x="16094" y="251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4" name="Line"/>
            <p:cNvSpPr/>
            <p:nvPr/>
          </p:nvSpPr>
          <p:spPr>
            <a:xfrm>
              <a:off x="1916529" y="2734409"/>
              <a:ext cx="185321" cy="472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3" h="21518" fill="norm" stroke="1" extrusionOk="0">
                  <a:moveTo>
                    <a:pt x="17413" y="3004"/>
                  </a:moveTo>
                  <a:cubicBezTo>
                    <a:pt x="17653" y="2232"/>
                    <a:pt x="17893" y="1461"/>
                    <a:pt x="17653" y="882"/>
                  </a:cubicBezTo>
                  <a:cubicBezTo>
                    <a:pt x="17413" y="304"/>
                    <a:pt x="16693" y="-82"/>
                    <a:pt x="15733" y="14"/>
                  </a:cubicBezTo>
                  <a:cubicBezTo>
                    <a:pt x="14773" y="111"/>
                    <a:pt x="13573" y="689"/>
                    <a:pt x="11053" y="2522"/>
                  </a:cubicBezTo>
                  <a:cubicBezTo>
                    <a:pt x="8533" y="4354"/>
                    <a:pt x="4693" y="7439"/>
                    <a:pt x="2413" y="10188"/>
                  </a:cubicBezTo>
                  <a:cubicBezTo>
                    <a:pt x="133" y="12936"/>
                    <a:pt x="-587" y="15347"/>
                    <a:pt x="493" y="17179"/>
                  </a:cubicBezTo>
                  <a:cubicBezTo>
                    <a:pt x="1573" y="19011"/>
                    <a:pt x="4453" y="20264"/>
                    <a:pt x="8173" y="20891"/>
                  </a:cubicBezTo>
                  <a:cubicBezTo>
                    <a:pt x="11893" y="21518"/>
                    <a:pt x="16453" y="21518"/>
                    <a:pt x="21013" y="21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5" name="Line"/>
            <p:cNvSpPr/>
            <p:nvPr/>
          </p:nvSpPr>
          <p:spPr>
            <a:xfrm>
              <a:off x="2349499" y="3111500"/>
              <a:ext cx="247651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38" y="18900"/>
                    <a:pt x="6277" y="16200"/>
                    <a:pt x="8862" y="14850"/>
                  </a:cubicBezTo>
                  <a:cubicBezTo>
                    <a:pt x="11446" y="13500"/>
                    <a:pt x="13477" y="13500"/>
                    <a:pt x="14954" y="13500"/>
                  </a:cubicBezTo>
                  <a:cubicBezTo>
                    <a:pt x="16431" y="13500"/>
                    <a:pt x="17354" y="13500"/>
                    <a:pt x="17354" y="13950"/>
                  </a:cubicBezTo>
                  <a:cubicBezTo>
                    <a:pt x="17354" y="14400"/>
                    <a:pt x="16431" y="15300"/>
                    <a:pt x="14862" y="15750"/>
                  </a:cubicBezTo>
                  <a:cubicBezTo>
                    <a:pt x="13292" y="16200"/>
                    <a:pt x="11077" y="16200"/>
                    <a:pt x="9138" y="16200"/>
                  </a:cubicBezTo>
                  <a:cubicBezTo>
                    <a:pt x="7200" y="16200"/>
                    <a:pt x="5538" y="16200"/>
                    <a:pt x="5169" y="16650"/>
                  </a:cubicBezTo>
                  <a:cubicBezTo>
                    <a:pt x="4800" y="17100"/>
                    <a:pt x="5723" y="18000"/>
                    <a:pt x="8677" y="15300"/>
                  </a:cubicBezTo>
                  <a:cubicBezTo>
                    <a:pt x="11631" y="12600"/>
                    <a:pt x="16615" y="63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6" name="Line"/>
            <p:cNvSpPr/>
            <p:nvPr/>
          </p:nvSpPr>
          <p:spPr>
            <a:xfrm>
              <a:off x="2882900" y="2647950"/>
              <a:ext cx="6350" cy="645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1" fill="norm" stroke="1" extrusionOk="0">
                  <a:moveTo>
                    <a:pt x="0" y="0"/>
                  </a:moveTo>
                  <a:cubicBezTo>
                    <a:pt x="0" y="3035"/>
                    <a:pt x="0" y="6071"/>
                    <a:pt x="3600" y="9035"/>
                  </a:cubicBezTo>
                  <a:cubicBezTo>
                    <a:pt x="7200" y="12000"/>
                    <a:pt x="14400" y="14894"/>
                    <a:pt x="18000" y="16729"/>
                  </a:cubicBezTo>
                  <a:cubicBezTo>
                    <a:pt x="21600" y="18565"/>
                    <a:pt x="21600" y="19341"/>
                    <a:pt x="18000" y="20047"/>
                  </a:cubicBezTo>
                  <a:cubicBezTo>
                    <a:pt x="14400" y="20753"/>
                    <a:pt x="7200" y="21388"/>
                    <a:pt x="7200" y="21494"/>
                  </a:cubicBezTo>
                  <a:cubicBezTo>
                    <a:pt x="7200" y="21600"/>
                    <a:pt x="14400" y="21176"/>
                    <a:pt x="21600" y="207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7" name="Line"/>
            <p:cNvSpPr/>
            <p:nvPr/>
          </p:nvSpPr>
          <p:spPr>
            <a:xfrm>
              <a:off x="3048363" y="2689060"/>
              <a:ext cx="158951" cy="443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454" fill="norm" stroke="1" extrusionOk="0">
                  <a:moveTo>
                    <a:pt x="5919" y="11831"/>
                  </a:moveTo>
                  <a:cubicBezTo>
                    <a:pt x="4214" y="14698"/>
                    <a:pt x="2509" y="17564"/>
                    <a:pt x="1514" y="19253"/>
                  </a:cubicBezTo>
                  <a:cubicBezTo>
                    <a:pt x="519" y="20942"/>
                    <a:pt x="235" y="21454"/>
                    <a:pt x="93" y="21454"/>
                  </a:cubicBezTo>
                  <a:cubicBezTo>
                    <a:pt x="-49" y="21454"/>
                    <a:pt x="-49" y="20942"/>
                    <a:pt x="235" y="18690"/>
                  </a:cubicBezTo>
                  <a:cubicBezTo>
                    <a:pt x="519" y="16438"/>
                    <a:pt x="1088" y="12445"/>
                    <a:pt x="2367" y="9323"/>
                  </a:cubicBezTo>
                  <a:cubicBezTo>
                    <a:pt x="3646" y="6201"/>
                    <a:pt x="5635" y="3949"/>
                    <a:pt x="7340" y="2464"/>
                  </a:cubicBezTo>
                  <a:cubicBezTo>
                    <a:pt x="9046" y="980"/>
                    <a:pt x="10467" y="263"/>
                    <a:pt x="11746" y="59"/>
                  </a:cubicBezTo>
                  <a:cubicBezTo>
                    <a:pt x="13025" y="-146"/>
                    <a:pt x="14162" y="161"/>
                    <a:pt x="15298" y="1287"/>
                  </a:cubicBezTo>
                  <a:cubicBezTo>
                    <a:pt x="16435" y="2413"/>
                    <a:pt x="17572" y="4358"/>
                    <a:pt x="18709" y="6764"/>
                  </a:cubicBezTo>
                  <a:cubicBezTo>
                    <a:pt x="19846" y="9170"/>
                    <a:pt x="20983" y="12036"/>
                    <a:pt x="21267" y="13776"/>
                  </a:cubicBezTo>
                  <a:cubicBezTo>
                    <a:pt x="21551" y="15517"/>
                    <a:pt x="20983" y="16131"/>
                    <a:pt x="20414" y="167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8" name="Line"/>
            <p:cNvSpPr/>
            <p:nvPr/>
          </p:nvSpPr>
          <p:spPr>
            <a:xfrm>
              <a:off x="3060700" y="2895600"/>
              <a:ext cx="177800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43" y="16560"/>
                    <a:pt x="10286" y="11520"/>
                    <a:pt x="13886" y="7920"/>
                  </a:cubicBezTo>
                  <a:cubicBezTo>
                    <a:pt x="17486" y="4320"/>
                    <a:pt x="19543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9" name="Line"/>
            <p:cNvSpPr/>
            <p:nvPr/>
          </p:nvSpPr>
          <p:spPr>
            <a:xfrm>
              <a:off x="3340100" y="2641600"/>
              <a:ext cx="151214" cy="533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8" h="21600" fill="norm" stroke="1" extrusionOk="0">
                  <a:moveTo>
                    <a:pt x="5326" y="0"/>
                  </a:moveTo>
                  <a:cubicBezTo>
                    <a:pt x="6805" y="171"/>
                    <a:pt x="8285" y="343"/>
                    <a:pt x="10060" y="1243"/>
                  </a:cubicBezTo>
                  <a:cubicBezTo>
                    <a:pt x="11836" y="2143"/>
                    <a:pt x="13907" y="3771"/>
                    <a:pt x="15978" y="5657"/>
                  </a:cubicBezTo>
                  <a:cubicBezTo>
                    <a:pt x="18049" y="7543"/>
                    <a:pt x="20121" y="9686"/>
                    <a:pt x="20860" y="11786"/>
                  </a:cubicBezTo>
                  <a:cubicBezTo>
                    <a:pt x="21600" y="13886"/>
                    <a:pt x="21008" y="15943"/>
                    <a:pt x="17310" y="17571"/>
                  </a:cubicBezTo>
                  <a:cubicBezTo>
                    <a:pt x="13611" y="19200"/>
                    <a:pt x="6805" y="20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0" name="Line"/>
            <p:cNvSpPr/>
            <p:nvPr/>
          </p:nvSpPr>
          <p:spPr>
            <a:xfrm>
              <a:off x="4368800" y="2914650"/>
              <a:ext cx="6350" cy="165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1" name="Line"/>
            <p:cNvSpPr/>
            <p:nvPr/>
          </p:nvSpPr>
          <p:spPr>
            <a:xfrm>
              <a:off x="4368800" y="2790512"/>
              <a:ext cx="38100" cy="35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7" fill="norm" stroke="1" extrusionOk="0">
                  <a:moveTo>
                    <a:pt x="0" y="19977"/>
                  </a:moveTo>
                  <a:cubicBezTo>
                    <a:pt x="2400" y="11577"/>
                    <a:pt x="4800" y="3177"/>
                    <a:pt x="8400" y="777"/>
                  </a:cubicBezTo>
                  <a:cubicBezTo>
                    <a:pt x="12000" y="-1623"/>
                    <a:pt x="16800" y="1977"/>
                    <a:pt x="21600" y="55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2" name="Line"/>
            <p:cNvSpPr/>
            <p:nvPr/>
          </p:nvSpPr>
          <p:spPr>
            <a:xfrm>
              <a:off x="4508500" y="2836712"/>
              <a:ext cx="124884" cy="268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1" fill="norm" stroke="1" extrusionOk="0">
                  <a:moveTo>
                    <a:pt x="20868" y="3682"/>
                  </a:moveTo>
                  <a:cubicBezTo>
                    <a:pt x="20502" y="2838"/>
                    <a:pt x="20136" y="1995"/>
                    <a:pt x="17939" y="1235"/>
                  </a:cubicBezTo>
                  <a:cubicBezTo>
                    <a:pt x="15742" y="476"/>
                    <a:pt x="11715" y="-199"/>
                    <a:pt x="8420" y="54"/>
                  </a:cubicBezTo>
                  <a:cubicBezTo>
                    <a:pt x="5125" y="307"/>
                    <a:pt x="2563" y="1488"/>
                    <a:pt x="2014" y="2923"/>
                  </a:cubicBezTo>
                  <a:cubicBezTo>
                    <a:pt x="1464" y="4357"/>
                    <a:pt x="2929" y="6045"/>
                    <a:pt x="6041" y="7985"/>
                  </a:cubicBezTo>
                  <a:cubicBezTo>
                    <a:pt x="9153" y="9926"/>
                    <a:pt x="13912" y="12120"/>
                    <a:pt x="17024" y="13723"/>
                  </a:cubicBezTo>
                  <a:cubicBezTo>
                    <a:pt x="20136" y="15326"/>
                    <a:pt x="21600" y="16339"/>
                    <a:pt x="21600" y="17520"/>
                  </a:cubicBezTo>
                  <a:cubicBezTo>
                    <a:pt x="21600" y="18701"/>
                    <a:pt x="20136" y="20051"/>
                    <a:pt x="16292" y="20726"/>
                  </a:cubicBezTo>
                  <a:cubicBezTo>
                    <a:pt x="12447" y="21401"/>
                    <a:pt x="6224" y="21401"/>
                    <a:pt x="0" y="214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3" name="Line"/>
            <p:cNvSpPr/>
            <p:nvPr/>
          </p:nvSpPr>
          <p:spPr>
            <a:xfrm>
              <a:off x="5528909" y="2915158"/>
              <a:ext cx="236892" cy="171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0820" fill="norm" stroke="1" extrusionOk="0">
                  <a:moveTo>
                    <a:pt x="15658" y="4567"/>
                  </a:moveTo>
                  <a:cubicBezTo>
                    <a:pt x="13938" y="2510"/>
                    <a:pt x="12218" y="452"/>
                    <a:pt x="10115" y="67"/>
                  </a:cubicBezTo>
                  <a:cubicBezTo>
                    <a:pt x="8012" y="-319"/>
                    <a:pt x="5528" y="967"/>
                    <a:pt x="3712" y="3924"/>
                  </a:cubicBezTo>
                  <a:cubicBezTo>
                    <a:pt x="1896" y="6881"/>
                    <a:pt x="749" y="11510"/>
                    <a:pt x="271" y="14595"/>
                  </a:cubicBezTo>
                  <a:cubicBezTo>
                    <a:pt x="-207" y="17681"/>
                    <a:pt x="-16" y="19224"/>
                    <a:pt x="558" y="20124"/>
                  </a:cubicBezTo>
                  <a:cubicBezTo>
                    <a:pt x="1131" y="21024"/>
                    <a:pt x="2087" y="21281"/>
                    <a:pt x="4285" y="19481"/>
                  </a:cubicBezTo>
                  <a:cubicBezTo>
                    <a:pt x="6483" y="17681"/>
                    <a:pt x="9924" y="13824"/>
                    <a:pt x="11740" y="11124"/>
                  </a:cubicBezTo>
                  <a:cubicBezTo>
                    <a:pt x="13556" y="8424"/>
                    <a:pt x="13747" y="6881"/>
                    <a:pt x="13938" y="7010"/>
                  </a:cubicBezTo>
                  <a:cubicBezTo>
                    <a:pt x="14129" y="7138"/>
                    <a:pt x="14320" y="8938"/>
                    <a:pt x="15563" y="11124"/>
                  </a:cubicBezTo>
                  <a:cubicBezTo>
                    <a:pt x="16805" y="13310"/>
                    <a:pt x="19099" y="15881"/>
                    <a:pt x="21393" y="184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4" name="Line"/>
            <p:cNvSpPr/>
            <p:nvPr/>
          </p:nvSpPr>
          <p:spPr>
            <a:xfrm>
              <a:off x="6388100" y="2882900"/>
              <a:ext cx="139700" cy="198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291" y="3906"/>
                    <a:pt x="4582" y="7813"/>
                    <a:pt x="6218" y="11030"/>
                  </a:cubicBezTo>
                  <a:cubicBezTo>
                    <a:pt x="7855" y="14247"/>
                    <a:pt x="8836" y="16774"/>
                    <a:pt x="9982" y="18613"/>
                  </a:cubicBezTo>
                  <a:cubicBezTo>
                    <a:pt x="11127" y="20451"/>
                    <a:pt x="12436" y="21600"/>
                    <a:pt x="13418" y="21600"/>
                  </a:cubicBezTo>
                  <a:cubicBezTo>
                    <a:pt x="14400" y="21600"/>
                    <a:pt x="15055" y="20451"/>
                    <a:pt x="15709" y="17579"/>
                  </a:cubicBezTo>
                  <a:cubicBezTo>
                    <a:pt x="16364" y="14706"/>
                    <a:pt x="17018" y="10111"/>
                    <a:pt x="18000" y="7238"/>
                  </a:cubicBezTo>
                  <a:cubicBezTo>
                    <a:pt x="18982" y="4366"/>
                    <a:pt x="20291" y="3217"/>
                    <a:pt x="21600" y="20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5" name="Line"/>
            <p:cNvSpPr/>
            <p:nvPr/>
          </p:nvSpPr>
          <p:spPr>
            <a:xfrm>
              <a:off x="6591833" y="2701840"/>
              <a:ext cx="271428" cy="357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445" fill="norm" stroke="1" extrusionOk="0">
                  <a:moveTo>
                    <a:pt x="9502" y="15443"/>
                  </a:moveTo>
                  <a:cubicBezTo>
                    <a:pt x="9167" y="14808"/>
                    <a:pt x="8832" y="14173"/>
                    <a:pt x="7744" y="13664"/>
                  </a:cubicBezTo>
                  <a:cubicBezTo>
                    <a:pt x="6656" y="13156"/>
                    <a:pt x="4814" y="12775"/>
                    <a:pt x="3391" y="13220"/>
                  </a:cubicBezTo>
                  <a:cubicBezTo>
                    <a:pt x="1967" y="13664"/>
                    <a:pt x="963" y="14935"/>
                    <a:pt x="460" y="16015"/>
                  </a:cubicBezTo>
                  <a:cubicBezTo>
                    <a:pt x="-42" y="17095"/>
                    <a:pt x="-42" y="17984"/>
                    <a:pt x="42" y="18747"/>
                  </a:cubicBezTo>
                  <a:cubicBezTo>
                    <a:pt x="125" y="19509"/>
                    <a:pt x="293" y="20144"/>
                    <a:pt x="795" y="20462"/>
                  </a:cubicBezTo>
                  <a:cubicBezTo>
                    <a:pt x="1298" y="20780"/>
                    <a:pt x="2135" y="20780"/>
                    <a:pt x="2888" y="20589"/>
                  </a:cubicBezTo>
                  <a:cubicBezTo>
                    <a:pt x="3642" y="20398"/>
                    <a:pt x="4311" y="20017"/>
                    <a:pt x="5149" y="19318"/>
                  </a:cubicBezTo>
                  <a:cubicBezTo>
                    <a:pt x="5986" y="18620"/>
                    <a:pt x="6991" y="17603"/>
                    <a:pt x="7493" y="17413"/>
                  </a:cubicBezTo>
                  <a:cubicBezTo>
                    <a:pt x="7995" y="17222"/>
                    <a:pt x="7995" y="17857"/>
                    <a:pt x="7995" y="18493"/>
                  </a:cubicBezTo>
                  <a:cubicBezTo>
                    <a:pt x="7995" y="19128"/>
                    <a:pt x="7995" y="19763"/>
                    <a:pt x="8330" y="20271"/>
                  </a:cubicBezTo>
                  <a:cubicBezTo>
                    <a:pt x="8665" y="20780"/>
                    <a:pt x="9335" y="21161"/>
                    <a:pt x="10088" y="21351"/>
                  </a:cubicBezTo>
                  <a:cubicBezTo>
                    <a:pt x="10842" y="21542"/>
                    <a:pt x="11679" y="21542"/>
                    <a:pt x="13102" y="20398"/>
                  </a:cubicBezTo>
                  <a:cubicBezTo>
                    <a:pt x="14525" y="19255"/>
                    <a:pt x="16535" y="16968"/>
                    <a:pt x="18042" y="13601"/>
                  </a:cubicBezTo>
                  <a:cubicBezTo>
                    <a:pt x="19549" y="10234"/>
                    <a:pt x="20553" y="5787"/>
                    <a:pt x="21056" y="3246"/>
                  </a:cubicBezTo>
                  <a:cubicBezTo>
                    <a:pt x="21558" y="704"/>
                    <a:pt x="21558" y="69"/>
                    <a:pt x="21307" y="6"/>
                  </a:cubicBezTo>
                  <a:cubicBezTo>
                    <a:pt x="21056" y="-58"/>
                    <a:pt x="20553" y="450"/>
                    <a:pt x="19967" y="2864"/>
                  </a:cubicBezTo>
                  <a:cubicBezTo>
                    <a:pt x="19381" y="5278"/>
                    <a:pt x="18711" y="9598"/>
                    <a:pt x="18711" y="12838"/>
                  </a:cubicBezTo>
                  <a:cubicBezTo>
                    <a:pt x="18711" y="16078"/>
                    <a:pt x="19381" y="18238"/>
                    <a:pt x="20051" y="203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6" name="Line"/>
            <p:cNvSpPr/>
            <p:nvPr/>
          </p:nvSpPr>
          <p:spPr>
            <a:xfrm>
              <a:off x="6927850" y="2921000"/>
              <a:ext cx="12700" cy="101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7" name="Line"/>
            <p:cNvSpPr/>
            <p:nvPr/>
          </p:nvSpPr>
          <p:spPr>
            <a:xfrm>
              <a:off x="6959600" y="2848705"/>
              <a:ext cx="38100" cy="27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0" y="12582"/>
                    <a:pt x="0" y="4867"/>
                    <a:pt x="3600" y="1782"/>
                  </a:cubicBezTo>
                  <a:cubicBezTo>
                    <a:pt x="7200" y="-1304"/>
                    <a:pt x="14400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8" name="Line"/>
            <p:cNvSpPr/>
            <p:nvPr/>
          </p:nvSpPr>
          <p:spPr>
            <a:xfrm>
              <a:off x="7038692" y="2569331"/>
              <a:ext cx="206233" cy="498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1266" fill="norm" stroke="1" extrusionOk="0">
                  <a:moveTo>
                    <a:pt x="15411" y="15016"/>
                  </a:moveTo>
                  <a:cubicBezTo>
                    <a:pt x="12793" y="14745"/>
                    <a:pt x="10175" y="14474"/>
                    <a:pt x="7557" y="15061"/>
                  </a:cubicBezTo>
                  <a:cubicBezTo>
                    <a:pt x="4938" y="15649"/>
                    <a:pt x="2320" y="17095"/>
                    <a:pt x="1011" y="18224"/>
                  </a:cubicBezTo>
                  <a:cubicBezTo>
                    <a:pt x="-298" y="19354"/>
                    <a:pt x="-298" y="20167"/>
                    <a:pt x="793" y="20710"/>
                  </a:cubicBezTo>
                  <a:cubicBezTo>
                    <a:pt x="1884" y="21252"/>
                    <a:pt x="4066" y="21523"/>
                    <a:pt x="6684" y="20936"/>
                  </a:cubicBezTo>
                  <a:cubicBezTo>
                    <a:pt x="9302" y="20348"/>
                    <a:pt x="12357" y="18902"/>
                    <a:pt x="14757" y="16733"/>
                  </a:cubicBezTo>
                  <a:cubicBezTo>
                    <a:pt x="17157" y="14564"/>
                    <a:pt x="18902" y="11672"/>
                    <a:pt x="19884" y="8961"/>
                  </a:cubicBezTo>
                  <a:cubicBezTo>
                    <a:pt x="20866" y="6249"/>
                    <a:pt x="21084" y="3719"/>
                    <a:pt x="21193" y="2182"/>
                  </a:cubicBezTo>
                  <a:cubicBezTo>
                    <a:pt x="21302" y="646"/>
                    <a:pt x="21302" y="104"/>
                    <a:pt x="20975" y="13"/>
                  </a:cubicBezTo>
                  <a:cubicBezTo>
                    <a:pt x="20647" y="-77"/>
                    <a:pt x="19993" y="285"/>
                    <a:pt x="19011" y="1821"/>
                  </a:cubicBezTo>
                  <a:cubicBezTo>
                    <a:pt x="18029" y="3357"/>
                    <a:pt x="16720" y="6069"/>
                    <a:pt x="15957" y="8735"/>
                  </a:cubicBezTo>
                  <a:cubicBezTo>
                    <a:pt x="15193" y="11401"/>
                    <a:pt x="14975" y="14022"/>
                    <a:pt x="15411" y="16100"/>
                  </a:cubicBezTo>
                  <a:cubicBezTo>
                    <a:pt x="15847" y="18179"/>
                    <a:pt x="16938" y="19715"/>
                    <a:pt x="18029" y="212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9" name="Line"/>
            <p:cNvSpPr/>
            <p:nvPr/>
          </p:nvSpPr>
          <p:spPr>
            <a:xfrm>
              <a:off x="7982479" y="2816406"/>
              <a:ext cx="106145" cy="529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9" h="21351" fill="norm" stroke="1" extrusionOk="0">
                  <a:moveTo>
                    <a:pt x="7518" y="9342"/>
                  </a:moveTo>
                  <a:cubicBezTo>
                    <a:pt x="5823" y="11732"/>
                    <a:pt x="4129" y="14123"/>
                    <a:pt x="3282" y="15788"/>
                  </a:cubicBezTo>
                  <a:cubicBezTo>
                    <a:pt x="2435" y="17452"/>
                    <a:pt x="2435" y="18391"/>
                    <a:pt x="2012" y="19331"/>
                  </a:cubicBezTo>
                  <a:cubicBezTo>
                    <a:pt x="1588" y="20270"/>
                    <a:pt x="741" y="21209"/>
                    <a:pt x="318" y="21337"/>
                  </a:cubicBezTo>
                  <a:cubicBezTo>
                    <a:pt x="-106" y="21465"/>
                    <a:pt x="-106" y="20782"/>
                    <a:pt x="318" y="18690"/>
                  </a:cubicBezTo>
                  <a:cubicBezTo>
                    <a:pt x="741" y="16599"/>
                    <a:pt x="1588" y="13098"/>
                    <a:pt x="3494" y="10025"/>
                  </a:cubicBezTo>
                  <a:cubicBezTo>
                    <a:pt x="5400" y="6951"/>
                    <a:pt x="8365" y="4305"/>
                    <a:pt x="10059" y="2768"/>
                  </a:cubicBezTo>
                  <a:cubicBezTo>
                    <a:pt x="11753" y="1231"/>
                    <a:pt x="12176" y="804"/>
                    <a:pt x="13235" y="463"/>
                  </a:cubicBezTo>
                  <a:cubicBezTo>
                    <a:pt x="14294" y="121"/>
                    <a:pt x="15988" y="-135"/>
                    <a:pt x="17470" y="78"/>
                  </a:cubicBezTo>
                  <a:cubicBezTo>
                    <a:pt x="18953" y="292"/>
                    <a:pt x="20223" y="975"/>
                    <a:pt x="20859" y="2256"/>
                  </a:cubicBezTo>
                  <a:cubicBezTo>
                    <a:pt x="21494" y="3536"/>
                    <a:pt x="21494" y="5414"/>
                    <a:pt x="19588" y="6738"/>
                  </a:cubicBezTo>
                  <a:cubicBezTo>
                    <a:pt x="17682" y="8061"/>
                    <a:pt x="13870" y="8829"/>
                    <a:pt x="10906" y="9171"/>
                  </a:cubicBezTo>
                  <a:cubicBezTo>
                    <a:pt x="7941" y="9512"/>
                    <a:pt x="5823" y="9427"/>
                    <a:pt x="4765" y="9171"/>
                  </a:cubicBezTo>
                  <a:cubicBezTo>
                    <a:pt x="3706" y="8915"/>
                    <a:pt x="3706" y="8488"/>
                    <a:pt x="3706" y="7976"/>
                  </a:cubicBezTo>
                  <a:cubicBezTo>
                    <a:pt x="3706" y="7463"/>
                    <a:pt x="3706" y="6866"/>
                    <a:pt x="3706" y="62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0" name="Line"/>
            <p:cNvSpPr/>
            <p:nvPr/>
          </p:nvSpPr>
          <p:spPr>
            <a:xfrm>
              <a:off x="8064500" y="2813049"/>
              <a:ext cx="234950" cy="162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3" fill="norm" stroke="1" extrusionOk="0">
                  <a:moveTo>
                    <a:pt x="0" y="5815"/>
                  </a:moveTo>
                  <a:cubicBezTo>
                    <a:pt x="2141" y="5262"/>
                    <a:pt x="4281" y="4708"/>
                    <a:pt x="6130" y="5677"/>
                  </a:cubicBezTo>
                  <a:cubicBezTo>
                    <a:pt x="7978" y="6646"/>
                    <a:pt x="9535" y="9138"/>
                    <a:pt x="10605" y="11077"/>
                  </a:cubicBezTo>
                  <a:cubicBezTo>
                    <a:pt x="11676" y="13015"/>
                    <a:pt x="12259" y="14400"/>
                    <a:pt x="12649" y="15785"/>
                  </a:cubicBezTo>
                  <a:cubicBezTo>
                    <a:pt x="13038" y="17169"/>
                    <a:pt x="13232" y="18554"/>
                    <a:pt x="12843" y="19662"/>
                  </a:cubicBezTo>
                  <a:cubicBezTo>
                    <a:pt x="12454" y="20769"/>
                    <a:pt x="11481" y="21600"/>
                    <a:pt x="10897" y="21185"/>
                  </a:cubicBezTo>
                  <a:cubicBezTo>
                    <a:pt x="10314" y="20769"/>
                    <a:pt x="10119" y="19108"/>
                    <a:pt x="10411" y="16200"/>
                  </a:cubicBezTo>
                  <a:cubicBezTo>
                    <a:pt x="10703" y="13292"/>
                    <a:pt x="11481" y="9138"/>
                    <a:pt x="13427" y="6231"/>
                  </a:cubicBezTo>
                  <a:cubicBezTo>
                    <a:pt x="15373" y="3323"/>
                    <a:pt x="18486" y="166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1" name="Line"/>
            <p:cNvSpPr/>
            <p:nvPr/>
          </p:nvSpPr>
          <p:spPr>
            <a:xfrm>
              <a:off x="8291218" y="2813050"/>
              <a:ext cx="117783" cy="184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3" h="21122" fill="norm" stroke="1" extrusionOk="0">
                  <a:moveTo>
                    <a:pt x="15972" y="3640"/>
                  </a:moveTo>
                  <a:cubicBezTo>
                    <a:pt x="12620" y="4369"/>
                    <a:pt x="9269" y="5097"/>
                    <a:pt x="6476" y="6674"/>
                  </a:cubicBezTo>
                  <a:cubicBezTo>
                    <a:pt x="3683" y="8252"/>
                    <a:pt x="1448" y="10679"/>
                    <a:pt x="517" y="13227"/>
                  </a:cubicBezTo>
                  <a:cubicBezTo>
                    <a:pt x="-414" y="15775"/>
                    <a:pt x="-42" y="18445"/>
                    <a:pt x="1262" y="19901"/>
                  </a:cubicBezTo>
                  <a:cubicBezTo>
                    <a:pt x="2565" y="21357"/>
                    <a:pt x="4800" y="21600"/>
                    <a:pt x="8338" y="20144"/>
                  </a:cubicBezTo>
                  <a:cubicBezTo>
                    <a:pt x="11876" y="18688"/>
                    <a:pt x="16717" y="15533"/>
                    <a:pt x="18952" y="11892"/>
                  </a:cubicBezTo>
                  <a:cubicBezTo>
                    <a:pt x="21186" y="8252"/>
                    <a:pt x="20814" y="4126"/>
                    <a:pt x="2044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2" name="Line"/>
            <p:cNvSpPr/>
            <p:nvPr/>
          </p:nvSpPr>
          <p:spPr>
            <a:xfrm>
              <a:off x="8445500" y="2635250"/>
              <a:ext cx="132938" cy="368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1600" fill="norm" stroke="1" extrusionOk="0">
                  <a:moveTo>
                    <a:pt x="8100" y="1490"/>
                  </a:moveTo>
                  <a:cubicBezTo>
                    <a:pt x="8437" y="745"/>
                    <a:pt x="8775" y="0"/>
                    <a:pt x="8944" y="0"/>
                  </a:cubicBezTo>
                  <a:cubicBezTo>
                    <a:pt x="9112" y="0"/>
                    <a:pt x="9112" y="745"/>
                    <a:pt x="8944" y="2669"/>
                  </a:cubicBezTo>
                  <a:cubicBezTo>
                    <a:pt x="8775" y="4593"/>
                    <a:pt x="8437" y="7697"/>
                    <a:pt x="7762" y="10303"/>
                  </a:cubicBezTo>
                  <a:cubicBezTo>
                    <a:pt x="7087" y="12910"/>
                    <a:pt x="6075" y="15021"/>
                    <a:pt x="5062" y="16510"/>
                  </a:cubicBezTo>
                  <a:cubicBezTo>
                    <a:pt x="4050" y="18000"/>
                    <a:pt x="3037" y="18869"/>
                    <a:pt x="2531" y="18807"/>
                  </a:cubicBezTo>
                  <a:cubicBezTo>
                    <a:pt x="2025" y="18745"/>
                    <a:pt x="2025" y="17752"/>
                    <a:pt x="3375" y="16324"/>
                  </a:cubicBezTo>
                  <a:cubicBezTo>
                    <a:pt x="4725" y="14897"/>
                    <a:pt x="7425" y="13034"/>
                    <a:pt x="9788" y="12103"/>
                  </a:cubicBezTo>
                  <a:cubicBezTo>
                    <a:pt x="12150" y="11172"/>
                    <a:pt x="14175" y="11172"/>
                    <a:pt x="15862" y="11421"/>
                  </a:cubicBezTo>
                  <a:cubicBezTo>
                    <a:pt x="17550" y="11669"/>
                    <a:pt x="18900" y="12166"/>
                    <a:pt x="19912" y="13221"/>
                  </a:cubicBezTo>
                  <a:cubicBezTo>
                    <a:pt x="20925" y="14276"/>
                    <a:pt x="21600" y="15890"/>
                    <a:pt x="20925" y="17255"/>
                  </a:cubicBezTo>
                  <a:cubicBezTo>
                    <a:pt x="20250" y="18621"/>
                    <a:pt x="18225" y="19738"/>
                    <a:pt x="14512" y="20421"/>
                  </a:cubicBezTo>
                  <a:cubicBezTo>
                    <a:pt x="10800" y="21103"/>
                    <a:pt x="5400" y="2135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3" name="Line"/>
            <p:cNvSpPr/>
            <p:nvPr/>
          </p:nvSpPr>
          <p:spPr>
            <a:xfrm>
              <a:off x="8616950" y="2908299"/>
              <a:ext cx="69850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4" name="Line"/>
            <p:cNvSpPr/>
            <p:nvPr/>
          </p:nvSpPr>
          <p:spPr>
            <a:xfrm>
              <a:off x="8996736" y="2598475"/>
              <a:ext cx="490165" cy="469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396" fill="norm" stroke="1" extrusionOk="0">
                  <a:moveTo>
                    <a:pt x="13739" y="5436"/>
                  </a:moveTo>
                  <a:cubicBezTo>
                    <a:pt x="13367" y="3894"/>
                    <a:pt x="12994" y="2351"/>
                    <a:pt x="12576" y="1435"/>
                  </a:cubicBezTo>
                  <a:cubicBezTo>
                    <a:pt x="12157" y="519"/>
                    <a:pt x="11691" y="229"/>
                    <a:pt x="11132" y="85"/>
                  </a:cubicBezTo>
                  <a:cubicBezTo>
                    <a:pt x="10574" y="-60"/>
                    <a:pt x="9922" y="-60"/>
                    <a:pt x="9317" y="422"/>
                  </a:cubicBezTo>
                  <a:cubicBezTo>
                    <a:pt x="8712" y="904"/>
                    <a:pt x="8153" y="1869"/>
                    <a:pt x="7641" y="3797"/>
                  </a:cubicBezTo>
                  <a:cubicBezTo>
                    <a:pt x="7129" y="5726"/>
                    <a:pt x="6663" y="8619"/>
                    <a:pt x="6477" y="11415"/>
                  </a:cubicBezTo>
                  <a:cubicBezTo>
                    <a:pt x="6291" y="14211"/>
                    <a:pt x="6384" y="16911"/>
                    <a:pt x="6338" y="18551"/>
                  </a:cubicBezTo>
                  <a:cubicBezTo>
                    <a:pt x="6291" y="20190"/>
                    <a:pt x="6105" y="20769"/>
                    <a:pt x="5639" y="21106"/>
                  </a:cubicBezTo>
                  <a:cubicBezTo>
                    <a:pt x="5174" y="21444"/>
                    <a:pt x="4429" y="21540"/>
                    <a:pt x="3544" y="21106"/>
                  </a:cubicBezTo>
                  <a:cubicBezTo>
                    <a:pt x="2660" y="20672"/>
                    <a:pt x="1636" y="19708"/>
                    <a:pt x="984" y="18936"/>
                  </a:cubicBezTo>
                  <a:cubicBezTo>
                    <a:pt x="332" y="18165"/>
                    <a:pt x="53" y="17586"/>
                    <a:pt x="7" y="17056"/>
                  </a:cubicBezTo>
                  <a:cubicBezTo>
                    <a:pt x="-40" y="16526"/>
                    <a:pt x="146" y="16044"/>
                    <a:pt x="751" y="15658"/>
                  </a:cubicBezTo>
                  <a:cubicBezTo>
                    <a:pt x="1357" y="15272"/>
                    <a:pt x="2381" y="14983"/>
                    <a:pt x="3684" y="14597"/>
                  </a:cubicBezTo>
                  <a:cubicBezTo>
                    <a:pt x="4988" y="14211"/>
                    <a:pt x="6570" y="13729"/>
                    <a:pt x="7594" y="13488"/>
                  </a:cubicBezTo>
                  <a:cubicBezTo>
                    <a:pt x="8619" y="13247"/>
                    <a:pt x="9084" y="13247"/>
                    <a:pt x="9224" y="13536"/>
                  </a:cubicBezTo>
                  <a:cubicBezTo>
                    <a:pt x="9363" y="13826"/>
                    <a:pt x="9177" y="14404"/>
                    <a:pt x="9038" y="14935"/>
                  </a:cubicBezTo>
                  <a:cubicBezTo>
                    <a:pt x="8898" y="15465"/>
                    <a:pt x="8805" y="15947"/>
                    <a:pt x="8758" y="16574"/>
                  </a:cubicBezTo>
                  <a:cubicBezTo>
                    <a:pt x="8712" y="17201"/>
                    <a:pt x="8712" y="17972"/>
                    <a:pt x="8944" y="18406"/>
                  </a:cubicBezTo>
                  <a:cubicBezTo>
                    <a:pt x="9177" y="18840"/>
                    <a:pt x="9643" y="18936"/>
                    <a:pt x="10201" y="18647"/>
                  </a:cubicBezTo>
                  <a:cubicBezTo>
                    <a:pt x="10760" y="18358"/>
                    <a:pt x="11412" y="17683"/>
                    <a:pt x="11877" y="17056"/>
                  </a:cubicBezTo>
                  <a:cubicBezTo>
                    <a:pt x="12343" y="16429"/>
                    <a:pt x="12622" y="15851"/>
                    <a:pt x="12901" y="15369"/>
                  </a:cubicBezTo>
                  <a:cubicBezTo>
                    <a:pt x="13181" y="14886"/>
                    <a:pt x="13460" y="14501"/>
                    <a:pt x="13507" y="14549"/>
                  </a:cubicBezTo>
                  <a:cubicBezTo>
                    <a:pt x="13553" y="14597"/>
                    <a:pt x="13367" y="15079"/>
                    <a:pt x="13227" y="15561"/>
                  </a:cubicBezTo>
                  <a:cubicBezTo>
                    <a:pt x="13088" y="16044"/>
                    <a:pt x="12994" y="16526"/>
                    <a:pt x="13134" y="16911"/>
                  </a:cubicBezTo>
                  <a:cubicBezTo>
                    <a:pt x="13274" y="17297"/>
                    <a:pt x="13646" y="17586"/>
                    <a:pt x="14158" y="17490"/>
                  </a:cubicBezTo>
                  <a:cubicBezTo>
                    <a:pt x="14670" y="17394"/>
                    <a:pt x="15322" y="16911"/>
                    <a:pt x="15927" y="16526"/>
                  </a:cubicBezTo>
                  <a:cubicBezTo>
                    <a:pt x="16532" y="16140"/>
                    <a:pt x="17091" y="15851"/>
                    <a:pt x="17417" y="15995"/>
                  </a:cubicBezTo>
                  <a:cubicBezTo>
                    <a:pt x="17743" y="16140"/>
                    <a:pt x="17836" y="16719"/>
                    <a:pt x="17882" y="17249"/>
                  </a:cubicBezTo>
                  <a:cubicBezTo>
                    <a:pt x="17929" y="17779"/>
                    <a:pt x="17929" y="18261"/>
                    <a:pt x="17836" y="18261"/>
                  </a:cubicBezTo>
                  <a:cubicBezTo>
                    <a:pt x="17743" y="18261"/>
                    <a:pt x="17557" y="17779"/>
                    <a:pt x="17510" y="17104"/>
                  </a:cubicBezTo>
                  <a:cubicBezTo>
                    <a:pt x="17463" y="16429"/>
                    <a:pt x="17557" y="15561"/>
                    <a:pt x="17836" y="14838"/>
                  </a:cubicBezTo>
                  <a:cubicBezTo>
                    <a:pt x="18115" y="14115"/>
                    <a:pt x="18581" y="13536"/>
                    <a:pt x="19046" y="13247"/>
                  </a:cubicBezTo>
                  <a:cubicBezTo>
                    <a:pt x="19512" y="12958"/>
                    <a:pt x="19977" y="12958"/>
                    <a:pt x="20350" y="13247"/>
                  </a:cubicBezTo>
                  <a:cubicBezTo>
                    <a:pt x="20722" y="13536"/>
                    <a:pt x="21001" y="14115"/>
                    <a:pt x="21188" y="15224"/>
                  </a:cubicBezTo>
                  <a:cubicBezTo>
                    <a:pt x="21374" y="16333"/>
                    <a:pt x="21467" y="17972"/>
                    <a:pt x="21560" y="196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5" name="Line"/>
            <p:cNvSpPr/>
            <p:nvPr/>
          </p:nvSpPr>
          <p:spPr>
            <a:xfrm>
              <a:off x="9556215" y="2617365"/>
              <a:ext cx="337086" cy="403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211" fill="norm" stroke="1" extrusionOk="0">
                  <a:moveTo>
                    <a:pt x="4084" y="14970"/>
                  </a:moveTo>
                  <a:cubicBezTo>
                    <a:pt x="4489" y="14413"/>
                    <a:pt x="4894" y="13856"/>
                    <a:pt x="5164" y="13244"/>
                  </a:cubicBezTo>
                  <a:cubicBezTo>
                    <a:pt x="5434" y="12631"/>
                    <a:pt x="5569" y="11963"/>
                    <a:pt x="5231" y="11574"/>
                  </a:cubicBezTo>
                  <a:cubicBezTo>
                    <a:pt x="4894" y="11184"/>
                    <a:pt x="4084" y="11073"/>
                    <a:pt x="3206" y="11574"/>
                  </a:cubicBezTo>
                  <a:cubicBezTo>
                    <a:pt x="2329" y="12075"/>
                    <a:pt x="1384" y="13188"/>
                    <a:pt x="776" y="14691"/>
                  </a:cubicBezTo>
                  <a:cubicBezTo>
                    <a:pt x="169" y="16194"/>
                    <a:pt x="-101" y="18087"/>
                    <a:pt x="34" y="19256"/>
                  </a:cubicBezTo>
                  <a:cubicBezTo>
                    <a:pt x="169" y="20425"/>
                    <a:pt x="709" y="20871"/>
                    <a:pt x="1384" y="21093"/>
                  </a:cubicBezTo>
                  <a:cubicBezTo>
                    <a:pt x="2059" y="21316"/>
                    <a:pt x="2869" y="21316"/>
                    <a:pt x="4421" y="20258"/>
                  </a:cubicBezTo>
                  <a:cubicBezTo>
                    <a:pt x="5974" y="19201"/>
                    <a:pt x="8269" y="17085"/>
                    <a:pt x="10294" y="14079"/>
                  </a:cubicBezTo>
                  <a:cubicBezTo>
                    <a:pt x="12319" y="11073"/>
                    <a:pt x="14074" y="7176"/>
                    <a:pt x="15222" y="4559"/>
                  </a:cubicBezTo>
                  <a:cubicBezTo>
                    <a:pt x="16369" y="1943"/>
                    <a:pt x="16909" y="607"/>
                    <a:pt x="16976" y="161"/>
                  </a:cubicBezTo>
                  <a:cubicBezTo>
                    <a:pt x="17044" y="-284"/>
                    <a:pt x="16639" y="161"/>
                    <a:pt x="15829" y="1887"/>
                  </a:cubicBezTo>
                  <a:cubicBezTo>
                    <a:pt x="15019" y="3613"/>
                    <a:pt x="13804" y="6619"/>
                    <a:pt x="13062" y="9625"/>
                  </a:cubicBezTo>
                  <a:cubicBezTo>
                    <a:pt x="12319" y="12631"/>
                    <a:pt x="12049" y="15638"/>
                    <a:pt x="12117" y="17419"/>
                  </a:cubicBezTo>
                  <a:cubicBezTo>
                    <a:pt x="12184" y="19201"/>
                    <a:pt x="12589" y="19757"/>
                    <a:pt x="13197" y="20091"/>
                  </a:cubicBezTo>
                  <a:cubicBezTo>
                    <a:pt x="13804" y="20425"/>
                    <a:pt x="14614" y="20537"/>
                    <a:pt x="15154" y="20258"/>
                  </a:cubicBezTo>
                  <a:cubicBezTo>
                    <a:pt x="15694" y="19980"/>
                    <a:pt x="15964" y="19312"/>
                    <a:pt x="15694" y="18031"/>
                  </a:cubicBezTo>
                  <a:cubicBezTo>
                    <a:pt x="15424" y="16751"/>
                    <a:pt x="14614" y="14858"/>
                    <a:pt x="13872" y="13745"/>
                  </a:cubicBezTo>
                  <a:cubicBezTo>
                    <a:pt x="13129" y="12631"/>
                    <a:pt x="12454" y="12297"/>
                    <a:pt x="11779" y="12019"/>
                  </a:cubicBezTo>
                  <a:cubicBezTo>
                    <a:pt x="11104" y="11741"/>
                    <a:pt x="10429" y="11518"/>
                    <a:pt x="10429" y="11407"/>
                  </a:cubicBezTo>
                  <a:cubicBezTo>
                    <a:pt x="10429" y="11295"/>
                    <a:pt x="11104" y="11295"/>
                    <a:pt x="12117" y="11240"/>
                  </a:cubicBezTo>
                  <a:cubicBezTo>
                    <a:pt x="13129" y="11184"/>
                    <a:pt x="14479" y="11073"/>
                    <a:pt x="15559" y="11462"/>
                  </a:cubicBezTo>
                  <a:cubicBezTo>
                    <a:pt x="16639" y="11852"/>
                    <a:pt x="17449" y="12743"/>
                    <a:pt x="17922" y="13522"/>
                  </a:cubicBezTo>
                  <a:cubicBezTo>
                    <a:pt x="18394" y="14302"/>
                    <a:pt x="18529" y="14970"/>
                    <a:pt x="18596" y="15805"/>
                  </a:cubicBezTo>
                  <a:cubicBezTo>
                    <a:pt x="18664" y="16640"/>
                    <a:pt x="18664" y="17642"/>
                    <a:pt x="18596" y="17864"/>
                  </a:cubicBezTo>
                  <a:cubicBezTo>
                    <a:pt x="18529" y="18087"/>
                    <a:pt x="18394" y="17530"/>
                    <a:pt x="18327" y="16250"/>
                  </a:cubicBezTo>
                  <a:cubicBezTo>
                    <a:pt x="18259" y="14970"/>
                    <a:pt x="18259" y="12965"/>
                    <a:pt x="18462" y="11685"/>
                  </a:cubicBezTo>
                  <a:cubicBezTo>
                    <a:pt x="18664" y="10405"/>
                    <a:pt x="19069" y="9848"/>
                    <a:pt x="19609" y="9625"/>
                  </a:cubicBezTo>
                  <a:cubicBezTo>
                    <a:pt x="20149" y="9403"/>
                    <a:pt x="20824" y="9514"/>
                    <a:pt x="21499" y="96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6" name="Line"/>
            <p:cNvSpPr/>
            <p:nvPr/>
          </p:nvSpPr>
          <p:spPr>
            <a:xfrm>
              <a:off x="9920451" y="2838450"/>
              <a:ext cx="112549" cy="153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9" h="20933" fill="norm" stroke="1" extrusionOk="0">
                  <a:moveTo>
                    <a:pt x="20069" y="2592"/>
                  </a:moveTo>
                  <a:cubicBezTo>
                    <a:pt x="18469" y="1728"/>
                    <a:pt x="16869" y="864"/>
                    <a:pt x="13469" y="2592"/>
                  </a:cubicBezTo>
                  <a:cubicBezTo>
                    <a:pt x="10069" y="4320"/>
                    <a:pt x="4869" y="8640"/>
                    <a:pt x="2269" y="11952"/>
                  </a:cubicBezTo>
                  <a:cubicBezTo>
                    <a:pt x="-331" y="15264"/>
                    <a:pt x="-331" y="17568"/>
                    <a:pt x="469" y="19152"/>
                  </a:cubicBezTo>
                  <a:cubicBezTo>
                    <a:pt x="1269" y="20736"/>
                    <a:pt x="2869" y="21600"/>
                    <a:pt x="6269" y="20304"/>
                  </a:cubicBezTo>
                  <a:cubicBezTo>
                    <a:pt x="9669" y="19008"/>
                    <a:pt x="14869" y="15552"/>
                    <a:pt x="17669" y="11808"/>
                  </a:cubicBezTo>
                  <a:cubicBezTo>
                    <a:pt x="20469" y="8064"/>
                    <a:pt x="20869" y="4032"/>
                    <a:pt x="2126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7" name="Line"/>
            <p:cNvSpPr/>
            <p:nvPr/>
          </p:nvSpPr>
          <p:spPr>
            <a:xfrm>
              <a:off x="10085248" y="2820946"/>
              <a:ext cx="182339" cy="20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4" h="21441" fill="norm" stroke="1" extrusionOk="0">
                  <a:moveTo>
                    <a:pt x="568" y="1150"/>
                  </a:moveTo>
                  <a:cubicBezTo>
                    <a:pt x="1550" y="2023"/>
                    <a:pt x="2532" y="2896"/>
                    <a:pt x="2777" y="4532"/>
                  </a:cubicBezTo>
                  <a:cubicBezTo>
                    <a:pt x="3023" y="6168"/>
                    <a:pt x="2532" y="8568"/>
                    <a:pt x="1918" y="10859"/>
                  </a:cubicBezTo>
                  <a:cubicBezTo>
                    <a:pt x="1305" y="13150"/>
                    <a:pt x="568" y="15332"/>
                    <a:pt x="200" y="15877"/>
                  </a:cubicBezTo>
                  <a:cubicBezTo>
                    <a:pt x="-168" y="16423"/>
                    <a:pt x="-168" y="15332"/>
                    <a:pt x="1427" y="12714"/>
                  </a:cubicBezTo>
                  <a:cubicBezTo>
                    <a:pt x="3023" y="10096"/>
                    <a:pt x="6214" y="5950"/>
                    <a:pt x="8423" y="3550"/>
                  </a:cubicBezTo>
                  <a:cubicBezTo>
                    <a:pt x="10632" y="1150"/>
                    <a:pt x="11859" y="496"/>
                    <a:pt x="13209" y="168"/>
                  </a:cubicBezTo>
                  <a:cubicBezTo>
                    <a:pt x="14559" y="-159"/>
                    <a:pt x="16032" y="-159"/>
                    <a:pt x="17505" y="1586"/>
                  </a:cubicBezTo>
                  <a:cubicBezTo>
                    <a:pt x="18977" y="3332"/>
                    <a:pt x="20450" y="6823"/>
                    <a:pt x="20941" y="10423"/>
                  </a:cubicBezTo>
                  <a:cubicBezTo>
                    <a:pt x="21432" y="14023"/>
                    <a:pt x="20941" y="17732"/>
                    <a:pt x="20450" y="21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8" name="Line"/>
            <p:cNvSpPr/>
            <p:nvPr/>
          </p:nvSpPr>
          <p:spPr>
            <a:xfrm>
              <a:off x="1809750" y="4171950"/>
              <a:ext cx="336550" cy="8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55" y="16615"/>
                    <a:pt x="9509" y="11631"/>
                    <a:pt x="13109" y="8031"/>
                  </a:cubicBezTo>
                  <a:cubicBezTo>
                    <a:pt x="16709" y="4431"/>
                    <a:pt x="19155" y="221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9" name="Line"/>
            <p:cNvSpPr/>
            <p:nvPr/>
          </p:nvSpPr>
          <p:spPr>
            <a:xfrm>
              <a:off x="1809750" y="4076700"/>
              <a:ext cx="412750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08" y="18000"/>
                    <a:pt x="2215" y="14400"/>
                    <a:pt x="4763" y="11250"/>
                  </a:cubicBezTo>
                  <a:cubicBezTo>
                    <a:pt x="7311" y="8100"/>
                    <a:pt x="11298" y="5400"/>
                    <a:pt x="14345" y="3600"/>
                  </a:cubicBezTo>
                  <a:cubicBezTo>
                    <a:pt x="17391" y="1800"/>
                    <a:pt x="19495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0" name="Line"/>
            <p:cNvSpPr/>
            <p:nvPr/>
          </p:nvSpPr>
          <p:spPr>
            <a:xfrm>
              <a:off x="2047399" y="3973055"/>
              <a:ext cx="209170" cy="313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7" h="21450" fill="norm" stroke="1" extrusionOk="0">
                  <a:moveTo>
                    <a:pt x="4177" y="1880"/>
                  </a:moveTo>
                  <a:cubicBezTo>
                    <a:pt x="2271" y="1155"/>
                    <a:pt x="365" y="430"/>
                    <a:pt x="48" y="140"/>
                  </a:cubicBezTo>
                  <a:cubicBezTo>
                    <a:pt x="-270" y="-150"/>
                    <a:pt x="1001" y="-5"/>
                    <a:pt x="3965" y="720"/>
                  </a:cubicBezTo>
                  <a:cubicBezTo>
                    <a:pt x="6930" y="1445"/>
                    <a:pt x="11589" y="2749"/>
                    <a:pt x="14871" y="4344"/>
                  </a:cubicBezTo>
                  <a:cubicBezTo>
                    <a:pt x="18154" y="5939"/>
                    <a:pt x="20059" y="7823"/>
                    <a:pt x="20695" y="9708"/>
                  </a:cubicBezTo>
                  <a:cubicBezTo>
                    <a:pt x="21330" y="11592"/>
                    <a:pt x="20695" y="13477"/>
                    <a:pt x="18365" y="15434"/>
                  </a:cubicBezTo>
                  <a:cubicBezTo>
                    <a:pt x="16036" y="17391"/>
                    <a:pt x="12012" y="19420"/>
                    <a:pt x="7989" y="21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1" name="Line"/>
            <p:cNvSpPr/>
            <p:nvPr/>
          </p:nvSpPr>
          <p:spPr>
            <a:xfrm>
              <a:off x="2786127" y="3932174"/>
              <a:ext cx="306324" cy="580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474" fill="norm" stroke="1" extrusionOk="0">
                  <a:moveTo>
                    <a:pt x="5877" y="4170"/>
                  </a:moveTo>
                  <a:cubicBezTo>
                    <a:pt x="5137" y="4092"/>
                    <a:pt x="4397" y="4014"/>
                    <a:pt x="3436" y="4014"/>
                  </a:cubicBezTo>
                  <a:cubicBezTo>
                    <a:pt x="2474" y="4014"/>
                    <a:pt x="1290" y="4092"/>
                    <a:pt x="625" y="3896"/>
                  </a:cubicBezTo>
                  <a:cubicBezTo>
                    <a:pt x="-41" y="3701"/>
                    <a:pt x="-189" y="3231"/>
                    <a:pt x="403" y="2644"/>
                  </a:cubicBezTo>
                  <a:cubicBezTo>
                    <a:pt x="995" y="2057"/>
                    <a:pt x="2326" y="1353"/>
                    <a:pt x="3362" y="922"/>
                  </a:cubicBezTo>
                  <a:cubicBezTo>
                    <a:pt x="4397" y="492"/>
                    <a:pt x="5137" y="335"/>
                    <a:pt x="5655" y="453"/>
                  </a:cubicBezTo>
                  <a:cubicBezTo>
                    <a:pt x="6173" y="570"/>
                    <a:pt x="6469" y="961"/>
                    <a:pt x="6469" y="2253"/>
                  </a:cubicBezTo>
                  <a:cubicBezTo>
                    <a:pt x="6469" y="3544"/>
                    <a:pt x="6173" y="5735"/>
                    <a:pt x="5729" y="7496"/>
                  </a:cubicBezTo>
                  <a:cubicBezTo>
                    <a:pt x="5285" y="9257"/>
                    <a:pt x="4693" y="10587"/>
                    <a:pt x="4101" y="11448"/>
                  </a:cubicBezTo>
                  <a:cubicBezTo>
                    <a:pt x="3510" y="12309"/>
                    <a:pt x="2918" y="12701"/>
                    <a:pt x="2252" y="12935"/>
                  </a:cubicBezTo>
                  <a:cubicBezTo>
                    <a:pt x="1586" y="13170"/>
                    <a:pt x="847" y="13248"/>
                    <a:pt x="403" y="13053"/>
                  </a:cubicBezTo>
                  <a:cubicBezTo>
                    <a:pt x="-41" y="12857"/>
                    <a:pt x="-189" y="12387"/>
                    <a:pt x="329" y="11253"/>
                  </a:cubicBezTo>
                  <a:cubicBezTo>
                    <a:pt x="847" y="10118"/>
                    <a:pt x="2030" y="8318"/>
                    <a:pt x="4101" y="6479"/>
                  </a:cubicBezTo>
                  <a:cubicBezTo>
                    <a:pt x="6173" y="4640"/>
                    <a:pt x="9132" y="2761"/>
                    <a:pt x="11129" y="1666"/>
                  </a:cubicBezTo>
                  <a:cubicBezTo>
                    <a:pt x="13126" y="570"/>
                    <a:pt x="14162" y="257"/>
                    <a:pt x="15049" y="101"/>
                  </a:cubicBezTo>
                  <a:cubicBezTo>
                    <a:pt x="15937" y="-56"/>
                    <a:pt x="16677" y="-56"/>
                    <a:pt x="16825" y="296"/>
                  </a:cubicBezTo>
                  <a:cubicBezTo>
                    <a:pt x="16973" y="648"/>
                    <a:pt x="16529" y="1353"/>
                    <a:pt x="15345" y="3114"/>
                  </a:cubicBezTo>
                  <a:cubicBezTo>
                    <a:pt x="14162" y="4874"/>
                    <a:pt x="12238" y="7692"/>
                    <a:pt x="10611" y="10392"/>
                  </a:cubicBezTo>
                  <a:cubicBezTo>
                    <a:pt x="8984" y="13092"/>
                    <a:pt x="7652" y="15674"/>
                    <a:pt x="6986" y="17357"/>
                  </a:cubicBezTo>
                  <a:cubicBezTo>
                    <a:pt x="6321" y="19040"/>
                    <a:pt x="6321" y="19822"/>
                    <a:pt x="6543" y="20370"/>
                  </a:cubicBezTo>
                  <a:cubicBezTo>
                    <a:pt x="6764" y="20918"/>
                    <a:pt x="7208" y="21231"/>
                    <a:pt x="7800" y="21387"/>
                  </a:cubicBezTo>
                  <a:cubicBezTo>
                    <a:pt x="8392" y="21544"/>
                    <a:pt x="9132" y="21544"/>
                    <a:pt x="10315" y="20918"/>
                  </a:cubicBezTo>
                  <a:cubicBezTo>
                    <a:pt x="11499" y="20292"/>
                    <a:pt x="13126" y="19040"/>
                    <a:pt x="14088" y="17827"/>
                  </a:cubicBezTo>
                  <a:cubicBezTo>
                    <a:pt x="15049" y="16614"/>
                    <a:pt x="15345" y="15440"/>
                    <a:pt x="15345" y="14579"/>
                  </a:cubicBezTo>
                  <a:cubicBezTo>
                    <a:pt x="15345" y="13718"/>
                    <a:pt x="15049" y="13170"/>
                    <a:pt x="16011" y="12701"/>
                  </a:cubicBezTo>
                  <a:cubicBezTo>
                    <a:pt x="16973" y="12231"/>
                    <a:pt x="19192" y="11840"/>
                    <a:pt x="21411" y="114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2" name="Line"/>
            <p:cNvSpPr/>
            <p:nvPr/>
          </p:nvSpPr>
          <p:spPr>
            <a:xfrm>
              <a:off x="3583355" y="3954930"/>
              <a:ext cx="232996" cy="344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277" fill="norm" stroke="1" extrusionOk="0">
                  <a:moveTo>
                    <a:pt x="21420" y="2818"/>
                  </a:moveTo>
                  <a:cubicBezTo>
                    <a:pt x="21225" y="2163"/>
                    <a:pt x="21031" y="1509"/>
                    <a:pt x="20058" y="920"/>
                  </a:cubicBezTo>
                  <a:cubicBezTo>
                    <a:pt x="19085" y="331"/>
                    <a:pt x="17334" y="-193"/>
                    <a:pt x="15290" y="69"/>
                  </a:cubicBezTo>
                  <a:cubicBezTo>
                    <a:pt x="13247" y="331"/>
                    <a:pt x="10912" y="1378"/>
                    <a:pt x="8674" y="3538"/>
                  </a:cubicBezTo>
                  <a:cubicBezTo>
                    <a:pt x="6436" y="5698"/>
                    <a:pt x="4296" y="8971"/>
                    <a:pt x="2934" y="11720"/>
                  </a:cubicBezTo>
                  <a:cubicBezTo>
                    <a:pt x="1571" y="14469"/>
                    <a:pt x="988" y="16694"/>
                    <a:pt x="793" y="18134"/>
                  </a:cubicBezTo>
                  <a:cubicBezTo>
                    <a:pt x="598" y="19574"/>
                    <a:pt x="793" y="20229"/>
                    <a:pt x="1377" y="20687"/>
                  </a:cubicBezTo>
                  <a:cubicBezTo>
                    <a:pt x="1961" y="21145"/>
                    <a:pt x="2934" y="21407"/>
                    <a:pt x="4296" y="21211"/>
                  </a:cubicBezTo>
                  <a:cubicBezTo>
                    <a:pt x="5658" y="21014"/>
                    <a:pt x="7409" y="20360"/>
                    <a:pt x="8674" y="19771"/>
                  </a:cubicBezTo>
                  <a:cubicBezTo>
                    <a:pt x="9939" y="19182"/>
                    <a:pt x="10717" y="18658"/>
                    <a:pt x="11204" y="18069"/>
                  </a:cubicBezTo>
                  <a:cubicBezTo>
                    <a:pt x="11690" y="17480"/>
                    <a:pt x="11885" y="16825"/>
                    <a:pt x="11398" y="16432"/>
                  </a:cubicBezTo>
                  <a:cubicBezTo>
                    <a:pt x="10912" y="16040"/>
                    <a:pt x="9744" y="15909"/>
                    <a:pt x="8285" y="15843"/>
                  </a:cubicBezTo>
                  <a:cubicBezTo>
                    <a:pt x="6825" y="15778"/>
                    <a:pt x="5074" y="15778"/>
                    <a:pt x="3323" y="15843"/>
                  </a:cubicBezTo>
                  <a:cubicBezTo>
                    <a:pt x="1571" y="15909"/>
                    <a:pt x="-180" y="16040"/>
                    <a:pt x="15" y="15843"/>
                  </a:cubicBezTo>
                  <a:cubicBezTo>
                    <a:pt x="209" y="15647"/>
                    <a:pt x="2350" y="15123"/>
                    <a:pt x="4977" y="14534"/>
                  </a:cubicBezTo>
                  <a:cubicBezTo>
                    <a:pt x="7604" y="13945"/>
                    <a:pt x="10717" y="13291"/>
                    <a:pt x="13831" y="126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3" name="Line"/>
            <p:cNvSpPr/>
            <p:nvPr/>
          </p:nvSpPr>
          <p:spPr>
            <a:xfrm>
              <a:off x="3878627" y="4216400"/>
              <a:ext cx="13923" cy="101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0"/>
                  </a:moveTo>
                  <a:cubicBezTo>
                    <a:pt x="4868" y="5400"/>
                    <a:pt x="-1303" y="10800"/>
                    <a:pt x="240" y="14400"/>
                  </a:cubicBezTo>
                  <a:cubicBezTo>
                    <a:pt x="1783" y="18000"/>
                    <a:pt x="11040" y="19800"/>
                    <a:pt x="202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4" name="Line"/>
            <p:cNvSpPr/>
            <p:nvPr/>
          </p:nvSpPr>
          <p:spPr>
            <a:xfrm>
              <a:off x="4314735" y="3984539"/>
              <a:ext cx="155754" cy="281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2" h="21457" fill="norm" stroke="1" extrusionOk="0">
                  <a:moveTo>
                    <a:pt x="18106" y="17174"/>
                  </a:moveTo>
                  <a:cubicBezTo>
                    <a:pt x="14459" y="14595"/>
                    <a:pt x="10812" y="12016"/>
                    <a:pt x="9269" y="9436"/>
                  </a:cubicBezTo>
                  <a:cubicBezTo>
                    <a:pt x="7727" y="6857"/>
                    <a:pt x="8288" y="4278"/>
                    <a:pt x="10391" y="2586"/>
                  </a:cubicBezTo>
                  <a:cubicBezTo>
                    <a:pt x="12495" y="893"/>
                    <a:pt x="16142" y="87"/>
                    <a:pt x="18386" y="7"/>
                  </a:cubicBezTo>
                  <a:cubicBezTo>
                    <a:pt x="20630" y="-74"/>
                    <a:pt x="21472" y="571"/>
                    <a:pt x="19649" y="2989"/>
                  </a:cubicBezTo>
                  <a:cubicBezTo>
                    <a:pt x="17825" y="5407"/>
                    <a:pt x="13337" y="9598"/>
                    <a:pt x="9971" y="12419"/>
                  </a:cubicBezTo>
                  <a:cubicBezTo>
                    <a:pt x="6604" y="15239"/>
                    <a:pt x="4360" y="16690"/>
                    <a:pt x="2677" y="17980"/>
                  </a:cubicBezTo>
                  <a:cubicBezTo>
                    <a:pt x="994" y="19269"/>
                    <a:pt x="-128" y="20398"/>
                    <a:pt x="12" y="20962"/>
                  </a:cubicBezTo>
                  <a:cubicBezTo>
                    <a:pt x="153" y="21526"/>
                    <a:pt x="1555" y="21526"/>
                    <a:pt x="5202" y="21365"/>
                  </a:cubicBezTo>
                  <a:cubicBezTo>
                    <a:pt x="8849" y="21204"/>
                    <a:pt x="14740" y="20881"/>
                    <a:pt x="20630" y="205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5" name="Line"/>
            <p:cNvSpPr/>
            <p:nvPr/>
          </p:nvSpPr>
          <p:spPr>
            <a:xfrm>
              <a:off x="5019902" y="3934555"/>
              <a:ext cx="155349" cy="342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427" fill="norm" stroke="1" extrusionOk="0">
                  <a:moveTo>
                    <a:pt x="21423" y="2936"/>
                  </a:moveTo>
                  <a:cubicBezTo>
                    <a:pt x="21423" y="2273"/>
                    <a:pt x="21423" y="1611"/>
                    <a:pt x="20985" y="1014"/>
                  </a:cubicBezTo>
                  <a:cubicBezTo>
                    <a:pt x="20547" y="418"/>
                    <a:pt x="19672" y="-112"/>
                    <a:pt x="17482" y="21"/>
                  </a:cubicBezTo>
                  <a:cubicBezTo>
                    <a:pt x="15293" y="153"/>
                    <a:pt x="11791" y="948"/>
                    <a:pt x="9018" y="2605"/>
                  </a:cubicBezTo>
                  <a:cubicBezTo>
                    <a:pt x="6245" y="4261"/>
                    <a:pt x="4201" y="6779"/>
                    <a:pt x="2742" y="9562"/>
                  </a:cubicBezTo>
                  <a:cubicBezTo>
                    <a:pt x="1282" y="12344"/>
                    <a:pt x="407" y="15392"/>
                    <a:pt x="115" y="17248"/>
                  </a:cubicBezTo>
                  <a:cubicBezTo>
                    <a:pt x="-177" y="19103"/>
                    <a:pt x="115" y="19765"/>
                    <a:pt x="699" y="20362"/>
                  </a:cubicBezTo>
                  <a:cubicBezTo>
                    <a:pt x="1282" y="20958"/>
                    <a:pt x="2158" y="21488"/>
                    <a:pt x="5077" y="21422"/>
                  </a:cubicBezTo>
                  <a:cubicBezTo>
                    <a:pt x="7996" y="21355"/>
                    <a:pt x="12958" y="20693"/>
                    <a:pt x="16023" y="19898"/>
                  </a:cubicBezTo>
                  <a:cubicBezTo>
                    <a:pt x="19088" y="19103"/>
                    <a:pt x="20255" y="18175"/>
                    <a:pt x="21423" y="172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6" name="Line"/>
            <p:cNvSpPr/>
            <p:nvPr/>
          </p:nvSpPr>
          <p:spPr>
            <a:xfrm>
              <a:off x="5035549" y="4133850"/>
              <a:ext cx="17145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7" name="Line"/>
            <p:cNvSpPr/>
            <p:nvPr/>
          </p:nvSpPr>
          <p:spPr>
            <a:xfrm>
              <a:off x="5242088" y="4170056"/>
              <a:ext cx="155412" cy="19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223" fill="norm" stroke="1" extrusionOk="0">
                  <a:moveTo>
                    <a:pt x="410" y="210"/>
                  </a:moveTo>
                  <a:cubicBezTo>
                    <a:pt x="2138" y="-25"/>
                    <a:pt x="3866" y="-260"/>
                    <a:pt x="5738" y="679"/>
                  </a:cubicBezTo>
                  <a:cubicBezTo>
                    <a:pt x="7610" y="1618"/>
                    <a:pt x="9626" y="3731"/>
                    <a:pt x="9482" y="6431"/>
                  </a:cubicBezTo>
                  <a:cubicBezTo>
                    <a:pt x="9338" y="9131"/>
                    <a:pt x="7034" y="12418"/>
                    <a:pt x="5306" y="14531"/>
                  </a:cubicBezTo>
                  <a:cubicBezTo>
                    <a:pt x="3578" y="16644"/>
                    <a:pt x="2426" y="17583"/>
                    <a:pt x="1418" y="18523"/>
                  </a:cubicBezTo>
                  <a:cubicBezTo>
                    <a:pt x="410" y="19462"/>
                    <a:pt x="-454" y="20401"/>
                    <a:pt x="266" y="20870"/>
                  </a:cubicBezTo>
                  <a:cubicBezTo>
                    <a:pt x="986" y="21340"/>
                    <a:pt x="3290" y="21340"/>
                    <a:pt x="7034" y="20870"/>
                  </a:cubicBezTo>
                  <a:cubicBezTo>
                    <a:pt x="10778" y="20401"/>
                    <a:pt x="15962" y="19462"/>
                    <a:pt x="21146" y="185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8" name="Line"/>
            <p:cNvSpPr/>
            <p:nvPr/>
          </p:nvSpPr>
          <p:spPr>
            <a:xfrm>
              <a:off x="6021304" y="4091143"/>
              <a:ext cx="220747" cy="183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1" h="21283" fill="norm" stroke="1" extrusionOk="0">
                  <a:moveTo>
                    <a:pt x="14526" y="6425"/>
                  </a:moveTo>
                  <a:cubicBezTo>
                    <a:pt x="14526" y="5198"/>
                    <a:pt x="14526" y="3971"/>
                    <a:pt x="13711" y="2743"/>
                  </a:cubicBezTo>
                  <a:cubicBezTo>
                    <a:pt x="12896" y="1516"/>
                    <a:pt x="11266" y="289"/>
                    <a:pt x="9534" y="43"/>
                  </a:cubicBezTo>
                  <a:cubicBezTo>
                    <a:pt x="7802" y="-202"/>
                    <a:pt x="5968" y="534"/>
                    <a:pt x="4236" y="3848"/>
                  </a:cubicBezTo>
                  <a:cubicBezTo>
                    <a:pt x="2504" y="7162"/>
                    <a:pt x="874" y="13053"/>
                    <a:pt x="262" y="16612"/>
                  </a:cubicBezTo>
                  <a:cubicBezTo>
                    <a:pt x="-349" y="20171"/>
                    <a:pt x="59" y="21398"/>
                    <a:pt x="1994" y="21275"/>
                  </a:cubicBezTo>
                  <a:cubicBezTo>
                    <a:pt x="3930" y="21153"/>
                    <a:pt x="7394" y="19680"/>
                    <a:pt x="9738" y="17839"/>
                  </a:cubicBezTo>
                  <a:cubicBezTo>
                    <a:pt x="12081" y="15998"/>
                    <a:pt x="13304" y="13789"/>
                    <a:pt x="14119" y="11948"/>
                  </a:cubicBezTo>
                  <a:cubicBezTo>
                    <a:pt x="14934" y="10107"/>
                    <a:pt x="15342" y="8634"/>
                    <a:pt x="15647" y="8634"/>
                  </a:cubicBezTo>
                  <a:cubicBezTo>
                    <a:pt x="15953" y="8634"/>
                    <a:pt x="16157" y="10107"/>
                    <a:pt x="17074" y="11580"/>
                  </a:cubicBezTo>
                  <a:cubicBezTo>
                    <a:pt x="17991" y="13053"/>
                    <a:pt x="19621" y="14525"/>
                    <a:pt x="21251" y="159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9" name="Line"/>
            <p:cNvSpPr/>
            <p:nvPr/>
          </p:nvSpPr>
          <p:spPr>
            <a:xfrm>
              <a:off x="6280150" y="4077790"/>
              <a:ext cx="393700" cy="175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0" fill="norm" stroke="1" extrusionOk="0">
                  <a:moveTo>
                    <a:pt x="0" y="5968"/>
                  </a:moveTo>
                  <a:cubicBezTo>
                    <a:pt x="1161" y="6730"/>
                    <a:pt x="2323" y="7493"/>
                    <a:pt x="3368" y="9017"/>
                  </a:cubicBezTo>
                  <a:cubicBezTo>
                    <a:pt x="4413" y="10542"/>
                    <a:pt x="5342" y="12829"/>
                    <a:pt x="5865" y="14735"/>
                  </a:cubicBezTo>
                  <a:cubicBezTo>
                    <a:pt x="6387" y="16641"/>
                    <a:pt x="6503" y="18166"/>
                    <a:pt x="6329" y="19309"/>
                  </a:cubicBezTo>
                  <a:cubicBezTo>
                    <a:pt x="6155" y="20453"/>
                    <a:pt x="5690" y="21215"/>
                    <a:pt x="5284" y="20961"/>
                  </a:cubicBezTo>
                  <a:cubicBezTo>
                    <a:pt x="4877" y="20707"/>
                    <a:pt x="4529" y="19436"/>
                    <a:pt x="4413" y="17530"/>
                  </a:cubicBezTo>
                  <a:cubicBezTo>
                    <a:pt x="4297" y="15624"/>
                    <a:pt x="4413" y="13083"/>
                    <a:pt x="4994" y="11177"/>
                  </a:cubicBezTo>
                  <a:cubicBezTo>
                    <a:pt x="5574" y="9271"/>
                    <a:pt x="6619" y="8001"/>
                    <a:pt x="7723" y="7366"/>
                  </a:cubicBezTo>
                  <a:cubicBezTo>
                    <a:pt x="8826" y="6730"/>
                    <a:pt x="9987" y="6730"/>
                    <a:pt x="10858" y="6984"/>
                  </a:cubicBezTo>
                  <a:cubicBezTo>
                    <a:pt x="11729" y="7239"/>
                    <a:pt x="12310" y="7747"/>
                    <a:pt x="12890" y="7874"/>
                  </a:cubicBezTo>
                  <a:cubicBezTo>
                    <a:pt x="13471" y="8001"/>
                    <a:pt x="14052" y="7747"/>
                    <a:pt x="14516" y="7111"/>
                  </a:cubicBezTo>
                  <a:cubicBezTo>
                    <a:pt x="14981" y="6476"/>
                    <a:pt x="15329" y="5460"/>
                    <a:pt x="15503" y="4062"/>
                  </a:cubicBezTo>
                  <a:cubicBezTo>
                    <a:pt x="15677" y="2664"/>
                    <a:pt x="15677" y="886"/>
                    <a:pt x="15329" y="250"/>
                  </a:cubicBezTo>
                  <a:cubicBezTo>
                    <a:pt x="14981" y="-385"/>
                    <a:pt x="14284" y="123"/>
                    <a:pt x="13355" y="2537"/>
                  </a:cubicBezTo>
                  <a:cubicBezTo>
                    <a:pt x="12426" y="4951"/>
                    <a:pt x="11265" y="9271"/>
                    <a:pt x="10684" y="12194"/>
                  </a:cubicBezTo>
                  <a:cubicBezTo>
                    <a:pt x="10103" y="15116"/>
                    <a:pt x="10103" y="16641"/>
                    <a:pt x="10858" y="17784"/>
                  </a:cubicBezTo>
                  <a:cubicBezTo>
                    <a:pt x="11613" y="18928"/>
                    <a:pt x="13123" y="19690"/>
                    <a:pt x="15039" y="18928"/>
                  </a:cubicBezTo>
                  <a:cubicBezTo>
                    <a:pt x="16955" y="18166"/>
                    <a:pt x="19277" y="15879"/>
                    <a:pt x="21600" y="135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0" name="Line"/>
            <p:cNvSpPr/>
            <p:nvPr/>
          </p:nvSpPr>
          <p:spPr>
            <a:xfrm>
              <a:off x="7309491" y="3945241"/>
              <a:ext cx="240659" cy="309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341" fill="norm" stroke="1" extrusionOk="0">
                  <a:moveTo>
                    <a:pt x="3922" y="9940"/>
                  </a:moveTo>
                  <a:cubicBezTo>
                    <a:pt x="2975" y="13005"/>
                    <a:pt x="2027" y="16070"/>
                    <a:pt x="1364" y="18113"/>
                  </a:cubicBezTo>
                  <a:cubicBezTo>
                    <a:pt x="701" y="20156"/>
                    <a:pt x="322" y="21178"/>
                    <a:pt x="132" y="21324"/>
                  </a:cubicBezTo>
                  <a:cubicBezTo>
                    <a:pt x="-57" y="21470"/>
                    <a:pt x="-57" y="20740"/>
                    <a:pt x="227" y="17967"/>
                  </a:cubicBezTo>
                  <a:cubicBezTo>
                    <a:pt x="511" y="15194"/>
                    <a:pt x="1080" y="10378"/>
                    <a:pt x="1554" y="7386"/>
                  </a:cubicBezTo>
                  <a:cubicBezTo>
                    <a:pt x="2027" y="4394"/>
                    <a:pt x="2406" y="3227"/>
                    <a:pt x="2785" y="2278"/>
                  </a:cubicBezTo>
                  <a:cubicBezTo>
                    <a:pt x="3164" y="1329"/>
                    <a:pt x="3543" y="600"/>
                    <a:pt x="3827" y="600"/>
                  </a:cubicBezTo>
                  <a:cubicBezTo>
                    <a:pt x="4111" y="600"/>
                    <a:pt x="4301" y="1329"/>
                    <a:pt x="4680" y="2497"/>
                  </a:cubicBezTo>
                  <a:cubicBezTo>
                    <a:pt x="5059" y="3665"/>
                    <a:pt x="5627" y="5270"/>
                    <a:pt x="6385" y="6219"/>
                  </a:cubicBezTo>
                  <a:cubicBezTo>
                    <a:pt x="7143" y="7167"/>
                    <a:pt x="8090" y="7459"/>
                    <a:pt x="9701" y="6729"/>
                  </a:cubicBezTo>
                  <a:cubicBezTo>
                    <a:pt x="11311" y="6000"/>
                    <a:pt x="13585" y="4248"/>
                    <a:pt x="15385" y="2789"/>
                  </a:cubicBezTo>
                  <a:cubicBezTo>
                    <a:pt x="17185" y="1329"/>
                    <a:pt x="18511" y="162"/>
                    <a:pt x="19364" y="16"/>
                  </a:cubicBezTo>
                  <a:cubicBezTo>
                    <a:pt x="20217" y="-130"/>
                    <a:pt x="20596" y="746"/>
                    <a:pt x="20785" y="2862"/>
                  </a:cubicBezTo>
                  <a:cubicBezTo>
                    <a:pt x="20975" y="4978"/>
                    <a:pt x="20975" y="8335"/>
                    <a:pt x="21069" y="10743"/>
                  </a:cubicBezTo>
                  <a:cubicBezTo>
                    <a:pt x="21164" y="13151"/>
                    <a:pt x="21354" y="14611"/>
                    <a:pt x="21543" y="160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1" name="Line"/>
            <p:cNvSpPr/>
            <p:nvPr/>
          </p:nvSpPr>
          <p:spPr>
            <a:xfrm>
              <a:off x="7655935" y="3930649"/>
              <a:ext cx="192666" cy="275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600" fill="norm" stroke="1" extrusionOk="0">
                  <a:moveTo>
                    <a:pt x="21371" y="997"/>
                  </a:moveTo>
                  <a:cubicBezTo>
                    <a:pt x="20197" y="498"/>
                    <a:pt x="19023" y="0"/>
                    <a:pt x="17967" y="0"/>
                  </a:cubicBezTo>
                  <a:cubicBezTo>
                    <a:pt x="16910" y="0"/>
                    <a:pt x="15971" y="498"/>
                    <a:pt x="13271" y="2991"/>
                  </a:cubicBezTo>
                  <a:cubicBezTo>
                    <a:pt x="10571" y="5483"/>
                    <a:pt x="6110" y="9969"/>
                    <a:pt x="3645" y="12711"/>
                  </a:cubicBezTo>
                  <a:cubicBezTo>
                    <a:pt x="1180" y="15452"/>
                    <a:pt x="710" y="16449"/>
                    <a:pt x="358" y="17529"/>
                  </a:cubicBezTo>
                  <a:cubicBezTo>
                    <a:pt x="6" y="18609"/>
                    <a:pt x="-229" y="19772"/>
                    <a:pt x="358" y="20520"/>
                  </a:cubicBezTo>
                  <a:cubicBezTo>
                    <a:pt x="945" y="21268"/>
                    <a:pt x="2354" y="21600"/>
                    <a:pt x="4349" y="21600"/>
                  </a:cubicBezTo>
                  <a:cubicBezTo>
                    <a:pt x="6345" y="21600"/>
                    <a:pt x="8928" y="21268"/>
                    <a:pt x="11041" y="20852"/>
                  </a:cubicBezTo>
                  <a:cubicBezTo>
                    <a:pt x="13154" y="20437"/>
                    <a:pt x="14797" y="19938"/>
                    <a:pt x="15854" y="19191"/>
                  </a:cubicBezTo>
                  <a:cubicBezTo>
                    <a:pt x="16910" y="18443"/>
                    <a:pt x="17380" y="17446"/>
                    <a:pt x="17849" y="164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2" name="Line"/>
            <p:cNvSpPr/>
            <p:nvPr/>
          </p:nvSpPr>
          <p:spPr>
            <a:xfrm>
              <a:off x="7677150" y="4089399"/>
              <a:ext cx="107950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3" name="Line"/>
            <p:cNvSpPr/>
            <p:nvPr/>
          </p:nvSpPr>
          <p:spPr>
            <a:xfrm>
              <a:off x="7867650" y="4159250"/>
              <a:ext cx="107950" cy="11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4" name="Line"/>
            <p:cNvSpPr/>
            <p:nvPr/>
          </p:nvSpPr>
          <p:spPr>
            <a:xfrm>
              <a:off x="4607364" y="4796758"/>
              <a:ext cx="128789" cy="352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1056" fill="norm" stroke="1" extrusionOk="0">
                  <a:moveTo>
                    <a:pt x="450" y="13492"/>
                  </a:moveTo>
                  <a:cubicBezTo>
                    <a:pt x="450" y="17029"/>
                    <a:pt x="450" y="20566"/>
                    <a:pt x="276" y="21008"/>
                  </a:cubicBezTo>
                  <a:cubicBezTo>
                    <a:pt x="101" y="21450"/>
                    <a:pt x="-247" y="18797"/>
                    <a:pt x="276" y="15387"/>
                  </a:cubicBezTo>
                  <a:cubicBezTo>
                    <a:pt x="798" y="11976"/>
                    <a:pt x="2192" y="7808"/>
                    <a:pt x="4108" y="5092"/>
                  </a:cubicBezTo>
                  <a:cubicBezTo>
                    <a:pt x="6024" y="2376"/>
                    <a:pt x="8463" y="1113"/>
                    <a:pt x="10901" y="482"/>
                  </a:cubicBezTo>
                  <a:cubicBezTo>
                    <a:pt x="13340" y="-150"/>
                    <a:pt x="15779" y="-150"/>
                    <a:pt x="17695" y="418"/>
                  </a:cubicBezTo>
                  <a:cubicBezTo>
                    <a:pt x="19611" y="987"/>
                    <a:pt x="21005" y="2124"/>
                    <a:pt x="21179" y="3576"/>
                  </a:cubicBezTo>
                  <a:cubicBezTo>
                    <a:pt x="21353" y="5029"/>
                    <a:pt x="20308" y="6797"/>
                    <a:pt x="16824" y="8503"/>
                  </a:cubicBezTo>
                  <a:cubicBezTo>
                    <a:pt x="13340" y="10208"/>
                    <a:pt x="7418" y="11850"/>
                    <a:pt x="1495" y="134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5" name="Line"/>
            <p:cNvSpPr/>
            <p:nvPr/>
          </p:nvSpPr>
          <p:spPr>
            <a:xfrm>
              <a:off x="4737099" y="4965699"/>
              <a:ext cx="152401" cy="224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725"/>
                  </a:moveTo>
                  <a:cubicBezTo>
                    <a:pt x="1200" y="6113"/>
                    <a:pt x="2400" y="5502"/>
                    <a:pt x="3750" y="5909"/>
                  </a:cubicBezTo>
                  <a:cubicBezTo>
                    <a:pt x="5100" y="6317"/>
                    <a:pt x="6600" y="7743"/>
                    <a:pt x="7650" y="10189"/>
                  </a:cubicBezTo>
                  <a:cubicBezTo>
                    <a:pt x="8700" y="12634"/>
                    <a:pt x="9300" y="16098"/>
                    <a:pt x="9300" y="18340"/>
                  </a:cubicBezTo>
                  <a:cubicBezTo>
                    <a:pt x="9300" y="20581"/>
                    <a:pt x="8700" y="21600"/>
                    <a:pt x="8100" y="21600"/>
                  </a:cubicBezTo>
                  <a:cubicBezTo>
                    <a:pt x="7500" y="21600"/>
                    <a:pt x="6900" y="20581"/>
                    <a:pt x="6900" y="17728"/>
                  </a:cubicBezTo>
                  <a:cubicBezTo>
                    <a:pt x="6900" y="14875"/>
                    <a:pt x="7500" y="10189"/>
                    <a:pt x="10050" y="6928"/>
                  </a:cubicBezTo>
                  <a:cubicBezTo>
                    <a:pt x="12600" y="3668"/>
                    <a:pt x="17100" y="183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6" name="Line"/>
            <p:cNvSpPr/>
            <p:nvPr/>
          </p:nvSpPr>
          <p:spPr>
            <a:xfrm>
              <a:off x="4974166" y="4843676"/>
              <a:ext cx="220135" cy="336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8" fill="norm" stroke="1" extrusionOk="0">
                  <a:moveTo>
                    <a:pt x="17238" y="87"/>
                  </a:moveTo>
                  <a:cubicBezTo>
                    <a:pt x="14954" y="-47"/>
                    <a:pt x="12669" y="-181"/>
                    <a:pt x="10073" y="959"/>
                  </a:cubicBezTo>
                  <a:cubicBezTo>
                    <a:pt x="7477" y="2100"/>
                    <a:pt x="4569" y="4515"/>
                    <a:pt x="2700" y="7265"/>
                  </a:cubicBezTo>
                  <a:cubicBezTo>
                    <a:pt x="831" y="10015"/>
                    <a:pt x="0" y="13101"/>
                    <a:pt x="0" y="15516"/>
                  </a:cubicBezTo>
                  <a:cubicBezTo>
                    <a:pt x="0" y="17931"/>
                    <a:pt x="831" y="19675"/>
                    <a:pt x="3946" y="20547"/>
                  </a:cubicBezTo>
                  <a:cubicBezTo>
                    <a:pt x="7062" y="21419"/>
                    <a:pt x="12462" y="21419"/>
                    <a:pt x="15785" y="21151"/>
                  </a:cubicBezTo>
                  <a:cubicBezTo>
                    <a:pt x="19108" y="20882"/>
                    <a:pt x="20354" y="20346"/>
                    <a:pt x="21600" y="198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7" name="Line"/>
            <p:cNvSpPr/>
            <p:nvPr/>
          </p:nvSpPr>
          <p:spPr>
            <a:xfrm>
              <a:off x="5227604" y="4867664"/>
              <a:ext cx="207997" cy="276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367" fill="norm" stroke="1" extrusionOk="0">
                  <a:moveTo>
                    <a:pt x="19476" y="3652"/>
                  </a:moveTo>
                  <a:cubicBezTo>
                    <a:pt x="19695" y="2833"/>
                    <a:pt x="19913" y="2015"/>
                    <a:pt x="19585" y="1361"/>
                  </a:cubicBezTo>
                  <a:cubicBezTo>
                    <a:pt x="19258" y="706"/>
                    <a:pt x="18385" y="215"/>
                    <a:pt x="17404" y="52"/>
                  </a:cubicBezTo>
                  <a:cubicBezTo>
                    <a:pt x="16422" y="-112"/>
                    <a:pt x="15331" y="52"/>
                    <a:pt x="13149" y="1443"/>
                  </a:cubicBezTo>
                  <a:cubicBezTo>
                    <a:pt x="10967" y="2833"/>
                    <a:pt x="7695" y="5452"/>
                    <a:pt x="5295" y="8479"/>
                  </a:cubicBezTo>
                  <a:cubicBezTo>
                    <a:pt x="2895" y="11506"/>
                    <a:pt x="1367" y="14943"/>
                    <a:pt x="604" y="17070"/>
                  </a:cubicBezTo>
                  <a:cubicBezTo>
                    <a:pt x="-160" y="19197"/>
                    <a:pt x="-160" y="20015"/>
                    <a:pt x="385" y="20588"/>
                  </a:cubicBezTo>
                  <a:cubicBezTo>
                    <a:pt x="931" y="21161"/>
                    <a:pt x="2022" y="21488"/>
                    <a:pt x="4967" y="21324"/>
                  </a:cubicBezTo>
                  <a:cubicBezTo>
                    <a:pt x="7913" y="21161"/>
                    <a:pt x="12713" y="20506"/>
                    <a:pt x="15767" y="19770"/>
                  </a:cubicBezTo>
                  <a:cubicBezTo>
                    <a:pt x="18822" y="19033"/>
                    <a:pt x="20131" y="18215"/>
                    <a:pt x="21440" y="173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8" name="Line"/>
            <p:cNvSpPr/>
            <p:nvPr/>
          </p:nvSpPr>
          <p:spPr>
            <a:xfrm>
              <a:off x="5257799" y="5054600"/>
              <a:ext cx="16510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31" y="15600"/>
                    <a:pt x="8862" y="9600"/>
                    <a:pt x="12462" y="6000"/>
                  </a:cubicBezTo>
                  <a:cubicBezTo>
                    <a:pt x="16062" y="2400"/>
                    <a:pt x="18831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9" name="Line"/>
            <p:cNvSpPr/>
            <p:nvPr/>
          </p:nvSpPr>
          <p:spPr>
            <a:xfrm>
              <a:off x="5587999" y="5067300"/>
              <a:ext cx="19051" cy="120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0" name="Line"/>
            <p:cNvSpPr/>
            <p:nvPr/>
          </p:nvSpPr>
          <p:spPr>
            <a:xfrm>
              <a:off x="5870310" y="4900083"/>
              <a:ext cx="219341" cy="336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489" fill="norm" stroke="1" extrusionOk="0">
                  <a:moveTo>
                    <a:pt x="2207" y="1350"/>
                  </a:moveTo>
                  <a:cubicBezTo>
                    <a:pt x="2207" y="675"/>
                    <a:pt x="2207" y="0"/>
                    <a:pt x="1999" y="0"/>
                  </a:cubicBezTo>
                  <a:cubicBezTo>
                    <a:pt x="1791" y="0"/>
                    <a:pt x="1376" y="675"/>
                    <a:pt x="960" y="3038"/>
                  </a:cubicBezTo>
                  <a:cubicBezTo>
                    <a:pt x="545" y="5400"/>
                    <a:pt x="130" y="9450"/>
                    <a:pt x="26" y="12690"/>
                  </a:cubicBezTo>
                  <a:cubicBezTo>
                    <a:pt x="-78" y="15930"/>
                    <a:pt x="130" y="18360"/>
                    <a:pt x="649" y="19777"/>
                  </a:cubicBezTo>
                  <a:cubicBezTo>
                    <a:pt x="1168" y="21195"/>
                    <a:pt x="1999" y="21600"/>
                    <a:pt x="4387" y="21465"/>
                  </a:cubicBezTo>
                  <a:cubicBezTo>
                    <a:pt x="6776" y="21330"/>
                    <a:pt x="10722" y="20655"/>
                    <a:pt x="13630" y="19845"/>
                  </a:cubicBezTo>
                  <a:cubicBezTo>
                    <a:pt x="16537" y="19035"/>
                    <a:pt x="18407" y="18090"/>
                    <a:pt x="19653" y="16335"/>
                  </a:cubicBezTo>
                  <a:cubicBezTo>
                    <a:pt x="20899" y="14580"/>
                    <a:pt x="21522" y="12015"/>
                    <a:pt x="21522" y="9990"/>
                  </a:cubicBezTo>
                  <a:cubicBezTo>
                    <a:pt x="21522" y="7965"/>
                    <a:pt x="20899" y="6480"/>
                    <a:pt x="20276" y="5468"/>
                  </a:cubicBezTo>
                  <a:cubicBezTo>
                    <a:pt x="19653" y="4455"/>
                    <a:pt x="19030" y="3915"/>
                    <a:pt x="19134" y="3848"/>
                  </a:cubicBezTo>
                  <a:cubicBezTo>
                    <a:pt x="19237" y="3780"/>
                    <a:pt x="20068" y="4185"/>
                    <a:pt x="20899" y="45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1" name="Line"/>
            <p:cNvSpPr/>
            <p:nvPr/>
          </p:nvSpPr>
          <p:spPr>
            <a:xfrm>
              <a:off x="6363879" y="4834976"/>
              <a:ext cx="240121" cy="355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193" fill="norm" stroke="1" extrusionOk="0">
                  <a:moveTo>
                    <a:pt x="21494" y="2117"/>
                  </a:moveTo>
                  <a:cubicBezTo>
                    <a:pt x="20926" y="1485"/>
                    <a:pt x="20357" y="854"/>
                    <a:pt x="18462" y="412"/>
                  </a:cubicBezTo>
                  <a:cubicBezTo>
                    <a:pt x="16568" y="-30"/>
                    <a:pt x="13347" y="-283"/>
                    <a:pt x="10505" y="538"/>
                  </a:cubicBezTo>
                  <a:cubicBezTo>
                    <a:pt x="7662" y="1359"/>
                    <a:pt x="5199" y="3254"/>
                    <a:pt x="3494" y="5906"/>
                  </a:cubicBezTo>
                  <a:cubicBezTo>
                    <a:pt x="1789" y="8559"/>
                    <a:pt x="841" y="11970"/>
                    <a:pt x="368" y="14370"/>
                  </a:cubicBezTo>
                  <a:cubicBezTo>
                    <a:pt x="-106" y="16770"/>
                    <a:pt x="-106" y="18159"/>
                    <a:pt x="273" y="19170"/>
                  </a:cubicBezTo>
                  <a:cubicBezTo>
                    <a:pt x="652" y="20180"/>
                    <a:pt x="1410" y="20812"/>
                    <a:pt x="3399" y="21064"/>
                  </a:cubicBezTo>
                  <a:cubicBezTo>
                    <a:pt x="5389" y="21317"/>
                    <a:pt x="8610" y="21191"/>
                    <a:pt x="11168" y="20749"/>
                  </a:cubicBezTo>
                  <a:cubicBezTo>
                    <a:pt x="13726" y="20306"/>
                    <a:pt x="15620" y="19549"/>
                    <a:pt x="17515" y="187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2" name="Line"/>
            <p:cNvSpPr/>
            <p:nvPr/>
          </p:nvSpPr>
          <p:spPr>
            <a:xfrm>
              <a:off x="6367918" y="5054600"/>
              <a:ext cx="204332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600" fill="norm" stroke="1" extrusionOk="0">
                  <a:moveTo>
                    <a:pt x="2123" y="21600"/>
                  </a:moveTo>
                  <a:cubicBezTo>
                    <a:pt x="1009" y="20571"/>
                    <a:pt x="-104" y="19543"/>
                    <a:pt x="7" y="18000"/>
                  </a:cubicBezTo>
                  <a:cubicBezTo>
                    <a:pt x="119" y="16457"/>
                    <a:pt x="1455" y="14400"/>
                    <a:pt x="5240" y="11314"/>
                  </a:cubicBezTo>
                  <a:cubicBezTo>
                    <a:pt x="9026" y="8229"/>
                    <a:pt x="15261" y="4114"/>
                    <a:pt x="2149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3" name="Line"/>
            <p:cNvSpPr/>
            <p:nvPr/>
          </p:nvSpPr>
          <p:spPr>
            <a:xfrm>
              <a:off x="6578600" y="5099050"/>
              <a:ext cx="228600" cy="166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4" fill="norm" stroke="1" extrusionOk="0">
                  <a:moveTo>
                    <a:pt x="0" y="0"/>
                  </a:moveTo>
                  <a:cubicBezTo>
                    <a:pt x="2200" y="820"/>
                    <a:pt x="4400" y="1641"/>
                    <a:pt x="5900" y="2597"/>
                  </a:cubicBezTo>
                  <a:cubicBezTo>
                    <a:pt x="7400" y="3554"/>
                    <a:pt x="8200" y="4648"/>
                    <a:pt x="8400" y="6835"/>
                  </a:cubicBezTo>
                  <a:cubicBezTo>
                    <a:pt x="8600" y="9023"/>
                    <a:pt x="8200" y="12304"/>
                    <a:pt x="7500" y="14765"/>
                  </a:cubicBezTo>
                  <a:cubicBezTo>
                    <a:pt x="6800" y="17225"/>
                    <a:pt x="5800" y="18866"/>
                    <a:pt x="5800" y="19959"/>
                  </a:cubicBezTo>
                  <a:cubicBezTo>
                    <a:pt x="5800" y="21053"/>
                    <a:pt x="6800" y="21600"/>
                    <a:pt x="9600" y="21463"/>
                  </a:cubicBezTo>
                  <a:cubicBezTo>
                    <a:pt x="12400" y="21327"/>
                    <a:pt x="17000" y="20506"/>
                    <a:pt x="21600" y="196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4" name="Line"/>
            <p:cNvSpPr/>
            <p:nvPr/>
          </p:nvSpPr>
          <p:spPr>
            <a:xfrm>
              <a:off x="7721599" y="4840715"/>
              <a:ext cx="161285" cy="416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1" h="21337" fill="norm" stroke="1" extrusionOk="0">
                  <a:moveTo>
                    <a:pt x="9138" y="1525"/>
                  </a:moveTo>
                  <a:cubicBezTo>
                    <a:pt x="9138" y="982"/>
                    <a:pt x="9138" y="440"/>
                    <a:pt x="9969" y="168"/>
                  </a:cubicBezTo>
                  <a:cubicBezTo>
                    <a:pt x="10800" y="-103"/>
                    <a:pt x="12462" y="-103"/>
                    <a:pt x="14262" y="603"/>
                  </a:cubicBezTo>
                  <a:cubicBezTo>
                    <a:pt x="16062" y="1308"/>
                    <a:pt x="18000" y="2719"/>
                    <a:pt x="19385" y="4727"/>
                  </a:cubicBezTo>
                  <a:cubicBezTo>
                    <a:pt x="20769" y="6735"/>
                    <a:pt x="21600" y="9340"/>
                    <a:pt x="20769" y="11837"/>
                  </a:cubicBezTo>
                  <a:cubicBezTo>
                    <a:pt x="19938" y="14333"/>
                    <a:pt x="17446" y="16721"/>
                    <a:pt x="14400" y="18349"/>
                  </a:cubicBezTo>
                  <a:cubicBezTo>
                    <a:pt x="11354" y="19977"/>
                    <a:pt x="7754" y="20846"/>
                    <a:pt x="5262" y="21171"/>
                  </a:cubicBezTo>
                  <a:cubicBezTo>
                    <a:pt x="2769" y="21497"/>
                    <a:pt x="1385" y="21280"/>
                    <a:pt x="0" y="210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5" name="Line"/>
            <p:cNvSpPr/>
            <p:nvPr/>
          </p:nvSpPr>
          <p:spPr>
            <a:xfrm>
              <a:off x="8362950" y="5049192"/>
              <a:ext cx="146050" cy="18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20532"/>
                  </a:moveTo>
                  <a:cubicBezTo>
                    <a:pt x="939" y="10932"/>
                    <a:pt x="1878" y="1332"/>
                    <a:pt x="5478" y="132"/>
                  </a:cubicBezTo>
                  <a:cubicBezTo>
                    <a:pt x="9078" y="-1068"/>
                    <a:pt x="15339" y="6132"/>
                    <a:pt x="21600" y="13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6" name="Line"/>
            <p:cNvSpPr/>
            <p:nvPr/>
          </p:nvSpPr>
          <p:spPr>
            <a:xfrm>
              <a:off x="8331200" y="5251450"/>
              <a:ext cx="266700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714" y="10800"/>
                    <a:pt x="3429" y="21600"/>
                    <a:pt x="7029" y="21600"/>
                  </a:cubicBezTo>
                  <a:cubicBezTo>
                    <a:pt x="10629" y="21600"/>
                    <a:pt x="16114" y="10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7" name="Line"/>
            <p:cNvSpPr/>
            <p:nvPr/>
          </p:nvSpPr>
          <p:spPr>
            <a:xfrm>
              <a:off x="8918781" y="4807896"/>
              <a:ext cx="125357" cy="463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1" h="21509" fill="norm" stroke="1" extrusionOk="0">
                  <a:moveTo>
                    <a:pt x="2621" y="12621"/>
                  </a:moveTo>
                  <a:cubicBezTo>
                    <a:pt x="2621" y="14978"/>
                    <a:pt x="2621" y="17334"/>
                    <a:pt x="2267" y="18954"/>
                  </a:cubicBezTo>
                  <a:cubicBezTo>
                    <a:pt x="1913" y="20574"/>
                    <a:pt x="1204" y="21458"/>
                    <a:pt x="673" y="21507"/>
                  </a:cubicBezTo>
                  <a:cubicBezTo>
                    <a:pt x="142" y="21556"/>
                    <a:pt x="-212" y="20771"/>
                    <a:pt x="142" y="18660"/>
                  </a:cubicBezTo>
                  <a:cubicBezTo>
                    <a:pt x="496" y="16549"/>
                    <a:pt x="1558" y="13112"/>
                    <a:pt x="3329" y="9921"/>
                  </a:cubicBezTo>
                  <a:cubicBezTo>
                    <a:pt x="5099" y="6731"/>
                    <a:pt x="7578" y="3785"/>
                    <a:pt x="9349" y="2116"/>
                  </a:cubicBezTo>
                  <a:cubicBezTo>
                    <a:pt x="11119" y="447"/>
                    <a:pt x="12181" y="54"/>
                    <a:pt x="13598" y="5"/>
                  </a:cubicBezTo>
                  <a:cubicBezTo>
                    <a:pt x="15014" y="-44"/>
                    <a:pt x="16785" y="251"/>
                    <a:pt x="18378" y="1085"/>
                  </a:cubicBezTo>
                  <a:cubicBezTo>
                    <a:pt x="19972" y="1920"/>
                    <a:pt x="21388" y="3294"/>
                    <a:pt x="20857" y="4669"/>
                  </a:cubicBezTo>
                  <a:cubicBezTo>
                    <a:pt x="20326" y="6043"/>
                    <a:pt x="17847" y="7418"/>
                    <a:pt x="14837" y="8351"/>
                  </a:cubicBezTo>
                  <a:cubicBezTo>
                    <a:pt x="11827" y="9283"/>
                    <a:pt x="8286" y="9774"/>
                    <a:pt x="4745" y="102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8" name="Line"/>
            <p:cNvSpPr/>
            <p:nvPr/>
          </p:nvSpPr>
          <p:spPr>
            <a:xfrm>
              <a:off x="9004300" y="4997450"/>
              <a:ext cx="222250" cy="197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fill="norm" stroke="1" extrusionOk="0">
                  <a:moveTo>
                    <a:pt x="0" y="6204"/>
                  </a:moveTo>
                  <a:cubicBezTo>
                    <a:pt x="1029" y="6434"/>
                    <a:pt x="2057" y="6664"/>
                    <a:pt x="3189" y="8043"/>
                  </a:cubicBezTo>
                  <a:cubicBezTo>
                    <a:pt x="4320" y="9421"/>
                    <a:pt x="5554" y="11949"/>
                    <a:pt x="6377" y="14017"/>
                  </a:cubicBezTo>
                  <a:cubicBezTo>
                    <a:pt x="7200" y="16085"/>
                    <a:pt x="7611" y="17694"/>
                    <a:pt x="7611" y="19072"/>
                  </a:cubicBezTo>
                  <a:cubicBezTo>
                    <a:pt x="7611" y="20451"/>
                    <a:pt x="7200" y="21600"/>
                    <a:pt x="6891" y="21485"/>
                  </a:cubicBezTo>
                  <a:cubicBezTo>
                    <a:pt x="6583" y="21370"/>
                    <a:pt x="6377" y="19991"/>
                    <a:pt x="6274" y="18038"/>
                  </a:cubicBezTo>
                  <a:cubicBezTo>
                    <a:pt x="6171" y="16085"/>
                    <a:pt x="6171" y="13557"/>
                    <a:pt x="8743" y="10455"/>
                  </a:cubicBezTo>
                  <a:cubicBezTo>
                    <a:pt x="11314" y="7353"/>
                    <a:pt x="16457" y="367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9" name="Line"/>
            <p:cNvSpPr/>
            <p:nvPr/>
          </p:nvSpPr>
          <p:spPr>
            <a:xfrm>
              <a:off x="9305836" y="4843173"/>
              <a:ext cx="142964" cy="316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243" fill="norm" stroke="1" extrusionOk="0">
                  <a:moveTo>
                    <a:pt x="21454" y="1831"/>
                  </a:moveTo>
                  <a:cubicBezTo>
                    <a:pt x="20819" y="1121"/>
                    <a:pt x="20183" y="410"/>
                    <a:pt x="18913" y="126"/>
                  </a:cubicBezTo>
                  <a:cubicBezTo>
                    <a:pt x="17642" y="-158"/>
                    <a:pt x="15736" y="-16"/>
                    <a:pt x="13036" y="1121"/>
                  </a:cubicBezTo>
                  <a:cubicBezTo>
                    <a:pt x="10336" y="2258"/>
                    <a:pt x="6842" y="4389"/>
                    <a:pt x="4301" y="6947"/>
                  </a:cubicBezTo>
                  <a:cubicBezTo>
                    <a:pt x="1760" y="9505"/>
                    <a:pt x="172" y="12489"/>
                    <a:pt x="13" y="14834"/>
                  </a:cubicBezTo>
                  <a:cubicBezTo>
                    <a:pt x="-146" y="17179"/>
                    <a:pt x="1125" y="18884"/>
                    <a:pt x="3348" y="19950"/>
                  </a:cubicBezTo>
                  <a:cubicBezTo>
                    <a:pt x="5572" y="21016"/>
                    <a:pt x="8748" y="21442"/>
                    <a:pt x="11925" y="21158"/>
                  </a:cubicBezTo>
                  <a:cubicBezTo>
                    <a:pt x="15101" y="20874"/>
                    <a:pt x="18278" y="19879"/>
                    <a:pt x="21454" y="188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0" name="Line"/>
            <p:cNvSpPr/>
            <p:nvPr/>
          </p:nvSpPr>
          <p:spPr>
            <a:xfrm>
              <a:off x="9500714" y="4856470"/>
              <a:ext cx="178767" cy="285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281" fill="norm" stroke="1" extrusionOk="0">
                  <a:moveTo>
                    <a:pt x="18705" y="5771"/>
                  </a:moveTo>
                  <a:cubicBezTo>
                    <a:pt x="19459" y="5141"/>
                    <a:pt x="20212" y="4510"/>
                    <a:pt x="20715" y="3564"/>
                  </a:cubicBezTo>
                  <a:cubicBezTo>
                    <a:pt x="21217" y="2618"/>
                    <a:pt x="21468" y="1357"/>
                    <a:pt x="20840" y="647"/>
                  </a:cubicBezTo>
                  <a:cubicBezTo>
                    <a:pt x="20212" y="-62"/>
                    <a:pt x="18705" y="-220"/>
                    <a:pt x="16821" y="332"/>
                  </a:cubicBezTo>
                  <a:cubicBezTo>
                    <a:pt x="14938" y="884"/>
                    <a:pt x="12677" y="2145"/>
                    <a:pt x="9789" y="4825"/>
                  </a:cubicBezTo>
                  <a:cubicBezTo>
                    <a:pt x="6901" y="7506"/>
                    <a:pt x="3384" y="11605"/>
                    <a:pt x="1626" y="14206"/>
                  </a:cubicBezTo>
                  <a:cubicBezTo>
                    <a:pt x="-132" y="16808"/>
                    <a:pt x="-132" y="17911"/>
                    <a:pt x="119" y="18857"/>
                  </a:cubicBezTo>
                  <a:cubicBezTo>
                    <a:pt x="370" y="19803"/>
                    <a:pt x="873" y="20592"/>
                    <a:pt x="1752" y="20986"/>
                  </a:cubicBezTo>
                  <a:cubicBezTo>
                    <a:pt x="2631" y="21380"/>
                    <a:pt x="3887" y="21380"/>
                    <a:pt x="6147" y="20986"/>
                  </a:cubicBezTo>
                  <a:cubicBezTo>
                    <a:pt x="8408" y="20592"/>
                    <a:pt x="11673" y="19803"/>
                    <a:pt x="13305" y="18936"/>
                  </a:cubicBezTo>
                  <a:cubicBezTo>
                    <a:pt x="14938" y="18069"/>
                    <a:pt x="14938" y="17123"/>
                    <a:pt x="14435" y="16414"/>
                  </a:cubicBezTo>
                  <a:cubicBezTo>
                    <a:pt x="13933" y="15704"/>
                    <a:pt x="12928" y="15231"/>
                    <a:pt x="11924" y="147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1" name="Line"/>
            <p:cNvSpPr/>
            <p:nvPr/>
          </p:nvSpPr>
          <p:spPr>
            <a:xfrm>
              <a:off x="9499600" y="5041900"/>
              <a:ext cx="171450" cy="13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0"/>
                  </a:moveTo>
                  <a:cubicBezTo>
                    <a:pt x="2933" y="9257"/>
                    <a:pt x="5867" y="18514"/>
                    <a:pt x="9467" y="20057"/>
                  </a:cubicBezTo>
                  <a:cubicBezTo>
                    <a:pt x="13067" y="21600"/>
                    <a:pt x="17333" y="15429"/>
                    <a:pt x="21600" y="9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2" name="Line"/>
            <p:cNvSpPr/>
            <p:nvPr/>
          </p:nvSpPr>
          <p:spPr>
            <a:xfrm>
              <a:off x="9696450" y="5080000"/>
              <a:ext cx="50800" cy="127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3" name="Line"/>
            <p:cNvSpPr/>
            <p:nvPr/>
          </p:nvSpPr>
          <p:spPr>
            <a:xfrm>
              <a:off x="10242549" y="4855938"/>
              <a:ext cx="86520" cy="333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262" fill="norm" stroke="1" extrusionOk="0">
                  <a:moveTo>
                    <a:pt x="0" y="1736"/>
                  </a:moveTo>
                  <a:cubicBezTo>
                    <a:pt x="0" y="1061"/>
                    <a:pt x="0" y="386"/>
                    <a:pt x="1286" y="116"/>
                  </a:cubicBezTo>
                  <a:cubicBezTo>
                    <a:pt x="2571" y="-154"/>
                    <a:pt x="5143" y="-19"/>
                    <a:pt x="8743" y="1264"/>
                  </a:cubicBezTo>
                  <a:cubicBezTo>
                    <a:pt x="12343" y="2546"/>
                    <a:pt x="16971" y="4976"/>
                    <a:pt x="19286" y="7744"/>
                  </a:cubicBezTo>
                  <a:cubicBezTo>
                    <a:pt x="21600" y="10511"/>
                    <a:pt x="21600" y="13616"/>
                    <a:pt x="19286" y="15911"/>
                  </a:cubicBezTo>
                  <a:cubicBezTo>
                    <a:pt x="16971" y="18206"/>
                    <a:pt x="12343" y="19691"/>
                    <a:pt x="8743" y="20501"/>
                  </a:cubicBezTo>
                  <a:cubicBezTo>
                    <a:pt x="5143" y="21311"/>
                    <a:pt x="2571" y="21446"/>
                    <a:pt x="1800" y="21041"/>
                  </a:cubicBezTo>
                  <a:cubicBezTo>
                    <a:pt x="1029" y="20636"/>
                    <a:pt x="2057" y="19691"/>
                    <a:pt x="3086" y="187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4" name="Line"/>
            <p:cNvSpPr/>
            <p:nvPr/>
          </p:nvSpPr>
          <p:spPr>
            <a:xfrm>
              <a:off x="10509250" y="5010150"/>
              <a:ext cx="228600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00" y="17280"/>
                    <a:pt x="10400" y="12960"/>
                    <a:pt x="13800" y="10800"/>
                  </a:cubicBezTo>
                  <a:cubicBezTo>
                    <a:pt x="17200" y="8640"/>
                    <a:pt x="18800" y="8640"/>
                    <a:pt x="19800" y="7200"/>
                  </a:cubicBezTo>
                  <a:cubicBezTo>
                    <a:pt x="20800" y="5760"/>
                    <a:pt x="21200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5" name="Line"/>
            <p:cNvSpPr/>
            <p:nvPr/>
          </p:nvSpPr>
          <p:spPr>
            <a:xfrm>
              <a:off x="10601043" y="4953000"/>
              <a:ext cx="9808" cy="222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5966"/>
                    <a:pt x="-1585" y="11931"/>
                    <a:pt x="575" y="15531"/>
                  </a:cubicBezTo>
                  <a:cubicBezTo>
                    <a:pt x="2735" y="19131"/>
                    <a:pt x="11375" y="20366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6" name="Line"/>
            <p:cNvSpPr/>
            <p:nvPr/>
          </p:nvSpPr>
          <p:spPr>
            <a:xfrm>
              <a:off x="10883899" y="4808966"/>
              <a:ext cx="94722" cy="27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3" h="20748" fill="norm" stroke="1" extrusionOk="0">
                  <a:moveTo>
                    <a:pt x="0" y="12513"/>
                  </a:moveTo>
                  <a:cubicBezTo>
                    <a:pt x="1409" y="15923"/>
                    <a:pt x="2817" y="19334"/>
                    <a:pt x="3522" y="20389"/>
                  </a:cubicBezTo>
                  <a:cubicBezTo>
                    <a:pt x="4226" y="21445"/>
                    <a:pt x="4226" y="20146"/>
                    <a:pt x="4226" y="16816"/>
                  </a:cubicBezTo>
                  <a:cubicBezTo>
                    <a:pt x="4226" y="13487"/>
                    <a:pt x="4226" y="8128"/>
                    <a:pt x="4696" y="4961"/>
                  </a:cubicBezTo>
                  <a:cubicBezTo>
                    <a:pt x="5165" y="1794"/>
                    <a:pt x="6104" y="819"/>
                    <a:pt x="7748" y="332"/>
                  </a:cubicBezTo>
                  <a:cubicBezTo>
                    <a:pt x="9391" y="-155"/>
                    <a:pt x="11739" y="-155"/>
                    <a:pt x="14322" y="657"/>
                  </a:cubicBezTo>
                  <a:cubicBezTo>
                    <a:pt x="16904" y="1469"/>
                    <a:pt x="19722" y="3093"/>
                    <a:pt x="20661" y="4717"/>
                  </a:cubicBezTo>
                  <a:cubicBezTo>
                    <a:pt x="21600" y="6341"/>
                    <a:pt x="20661" y="7965"/>
                    <a:pt x="17843" y="9427"/>
                  </a:cubicBezTo>
                  <a:cubicBezTo>
                    <a:pt x="15026" y="10889"/>
                    <a:pt x="10330" y="12188"/>
                    <a:pt x="5635" y="134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7" name="Line"/>
            <p:cNvSpPr/>
            <p:nvPr/>
          </p:nvSpPr>
          <p:spPr>
            <a:xfrm>
              <a:off x="10966450" y="4959350"/>
              <a:ext cx="171450" cy="138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4" fill="norm" stroke="1" extrusionOk="0">
                  <a:moveTo>
                    <a:pt x="0" y="12764"/>
                  </a:moveTo>
                  <a:cubicBezTo>
                    <a:pt x="0" y="11127"/>
                    <a:pt x="0" y="9491"/>
                    <a:pt x="800" y="8509"/>
                  </a:cubicBezTo>
                  <a:cubicBezTo>
                    <a:pt x="1600" y="7527"/>
                    <a:pt x="3200" y="7200"/>
                    <a:pt x="4667" y="7364"/>
                  </a:cubicBezTo>
                  <a:cubicBezTo>
                    <a:pt x="6133" y="7527"/>
                    <a:pt x="7467" y="8182"/>
                    <a:pt x="8667" y="10145"/>
                  </a:cubicBezTo>
                  <a:cubicBezTo>
                    <a:pt x="9867" y="12109"/>
                    <a:pt x="10933" y="15382"/>
                    <a:pt x="11067" y="17673"/>
                  </a:cubicBezTo>
                  <a:cubicBezTo>
                    <a:pt x="11200" y="19964"/>
                    <a:pt x="10400" y="21273"/>
                    <a:pt x="9333" y="21436"/>
                  </a:cubicBezTo>
                  <a:cubicBezTo>
                    <a:pt x="8267" y="21600"/>
                    <a:pt x="6933" y="20618"/>
                    <a:pt x="6267" y="19145"/>
                  </a:cubicBezTo>
                  <a:cubicBezTo>
                    <a:pt x="5600" y="17673"/>
                    <a:pt x="5600" y="15709"/>
                    <a:pt x="6800" y="12764"/>
                  </a:cubicBezTo>
                  <a:cubicBezTo>
                    <a:pt x="8000" y="9818"/>
                    <a:pt x="10400" y="5891"/>
                    <a:pt x="13067" y="3600"/>
                  </a:cubicBezTo>
                  <a:cubicBezTo>
                    <a:pt x="15733" y="1309"/>
                    <a:pt x="18667" y="6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8" name="Line"/>
            <p:cNvSpPr/>
            <p:nvPr/>
          </p:nvSpPr>
          <p:spPr>
            <a:xfrm>
              <a:off x="11189245" y="4856064"/>
              <a:ext cx="101055" cy="314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6" h="21277" fill="norm" stroke="1" extrusionOk="0">
                  <a:moveTo>
                    <a:pt x="21046" y="2260"/>
                  </a:moveTo>
                  <a:cubicBezTo>
                    <a:pt x="21046" y="1258"/>
                    <a:pt x="21046" y="257"/>
                    <a:pt x="20164" y="43"/>
                  </a:cubicBezTo>
                  <a:cubicBezTo>
                    <a:pt x="19283" y="-172"/>
                    <a:pt x="17519" y="400"/>
                    <a:pt x="14213" y="2403"/>
                  </a:cubicBezTo>
                  <a:cubicBezTo>
                    <a:pt x="10907" y="4405"/>
                    <a:pt x="6058" y="7839"/>
                    <a:pt x="3193" y="10700"/>
                  </a:cubicBezTo>
                  <a:cubicBezTo>
                    <a:pt x="328" y="13560"/>
                    <a:pt x="-554" y="15849"/>
                    <a:pt x="328" y="17566"/>
                  </a:cubicBezTo>
                  <a:cubicBezTo>
                    <a:pt x="1209" y="19282"/>
                    <a:pt x="3854" y="20427"/>
                    <a:pt x="7381" y="20927"/>
                  </a:cubicBezTo>
                  <a:cubicBezTo>
                    <a:pt x="10907" y="21428"/>
                    <a:pt x="15315" y="21285"/>
                    <a:pt x="19724" y="211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9" name="Line"/>
            <p:cNvSpPr/>
            <p:nvPr/>
          </p:nvSpPr>
          <p:spPr>
            <a:xfrm>
              <a:off x="11345695" y="4906717"/>
              <a:ext cx="141456" cy="223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8" h="21139" fill="norm" stroke="1" extrusionOk="0">
                  <a:moveTo>
                    <a:pt x="21228" y="2573"/>
                  </a:moveTo>
                  <a:cubicBezTo>
                    <a:pt x="20910" y="1573"/>
                    <a:pt x="20593" y="573"/>
                    <a:pt x="19640" y="173"/>
                  </a:cubicBezTo>
                  <a:cubicBezTo>
                    <a:pt x="18687" y="-227"/>
                    <a:pt x="17099" y="-27"/>
                    <a:pt x="14399" y="1773"/>
                  </a:cubicBezTo>
                  <a:cubicBezTo>
                    <a:pt x="11699" y="3573"/>
                    <a:pt x="7887" y="6973"/>
                    <a:pt x="5187" y="9973"/>
                  </a:cubicBezTo>
                  <a:cubicBezTo>
                    <a:pt x="2487" y="12973"/>
                    <a:pt x="899" y="15573"/>
                    <a:pt x="263" y="17473"/>
                  </a:cubicBezTo>
                  <a:cubicBezTo>
                    <a:pt x="-372" y="19373"/>
                    <a:pt x="-54" y="20573"/>
                    <a:pt x="3440" y="20973"/>
                  </a:cubicBezTo>
                  <a:cubicBezTo>
                    <a:pt x="6934" y="21373"/>
                    <a:pt x="13604" y="20973"/>
                    <a:pt x="20275" y="205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0" name="Line"/>
            <p:cNvSpPr/>
            <p:nvPr/>
          </p:nvSpPr>
          <p:spPr>
            <a:xfrm>
              <a:off x="11372850" y="5048249"/>
              <a:ext cx="127000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1" name="Line"/>
            <p:cNvSpPr/>
            <p:nvPr/>
          </p:nvSpPr>
          <p:spPr>
            <a:xfrm>
              <a:off x="11506200" y="5092699"/>
              <a:ext cx="114300" cy="126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0" fill="norm" stroke="1" extrusionOk="0">
                  <a:moveTo>
                    <a:pt x="0" y="2160"/>
                  </a:moveTo>
                  <a:cubicBezTo>
                    <a:pt x="1600" y="1080"/>
                    <a:pt x="3200" y="0"/>
                    <a:pt x="4800" y="0"/>
                  </a:cubicBezTo>
                  <a:cubicBezTo>
                    <a:pt x="6400" y="0"/>
                    <a:pt x="8000" y="1080"/>
                    <a:pt x="9200" y="2700"/>
                  </a:cubicBezTo>
                  <a:cubicBezTo>
                    <a:pt x="10400" y="4320"/>
                    <a:pt x="11200" y="6480"/>
                    <a:pt x="10600" y="9000"/>
                  </a:cubicBezTo>
                  <a:cubicBezTo>
                    <a:pt x="10000" y="11520"/>
                    <a:pt x="8000" y="14400"/>
                    <a:pt x="6000" y="16560"/>
                  </a:cubicBezTo>
                  <a:cubicBezTo>
                    <a:pt x="4000" y="18720"/>
                    <a:pt x="2000" y="20160"/>
                    <a:pt x="2000" y="20880"/>
                  </a:cubicBezTo>
                  <a:cubicBezTo>
                    <a:pt x="2000" y="21600"/>
                    <a:pt x="4000" y="21600"/>
                    <a:pt x="7600" y="21420"/>
                  </a:cubicBezTo>
                  <a:cubicBezTo>
                    <a:pt x="11200" y="21240"/>
                    <a:pt x="16400" y="20880"/>
                    <a:pt x="21600" y="205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2" name="Line"/>
            <p:cNvSpPr/>
            <p:nvPr/>
          </p:nvSpPr>
          <p:spPr>
            <a:xfrm>
              <a:off x="12039599" y="4914900"/>
              <a:ext cx="95281" cy="355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7" h="21600" fill="norm" stroke="1" extrusionOk="0">
                  <a:moveTo>
                    <a:pt x="5515" y="0"/>
                  </a:moveTo>
                  <a:cubicBezTo>
                    <a:pt x="9651" y="1286"/>
                    <a:pt x="13787" y="2571"/>
                    <a:pt x="16774" y="4886"/>
                  </a:cubicBezTo>
                  <a:cubicBezTo>
                    <a:pt x="19762" y="7200"/>
                    <a:pt x="21600" y="10543"/>
                    <a:pt x="20221" y="12793"/>
                  </a:cubicBezTo>
                  <a:cubicBezTo>
                    <a:pt x="18843" y="15043"/>
                    <a:pt x="14247" y="16200"/>
                    <a:pt x="10340" y="17486"/>
                  </a:cubicBezTo>
                  <a:cubicBezTo>
                    <a:pt x="6434" y="18771"/>
                    <a:pt x="3217" y="201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3" name="Line"/>
            <p:cNvSpPr/>
            <p:nvPr/>
          </p:nvSpPr>
          <p:spPr>
            <a:xfrm>
              <a:off x="7042150" y="4610099"/>
              <a:ext cx="43809" cy="947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577" fill="norm" stroke="1" extrusionOk="0">
                  <a:moveTo>
                    <a:pt x="12343" y="0"/>
                  </a:moveTo>
                  <a:cubicBezTo>
                    <a:pt x="15429" y="193"/>
                    <a:pt x="18514" y="386"/>
                    <a:pt x="20057" y="1037"/>
                  </a:cubicBezTo>
                  <a:cubicBezTo>
                    <a:pt x="21600" y="1687"/>
                    <a:pt x="21600" y="2796"/>
                    <a:pt x="20571" y="4315"/>
                  </a:cubicBezTo>
                  <a:cubicBezTo>
                    <a:pt x="19543" y="5834"/>
                    <a:pt x="17486" y="7763"/>
                    <a:pt x="16457" y="9619"/>
                  </a:cubicBezTo>
                  <a:cubicBezTo>
                    <a:pt x="15429" y="11475"/>
                    <a:pt x="15429" y="13259"/>
                    <a:pt x="14914" y="14971"/>
                  </a:cubicBezTo>
                  <a:cubicBezTo>
                    <a:pt x="14400" y="16682"/>
                    <a:pt x="13371" y="18321"/>
                    <a:pt x="12857" y="19262"/>
                  </a:cubicBezTo>
                  <a:cubicBezTo>
                    <a:pt x="12343" y="20202"/>
                    <a:pt x="12343" y="20443"/>
                    <a:pt x="12343" y="20780"/>
                  </a:cubicBezTo>
                  <a:cubicBezTo>
                    <a:pt x="12343" y="21118"/>
                    <a:pt x="12343" y="21552"/>
                    <a:pt x="10286" y="21576"/>
                  </a:cubicBezTo>
                  <a:cubicBezTo>
                    <a:pt x="8229" y="21600"/>
                    <a:pt x="4114" y="21214"/>
                    <a:pt x="0" y="208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4" name="Line"/>
            <p:cNvSpPr/>
            <p:nvPr/>
          </p:nvSpPr>
          <p:spPr>
            <a:xfrm>
              <a:off x="7229230" y="4840452"/>
              <a:ext cx="200270" cy="402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406" fill="norm" stroke="1" extrusionOk="0">
                  <a:moveTo>
                    <a:pt x="7871" y="9694"/>
                  </a:moveTo>
                  <a:cubicBezTo>
                    <a:pt x="5825" y="12394"/>
                    <a:pt x="3778" y="15094"/>
                    <a:pt x="2641" y="16726"/>
                  </a:cubicBezTo>
                  <a:cubicBezTo>
                    <a:pt x="1505" y="18357"/>
                    <a:pt x="1277" y="18920"/>
                    <a:pt x="936" y="19651"/>
                  </a:cubicBezTo>
                  <a:cubicBezTo>
                    <a:pt x="595" y="20382"/>
                    <a:pt x="140" y="21282"/>
                    <a:pt x="27" y="21395"/>
                  </a:cubicBezTo>
                  <a:cubicBezTo>
                    <a:pt x="-87" y="21507"/>
                    <a:pt x="140" y="20832"/>
                    <a:pt x="1277" y="18920"/>
                  </a:cubicBezTo>
                  <a:cubicBezTo>
                    <a:pt x="2414" y="17007"/>
                    <a:pt x="4460" y="13857"/>
                    <a:pt x="7302" y="10595"/>
                  </a:cubicBezTo>
                  <a:cubicBezTo>
                    <a:pt x="10145" y="7332"/>
                    <a:pt x="13782" y="3957"/>
                    <a:pt x="16056" y="2101"/>
                  </a:cubicBezTo>
                  <a:cubicBezTo>
                    <a:pt x="18330" y="245"/>
                    <a:pt x="19239" y="-93"/>
                    <a:pt x="19921" y="20"/>
                  </a:cubicBezTo>
                  <a:cubicBezTo>
                    <a:pt x="20604" y="132"/>
                    <a:pt x="21058" y="695"/>
                    <a:pt x="21058" y="2663"/>
                  </a:cubicBezTo>
                  <a:cubicBezTo>
                    <a:pt x="21058" y="4632"/>
                    <a:pt x="20604" y="8007"/>
                    <a:pt x="20604" y="10988"/>
                  </a:cubicBezTo>
                  <a:cubicBezTo>
                    <a:pt x="20604" y="13970"/>
                    <a:pt x="21058" y="16557"/>
                    <a:pt x="21513" y="191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5" name="Line"/>
            <p:cNvSpPr/>
            <p:nvPr/>
          </p:nvSpPr>
          <p:spPr>
            <a:xfrm>
              <a:off x="7245350" y="5048250"/>
              <a:ext cx="228600" cy="6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00" y="17018"/>
                    <a:pt x="6800" y="12436"/>
                    <a:pt x="10400" y="8836"/>
                  </a:cubicBezTo>
                  <a:cubicBezTo>
                    <a:pt x="14000" y="5236"/>
                    <a:pt x="17800" y="261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6" name="Line"/>
            <p:cNvSpPr/>
            <p:nvPr/>
          </p:nvSpPr>
          <p:spPr>
            <a:xfrm>
              <a:off x="9861550" y="4686299"/>
              <a:ext cx="6350" cy="654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3146"/>
                    <a:pt x="21600" y="6291"/>
                    <a:pt x="18000" y="9122"/>
                  </a:cubicBezTo>
                  <a:cubicBezTo>
                    <a:pt x="14400" y="11953"/>
                    <a:pt x="7200" y="14470"/>
                    <a:pt x="3600" y="16497"/>
                  </a:cubicBezTo>
                  <a:cubicBezTo>
                    <a:pt x="0" y="18524"/>
                    <a:pt x="0" y="2006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7" name="Line"/>
            <p:cNvSpPr/>
            <p:nvPr/>
          </p:nvSpPr>
          <p:spPr>
            <a:xfrm>
              <a:off x="9917237" y="4859481"/>
              <a:ext cx="172488" cy="311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7" h="21201" fill="norm" stroke="1" extrusionOk="0">
                  <a:moveTo>
                    <a:pt x="9548" y="8522"/>
                  </a:moveTo>
                  <a:cubicBezTo>
                    <a:pt x="7466" y="11546"/>
                    <a:pt x="5384" y="14570"/>
                    <a:pt x="3823" y="16874"/>
                  </a:cubicBezTo>
                  <a:cubicBezTo>
                    <a:pt x="2261" y="19178"/>
                    <a:pt x="1220" y="20762"/>
                    <a:pt x="570" y="21122"/>
                  </a:cubicBezTo>
                  <a:cubicBezTo>
                    <a:pt x="-81" y="21482"/>
                    <a:pt x="-341" y="20618"/>
                    <a:pt x="700" y="18242"/>
                  </a:cubicBezTo>
                  <a:cubicBezTo>
                    <a:pt x="1741" y="15866"/>
                    <a:pt x="4083" y="11978"/>
                    <a:pt x="6555" y="8810"/>
                  </a:cubicBezTo>
                  <a:cubicBezTo>
                    <a:pt x="9028" y="5642"/>
                    <a:pt x="11630" y="3194"/>
                    <a:pt x="13712" y="1754"/>
                  </a:cubicBezTo>
                  <a:cubicBezTo>
                    <a:pt x="15794" y="314"/>
                    <a:pt x="17355" y="-118"/>
                    <a:pt x="18526" y="26"/>
                  </a:cubicBezTo>
                  <a:cubicBezTo>
                    <a:pt x="19698" y="170"/>
                    <a:pt x="20478" y="890"/>
                    <a:pt x="20869" y="3482"/>
                  </a:cubicBezTo>
                  <a:cubicBezTo>
                    <a:pt x="21259" y="6074"/>
                    <a:pt x="21259" y="10538"/>
                    <a:pt x="21129" y="13202"/>
                  </a:cubicBezTo>
                  <a:cubicBezTo>
                    <a:pt x="20999" y="15866"/>
                    <a:pt x="20739" y="16730"/>
                    <a:pt x="20478" y="175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8" name="Line"/>
            <p:cNvSpPr/>
            <p:nvPr/>
          </p:nvSpPr>
          <p:spPr>
            <a:xfrm>
              <a:off x="9944100" y="5041900"/>
              <a:ext cx="215900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18" y="15429"/>
                    <a:pt x="11435" y="9257"/>
                    <a:pt x="15035" y="5657"/>
                  </a:cubicBezTo>
                  <a:cubicBezTo>
                    <a:pt x="18635" y="2057"/>
                    <a:pt x="20118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9" name="Line"/>
            <p:cNvSpPr/>
            <p:nvPr/>
          </p:nvSpPr>
          <p:spPr>
            <a:xfrm>
              <a:off x="11674199" y="4785783"/>
              <a:ext cx="60602" cy="545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560" fill="norm" stroke="1" extrusionOk="0">
                  <a:moveTo>
                    <a:pt x="21324" y="1340"/>
                  </a:moveTo>
                  <a:cubicBezTo>
                    <a:pt x="21324" y="670"/>
                    <a:pt x="21324" y="0"/>
                    <a:pt x="21324" y="0"/>
                  </a:cubicBezTo>
                  <a:cubicBezTo>
                    <a:pt x="21324" y="0"/>
                    <a:pt x="21324" y="670"/>
                    <a:pt x="20579" y="2302"/>
                  </a:cubicBezTo>
                  <a:cubicBezTo>
                    <a:pt x="19834" y="3935"/>
                    <a:pt x="18345" y="6530"/>
                    <a:pt x="15738" y="9377"/>
                  </a:cubicBezTo>
                  <a:cubicBezTo>
                    <a:pt x="13131" y="12223"/>
                    <a:pt x="9407" y="15321"/>
                    <a:pt x="6800" y="17163"/>
                  </a:cubicBezTo>
                  <a:cubicBezTo>
                    <a:pt x="4193" y="19005"/>
                    <a:pt x="2703" y="19591"/>
                    <a:pt x="1586" y="20219"/>
                  </a:cubicBezTo>
                  <a:cubicBezTo>
                    <a:pt x="469" y="20847"/>
                    <a:pt x="-276" y="21516"/>
                    <a:pt x="96" y="21558"/>
                  </a:cubicBezTo>
                  <a:cubicBezTo>
                    <a:pt x="469" y="21600"/>
                    <a:pt x="1958" y="21014"/>
                    <a:pt x="3448" y="204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0" name="Line"/>
            <p:cNvSpPr/>
            <p:nvPr/>
          </p:nvSpPr>
          <p:spPr>
            <a:xfrm>
              <a:off x="11773457" y="4927599"/>
              <a:ext cx="136224" cy="275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600" fill="norm" stroke="1" extrusionOk="0">
                  <a:moveTo>
                    <a:pt x="7887" y="9471"/>
                  </a:moveTo>
                  <a:cubicBezTo>
                    <a:pt x="5894" y="12129"/>
                    <a:pt x="3900" y="14788"/>
                    <a:pt x="2737" y="16532"/>
                  </a:cubicBezTo>
                  <a:cubicBezTo>
                    <a:pt x="1574" y="18277"/>
                    <a:pt x="1241" y="19108"/>
                    <a:pt x="909" y="19938"/>
                  </a:cubicBezTo>
                  <a:cubicBezTo>
                    <a:pt x="577" y="20769"/>
                    <a:pt x="244" y="21600"/>
                    <a:pt x="78" y="21600"/>
                  </a:cubicBezTo>
                  <a:cubicBezTo>
                    <a:pt x="-88" y="21600"/>
                    <a:pt x="-88" y="20769"/>
                    <a:pt x="1075" y="18443"/>
                  </a:cubicBezTo>
                  <a:cubicBezTo>
                    <a:pt x="2238" y="16117"/>
                    <a:pt x="4564" y="12295"/>
                    <a:pt x="7057" y="9305"/>
                  </a:cubicBezTo>
                  <a:cubicBezTo>
                    <a:pt x="9549" y="6314"/>
                    <a:pt x="12207" y="4154"/>
                    <a:pt x="14534" y="2575"/>
                  </a:cubicBezTo>
                  <a:cubicBezTo>
                    <a:pt x="16860" y="997"/>
                    <a:pt x="18854" y="0"/>
                    <a:pt x="20017" y="0"/>
                  </a:cubicBezTo>
                  <a:cubicBezTo>
                    <a:pt x="21180" y="0"/>
                    <a:pt x="21512" y="997"/>
                    <a:pt x="21346" y="3323"/>
                  </a:cubicBezTo>
                  <a:cubicBezTo>
                    <a:pt x="21180" y="5649"/>
                    <a:pt x="20515" y="9305"/>
                    <a:pt x="19850" y="12462"/>
                  </a:cubicBezTo>
                  <a:cubicBezTo>
                    <a:pt x="19186" y="15618"/>
                    <a:pt x="18521" y="18277"/>
                    <a:pt x="17857" y="209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1" name="Line"/>
            <p:cNvSpPr/>
            <p:nvPr/>
          </p:nvSpPr>
          <p:spPr>
            <a:xfrm>
              <a:off x="11741149" y="5092700"/>
              <a:ext cx="20320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2" name="Line"/>
            <p:cNvSpPr/>
            <p:nvPr/>
          </p:nvSpPr>
          <p:spPr>
            <a:xfrm>
              <a:off x="1407255" y="5895043"/>
              <a:ext cx="141175" cy="453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1447" fill="norm" stroke="1" extrusionOk="0">
                  <a:moveTo>
                    <a:pt x="5996" y="8894"/>
                  </a:moveTo>
                  <a:cubicBezTo>
                    <a:pt x="5057" y="10594"/>
                    <a:pt x="4118" y="12294"/>
                    <a:pt x="3492" y="14144"/>
                  </a:cubicBezTo>
                  <a:cubicBezTo>
                    <a:pt x="2865" y="15994"/>
                    <a:pt x="2552" y="17994"/>
                    <a:pt x="2239" y="19344"/>
                  </a:cubicBezTo>
                  <a:cubicBezTo>
                    <a:pt x="1926" y="20694"/>
                    <a:pt x="1613" y="21394"/>
                    <a:pt x="1300" y="21444"/>
                  </a:cubicBezTo>
                  <a:cubicBezTo>
                    <a:pt x="987" y="21494"/>
                    <a:pt x="674" y="20894"/>
                    <a:pt x="361" y="19194"/>
                  </a:cubicBezTo>
                  <a:cubicBezTo>
                    <a:pt x="48" y="17494"/>
                    <a:pt x="-265" y="14694"/>
                    <a:pt x="361" y="11744"/>
                  </a:cubicBezTo>
                  <a:cubicBezTo>
                    <a:pt x="987" y="8794"/>
                    <a:pt x="2552" y="5694"/>
                    <a:pt x="4431" y="3694"/>
                  </a:cubicBezTo>
                  <a:cubicBezTo>
                    <a:pt x="6309" y="1694"/>
                    <a:pt x="8500" y="794"/>
                    <a:pt x="10378" y="344"/>
                  </a:cubicBezTo>
                  <a:cubicBezTo>
                    <a:pt x="12257" y="-106"/>
                    <a:pt x="13822" y="-106"/>
                    <a:pt x="15700" y="294"/>
                  </a:cubicBezTo>
                  <a:cubicBezTo>
                    <a:pt x="17578" y="694"/>
                    <a:pt x="19770" y="1494"/>
                    <a:pt x="20552" y="2894"/>
                  </a:cubicBezTo>
                  <a:cubicBezTo>
                    <a:pt x="21335" y="4294"/>
                    <a:pt x="20709" y="6294"/>
                    <a:pt x="18674" y="7844"/>
                  </a:cubicBezTo>
                  <a:cubicBezTo>
                    <a:pt x="16639" y="9394"/>
                    <a:pt x="13196" y="10494"/>
                    <a:pt x="10692" y="11144"/>
                  </a:cubicBezTo>
                  <a:cubicBezTo>
                    <a:pt x="8187" y="11794"/>
                    <a:pt x="6622" y="11994"/>
                    <a:pt x="5057" y="12044"/>
                  </a:cubicBezTo>
                  <a:cubicBezTo>
                    <a:pt x="3492" y="12094"/>
                    <a:pt x="1926" y="11994"/>
                    <a:pt x="1770" y="11694"/>
                  </a:cubicBezTo>
                  <a:cubicBezTo>
                    <a:pt x="1613" y="11394"/>
                    <a:pt x="2865" y="10894"/>
                    <a:pt x="4118" y="103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3" name="Line"/>
            <p:cNvSpPr/>
            <p:nvPr/>
          </p:nvSpPr>
          <p:spPr>
            <a:xfrm>
              <a:off x="1511300" y="6121400"/>
              <a:ext cx="171450" cy="207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4" fill="norm" stroke="1" extrusionOk="0">
                  <a:moveTo>
                    <a:pt x="0" y="3273"/>
                  </a:moveTo>
                  <a:cubicBezTo>
                    <a:pt x="800" y="2400"/>
                    <a:pt x="1600" y="1527"/>
                    <a:pt x="2667" y="1636"/>
                  </a:cubicBezTo>
                  <a:cubicBezTo>
                    <a:pt x="3733" y="1745"/>
                    <a:pt x="5067" y="2836"/>
                    <a:pt x="6400" y="5564"/>
                  </a:cubicBezTo>
                  <a:cubicBezTo>
                    <a:pt x="7733" y="8291"/>
                    <a:pt x="9067" y="12655"/>
                    <a:pt x="9733" y="15382"/>
                  </a:cubicBezTo>
                  <a:cubicBezTo>
                    <a:pt x="10400" y="18109"/>
                    <a:pt x="10400" y="19200"/>
                    <a:pt x="9867" y="20073"/>
                  </a:cubicBezTo>
                  <a:cubicBezTo>
                    <a:pt x="9333" y="20945"/>
                    <a:pt x="8267" y="21600"/>
                    <a:pt x="7333" y="21382"/>
                  </a:cubicBezTo>
                  <a:cubicBezTo>
                    <a:pt x="6400" y="21164"/>
                    <a:pt x="5600" y="20073"/>
                    <a:pt x="5200" y="17891"/>
                  </a:cubicBezTo>
                  <a:cubicBezTo>
                    <a:pt x="4800" y="15709"/>
                    <a:pt x="4800" y="12436"/>
                    <a:pt x="7600" y="9273"/>
                  </a:cubicBezTo>
                  <a:cubicBezTo>
                    <a:pt x="10400" y="6109"/>
                    <a:pt x="16000" y="30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4" name="Line"/>
            <p:cNvSpPr/>
            <p:nvPr/>
          </p:nvSpPr>
          <p:spPr>
            <a:xfrm>
              <a:off x="1793142" y="5945615"/>
              <a:ext cx="143609" cy="376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9" h="21323" fill="norm" stroke="1" extrusionOk="0">
                  <a:moveTo>
                    <a:pt x="21239" y="3486"/>
                  </a:moveTo>
                  <a:cubicBezTo>
                    <a:pt x="20926" y="2886"/>
                    <a:pt x="20613" y="2286"/>
                    <a:pt x="20143" y="1686"/>
                  </a:cubicBezTo>
                  <a:cubicBezTo>
                    <a:pt x="19674" y="1086"/>
                    <a:pt x="19048" y="486"/>
                    <a:pt x="17952" y="186"/>
                  </a:cubicBezTo>
                  <a:cubicBezTo>
                    <a:pt x="16856" y="-114"/>
                    <a:pt x="15291" y="-114"/>
                    <a:pt x="13100" y="666"/>
                  </a:cubicBezTo>
                  <a:cubicBezTo>
                    <a:pt x="10909" y="1446"/>
                    <a:pt x="8091" y="3006"/>
                    <a:pt x="5743" y="5646"/>
                  </a:cubicBezTo>
                  <a:cubicBezTo>
                    <a:pt x="3396" y="8286"/>
                    <a:pt x="1517" y="12006"/>
                    <a:pt x="578" y="14466"/>
                  </a:cubicBezTo>
                  <a:cubicBezTo>
                    <a:pt x="-361" y="16926"/>
                    <a:pt x="-361" y="18126"/>
                    <a:pt x="2143" y="19146"/>
                  </a:cubicBezTo>
                  <a:cubicBezTo>
                    <a:pt x="4648" y="20166"/>
                    <a:pt x="9656" y="21006"/>
                    <a:pt x="12787" y="21246"/>
                  </a:cubicBezTo>
                  <a:cubicBezTo>
                    <a:pt x="15917" y="21486"/>
                    <a:pt x="17169" y="21126"/>
                    <a:pt x="18422" y="207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5" name="Line"/>
            <p:cNvSpPr/>
            <p:nvPr/>
          </p:nvSpPr>
          <p:spPr>
            <a:xfrm>
              <a:off x="2000514" y="5923333"/>
              <a:ext cx="164837" cy="351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357" fill="norm" stroke="1" extrusionOk="0">
                  <a:moveTo>
                    <a:pt x="6611" y="7788"/>
                  </a:moveTo>
                  <a:cubicBezTo>
                    <a:pt x="4673" y="10488"/>
                    <a:pt x="2734" y="13188"/>
                    <a:pt x="1627" y="15246"/>
                  </a:cubicBezTo>
                  <a:cubicBezTo>
                    <a:pt x="519" y="17303"/>
                    <a:pt x="242" y="18717"/>
                    <a:pt x="103" y="19746"/>
                  </a:cubicBezTo>
                  <a:cubicBezTo>
                    <a:pt x="-35" y="20774"/>
                    <a:pt x="-35" y="21417"/>
                    <a:pt x="103" y="21353"/>
                  </a:cubicBezTo>
                  <a:cubicBezTo>
                    <a:pt x="242" y="21288"/>
                    <a:pt x="519" y="20517"/>
                    <a:pt x="2042" y="17753"/>
                  </a:cubicBezTo>
                  <a:cubicBezTo>
                    <a:pt x="3565" y="14988"/>
                    <a:pt x="6334" y="10231"/>
                    <a:pt x="8827" y="6953"/>
                  </a:cubicBezTo>
                  <a:cubicBezTo>
                    <a:pt x="11319" y="3674"/>
                    <a:pt x="13534" y="1874"/>
                    <a:pt x="15334" y="910"/>
                  </a:cubicBezTo>
                  <a:cubicBezTo>
                    <a:pt x="17134" y="-54"/>
                    <a:pt x="18519" y="-183"/>
                    <a:pt x="19488" y="203"/>
                  </a:cubicBezTo>
                  <a:cubicBezTo>
                    <a:pt x="20457" y="588"/>
                    <a:pt x="21011" y="1488"/>
                    <a:pt x="21288" y="4446"/>
                  </a:cubicBezTo>
                  <a:cubicBezTo>
                    <a:pt x="21565" y="7403"/>
                    <a:pt x="21565" y="12417"/>
                    <a:pt x="21565" y="174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6" name="Line"/>
            <p:cNvSpPr/>
            <p:nvPr/>
          </p:nvSpPr>
          <p:spPr>
            <a:xfrm>
              <a:off x="2025649" y="6108700"/>
              <a:ext cx="133351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29" y="16200"/>
                    <a:pt x="6857" y="10800"/>
                    <a:pt x="10457" y="7200"/>
                  </a:cubicBezTo>
                  <a:cubicBezTo>
                    <a:pt x="14057" y="3600"/>
                    <a:pt x="17829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7" name="Line"/>
            <p:cNvSpPr/>
            <p:nvPr/>
          </p:nvSpPr>
          <p:spPr>
            <a:xfrm>
              <a:off x="2416381" y="5926314"/>
              <a:ext cx="198575" cy="297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8" h="20959" fill="norm" stroke="1" extrusionOk="0">
                  <a:moveTo>
                    <a:pt x="1666" y="7026"/>
                  </a:moveTo>
                  <a:cubicBezTo>
                    <a:pt x="1666" y="11197"/>
                    <a:pt x="1666" y="15368"/>
                    <a:pt x="1441" y="17826"/>
                  </a:cubicBezTo>
                  <a:cubicBezTo>
                    <a:pt x="1216" y="20284"/>
                    <a:pt x="766" y="21029"/>
                    <a:pt x="428" y="20955"/>
                  </a:cubicBezTo>
                  <a:cubicBezTo>
                    <a:pt x="91" y="20880"/>
                    <a:pt x="-134" y="19986"/>
                    <a:pt x="91" y="17677"/>
                  </a:cubicBezTo>
                  <a:cubicBezTo>
                    <a:pt x="316" y="15368"/>
                    <a:pt x="991" y="11644"/>
                    <a:pt x="2341" y="8516"/>
                  </a:cubicBezTo>
                  <a:cubicBezTo>
                    <a:pt x="3691" y="5388"/>
                    <a:pt x="5716" y="2855"/>
                    <a:pt x="8078" y="1366"/>
                  </a:cubicBezTo>
                  <a:cubicBezTo>
                    <a:pt x="10441" y="-124"/>
                    <a:pt x="13141" y="-571"/>
                    <a:pt x="15503" y="919"/>
                  </a:cubicBezTo>
                  <a:cubicBezTo>
                    <a:pt x="17866" y="2408"/>
                    <a:pt x="19891" y="5835"/>
                    <a:pt x="20678" y="8739"/>
                  </a:cubicBezTo>
                  <a:cubicBezTo>
                    <a:pt x="21466" y="11644"/>
                    <a:pt x="21016" y="14028"/>
                    <a:pt x="20566" y="164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8" name="Line"/>
            <p:cNvSpPr/>
            <p:nvPr/>
          </p:nvSpPr>
          <p:spPr>
            <a:xfrm>
              <a:off x="2857500" y="5886433"/>
              <a:ext cx="110944" cy="299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6" h="21048" fill="norm" stroke="1" extrusionOk="0">
                  <a:moveTo>
                    <a:pt x="3600" y="9386"/>
                  </a:moveTo>
                  <a:cubicBezTo>
                    <a:pt x="3600" y="13259"/>
                    <a:pt x="3600" y="17132"/>
                    <a:pt x="3600" y="16164"/>
                  </a:cubicBezTo>
                  <a:cubicBezTo>
                    <a:pt x="3600" y="15195"/>
                    <a:pt x="3600" y="9386"/>
                    <a:pt x="4200" y="5736"/>
                  </a:cubicBezTo>
                  <a:cubicBezTo>
                    <a:pt x="4800" y="2086"/>
                    <a:pt x="6000" y="597"/>
                    <a:pt x="7600" y="150"/>
                  </a:cubicBezTo>
                  <a:cubicBezTo>
                    <a:pt x="9200" y="-297"/>
                    <a:pt x="11200" y="299"/>
                    <a:pt x="12600" y="1342"/>
                  </a:cubicBezTo>
                  <a:cubicBezTo>
                    <a:pt x="14000" y="2384"/>
                    <a:pt x="14800" y="3874"/>
                    <a:pt x="14600" y="5364"/>
                  </a:cubicBezTo>
                  <a:cubicBezTo>
                    <a:pt x="14400" y="6853"/>
                    <a:pt x="13200" y="8343"/>
                    <a:pt x="11800" y="9386"/>
                  </a:cubicBezTo>
                  <a:cubicBezTo>
                    <a:pt x="10400" y="10429"/>
                    <a:pt x="8800" y="11024"/>
                    <a:pt x="9000" y="11173"/>
                  </a:cubicBezTo>
                  <a:cubicBezTo>
                    <a:pt x="9200" y="11322"/>
                    <a:pt x="11200" y="11024"/>
                    <a:pt x="13200" y="10950"/>
                  </a:cubicBezTo>
                  <a:cubicBezTo>
                    <a:pt x="15200" y="10875"/>
                    <a:pt x="17200" y="11024"/>
                    <a:pt x="18800" y="12067"/>
                  </a:cubicBezTo>
                  <a:cubicBezTo>
                    <a:pt x="20400" y="13110"/>
                    <a:pt x="21600" y="15046"/>
                    <a:pt x="20600" y="16685"/>
                  </a:cubicBezTo>
                  <a:cubicBezTo>
                    <a:pt x="19600" y="18324"/>
                    <a:pt x="16400" y="19664"/>
                    <a:pt x="13800" y="20409"/>
                  </a:cubicBezTo>
                  <a:cubicBezTo>
                    <a:pt x="11200" y="21154"/>
                    <a:pt x="9200" y="21303"/>
                    <a:pt x="7000" y="20558"/>
                  </a:cubicBezTo>
                  <a:cubicBezTo>
                    <a:pt x="4800" y="19813"/>
                    <a:pt x="2400" y="18175"/>
                    <a:pt x="0" y="165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9" name="Line"/>
            <p:cNvSpPr/>
            <p:nvPr/>
          </p:nvSpPr>
          <p:spPr>
            <a:xfrm>
              <a:off x="3041650" y="5829299"/>
              <a:ext cx="126004" cy="441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534" fill="norm" stroke="1" extrusionOk="0">
                  <a:moveTo>
                    <a:pt x="0" y="0"/>
                  </a:moveTo>
                  <a:cubicBezTo>
                    <a:pt x="2160" y="0"/>
                    <a:pt x="4320" y="0"/>
                    <a:pt x="7020" y="723"/>
                  </a:cubicBezTo>
                  <a:cubicBezTo>
                    <a:pt x="9720" y="1447"/>
                    <a:pt x="12960" y="2894"/>
                    <a:pt x="15840" y="4909"/>
                  </a:cubicBezTo>
                  <a:cubicBezTo>
                    <a:pt x="18720" y="6924"/>
                    <a:pt x="21240" y="9508"/>
                    <a:pt x="21420" y="11989"/>
                  </a:cubicBezTo>
                  <a:cubicBezTo>
                    <a:pt x="21600" y="14469"/>
                    <a:pt x="19440" y="16846"/>
                    <a:pt x="16560" y="18396"/>
                  </a:cubicBezTo>
                  <a:cubicBezTo>
                    <a:pt x="13680" y="19946"/>
                    <a:pt x="10080" y="20670"/>
                    <a:pt x="7380" y="21083"/>
                  </a:cubicBezTo>
                  <a:cubicBezTo>
                    <a:pt x="4680" y="21497"/>
                    <a:pt x="2880" y="21600"/>
                    <a:pt x="1800" y="21497"/>
                  </a:cubicBezTo>
                  <a:cubicBezTo>
                    <a:pt x="720" y="21393"/>
                    <a:pt x="360" y="21083"/>
                    <a:pt x="0" y="207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0" name="Line"/>
            <p:cNvSpPr/>
            <p:nvPr/>
          </p:nvSpPr>
          <p:spPr>
            <a:xfrm>
              <a:off x="3352800" y="6045200"/>
              <a:ext cx="165100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31" y="17100"/>
                    <a:pt x="1662" y="12600"/>
                    <a:pt x="5262" y="9000"/>
                  </a:cubicBezTo>
                  <a:cubicBezTo>
                    <a:pt x="8862" y="5400"/>
                    <a:pt x="15231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1" name="Line"/>
            <p:cNvSpPr/>
            <p:nvPr/>
          </p:nvSpPr>
          <p:spPr>
            <a:xfrm>
              <a:off x="3397249" y="6140450"/>
              <a:ext cx="209551" cy="57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2" name="Line"/>
            <p:cNvSpPr/>
            <p:nvPr/>
          </p:nvSpPr>
          <p:spPr>
            <a:xfrm>
              <a:off x="4044950" y="5850528"/>
              <a:ext cx="114300" cy="421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4" fill="norm" stroke="1" extrusionOk="0">
                  <a:moveTo>
                    <a:pt x="6000" y="6659"/>
                  </a:moveTo>
                  <a:cubicBezTo>
                    <a:pt x="4800" y="10098"/>
                    <a:pt x="3600" y="13537"/>
                    <a:pt x="2800" y="15793"/>
                  </a:cubicBezTo>
                  <a:cubicBezTo>
                    <a:pt x="2000" y="18050"/>
                    <a:pt x="1600" y="19125"/>
                    <a:pt x="1200" y="19985"/>
                  </a:cubicBezTo>
                  <a:cubicBezTo>
                    <a:pt x="800" y="20844"/>
                    <a:pt x="400" y="21489"/>
                    <a:pt x="200" y="21382"/>
                  </a:cubicBezTo>
                  <a:cubicBezTo>
                    <a:pt x="0" y="21274"/>
                    <a:pt x="0" y="20414"/>
                    <a:pt x="400" y="17996"/>
                  </a:cubicBezTo>
                  <a:cubicBezTo>
                    <a:pt x="800" y="15579"/>
                    <a:pt x="1600" y="11602"/>
                    <a:pt x="2600" y="8647"/>
                  </a:cubicBezTo>
                  <a:cubicBezTo>
                    <a:pt x="3600" y="5692"/>
                    <a:pt x="4800" y="3758"/>
                    <a:pt x="6000" y="2468"/>
                  </a:cubicBezTo>
                  <a:cubicBezTo>
                    <a:pt x="7200" y="1179"/>
                    <a:pt x="8400" y="534"/>
                    <a:pt x="10200" y="211"/>
                  </a:cubicBezTo>
                  <a:cubicBezTo>
                    <a:pt x="12000" y="-111"/>
                    <a:pt x="14400" y="-111"/>
                    <a:pt x="16800" y="534"/>
                  </a:cubicBezTo>
                  <a:cubicBezTo>
                    <a:pt x="19200" y="1179"/>
                    <a:pt x="21600" y="2468"/>
                    <a:pt x="21600" y="4026"/>
                  </a:cubicBezTo>
                  <a:cubicBezTo>
                    <a:pt x="21600" y="5585"/>
                    <a:pt x="19200" y="7411"/>
                    <a:pt x="15200" y="8540"/>
                  </a:cubicBezTo>
                  <a:cubicBezTo>
                    <a:pt x="11200" y="9668"/>
                    <a:pt x="5600" y="10098"/>
                    <a:pt x="0" y="105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3" name="Line"/>
            <p:cNvSpPr/>
            <p:nvPr/>
          </p:nvSpPr>
          <p:spPr>
            <a:xfrm>
              <a:off x="4178300" y="6038850"/>
              <a:ext cx="133350" cy="227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0" fill="norm" stroke="1" extrusionOk="0">
                  <a:moveTo>
                    <a:pt x="0" y="2378"/>
                  </a:moveTo>
                  <a:cubicBezTo>
                    <a:pt x="2743" y="4360"/>
                    <a:pt x="5486" y="6341"/>
                    <a:pt x="7029" y="9017"/>
                  </a:cubicBezTo>
                  <a:cubicBezTo>
                    <a:pt x="8571" y="11692"/>
                    <a:pt x="8914" y="15061"/>
                    <a:pt x="8571" y="17141"/>
                  </a:cubicBezTo>
                  <a:cubicBezTo>
                    <a:pt x="8229" y="19222"/>
                    <a:pt x="7200" y="20015"/>
                    <a:pt x="5829" y="20609"/>
                  </a:cubicBezTo>
                  <a:cubicBezTo>
                    <a:pt x="4457" y="21204"/>
                    <a:pt x="2743" y="21600"/>
                    <a:pt x="1714" y="21006"/>
                  </a:cubicBezTo>
                  <a:cubicBezTo>
                    <a:pt x="686" y="20411"/>
                    <a:pt x="343" y="18826"/>
                    <a:pt x="2057" y="15655"/>
                  </a:cubicBezTo>
                  <a:cubicBezTo>
                    <a:pt x="3771" y="12484"/>
                    <a:pt x="7543" y="7728"/>
                    <a:pt x="11143" y="4855"/>
                  </a:cubicBezTo>
                  <a:cubicBezTo>
                    <a:pt x="14743" y="1982"/>
                    <a:pt x="18171" y="99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4" name="Line"/>
            <p:cNvSpPr/>
            <p:nvPr/>
          </p:nvSpPr>
          <p:spPr>
            <a:xfrm>
              <a:off x="4406018" y="5900851"/>
              <a:ext cx="108833" cy="269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5" h="21316" fill="norm" stroke="1" extrusionOk="0">
                  <a:moveTo>
                    <a:pt x="20955" y="870"/>
                  </a:moveTo>
                  <a:cubicBezTo>
                    <a:pt x="19325" y="367"/>
                    <a:pt x="17695" y="-135"/>
                    <a:pt x="15861" y="32"/>
                  </a:cubicBezTo>
                  <a:cubicBezTo>
                    <a:pt x="14027" y="200"/>
                    <a:pt x="11989" y="1037"/>
                    <a:pt x="9340" y="3298"/>
                  </a:cubicBezTo>
                  <a:cubicBezTo>
                    <a:pt x="6691" y="5558"/>
                    <a:pt x="3430" y="9242"/>
                    <a:pt x="1597" y="12172"/>
                  </a:cubicBezTo>
                  <a:cubicBezTo>
                    <a:pt x="-237" y="15102"/>
                    <a:pt x="-645" y="17279"/>
                    <a:pt x="1189" y="18870"/>
                  </a:cubicBezTo>
                  <a:cubicBezTo>
                    <a:pt x="3023" y="20460"/>
                    <a:pt x="7098" y="21465"/>
                    <a:pt x="10766" y="21298"/>
                  </a:cubicBezTo>
                  <a:cubicBezTo>
                    <a:pt x="14434" y="21130"/>
                    <a:pt x="17695" y="19791"/>
                    <a:pt x="20955" y="184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5" name="Line"/>
            <p:cNvSpPr/>
            <p:nvPr/>
          </p:nvSpPr>
          <p:spPr>
            <a:xfrm>
              <a:off x="4566120" y="5878970"/>
              <a:ext cx="137114" cy="345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477" fill="norm" stroke="1" extrusionOk="0">
                  <a:moveTo>
                    <a:pt x="14880" y="5602"/>
                  </a:moveTo>
                  <a:cubicBezTo>
                    <a:pt x="11224" y="8368"/>
                    <a:pt x="7569" y="11134"/>
                    <a:pt x="5077" y="13571"/>
                  </a:cubicBezTo>
                  <a:cubicBezTo>
                    <a:pt x="2584" y="16007"/>
                    <a:pt x="1255" y="18115"/>
                    <a:pt x="591" y="19498"/>
                  </a:cubicBezTo>
                  <a:cubicBezTo>
                    <a:pt x="-74" y="20880"/>
                    <a:pt x="-74" y="21539"/>
                    <a:pt x="92" y="21473"/>
                  </a:cubicBezTo>
                  <a:cubicBezTo>
                    <a:pt x="258" y="21407"/>
                    <a:pt x="591" y="20617"/>
                    <a:pt x="2418" y="17785"/>
                  </a:cubicBezTo>
                  <a:cubicBezTo>
                    <a:pt x="4246" y="14954"/>
                    <a:pt x="7569" y="10080"/>
                    <a:pt x="9895" y="7051"/>
                  </a:cubicBezTo>
                  <a:cubicBezTo>
                    <a:pt x="12221" y="4022"/>
                    <a:pt x="13551" y="2837"/>
                    <a:pt x="14714" y="1849"/>
                  </a:cubicBezTo>
                  <a:cubicBezTo>
                    <a:pt x="15877" y="861"/>
                    <a:pt x="16874" y="71"/>
                    <a:pt x="17871" y="5"/>
                  </a:cubicBezTo>
                  <a:cubicBezTo>
                    <a:pt x="18868" y="-61"/>
                    <a:pt x="19864" y="598"/>
                    <a:pt x="20529" y="2376"/>
                  </a:cubicBezTo>
                  <a:cubicBezTo>
                    <a:pt x="21194" y="4154"/>
                    <a:pt x="21526" y="7051"/>
                    <a:pt x="21526" y="9619"/>
                  </a:cubicBezTo>
                  <a:cubicBezTo>
                    <a:pt x="21526" y="12188"/>
                    <a:pt x="21194" y="14427"/>
                    <a:pt x="20861" y="166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6" name="Line"/>
            <p:cNvSpPr/>
            <p:nvPr/>
          </p:nvSpPr>
          <p:spPr>
            <a:xfrm>
              <a:off x="4591050" y="6070600"/>
              <a:ext cx="158750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7" name="Line"/>
            <p:cNvSpPr/>
            <p:nvPr/>
          </p:nvSpPr>
          <p:spPr>
            <a:xfrm>
              <a:off x="4794249" y="5867399"/>
              <a:ext cx="111367" cy="36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3" h="21600" fill="norm" stroke="1" extrusionOk="0">
                  <a:moveTo>
                    <a:pt x="0" y="0"/>
                  </a:moveTo>
                  <a:cubicBezTo>
                    <a:pt x="5891" y="1895"/>
                    <a:pt x="11782" y="3789"/>
                    <a:pt x="15709" y="6253"/>
                  </a:cubicBezTo>
                  <a:cubicBezTo>
                    <a:pt x="19636" y="8716"/>
                    <a:pt x="21600" y="11747"/>
                    <a:pt x="20225" y="14400"/>
                  </a:cubicBezTo>
                  <a:cubicBezTo>
                    <a:pt x="18851" y="17053"/>
                    <a:pt x="14138" y="19326"/>
                    <a:pt x="942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8" name="Line"/>
            <p:cNvSpPr/>
            <p:nvPr/>
          </p:nvSpPr>
          <p:spPr>
            <a:xfrm>
              <a:off x="4978399" y="6102350"/>
              <a:ext cx="3810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9" name="Line"/>
            <p:cNvSpPr/>
            <p:nvPr/>
          </p:nvSpPr>
          <p:spPr>
            <a:xfrm>
              <a:off x="5276850" y="5760629"/>
              <a:ext cx="161500" cy="4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494" fill="norm" stroke="1" extrusionOk="0">
                  <a:moveTo>
                    <a:pt x="0" y="10534"/>
                  </a:moveTo>
                  <a:cubicBezTo>
                    <a:pt x="281" y="13857"/>
                    <a:pt x="561" y="17180"/>
                    <a:pt x="701" y="19102"/>
                  </a:cubicBezTo>
                  <a:cubicBezTo>
                    <a:pt x="842" y="21023"/>
                    <a:pt x="842" y="21542"/>
                    <a:pt x="982" y="21490"/>
                  </a:cubicBezTo>
                  <a:cubicBezTo>
                    <a:pt x="1122" y="21438"/>
                    <a:pt x="1403" y="20815"/>
                    <a:pt x="1964" y="18686"/>
                  </a:cubicBezTo>
                  <a:cubicBezTo>
                    <a:pt x="2525" y="16557"/>
                    <a:pt x="3366" y="12923"/>
                    <a:pt x="4909" y="9755"/>
                  </a:cubicBezTo>
                  <a:cubicBezTo>
                    <a:pt x="6452" y="6588"/>
                    <a:pt x="8696" y="3888"/>
                    <a:pt x="10519" y="2330"/>
                  </a:cubicBezTo>
                  <a:cubicBezTo>
                    <a:pt x="12343" y="773"/>
                    <a:pt x="13745" y="357"/>
                    <a:pt x="15148" y="150"/>
                  </a:cubicBezTo>
                  <a:cubicBezTo>
                    <a:pt x="16551" y="-58"/>
                    <a:pt x="17953" y="-58"/>
                    <a:pt x="19075" y="202"/>
                  </a:cubicBezTo>
                  <a:cubicBezTo>
                    <a:pt x="20197" y="461"/>
                    <a:pt x="21039" y="980"/>
                    <a:pt x="21319" y="2123"/>
                  </a:cubicBezTo>
                  <a:cubicBezTo>
                    <a:pt x="21600" y="3265"/>
                    <a:pt x="21319" y="5030"/>
                    <a:pt x="18234" y="6848"/>
                  </a:cubicBezTo>
                  <a:cubicBezTo>
                    <a:pt x="15148" y="8665"/>
                    <a:pt x="9257" y="10534"/>
                    <a:pt x="3366" y="124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0" name="Line"/>
            <p:cNvSpPr/>
            <p:nvPr/>
          </p:nvSpPr>
          <p:spPr>
            <a:xfrm>
              <a:off x="5422899" y="5969000"/>
              <a:ext cx="209551" cy="188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5" fill="norm" stroke="1" extrusionOk="0">
                  <a:moveTo>
                    <a:pt x="0" y="5760"/>
                  </a:moveTo>
                  <a:cubicBezTo>
                    <a:pt x="655" y="4800"/>
                    <a:pt x="1309" y="3840"/>
                    <a:pt x="2182" y="3600"/>
                  </a:cubicBezTo>
                  <a:cubicBezTo>
                    <a:pt x="3055" y="3360"/>
                    <a:pt x="4145" y="3840"/>
                    <a:pt x="5455" y="5520"/>
                  </a:cubicBezTo>
                  <a:cubicBezTo>
                    <a:pt x="6764" y="7200"/>
                    <a:pt x="8291" y="10080"/>
                    <a:pt x="8945" y="12720"/>
                  </a:cubicBezTo>
                  <a:cubicBezTo>
                    <a:pt x="9600" y="15360"/>
                    <a:pt x="9382" y="17760"/>
                    <a:pt x="8836" y="19320"/>
                  </a:cubicBezTo>
                  <a:cubicBezTo>
                    <a:pt x="8291" y="20880"/>
                    <a:pt x="7418" y="21600"/>
                    <a:pt x="6764" y="21360"/>
                  </a:cubicBezTo>
                  <a:cubicBezTo>
                    <a:pt x="6109" y="21120"/>
                    <a:pt x="5673" y="19920"/>
                    <a:pt x="6000" y="17280"/>
                  </a:cubicBezTo>
                  <a:cubicBezTo>
                    <a:pt x="6327" y="14640"/>
                    <a:pt x="7418" y="10560"/>
                    <a:pt x="10145" y="7440"/>
                  </a:cubicBezTo>
                  <a:cubicBezTo>
                    <a:pt x="12873" y="4320"/>
                    <a:pt x="17236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1" name="Line"/>
            <p:cNvSpPr/>
            <p:nvPr/>
          </p:nvSpPr>
          <p:spPr>
            <a:xfrm>
              <a:off x="5761958" y="5811198"/>
              <a:ext cx="111793" cy="328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6" h="21320" fill="norm" stroke="1" extrusionOk="0">
                  <a:moveTo>
                    <a:pt x="21126" y="1176"/>
                  </a:moveTo>
                  <a:cubicBezTo>
                    <a:pt x="19926" y="626"/>
                    <a:pt x="18726" y="76"/>
                    <a:pt x="17126" y="7"/>
                  </a:cubicBezTo>
                  <a:cubicBezTo>
                    <a:pt x="15526" y="-62"/>
                    <a:pt x="13526" y="351"/>
                    <a:pt x="10526" y="2002"/>
                  </a:cubicBezTo>
                  <a:cubicBezTo>
                    <a:pt x="7526" y="3653"/>
                    <a:pt x="3526" y="6542"/>
                    <a:pt x="1526" y="9431"/>
                  </a:cubicBezTo>
                  <a:cubicBezTo>
                    <a:pt x="-474" y="12320"/>
                    <a:pt x="-474" y="15209"/>
                    <a:pt x="1326" y="17273"/>
                  </a:cubicBezTo>
                  <a:cubicBezTo>
                    <a:pt x="3126" y="19337"/>
                    <a:pt x="6726" y="20575"/>
                    <a:pt x="9526" y="21056"/>
                  </a:cubicBezTo>
                  <a:cubicBezTo>
                    <a:pt x="12326" y="21538"/>
                    <a:pt x="14326" y="21263"/>
                    <a:pt x="16326" y="209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2" name="Line"/>
            <p:cNvSpPr/>
            <p:nvPr/>
          </p:nvSpPr>
          <p:spPr>
            <a:xfrm>
              <a:off x="5918200" y="5798961"/>
              <a:ext cx="170392" cy="327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303" fill="norm" stroke="1" extrusionOk="0">
                  <a:moveTo>
                    <a:pt x="8800" y="6099"/>
                  </a:moveTo>
                  <a:cubicBezTo>
                    <a:pt x="7733" y="9676"/>
                    <a:pt x="6667" y="13253"/>
                    <a:pt x="6133" y="15454"/>
                  </a:cubicBezTo>
                  <a:cubicBezTo>
                    <a:pt x="5600" y="17656"/>
                    <a:pt x="5600" y="18481"/>
                    <a:pt x="5600" y="19238"/>
                  </a:cubicBezTo>
                  <a:cubicBezTo>
                    <a:pt x="5600" y="19995"/>
                    <a:pt x="5600" y="20683"/>
                    <a:pt x="5333" y="20476"/>
                  </a:cubicBezTo>
                  <a:cubicBezTo>
                    <a:pt x="5067" y="20270"/>
                    <a:pt x="4533" y="19169"/>
                    <a:pt x="4267" y="16486"/>
                  </a:cubicBezTo>
                  <a:cubicBezTo>
                    <a:pt x="4000" y="13804"/>
                    <a:pt x="4000" y="9539"/>
                    <a:pt x="4400" y="6718"/>
                  </a:cubicBezTo>
                  <a:cubicBezTo>
                    <a:pt x="4800" y="3898"/>
                    <a:pt x="5600" y="2522"/>
                    <a:pt x="6533" y="1628"/>
                  </a:cubicBezTo>
                  <a:cubicBezTo>
                    <a:pt x="7467" y="733"/>
                    <a:pt x="8533" y="321"/>
                    <a:pt x="9867" y="114"/>
                  </a:cubicBezTo>
                  <a:cubicBezTo>
                    <a:pt x="11200" y="-92"/>
                    <a:pt x="12800" y="-92"/>
                    <a:pt x="14400" y="733"/>
                  </a:cubicBezTo>
                  <a:cubicBezTo>
                    <a:pt x="16000" y="1559"/>
                    <a:pt x="17600" y="3210"/>
                    <a:pt x="18400" y="5067"/>
                  </a:cubicBezTo>
                  <a:cubicBezTo>
                    <a:pt x="19200" y="6925"/>
                    <a:pt x="19200" y="8988"/>
                    <a:pt x="18800" y="10295"/>
                  </a:cubicBezTo>
                  <a:cubicBezTo>
                    <a:pt x="18400" y="11602"/>
                    <a:pt x="17600" y="12153"/>
                    <a:pt x="16667" y="12634"/>
                  </a:cubicBezTo>
                  <a:cubicBezTo>
                    <a:pt x="15733" y="13116"/>
                    <a:pt x="14667" y="13528"/>
                    <a:pt x="14933" y="13804"/>
                  </a:cubicBezTo>
                  <a:cubicBezTo>
                    <a:pt x="15200" y="14079"/>
                    <a:pt x="16800" y="14216"/>
                    <a:pt x="18133" y="14698"/>
                  </a:cubicBezTo>
                  <a:cubicBezTo>
                    <a:pt x="19467" y="15179"/>
                    <a:pt x="20533" y="16005"/>
                    <a:pt x="21067" y="16899"/>
                  </a:cubicBezTo>
                  <a:cubicBezTo>
                    <a:pt x="21600" y="17793"/>
                    <a:pt x="21600" y="18756"/>
                    <a:pt x="21067" y="19444"/>
                  </a:cubicBezTo>
                  <a:cubicBezTo>
                    <a:pt x="20533" y="20132"/>
                    <a:pt x="19467" y="20545"/>
                    <a:pt x="16933" y="20889"/>
                  </a:cubicBezTo>
                  <a:cubicBezTo>
                    <a:pt x="14400" y="21233"/>
                    <a:pt x="10400" y="21508"/>
                    <a:pt x="7333" y="21095"/>
                  </a:cubicBezTo>
                  <a:cubicBezTo>
                    <a:pt x="4267" y="20683"/>
                    <a:pt x="2133" y="19582"/>
                    <a:pt x="0" y="184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3" name="Line"/>
            <p:cNvSpPr/>
            <p:nvPr/>
          </p:nvSpPr>
          <p:spPr>
            <a:xfrm>
              <a:off x="6229283" y="5632450"/>
              <a:ext cx="31817" cy="654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2" h="21462" fill="norm" stroke="1" extrusionOk="0">
                  <a:moveTo>
                    <a:pt x="20292" y="0"/>
                  </a:moveTo>
                  <a:cubicBezTo>
                    <a:pt x="20292" y="2917"/>
                    <a:pt x="20292" y="5834"/>
                    <a:pt x="18267" y="8612"/>
                  </a:cubicBezTo>
                  <a:cubicBezTo>
                    <a:pt x="16242" y="11390"/>
                    <a:pt x="12192" y="14030"/>
                    <a:pt x="9492" y="15835"/>
                  </a:cubicBezTo>
                  <a:cubicBezTo>
                    <a:pt x="6792" y="17641"/>
                    <a:pt x="5442" y="18614"/>
                    <a:pt x="3417" y="19516"/>
                  </a:cubicBezTo>
                  <a:cubicBezTo>
                    <a:pt x="1392" y="20419"/>
                    <a:pt x="-1308" y="21253"/>
                    <a:pt x="717" y="21426"/>
                  </a:cubicBezTo>
                  <a:cubicBezTo>
                    <a:pt x="2742" y="21600"/>
                    <a:pt x="9492" y="21114"/>
                    <a:pt x="16242" y="206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4" name="Line"/>
            <p:cNvSpPr/>
            <p:nvPr/>
          </p:nvSpPr>
          <p:spPr>
            <a:xfrm>
              <a:off x="6341205" y="5802641"/>
              <a:ext cx="128804" cy="267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363" fill="norm" stroke="1" extrusionOk="0">
                  <a:moveTo>
                    <a:pt x="5629" y="8707"/>
                  </a:moveTo>
                  <a:cubicBezTo>
                    <a:pt x="6674" y="7694"/>
                    <a:pt x="7719" y="6682"/>
                    <a:pt x="8067" y="6682"/>
                  </a:cubicBezTo>
                  <a:cubicBezTo>
                    <a:pt x="8416" y="6682"/>
                    <a:pt x="8067" y="7694"/>
                    <a:pt x="6848" y="9972"/>
                  </a:cubicBezTo>
                  <a:cubicBezTo>
                    <a:pt x="5629" y="12250"/>
                    <a:pt x="3538" y="15794"/>
                    <a:pt x="2319" y="17988"/>
                  </a:cubicBezTo>
                  <a:cubicBezTo>
                    <a:pt x="1100" y="20182"/>
                    <a:pt x="751" y="21025"/>
                    <a:pt x="403" y="21025"/>
                  </a:cubicBezTo>
                  <a:cubicBezTo>
                    <a:pt x="54" y="21025"/>
                    <a:pt x="-294" y="20182"/>
                    <a:pt x="403" y="17650"/>
                  </a:cubicBezTo>
                  <a:cubicBezTo>
                    <a:pt x="1100" y="15119"/>
                    <a:pt x="2841" y="10900"/>
                    <a:pt x="4932" y="7694"/>
                  </a:cubicBezTo>
                  <a:cubicBezTo>
                    <a:pt x="7022" y="4488"/>
                    <a:pt x="9461" y="2294"/>
                    <a:pt x="11551" y="1113"/>
                  </a:cubicBezTo>
                  <a:cubicBezTo>
                    <a:pt x="13641" y="-68"/>
                    <a:pt x="15383" y="-237"/>
                    <a:pt x="16603" y="269"/>
                  </a:cubicBezTo>
                  <a:cubicBezTo>
                    <a:pt x="17822" y="775"/>
                    <a:pt x="18519" y="1957"/>
                    <a:pt x="19216" y="4994"/>
                  </a:cubicBezTo>
                  <a:cubicBezTo>
                    <a:pt x="19912" y="8032"/>
                    <a:pt x="20609" y="12925"/>
                    <a:pt x="20958" y="15794"/>
                  </a:cubicBezTo>
                  <a:cubicBezTo>
                    <a:pt x="21306" y="18663"/>
                    <a:pt x="21306" y="19507"/>
                    <a:pt x="20783" y="20097"/>
                  </a:cubicBezTo>
                  <a:cubicBezTo>
                    <a:pt x="20261" y="20688"/>
                    <a:pt x="19216" y="21025"/>
                    <a:pt x="18171" y="213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5" name="Line"/>
            <p:cNvSpPr/>
            <p:nvPr/>
          </p:nvSpPr>
          <p:spPr>
            <a:xfrm>
              <a:off x="6324600" y="5962650"/>
              <a:ext cx="190500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6" name="Line"/>
            <p:cNvSpPr/>
            <p:nvPr/>
          </p:nvSpPr>
          <p:spPr>
            <a:xfrm>
              <a:off x="6457950" y="5727700"/>
              <a:ext cx="245696" cy="463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600" fill="norm" stroke="1" extrusionOk="0">
                  <a:moveTo>
                    <a:pt x="12738" y="592"/>
                  </a:moveTo>
                  <a:cubicBezTo>
                    <a:pt x="13477" y="296"/>
                    <a:pt x="14215" y="0"/>
                    <a:pt x="15138" y="0"/>
                  </a:cubicBezTo>
                  <a:cubicBezTo>
                    <a:pt x="16062" y="0"/>
                    <a:pt x="17169" y="296"/>
                    <a:pt x="18554" y="1775"/>
                  </a:cubicBezTo>
                  <a:cubicBezTo>
                    <a:pt x="19938" y="3255"/>
                    <a:pt x="21600" y="5918"/>
                    <a:pt x="21415" y="8532"/>
                  </a:cubicBezTo>
                  <a:cubicBezTo>
                    <a:pt x="21231" y="11145"/>
                    <a:pt x="19200" y="13710"/>
                    <a:pt x="15323" y="15879"/>
                  </a:cubicBezTo>
                  <a:cubicBezTo>
                    <a:pt x="11446" y="18049"/>
                    <a:pt x="5723" y="1982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7" name="Line"/>
            <p:cNvSpPr/>
            <p:nvPr/>
          </p:nvSpPr>
          <p:spPr>
            <a:xfrm>
              <a:off x="1375579" y="6860311"/>
              <a:ext cx="143915" cy="572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5" h="21384" fill="norm" stroke="1" extrusionOk="0">
                  <a:moveTo>
                    <a:pt x="7642" y="10121"/>
                  </a:moveTo>
                  <a:cubicBezTo>
                    <a:pt x="7033" y="11466"/>
                    <a:pt x="6425" y="12811"/>
                    <a:pt x="5969" y="14393"/>
                  </a:cubicBezTo>
                  <a:cubicBezTo>
                    <a:pt x="5512" y="15976"/>
                    <a:pt x="5208" y="17795"/>
                    <a:pt x="5056" y="19101"/>
                  </a:cubicBezTo>
                  <a:cubicBezTo>
                    <a:pt x="4904" y="20406"/>
                    <a:pt x="4904" y="21198"/>
                    <a:pt x="4447" y="21356"/>
                  </a:cubicBezTo>
                  <a:cubicBezTo>
                    <a:pt x="3991" y="21514"/>
                    <a:pt x="3078" y="21039"/>
                    <a:pt x="2318" y="19655"/>
                  </a:cubicBezTo>
                  <a:cubicBezTo>
                    <a:pt x="1557" y="18270"/>
                    <a:pt x="949" y="15976"/>
                    <a:pt x="493" y="13365"/>
                  </a:cubicBezTo>
                  <a:cubicBezTo>
                    <a:pt x="36" y="10754"/>
                    <a:pt x="-268" y="7826"/>
                    <a:pt x="340" y="5729"/>
                  </a:cubicBezTo>
                  <a:cubicBezTo>
                    <a:pt x="949" y="3633"/>
                    <a:pt x="2470" y="2367"/>
                    <a:pt x="3839" y="1536"/>
                  </a:cubicBezTo>
                  <a:cubicBezTo>
                    <a:pt x="5208" y="705"/>
                    <a:pt x="6425" y="310"/>
                    <a:pt x="7794" y="112"/>
                  </a:cubicBezTo>
                  <a:cubicBezTo>
                    <a:pt x="9163" y="-86"/>
                    <a:pt x="10684" y="-86"/>
                    <a:pt x="13118" y="666"/>
                  </a:cubicBezTo>
                  <a:cubicBezTo>
                    <a:pt x="15552" y="1417"/>
                    <a:pt x="18898" y="2921"/>
                    <a:pt x="20115" y="4503"/>
                  </a:cubicBezTo>
                  <a:cubicBezTo>
                    <a:pt x="21332" y="6085"/>
                    <a:pt x="20419" y="7747"/>
                    <a:pt x="19050" y="8776"/>
                  </a:cubicBezTo>
                  <a:cubicBezTo>
                    <a:pt x="17681" y="9804"/>
                    <a:pt x="15856" y="10200"/>
                    <a:pt x="14031" y="10398"/>
                  </a:cubicBezTo>
                  <a:cubicBezTo>
                    <a:pt x="12205" y="10595"/>
                    <a:pt x="10380" y="10595"/>
                    <a:pt x="8707" y="10516"/>
                  </a:cubicBezTo>
                  <a:cubicBezTo>
                    <a:pt x="7033" y="10437"/>
                    <a:pt x="5512" y="10279"/>
                    <a:pt x="5512" y="10121"/>
                  </a:cubicBezTo>
                  <a:cubicBezTo>
                    <a:pt x="5512" y="9962"/>
                    <a:pt x="7033" y="9804"/>
                    <a:pt x="8555" y="96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8" name="Line"/>
            <p:cNvSpPr/>
            <p:nvPr/>
          </p:nvSpPr>
          <p:spPr>
            <a:xfrm>
              <a:off x="1540605" y="7092950"/>
              <a:ext cx="148496" cy="224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373" fill="norm" stroke="1" extrusionOk="0">
                  <a:moveTo>
                    <a:pt x="351" y="8479"/>
                  </a:moveTo>
                  <a:cubicBezTo>
                    <a:pt x="47" y="7469"/>
                    <a:pt x="-257" y="6460"/>
                    <a:pt x="351" y="6056"/>
                  </a:cubicBezTo>
                  <a:cubicBezTo>
                    <a:pt x="960" y="5652"/>
                    <a:pt x="2481" y="5854"/>
                    <a:pt x="4458" y="7469"/>
                  </a:cubicBezTo>
                  <a:cubicBezTo>
                    <a:pt x="6436" y="9084"/>
                    <a:pt x="8870" y="12112"/>
                    <a:pt x="10239" y="14232"/>
                  </a:cubicBezTo>
                  <a:cubicBezTo>
                    <a:pt x="11608" y="16351"/>
                    <a:pt x="11912" y="17563"/>
                    <a:pt x="11760" y="18673"/>
                  </a:cubicBezTo>
                  <a:cubicBezTo>
                    <a:pt x="11608" y="19783"/>
                    <a:pt x="10999" y="20793"/>
                    <a:pt x="9935" y="21196"/>
                  </a:cubicBezTo>
                  <a:cubicBezTo>
                    <a:pt x="8870" y="21600"/>
                    <a:pt x="7349" y="21398"/>
                    <a:pt x="6284" y="19682"/>
                  </a:cubicBezTo>
                  <a:cubicBezTo>
                    <a:pt x="5219" y="17966"/>
                    <a:pt x="4611" y="14736"/>
                    <a:pt x="5219" y="11507"/>
                  </a:cubicBezTo>
                  <a:cubicBezTo>
                    <a:pt x="5828" y="8277"/>
                    <a:pt x="7653" y="5047"/>
                    <a:pt x="10543" y="3129"/>
                  </a:cubicBezTo>
                  <a:cubicBezTo>
                    <a:pt x="13433" y="1211"/>
                    <a:pt x="17388" y="606"/>
                    <a:pt x="2134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9" name="Line"/>
            <p:cNvSpPr/>
            <p:nvPr/>
          </p:nvSpPr>
          <p:spPr>
            <a:xfrm>
              <a:off x="1914436" y="6940130"/>
              <a:ext cx="111214" cy="402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169" fill="norm" stroke="1" extrusionOk="0">
                  <a:moveTo>
                    <a:pt x="21413" y="2360"/>
                  </a:moveTo>
                  <a:cubicBezTo>
                    <a:pt x="21413" y="1358"/>
                    <a:pt x="21413" y="356"/>
                    <a:pt x="20598" y="77"/>
                  </a:cubicBezTo>
                  <a:cubicBezTo>
                    <a:pt x="19783" y="-201"/>
                    <a:pt x="18153" y="244"/>
                    <a:pt x="15300" y="1803"/>
                  </a:cubicBezTo>
                  <a:cubicBezTo>
                    <a:pt x="12447" y="3362"/>
                    <a:pt x="8371" y="6034"/>
                    <a:pt x="5315" y="8929"/>
                  </a:cubicBezTo>
                  <a:cubicBezTo>
                    <a:pt x="2258" y="11824"/>
                    <a:pt x="221" y="14941"/>
                    <a:pt x="17" y="17112"/>
                  </a:cubicBezTo>
                  <a:cubicBezTo>
                    <a:pt x="-187" y="19284"/>
                    <a:pt x="1443" y="20508"/>
                    <a:pt x="4500" y="20954"/>
                  </a:cubicBezTo>
                  <a:cubicBezTo>
                    <a:pt x="7556" y="21399"/>
                    <a:pt x="12039" y="21065"/>
                    <a:pt x="16522" y="207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0" name="Line"/>
            <p:cNvSpPr/>
            <p:nvPr/>
          </p:nvSpPr>
          <p:spPr>
            <a:xfrm>
              <a:off x="2096294" y="6954994"/>
              <a:ext cx="124090" cy="295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402" fill="norm" stroke="1" extrusionOk="0">
                  <a:moveTo>
                    <a:pt x="13043" y="4929"/>
                  </a:moveTo>
                  <a:cubicBezTo>
                    <a:pt x="10114" y="8453"/>
                    <a:pt x="7185" y="11976"/>
                    <a:pt x="5355" y="14427"/>
                  </a:cubicBezTo>
                  <a:cubicBezTo>
                    <a:pt x="3524" y="16878"/>
                    <a:pt x="2792" y="18257"/>
                    <a:pt x="2060" y="19406"/>
                  </a:cubicBezTo>
                  <a:cubicBezTo>
                    <a:pt x="1327" y="20555"/>
                    <a:pt x="595" y="21474"/>
                    <a:pt x="229" y="21397"/>
                  </a:cubicBezTo>
                  <a:cubicBezTo>
                    <a:pt x="-137" y="21321"/>
                    <a:pt x="-137" y="20248"/>
                    <a:pt x="778" y="17185"/>
                  </a:cubicBezTo>
                  <a:cubicBezTo>
                    <a:pt x="1694" y="14121"/>
                    <a:pt x="3524" y="9065"/>
                    <a:pt x="4805" y="6155"/>
                  </a:cubicBezTo>
                  <a:cubicBezTo>
                    <a:pt x="6087" y="3244"/>
                    <a:pt x="6819" y="2478"/>
                    <a:pt x="7917" y="1712"/>
                  </a:cubicBezTo>
                  <a:cubicBezTo>
                    <a:pt x="9016" y="946"/>
                    <a:pt x="10480" y="180"/>
                    <a:pt x="12127" y="27"/>
                  </a:cubicBezTo>
                  <a:cubicBezTo>
                    <a:pt x="13775" y="-126"/>
                    <a:pt x="15605" y="334"/>
                    <a:pt x="16887" y="2478"/>
                  </a:cubicBezTo>
                  <a:cubicBezTo>
                    <a:pt x="18168" y="4623"/>
                    <a:pt x="18900" y="8453"/>
                    <a:pt x="19449" y="11210"/>
                  </a:cubicBezTo>
                  <a:cubicBezTo>
                    <a:pt x="19999" y="13968"/>
                    <a:pt x="20365" y="15653"/>
                    <a:pt x="20731" y="16878"/>
                  </a:cubicBezTo>
                  <a:cubicBezTo>
                    <a:pt x="21097" y="18104"/>
                    <a:pt x="21463" y="18870"/>
                    <a:pt x="21463" y="19253"/>
                  </a:cubicBezTo>
                  <a:cubicBezTo>
                    <a:pt x="21463" y="19636"/>
                    <a:pt x="21097" y="19636"/>
                    <a:pt x="20731" y="196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1" name="Line"/>
            <p:cNvSpPr/>
            <p:nvPr/>
          </p:nvSpPr>
          <p:spPr>
            <a:xfrm>
              <a:off x="2127249" y="7118350"/>
              <a:ext cx="15240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2" name="Line"/>
            <p:cNvSpPr/>
            <p:nvPr/>
          </p:nvSpPr>
          <p:spPr>
            <a:xfrm>
              <a:off x="2378868" y="6989086"/>
              <a:ext cx="167482" cy="271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279" fill="norm" stroke="1" extrusionOk="0">
                  <a:moveTo>
                    <a:pt x="4354" y="7156"/>
                  </a:moveTo>
                  <a:cubicBezTo>
                    <a:pt x="3274" y="11310"/>
                    <a:pt x="2194" y="15464"/>
                    <a:pt x="1519" y="17956"/>
                  </a:cubicBezTo>
                  <a:cubicBezTo>
                    <a:pt x="844" y="20448"/>
                    <a:pt x="574" y="21279"/>
                    <a:pt x="439" y="21279"/>
                  </a:cubicBezTo>
                  <a:cubicBezTo>
                    <a:pt x="304" y="21279"/>
                    <a:pt x="304" y="20448"/>
                    <a:pt x="169" y="17374"/>
                  </a:cubicBezTo>
                  <a:cubicBezTo>
                    <a:pt x="34" y="14301"/>
                    <a:pt x="-236" y="8984"/>
                    <a:pt x="439" y="5577"/>
                  </a:cubicBezTo>
                  <a:cubicBezTo>
                    <a:pt x="1114" y="2171"/>
                    <a:pt x="2734" y="676"/>
                    <a:pt x="5029" y="177"/>
                  </a:cubicBezTo>
                  <a:cubicBezTo>
                    <a:pt x="7324" y="-321"/>
                    <a:pt x="10294" y="177"/>
                    <a:pt x="12859" y="2337"/>
                  </a:cubicBezTo>
                  <a:cubicBezTo>
                    <a:pt x="15424" y="4497"/>
                    <a:pt x="17584" y="8319"/>
                    <a:pt x="18934" y="10645"/>
                  </a:cubicBezTo>
                  <a:cubicBezTo>
                    <a:pt x="20284" y="12971"/>
                    <a:pt x="20824" y="13802"/>
                    <a:pt x="21364" y="146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3" name="Line"/>
            <p:cNvSpPr/>
            <p:nvPr/>
          </p:nvSpPr>
          <p:spPr>
            <a:xfrm>
              <a:off x="2705100" y="6919201"/>
              <a:ext cx="122187" cy="308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1" h="21397" fill="norm" stroke="1" extrusionOk="0">
                  <a:moveTo>
                    <a:pt x="7560" y="9858"/>
                  </a:moveTo>
                  <a:cubicBezTo>
                    <a:pt x="6840" y="13090"/>
                    <a:pt x="6120" y="16323"/>
                    <a:pt x="5760" y="18380"/>
                  </a:cubicBezTo>
                  <a:cubicBezTo>
                    <a:pt x="5400" y="20437"/>
                    <a:pt x="5400" y="21319"/>
                    <a:pt x="5040" y="21393"/>
                  </a:cubicBezTo>
                  <a:cubicBezTo>
                    <a:pt x="4680" y="21466"/>
                    <a:pt x="3960" y="20731"/>
                    <a:pt x="3060" y="18013"/>
                  </a:cubicBezTo>
                  <a:cubicBezTo>
                    <a:pt x="2160" y="15295"/>
                    <a:pt x="1080" y="10593"/>
                    <a:pt x="900" y="7507"/>
                  </a:cubicBezTo>
                  <a:cubicBezTo>
                    <a:pt x="720" y="4421"/>
                    <a:pt x="1440" y="2952"/>
                    <a:pt x="2340" y="1923"/>
                  </a:cubicBezTo>
                  <a:cubicBezTo>
                    <a:pt x="3240" y="895"/>
                    <a:pt x="4320" y="307"/>
                    <a:pt x="5760" y="86"/>
                  </a:cubicBezTo>
                  <a:cubicBezTo>
                    <a:pt x="7200" y="-134"/>
                    <a:pt x="9000" y="13"/>
                    <a:pt x="11160" y="1188"/>
                  </a:cubicBezTo>
                  <a:cubicBezTo>
                    <a:pt x="13320" y="2364"/>
                    <a:pt x="15840" y="4568"/>
                    <a:pt x="16920" y="6037"/>
                  </a:cubicBezTo>
                  <a:cubicBezTo>
                    <a:pt x="18000" y="7507"/>
                    <a:pt x="17640" y="8242"/>
                    <a:pt x="16740" y="8829"/>
                  </a:cubicBezTo>
                  <a:cubicBezTo>
                    <a:pt x="15840" y="9417"/>
                    <a:pt x="14400" y="9858"/>
                    <a:pt x="12780" y="10225"/>
                  </a:cubicBezTo>
                  <a:cubicBezTo>
                    <a:pt x="11160" y="10593"/>
                    <a:pt x="9360" y="10886"/>
                    <a:pt x="9360" y="10960"/>
                  </a:cubicBezTo>
                  <a:cubicBezTo>
                    <a:pt x="9360" y="11033"/>
                    <a:pt x="11160" y="10886"/>
                    <a:pt x="13140" y="10886"/>
                  </a:cubicBezTo>
                  <a:cubicBezTo>
                    <a:pt x="15120" y="10886"/>
                    <a:pt x="17280" y="11033"/>
                    <a:pt x="18900" y="11988"/>
                  </a:cubicBezTo>
                  <a:cubicBezTo>
                    <a:pt x="20520" y="12944"/>
                    <a:pt x="21600" y="14707"/>
                    <a:pt x="19980" y="16176"/>
                  </a:cubicBezTo>
                  <a:cubicBezTo>
                    <a:pt x="18360" y="17646"/>
                    <a:pt x="14040" y="18821"/>
                    <a:pt x="10260" y="19262"/>
                  </a:cubicBezTo>
                  <a:cubicBezTo>
                    <a:pt x="6480" y="19703"/>
                    <a:pt x="3240" y="19409"/>
                    <a:pt x="0" y="191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4" name="Line"/>
            <p:cNvSpPr/>
            <p:nvPr/>
          </p:nvSpPr>
          <p:spPr>
            <a:xfrm>
              <a:off x="3575049" y="6838949"/>
              <a:ext cx="151242" cy="443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554" fill="norm" stroke="1" extrusionOk="0">
                  <a:moveTo>
                    <a:pt x="0" y="0"/>
                  </a:moveTo>
                  <a:cubicBezTo>
                    <a:pt x="5100" y="2469"/>
                    <a:pt x="10200" y="4937"/>
                    <a:pt x="13800" y="7509"/>
                  </a:cubicBezTo>
                  <a:cubicBezTo>
                    <a:pt x="17400" y="10080"/>
                    <a:pt x="19500" y="12754"/>
                    <a:pt x="20550" y="14760"/>
                  </a:cubicBezTo>
                  <a:cubicBezTo>
                    <a:pt x="21600" y="16766"/>
                    <a:pt x="21600" y="18103"/>
                    <a:pt x="21150" y="19029"/>
                  </a:cubicBezTo>
                  <a:cubicBezTo>
                    <a:pt x="20700" y="19954"/>
                    <a:pt x="19800" y="20469"/>
                    <a:pt x="18450" y="20829"/>
                  </a:cubicBezTo>
                  <a:cubicBezTo>
                    <a:pt x="17100" y="21189"/>
                    <a:pt x="15300" y="21394"/>
                    <a:pt x="13650" y="21497"/>
                  </a:cubicBezTo>
                  <a:cubicBezTo>
                    <a:pt x="12000" y="21600"/>
                    <a:pt x="10500" y="21600"/>
                    <a:pt x="9450" y="21189"/>
                  </a:cubicBezTo>
                  <a:cubicBezTo>
                    <a:pt x="8400" y="20777"/>
                    <a:pt x="7800" y="19954"/>
                    <a:pt x="7200" y="191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5" name="Line"/>
            <p:cNvSpPr/>
            <p:nvPr/>
          </p:nvSpPr>
          <p:spPr>
            <a:xfrm>
              <a:off x="4121150" y="7042150"/>
              <a:ext cx="222250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54" y="21600"/>
                    <a:pt x="11109" y="21600"/>
                    <a:pt x="14709" y="18000"/>
                  </a:cubicBezTo>
                  <a:cubicBezTo>
                    <a:pt x="18309" y="14400"/>
                    <a:pt x="19954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6" name="Line"/>
            <p:cNvSpPr/>
            <p:nvPr/>
          </p:nvSpPr>
          <p:spPr>
            <a:xfrm>
              <a:off x="4171950" y="7162800"/>
              <a:ext cx="209550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45" y="18000"/>
                    <a:pt x="8291" y="14400"/>
                    <a:pt x="11891" y="10800"/>
                  </a:cubicBezTo>
                  <a:cubicBezTo>
                    <a:pt x="15491" y="7200"/>
                    <a:pt x="18545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7" name="Line"/>
            <p:cNvSpPr/>
            <p:nvPr/>
          </p:nvSpPr>
          <p:spPr>
            <a:xfrm>
              <a:off x="4902670" y="6783916"/>
              <a:ext cx="105759" cy="468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1555" fill="norm" stroke="1" extrusionOk="0">
                  <a:moveTo>
                    <a:pt x="2447" y="8076"/>
                  </a:moveTo>
                  <a:cubicBezTo>
                    <a:pt x="2447" y="11481"/>
                    <a:pt x="2447" y="14886"/>
                    <a:pt x="2447" y="16978"/>
                  </a:cubicBezTo>
                  <a:cubicBezTo>
                    <a:pt x="2447" y="19070"/>
                    <a:pt x="2447" y="19849"/>
                    <a:pt x="2235" y="20481"/>
                  </a:cubicBezTo>
                  <a:cubicBezTo>
                    <a:pt x="2024" y="21114"/>
                    <a:pt x="1600" y="21600"/>
                    <a:pt x="1177" y="21551"/>
                  </a:cubicBezTo>
                  <a:cubicBezTo>
                    <a:pt x="753" y="21503"/>
                    <a:pt x="330" y="20919"/>
                    <a:pt x="118" y="18876"/>
                  </a:cubicBezTo>
                  <a:cubicBezTo>
                    <a:pt x="-94" y="16832"/>
                    <a:pt x="-94" y="13330"/>
                    <a:pt x="753" y="10314"/>
                  </a:cubicBezTo>
                  <a:cubicBezTo>
                    <a:pt x="1600" y="7297"/>
                    <a:pt x="3294" y="4768"/>
                    <a:pt x="4565" y="3259"/>
                  </a:cubicBezTo>
                  <a:cubicBezTo>
                    <a:pt x="5835" y="1751"/>
                    <a:pt x="6682" y="1265"/>
                    <a:pt x="7741" y="827"/>
                  </a:cubicBezTo>
                  <a:cubicBezTo>
                    <a:pt x="8800" y="389"/>
                    <a:pt x="10071" y="0"/>
                    <a:pt x="11553" y="0"/>
                  </a:cubicBezTo>
                  <a:cubicBezTo>
                    <a:pt x="13035" y="0"/>
                    <a:pt x="14730" y="389"/>
                    <a:pt x="16635" y="1265"/>
                  </a:cubicBezTo>
                  <a:cubicBezTo>
                    <a:pt x="18541" y="2141"/>
                    <a:pt x="20659" y="3503"/>
                    <a:pt x="21082" y="4719"/>
                  </a:cubicBezTo>
                  <a:cubicBezTo>
                    <a:pt x="21506" y="5935"/>
                    <a:pt x="20235" y="7005"/>
                    <a:pt x="17059" y="7978"/>
                  </a:cubicBezTo>
                  <a:cubicBezTo>
                    <a:pt x="13882" y="8951"/>
                    <a:pt x="8800" y="9827"/>
                    <a:pt x="3718" y="107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8" name="Line"/>
            <p:cNvSpPr/>
            <p:nvPr/>
          </p:nvSpPr>
          <p:spPr>
            <a:xfrm>
              <a:off x="4978400" y="6991350"/>
              <a:ext cx="203200" cy="224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1" fill="norm" stroke="1" extrusionOk="0">
                  <a:moveTo>
                    <a:pt x="0" y="4845"/>
                  </a:moveTo>
                  <a:cubicBezTo>
                    <a:pt x="900" y="4239"/>
                    <a:pt x="1800" y="3634"/>
                    <a:pt x="2812" y="3432"/>
                  </a:cubicBezTo>
                  <a:cubicBezTo>
                    <a:pt x="3825" y="3230"/>
                    <a:pt x="4950" y="3432"/>
                    <a:pt x="6412" y="5955"/>
                  </a:cubicBezTo>
                  <a:cubicBezTo>
                    <a:pt x="7875" y="8479"/>
                    <a:pt x="9675" y="13323"/>
                    <a:pt x="10350" y="16250"/>
                  </a:cubicBezTo>
                  <a:cubicBezTo>
                    <a:pt x="11025" y="19178"/>
                    <a:pt x="10575" y="20187"/>
                    <a:pt x="9788" y="20793"/>
                  </a:cubicBezTo>
                  <a:cubicBezTo>
                    <a:pt x="9000" y="21398"/>
                    <a:pt x="7875" y="21600"/>
                    <a:pt x="6975" y="21095"/>
                  </a:cubicBezTo>
                  <a:cubicBezTo>
                    <a:pt x="6075" y="20591"/>
                    <a:pt x="5400" y="19379"/>
                    <a:pt x="5850" y="16553"/>
                  </a:cubicBezTo>
                  <a:cubicBezTo>
                    <a:pt x="6300" y="13727"/>
                    <a:pt x="7875" y="9286"/>
                    <a:pt x="10687" y="6258"/>
                  </a:cubicBezTo>
                  <a:cubicBezTo>
                    <a:pt x="13500" y="3230"/>
                    <a:pt x="17550" y="161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9" name="Line"/>
            <p:cNvSpPr/>
            <p:nvPr/>
          </p:nvSpPr>
          <p:spPr>
            <a:xfrm>
              <a:off x="5372157" y="6821121"/>
              <a:ext cx="120593" cy="398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7" h="21421" fill="norm" stroke="1" extrusionOk="0">
                  <a:moveTo>
                    <a:pt x="21217" y="2322"/>
                  </a:moveTo>
                  <a:cubicBezTo>
                    <a:pt x="20845" y="1299"/>
                    <a:pt x="20472" y="276"/>
                    <a:pt x="19169" y="48"/>
                  </a:cubicBezTo>
                  <a:cubicBezTo>
                    <a:pt x="17865" y="-179"/>
                    <a:pt x="15631" y="389"/>
                    <a:pt x="12465" y="1981"/>
                  </a:cubicBezTo>
                  <a:cubicBezTo>
                    <a:pt x="9300" y="3573"/>
                    <a:pt x="5203" y="6187"/>
                    <a:pt x="2783" y="8802"/>
                  </a:cubicBezTo>
                  <a:cubicBezTo>
                    <a:pt x="362" y="11417"/>
                    <a:pt x="-383" y="14032"/>
                    <a:pt x="176" y="16021"/>
                  </a:cubicBezTo>
                  <a:cubicBezTo>
                    <a:pt x="734" y="18010"/>
                    <a:pt x="2596" y="19375"/>
                    <a:pt x="5576" y="20170"/>
                  </a:cubicBezTo>
                  <a:cubicBezTo>
                    <a:pt x="8555" y="20966"/>
                    <a:pt x="12651" y="21194"/>
                    <a:pt x="16748" y="214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0" name="Line"/>
            <p:cNvSpPr/>
            <p:nvPr/>
          </p:nvSpPr>
          <p:spPr>
            <a:xfrm>
              <a:off x="5588557" y="6839625"/>
              <a:ext cx="177243" cy="318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413" fill="norm" stroke="1" extrusionOk="0">
                  <a:moveTo>
                    <a:pt x="8418" y="7629"/>
                  </a:moveTo>
                  <a:cubicBezTo>
                    <a:pt x="7389" y="8055"/>
                    <a:pt x="6361" y="8481"/>
                    <a:pt x="5075" y="10542"/>
                  </a:cubicBezTo>
                  <a:cubicBezTo>
                    <a:pt x="3789" y="12602"/>
                    <a:pt x="2246" y="16297"/>
                    <a:pt x="1346" y="18500"/>
                  </a:cubicBezTo>
                  <a:cubicBezTo>
                    <a:pt x="446" y="20702"/>
                    <a:pt x="189" y="21413"/>
                    <a:pt x="61" y="21413"/>
                  </a:cubicBezTo>
                  <a:cubicBezTo>
                    <a:pt x="-68" y="21413"/>
                    <a:pt x="-68" y="20702"/>
                    <a:pt x="832" y="18571"/>
                  </a:cubicBezTo>
                  <a:cubicBezTo>
                    <a:pt x="1732" y="16439"/>
                    <a:pt x="3532" y="12887"/>
                    <a:pt x="5975" y="9618"/>
                  </a:cubicBezTo>
                  <a:cubicBezTo>
                    <a:pt x="8418" y="6350"/>
                    <a:pt x="11503" y="3366"/>
                    <a:pt x="13689" y="1731"/>
                  </a:cubicBezTo>
                  <a:cubicBezTo>
                    <a:pt x="15875" y="97"/>
                    <a:pt x="17161" y="-187"/>
                    <a:pt x="18061" y="97"/>
                  </a:cubicBezTo>
                  <a:cubicBezTo>
                    <a:pt x="18961" y="381"/>
                    <a:pt x="19475" y="1234"/>
                    <a:pt x="19861" y="3650"/>
                  </a:cubicBezTo>
                  <a:cubicBezTo>
                    <a:pt x="20246" y="6066"/>
                    <a:pt x="20503" y="10045"/>
                    <a:pt x="20761" y="12816"/>
                  </a:cubicBezTo>
                  <a:cubicBezTo>
                    <a:pt x="21018" y="15587"/>
                    <a:pt x="21275" y="17150"/>
                    <a:pt x="21532" y="187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1" name="Line"/>
            <p:cNvSpPr/>
            <p:nvPr/>
          </p:nvSpPr>
          <p:spPr>
            <a:xfrm>
              <a:off x="5645149" y="6997700"/>
              <a:ext cx="171451" cy="57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00" y="16000"/>
                    <a:pt x="11200" y="10400"/>
                    <a:pt x="14800" y="6800"/>
                  </a:cubicBezTo>
                  <a:cubicBezTo>
                    <a:pt x="18400" y="3200"/>
                    <a:pt x="20000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2" name="Line"/>
            <p:cNvSpPr/>
            <p:nvPr/>
          </p:nvSpPr>
          <p:spPr>
            <a:xfrm>
              <a:off x="6400800" y="6829797"/>
              <a:ext cx="137584" cy="340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9" fill="norm" stroke="1" extrusionOk="0">
                  <a:moveTo>
                    <a:pt x="0" y="970"/>
                  </a:moveTo>
                  <a:cubicBezTo>
                    <a:pt x="1329" y="573"/>
                    <a:pt x="2658" y="175"/>
                    <a:pt x="4154" y="43"/>
                  </a:cubicBezTo>
                  <a:cubicBezTo>
                    <a:pt x="5649" y="-90"/>
                    <a:pt x="7311" y="43"/>
                    <a:pt x="9471" y="1036"/>
                  </a:cubicBezTo>
                  <a:cubicBezTo>
                    <a:pt x="11631" y="2030"/>
                    <a:pt x="14289" y="3885"/>
                    <a:pt x="16782" y="6470"/>
                  </a:cubicBezTo>
                  <a:cubicBezTo>
                    <a:pt x="19274" y="9054"/>
                    <a:pt x="21600" y="12366"/>
                    <a:pt x="21600" y="15017"/>
                  </a:cubicBezTo>
                  <a:cubicBezTo>
                    <a:pt x="21600" y="17667"/>
                    <a:pt x="19274" y="19655"/>
                    <a:pt x="15951" y="20582"/>
                  </a:cubicBezTo>
                  <a:cubicBezTo>
                    <a:pt x="12628" y="21510"/>
                    <a:pt x="8308" y="21377"/>
                    <a:pt x="3988" y="212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3" name="Line"/>
            <p:cNvSpPr/>
            <p:nvPr/>
          </p:nvSpPr>
          <p:spPr>
            <a:xfrm>
              <a:off x="6794500" y="7080250"/>
              <a:ext cx="25400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4" name="Line"/>
            <p:cNvSpPr/>
            <p:nvPr/>
          </p:nvSpPr>
          <p:spPr>
            <a:xfrm>
              <a:off x="7162800" y="6659799"/>
              <a:ext cx="138229" cy="517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4" h="21480" fill="norm" stroke="1" extrusionOk="0">
                  <a:moveTo>
                    <a:pt x="0" y="11646"/>
                  </a:moveTo>
                  <a:cubicBezTo>
                    <a:pt x="967" y="14104"/>
                    <a:pt x="1934" y="16563"/>
                    <a:pt x="2418" y="18056"/>
                  </a:cubicBezTo>
                  <a:cubicBezTo>
                    <a:pt x="2901" y="19548"/>
                    <a:pt x="2901" y="20075"/>
                    <a:pt x="2740" y="20558"/>
                  </a:cubicBezTo>
                  <a:cubicBezTo>
                    <a:pt x="2579" y="21041"/>
                    <a:pt x="2257" y="21480"/>
                    <a:pt x="1934" y="21480"/>
                  </a:cubicBezTo>
                  <a:cubicBezTo>
                    <a:pt x="1612" y="21480"/>
                    <a:pt x="1290" y="21041"/>
                    <a:pt x="1128" y="19241"/>
                  </a:cubicBezTo>
                  <a:cubicBezTo>
                    <a:pt x="967" y="17441"/>
                    <a:pt x="967" y="14280"/>
                    <a:pt x="1612" y="11382"/>
                  </a:cubicBezTo>
                  <a:cubicBezTo>
                    <a:pt x="2257" y="8485"/>
                    <a:pt x="3546" y="5851"/>
                    <a:pt x="4513" y="4270"/>
                  </a:cubicBezTo>
                  <a:cubicBezTo>
                    <a:pt x="5481" y="2690"/>
                    <a:pt x="6125" y="2163"/>
                    <a:pt x="6931" y="1592"/>
                  </a:cubicBezTo>
                  <a:cubicBezTo>
                    <a:pt x="7737" y="1021"/>
                    <a:pt x="8704" y="407"/>
                    <a:pt x="9994" y="143"/>
                  </a:cubicBezTo>
                  <a:cubicBezTo>
                    <a:pt x="11284" y="-120"/>
                    <a:pt x="12896" y="-32"/>
                    <a:pt x="14669" y="495"/>
                  </a:cubicBezTo>
                  <a:cubicBezTo>
                    <a:pt x="16442" y="1021"/>
                    <a:pt x="18376" y="1987"/>
                    <a:pt x="19666" y="3217"/>
                  </a:cubicBezTo>
                  <a:cubicBezTo>
                    <a:pt x="20955" y="4446"/>
                    <a:pt x="21600" y="5939"/>
                    <a:pt x="20472" y="7080"/>
                  </a:cubicBezTo>
                  <a:cubicBezTo>
                    <a:pt x="19343" y="8221"/>
                    <a:pt x="16442" y="9012"/>
                    <a:pt x="13379" y="9451"/>
                  </a:cubicBezTo>
                  <a:cubicBezTo>
                    <a:pt x="10316" y="9890"/>
                    <a:pt x="7093" y="9978"/>
                    <a:pt x="3869" y="100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5" name="Line"/>
            <p:cNvSpPr/>
            <p:nvPr/>
          </p:nvSpPr>
          <p:spPr>
            <a:xfrm>
              <a:off x="7302500" y="6896100"/>
              <a:ext cx="184150" cy="214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8" fill="norm" stroke="1" extrusionOk="0">
                  <a:moveTo>
                    <a:pt x="0" y="3176"/>
                  </a:moveTo>
                  <a:cubicBezTo>
                    <a:pt x="2979" y="7200"/>
                    <a:pt x="5959" y="11224"/>
                    <a:pt x="7448" y="13765"/>
                  </a:cubicBezTo>
                  <a:cubicBezTo>
                    <a:pt x="8938" y="16306"/>
                    <a:pt x="8938" y="17365"/>
                    <a:pt x="8814" y="18424"/>
                  </a:cubicBezTo>
                  <a:cubicBezTo>
                    <a:pt x="8690" y="19482"/>
                    <a:pt x="8441" y="20541"/>
                    <a:pt x="7697" y="21071"/>
                  </a:cubicBezTo>
                  <a:cubicBezTo>
                    <a:pt x="6952" y="21600"/>
                    <a:pt x="5710" y="21600"/>
                    <a:pt x="4717" y="21071"/>
                  </a:cubicBezTo>
                  <a:cubicBezTo>
                    <a:pt x="3724" y="20541"/>
                    <a:pt x="2979" y="19482"/>
                    <a:pt x="3103" y="16729"/>
                  </a:cubicBezTo>
                  <a:cubicBezTo>
                    <a:pt x="3228" y="13976"/>
                    <a:pt x="4221" y="9529"/>
                    <a:pt x="7448" y="6459"/>
                  </a:cubicBezTo>
                  <a:cubicBezTo>
                    <a:pt x="10676" y="3388"/>
                    <a:pt x="16138" y="169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6" name="Line"/>
            <p:cNvSpPr/>
            <p:nvPr/>
          </p:nvSpPr>
          <p:spPr>
            <a:xfrm>
              <a:off x="7707193" y="6737871"/>
              <a:ext cx="116007" cy="380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9" h="21451" fill="norm" stroke="1" extrusionOk="0">
                  <a:moveTo>
                    <a:pt x="15085" y="5699"/>
                  </a:moveTo>
                  <a:cubicBezTo>
                    <a:pt x="15085" y="4505"/>
                    <a:pt x="15085" y="3312"/>
                    <a:pt x="15464" y="2238"/>
                  </a:cubicBezTo>
                  <a:cubicBezTo>
                    <a:pt x="15843" y="1164"/>
                    <a:pt x="16601" y="209"/>
                    <a:pt x="16222" y="30"/>
                  </a:cubicBezTo>
                  <a:cubicBezTo>
                    <a:pt x="15843" y="-149"/>
                    <a:pt x="14327" y="448"/>
                    <a:pt x="11674" y="2297"/>
                  </a:cubicBezTo>
                  <a:cubicBezTo>
                    <a:pt x="9022" y="4147"/>
                    <a:pt x="5232" y="7250"/>
                    <a:pt x="2769" y="9995"/>
                  </a:cubicBezTo>
                  <a:cubicBezTo>
                    <a:pt x="306" y="12739"/>
                    <a:pt x="-831" y="15126"/>
                    <a:pt x="685" y="16976"/>
                  </a:cubicBezTo>
                  <a:cubicBezTo>
                    <a:pt x="2201" y="18826"/>
                    <a:pt x="6369" y="20138"/>
                    <a:pt x="10158" y="20795"/>
                  </a:cubicBezTo>
                  <a:cubicBezTo>
                    <a:pt x="13948" y="21451"/>
                    <a:pt x="17358" y="21451"/>
                    <a:pt x="20769" y="214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7" name="Line"/>
            <p:cNvSpPr/>
            <p:nvPr/>
          </p:nvSpPr>
          <p:spPr>
            <a:xfrm>
              <a:off x="7941221" y="6720416"/>
              <a:ext cx="128877" cy="314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9" h="21542" fill="norm" stroke="1" extrusionOk="0">
                  <a:moveTo>
                    <a:pt x="2444" y="12032"/>
                  </a:moveTo>
                  <a:cubicBezTo>
                    <a:pt x="1769" y="15801"/>
                    <a:pt x="1094" y="19570"/>
                    <a:pt x="588" y="19426"/>
                  </a:cubicBezTo>
                  <a:cubicBezTo>
                    <a:pt x="81" y="19281"/>
                    <a:pt x="-256" y="15221"/>
                    <a:pt x="250" y="11525"/>
                  </a:cubicBezTo>
                  <a:cubicBezTo>
                    <a:pt x="756" y="7828"/>
                    <a:pt x="2106" y="4494"/>
                    <a:pt x="3288" y="2537"/>
                  </a:cubicBezTo>
                  <a:cubicBezTo>
                    <a:pt x="4469" y="580"/>
                    <a:pt x="5481" y="0"/>
                    <a:pt x="6494" y="0"/>
                  </a:cubicBezTo>
                  <a:cubicBezTo>
                    <a:pt x="7507" y="0"/>
                    <a:pt x="8519" y="580"/>
                    <a:pt x="9532" y="2030"/>
                  </a:cubicBezTo>
                  <a:cubicBezTo>
                    <a:pt x="10544" y="3479"/>
                    <a:pt x="11557" y="5799"/>
                    <a:pt x="12063" y="7321"/>
                  </a:cubicBezTo>
                  <a:cubicBezTo>
                    <a:pt x="12569" y="8843"/>
                    <a:pt x="12569" y="9568"/>
                    <a:pt x="11894" y="10365"/>
                  </a:cubicBezTo>
                  <a:cubicBezTo>
                    <a:pt x="11219" y="11162"/>
                    <a:pt x="9869" y="12032"/>
                    <a:pt x="10038" y="12322"/>
                  </a:cubicBezTo>
                  <a:cubicBezTo>
                    <a:pt x="10207" y="12612"/>
                    <a:pt x="11894" y="12322"/>
                    <a:pt x="13582" y="12395"/>
                  </a:cubicBezTo>
                  <a:cubicBezTo>
                    <a:pt x="15269" y="12467"/>
                    <a:pt x="16957" y="12902"/>
                    <a:pt x="18475" y="14062"/>
                  </a:cubicBezTo>
                  <a:cubicBezTo>
                    <a:pt x="19994" y="15221"/>
                    <a:pt x="21344" y="17106"/>
                    <a:pt x="19994" y="18483"/>
                  </a:cubicBezTo>
                  <a:cubicBezTo>
                    <a:pt x="18644" y="19860"/>
                    <a:pt x="14594" y="20730"/>
                    <a:pt x="11725" y="21165"/>
                  </a:cubicBezTo>
                  <a:cubicBezTo>
                    <a:pt x="8856" y="21600"/>
                    <a:pt x="7169" y="21600"/>
                    <a:pt x="5313" y="21455"/>
                  </a:cubicBezTo>
                  <a:cubicBezTo>
                    <a:pt x="3456" y="21310"/>
                    <a:pt x="1431" y="21020"/>
                    <a:pt x="925" y="20295"/>
                  </a:cubicBezTo>
                  <a:cubicBezTo>
                    <a:pt x="419" y="19570"/>
                    <a:pt x="1431" y="18411"/>
                    <a:pt x="2444" y="172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8" name="Line"/>
            <p:cNvSpPr/>
            <p:nvPr/>
          </p:nvSpPr>
          <p:spPr>
            <a:xfrm>
              <a:off x="8176355" y="6667500"/>
              <a:ext cx="59595" cy="406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0" h="21600" fill="norm" stroke="1" extrusionOk="0">
                  <a:moveTo>
                    <a:pt x="20970" y="0"/>
                  </a:moveTo>
                  <a:cubicBezTo>
                    <a:pt x="17246" y="3038"/>
                    <a:pt x="13522" y="6075"/>
                    <a:pt x="9798" y="9337"/>
                  </a:cubicBezTo>
                  <a:cubicBezTo>
                    <a:pt x="6073" y="12600"/>
                    <a:pt x="2349" y="16088"/>
                    <a:pt x="860" y="18169"/>
                  </a:cubicBezTo>
                  <a:cubicBezTo>
                    <a:pt x="-630" y="20250"/>
                    <a:pt x="115" y="20925"/>
                    <a:pt x="8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9" name="Line"/>
            <p:cNvSpPr/>
            <p:nvPr/>
          </p:nvSpPr>
          <p:spPr>
            <a:xfrm>
              <a:off x="8268233" y="6716174"/>
              <a:ext cx="119754" cy="301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381" fill="norm" stroke="1" extrusionOk="0">
                  <a:moveTo>
                    <a:pt x="5588" y="8251"/>
                  </a:moveTo>
                  <a:cubicBezTo>
                    <a:pt x="4072" y="12151"/>
                    <a:pt x="2557" y="16051"/>
                    <a:pt x="1609" y="18376"/>
                  </a:cubicBezTo>
                  <a:cubicBezTo>
                    <a:pt x="662" y="20701"/>
                    <a:pt x="283" y="21451"/>
                    <a:pt x="93" y="21376"/>
                  </a:cubicBezTo>
                  <a:cubicBezTo>
                    <a:pt x="-96" y="21301"/>
                    <a:pt x="-96" y="20401"/>
                    <a:pt x="1041" y="17476"/>
                  </a:cubicBezTo>
                  <a:cubicBezTo>
                    <a:pt x="2178" y="14551"/>
                    <a:pt x="4451" y="9601"/>
                    <a:pt x="6157" y="6601"/>
                  </a:cubicBezTo>
                  <a:cubicBezTo>
                    <a:pt x="7862" y="3601"/>
                    <a:pt x="8999" y="2551"/>
                    <a:pt x="10136" y="1726"/>
                  </a:cubicBezTo>
                  <a:cubicBezTo>
                    <a:pt x="11272" y="901"/>
                    <a:pt x="12409" y="301"/>
                    <a:pt x="13925" y="76"/>
                  </a:cubicBezTo>
                  <a:cubicBezTo>
                    <a:pt x="15441" y="-149"/>
                    <a:pt x="17336" y="1"/>
                    <a:pt x="18662" y="2326"/>
                  </a:cubicBezTo>
                  <a:cubicBezTo>
                    <a:pt x="19988" y="4651"/>
                    <a:pt x="20746" y="9151"/>
                    <a:pt x="21125" y="11776"/>
                  </a:cubicBezTo>
                  <a:cubicBezTo>
                    <a:pt x="21504" y="14401"/>
                    <a:pt x="21504" y="15151"/>
                    <a:pt x="21315" y="15601"/>
                  </a:cubicBezTo>
                  <a:cubicBezTo>
                    <a:pt x="21125" y="16051"/>
                    <a:pt x="20746" y="16201"/>
                    <a:pt x="20367" y="163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0" name="Line"/>
            <p:cNvSpPr/>
            <p:nvPr/>
          </p:nvSpPr>
          <p:spPr>
            <a:xfrm>
              <a:off x="8274050" y="6864350"/>
              <a:ext cx="158750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1" name="Line"/>
            <p:cNvSpPr/>
            <p:nvPr/>
          </p:nvSpPr>
          <p:spPr>
            <a:xfrm>
              <a:off x="8769350" y="6629400"/>
              <a:ext cx="185941" cy="431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1" h="21600" fill="norm" stroke="1" extrusionOk="0">
                  <a:moveTo>
                    <a:pt x="10681" y="0"/>
                  </a:moveTo>
                  <a:cubicBezTo>
                    <a:pt x="14004" y="2329"/>
                    <a:pt x="17327" y="4659"/>
                    <a:pt x="19226" y="7094"/>
                  </a:cubicBezTo>
                  <a:cubicBezTo>
                    <a:pt x="21125" y="9529"/>
                    <a:pt x="21600" y="12071"/>
                    <a:pt x="19345" y="14347"/>
                  </a:cubicBezTo>
                  <a:cubicBezTo>
                    <a:pt x="17090" y="16624"/>
                    <a:pt x="12105" y="18635"/>
                    <a:pt x="8426" y="19800"/>
                  </a:cubicBezTo>
                  <a:cubicBezTo>
                    <a:pt x="4747" y="20965"/>
                    <a:pt x="2374" y="212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2" name="Line"/>
            <p:cNvSpPr/>
            <p:nvPr/>
          </p:nvSpPr>
          <p:spPr>
            <a:xfrm>
              <a:off x="3114856" y="6648450"/>
              <a:ext cx="53369" cy="775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6" h="21573" fill="norm" stroke="1" extrusionOk="0">
                  <a:moveTo>
                    <a:pt x="1175" y="0"/>
                  </a:moveTo>
                  <a:cubicBezTo>
                    <a:pt x="344" y="2178"/>
                    <a:pt x="-487" y="4355"/>
                    <a:pt x="344" y="6356"/>
                  </a:cubicBezTo>
                  <a:cubicBezTo>
                    <a:pt x="1175" y="8357"/>
                    <a:pt x="3667" y="10182"/>
                    <a:pt x="6159" y="12007"/>
                  </a:cubicBezTo>
                  <a:cubicBezTo>
                    <a:pt x="8651" y="13831"/>
                    <a:pt x="11144" y="15656"/>
                    <a:pt x="13636" y="17156"/>
                  </a:cubicBezTo>
                  <a:cubicBezTo>
                    <a:pt x="16128" y="18657"/>
                    <a:pt x="18621" y="19834"/>
                    <a:pt x="19867" y="20570"/>
                  </a:cubicBezTo>
                  <a:cubicBezTo>
                    <a:pt x="21113" y="21306"/>
                    <a:pt x="21113" y="21600"/>
                    <a:pt x="20698" y="21571"/>
                  </a:cubicBezTo>
                  <a:cubicBezTo>
                    <a:pt x="20282" y="21541"/>
                    <a:pt x="19451" y="21188"/>
                    <a:pt x="18621" y="208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3" name="Line"/>
            <p:cNvSpPr/>
            <p:nvPr/>
          </p:nvSpPr>
          <p:spPr>
            <a:xfrm>
              <a:off x="3252919" y="7006150"/>
              <a:ext cx="201481" cy="207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0970" fill="norm" stroke="1" extrusionOk="0">
                  <a:moveTo>
                    <a:pt x="11967" y="6845"/>
                  </a:moveTo>
                  <a:cubicBezTo>
                    <a:pt x="11967" y="5776"/>
                    <a:pt x="11967" y="4707"/>
                    <a:pt x="11967" y="3531"/>
                  </a:cubicBezTo>
                  <a:cubicBezTo>
                    <a:pt x="11967" y="2354"/>
                    <a:pt x="11967" y="1071"/>
                    <a:pt x="11405" y="430"/>
                  </a:cubicBezTo>
                  <a:cubicBezTo>
                    <a:pt x="10842" y="-212"/>
                    <a:pt x="9717" y="-212"/>
                    <a:pt x="7917" y="964"/>
                  </a:cubicBezTo>
                  <a:cubicBezTo>
                    <a:pt x="6117" y="2140"/>
                    <a:pt x="3642" y="4493"/>
                    <a:pt x="2067" y="7166"/>
                  </a:cubicBezTo>
                  <a:cubicBezTo>
                    <a:pt x="492" y="9839"/>
                    <a:pt x="-183" y="12834"/>
                    <a:pt x="42" y="15400"/>
                  </a:cubicBezTo>
                  <a:cubicBezTo>
                    <a:pt x="267" y="17966"/>
                    <a:pt x="1392" y="20105"/>
                    <a:pt x="5105" y="20746"/>
                  </a:cubicBezTo>
                  <a:cubicBezTo>
                    <a:pt x="8817" y="21388"/>
                    <a:pt x="15117" y="20533"/>
                    <a:pt x="21417" y="196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4" name="Line"/>
            <p:cNvSpPr/>
            <p:nvPr/>
          </p:nvSpPr>
          <p:spPr>
            <a:xfrm>
              <a:off x="6022715" y="6673850"/>
              <a:ext cx="41535" cy="596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3" h="21525" fill="norm" stroke="1" extrusionOk="0">
                  <a:moveTo>
                    <a:pt x="17953" y="0"/>
                  </a:moveTo>
                  <a:cubicBezTo>
                    <a:pt x="12553" y="1908"/>
                    <a:pt x="7153" y="3816"/>
                    <a:pt x="3913" y="6220"/>
                  </a:cubicBezTo>
                  <a:cubicBezTo>
                    <a:pt x="673" y="8625"/>
                    <a:pt x="-407" y="11525"/>
                    <a:pt x="133" y="14006"/>
                  </a:cubicBezTo>
                  <a:cubicBezTo>
                    <a:pt x="673" y="16486"/>
                    <a:pt x="2833" y="18547"/>
                    <a:pt x="4453" y="19768"/>
                  </a:cubicBezTo>
                  <a:cubicBezTo>
                    <a:pt x="6073" y="20989"/>
                    <a:pt x="7153" y="21371"/>
                    <a:pt x="9853" y="21486"/>
                  </a:cubicBezTo>
                  <a:cubicBezTo>
                    <a:pt x="12553" y="21600"/>
                    <a:pt x="16873" y="21447"/>
                    <a:pt x="21193" y="212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5" name="Line"/>
            <p:cNvSpPr/>
            <p:nvPr/>
          </p:nvSpPr>
          <p:spPr>
            <a:xfrm>
              <a:off x="6053033" y="6958854"/>
              <a:ext cx="239817" cy="203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237" fill="norm" stroke="1" extrusionOk="0">
                  <a:moveTo>
                    <a:pt x="15214" y="4706"/>
                  </a:moveTo>
                  <a:cubicBezTo>
                    <a:pt x="14646" y="2943"/>
                    <a:pt x="14078" y="1180"/>
                    <a:pt x="13320" y="408"/>
                  </a:cubicBezTo>
                  <a:cubicBezTo>
                    <a:pt x="12562" y="-363"/>
                    <a:pt x="11614" y="-143"/>
                    <a:pt x="9625" y="1951"/>
                  </a:cubicBezTo>
                  <a:cubicBezTo>
                    <a:pt x="7635" y="4045"/>
                    <a:pt x="4604" y="8013"/>
                    <a:pt x="2804" y="10547"/>
                  </a:cubicBezTo>
                  <a:cubicBezTo>
                    <a:pt x="1004" y="13082"/>
                    <a:pt x="435" y="14184"/>
                    <a:pt x="151" y="15286"/>
                  </a:cubicBezTo>
                  <a:cubicBezTo>
                    <a:pt x="-133" y="16388"/>
                    <a:pt x="-133" y="17490"/>
                    <a:pt x="1193" y="18261"/>
                  </a:cubicBezTo>
                  <a:cubicBezTo>
                    <a:pt x="2520" y="19033"/>
                    <a:pt x="5172" y="19474"/>
                    <a:pt x="8772" y="19915"/>
                  </a:cubicBezTo>
                  <a:cubicBezTo>
                    <a:pt x="12372" y="20355"/>
                    <a:pt x="16920" y="20796"/>
                    <a:pt x="21467" y="212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6" name="Line"/>
            <p:cNvSpPr/>
            <p:nvPr/>
          </p:nvSpPr>
          <p:spPr>
            <a:xfrm>
              <a:off x="8548158" y="6597650"/>
              <a:ext cx="49743" cy="476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21150" y="0"/>
                  </a:moveTo>
                  <a:cubicBezTo>
                    <a:pt x="17550" y="2784"/>
                    <a:pt x="13950" y="5568"/>
                    <a:pt x="10350" y="8688"/>
                  </a:cubicBezTo>
                  <a:cubicBezTo>
                    <a:pt x="6750" y="11808"/>
                    <a:pt x="3150" y="15264"/>
                    <a:pt x="1350" y="17280"/>
                  </a:cubicBezTo>
                  <a:cubicBezTo>
                    <a:pt x="-450" y="19296"/>
                    <a:pt x="-450" y="19872"/>
                    <a:pt x="1350" y="20352"/>
                  </a:cubicBezTo>
                  <a:cubicBezTo>
                    <a:pt x="3150" y="20832"/>
                    <a:pt x="6750" y="21216"/>
                    <a:pt x="1035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7" name="Line"/>
            <p:cNvSpPr/>
            <p:nvPr/>
          </p:nvSpPr>
          <p:spPr>
            <a:xfrm>
              <a:off x="8640663" y="6770046"/>
              <a:ext cx="192187" cy="178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222" fill="norm" stroke="1" extrusionOk="0">
                  <a:moveTo>
                    <a:pt x="13570" y="5916"/>
                  </a:moveTo>
                  <a:cubicBezTo>
                    <a:pt x="13335" y="4660"/>
                    <a:pt x="13101" y="3404"/>
                    <a:pt x="12631" y="2274"/>
                  </a:cubicBezTo>
                  <a:cubicBezTo>
                    <a:pt x="12161" y="1144"/>
                    <a:pt x="11457" y="139"/>
                    <a:pt x="10518" y="14"/>
                  </a:cubicBezTo>
                  <a:cubicBezTo>
                    <a:pt x="9579" y="-112"/>
                    <a:pt x="8405" y="641"/>
                    <a:pt x="6644" y="2776"/>
                  </a:cubicBezTo>
                  <a:cubicBezTo>
                    <a:pt x="4883" y="4911"/>
                    <a:pt x="2535" y="8428"/>
                    <a:pt x="1244" y="10814"/>
                  </a:cubicBezTo>
                  <a:cubicBezTo>
                    <a:pt x="-47" y="13200"/>
                    <a:pt x="-282" y="14455"/>
                    <a:pt x="305" y="16088"/>
                  </a:cubicBezTo>
                  <a:cubicBezTo>
                    <a:pt x="892" y="17721"/>
                    <a:pt x="2301" y="19730"/>
                    <a:pt x="5940" y="20609"/>
                  </a:cubicBezTo>
                  <a:cubicBezTo>
                    <a:pt x="9579" y="21488"/>
                    <a:pt x="15448" y="21237"/>
                    <a:pt x="21318" y="209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8" name="Line"/>
            <p:cNvSpPr/>
            <p:nvPr/>
          </p:nvSpPr>
          <p:spPr>
            <a:xfrm>
              <a:off x="6833105" y="6280150"/>
              <a:ext cx="2466289" cy="1219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fill="norm" stroke="1" extrusionOk="0">
                  <a:moveTo>
                    <a:pt x="1163" y="1912"/>
                  </a:moveTo>
                  <a:cubicBezTo>
                    <a:pt x="1478" y="1838"/>
                    <a:pt x="1793" y="1763"/>
                    <a:pt x="2256" y="1650"/>
                  </a:cubicBezTo>
                  <a:cubicBezTo>
                    <a:pt x="2719" y="1538"/>
                    <a:pt x="3330" y="1387"/>
                    <a:pt x="3951" y="1238"/>
                  </a:cubicBezTo>
                  <a:cubicBezTo>
                    <a:pt x="4572" y="1088"/>
                    <a:pt x="5201" y="937"/>
                    <a:pt x="5859" y="825"/>
                  </a:cubicBezTo>
                  <a:cubicBezTo>
                    <a:pt x="6517" y="713"/>
                    <a:pt x="7202" y="637"/>
                    <a:pt x="7878" y="562"/>
                  </a:cubicBezTo>
                  <a:cubicBezTo>
                    <a:pt x="8554" y="488"/>
                    <a:pt x="9221" y="413"/>
                    <a:pt x="9916" y="356"/>
                  </a:cubicBezTo>
                  <a:cubicBezTo>
                    <a:pt x="10611" y="300"/>
                    <a:pt x="11333" y="262"/>
                    <a:pt x="12037" y="225"/>
                  </a:cubicBezTo>
                  <a:cubicBezTo>
                    <a:pt x="12741" y="187"/>
                    <a:pt x="13427" y="150"/>
                    <a:pt x="14140" y="112"/>
                  </a:cubicBezTo>
                  <a:cubicBezTo>
                    <a:pt x="14853" y="75"/>
                    <a:pt x="15594" y="38"/>
                    <a:pt x="16344" y="19"/>
                  </a:cubicBezTo>
                  <a:cubicBezTo>
                    <a:pt x="17094" y="0"/>
                    <a:pt x="17854" y="0"/>
                    <a:pt x="18576" y="0"/>
                  </a:cubicBezTo>
                  <a:cubicBezTo>
                    <a:pt x="19299" y="0"/>
                    <a:pt x="19984" y="0"/>
                    <a:pt x="20373" y="0"/>
                  </a:cubicBezTo>
                  <a:cubicBezTo>
                    <a:pt x="20762" y="0"/>
                    <a:pt x="20855" y="0"/>
                    <a:pt x="20911" y="131"/>
                  </a:cubicBezTo>
                  <a:cubicBezTo>
                    <a:pt x="20966" y="262"/>
                    <a:pt x="20985" y="525"/>
                    <a:pt x="21031" y="1162"/>
                  </a:cubicBezTo>
                  <a:cubicBezTo>
                    <a:pt x="21077" y="1800"/>
                    <a:pt x="21151" y="2812"/>
                    <a:pt x="21207" y="3994"/>
                  </a:cubicBezTo>
                  <a:cubicBezTo>
                    <a:pt x="21263" y="5175"/>
                    <a:pt x="21300" y="6525"/>
                    <a:pt x="21337" y="7725"/>
                  </a:cubicBezTo>
                  <a:cubicBezTo>
                    <a:pt x="21374" y="8925"/>
                    <a:pt x="21411" y="9975"/>
                    <a:pt x="21439" y="11194"/>
                  </a:cubicBezTo>
                  <a:cubicBezTo>
                    <a:pt x="21466" y="12413"/>
                    <a:pt x="21485" y="13800"/>
                    <a:pt x="21503" y="15056"/>
                  </a:cubicBezTo>
                  <a:cubicBezTo>
                    <a:pt x="21522" y="16312"/>
                    <a:pt x="21540" y="17438"/>
                    <a:pt x="21559" y="18188"/>
                  </a:cubicBezTo>
                  <a:cubicBezTo>
                    <a:pt x="21577" y="18937"/>
                    <a:pt x="21596" y="19313"/>
                    <a:pt x="21577" y="19594"/>
                  </a:cubicBezTo>
                  <a:cubicBezTo>
                    <a:pt x="21559" y="19875"/>
                    <a:pt x="21503" y="20062"/>
                    <a:pt x="21429" y="20156"/>
                  </a:cubicBezTo>
                  <a:cubicBezTo>
                    <a:pt x="21355" y="20250"/>
                    <a:pt x="21263" y="20250"/>
                    <a:pt x="20975" y="20287"/>
                  </a:cubicBezTo>
                  <a:cubicBezTo>
                    <a:pt x="20688" y="20325"/>
                    <a:pt x="20207" y="20400"/>
                    <a:pt x="19586" y="20438"/>
                  </a:cubicBezTo>
                  <a:cubicBezTo>
                    <a:pt x="18965" y="20475"/>
                    <a:pt x="18206" y="20475"/>
                    <a:pt x="17483" y="20456"/>
                  </a:cubicBezTo>
                  <a:cubicBezTo>
                    <a:pt x="16761" y="20438"/>
                    <a:pt x="16076" y="20400"/>
                    <a:pt x="15335" y="20381"/>
                  </a:cubicBezTo>
                  <a:cubicBezTo>
                    <a:pt x="14594" y="20362"/>
                    <a:pt x="13797" y="20362"/>
                    <a:pt x="13047" y="20381"/>
                  </a:cubicBezTo>
                  <a:cubicBezTo>
                    <a:pt x="12297" y="20400"/>
                    <a:pt x="11593" y="20438"/>
                    <a:pt x="10953" y="20494"/>
                  </a:cubicBezTo>
                  <a:cubicBezTo>
                    <a:pt x="10314" y="20550"/>
                    <a:pt x="9740" y="20625"/>
                    <a:pt x="9129" y="20700"/>
                  </a:cubicBezTo>
                  <a:cubicBezTo>
                    <a:pt x="8517" y="20775"/>
                    <a:pt x="7869" y="20850"/>
                    <a:pt x="7174" y="20925"/>
                  </a:cubicBezTo>
                  <a:cubicBezTo>
                    <a:pt x="6480" y="21000"/>
                    <a:pt x="5739" y="21075"/>
                    <a:pt x="5016" y="21150"/>
                  </a:cubicBezTo>
                  <a:cubicBezTo>
                    <a:pt x="4294" y="21225"/>
                    <a:pt x="3590" y="21300"/>
                    <a:pt x="2849" y="21375"/>
                  </a:cubicBezTo>
                  <a:cubicBezTo>
                    <a:pt x="2108" y="21450"/>
                    <a:pt x="1330" y="21525"/>
                    <a:pt x="894" y="21563"/>
                  </a:cubicBezTo>
                  <a:cubicBezTo>
                    <a:pt x="459" y="21600"/>
                    <a:pt x="366" y="21600"/>
                    <a:pt x="274" y="21600"/>
                  </a:cubicBezTo>
                  <a:cubicBezTo>
                    <a:pt x="181" y="21600"/>
                    <a:pt x="89" y="21600"/>
                    <a:pt x="42" y="21506"/>
                  </a:cubicBezTo>
                  <a:cubicBezTo>
                    <a:pt x="-4" y="21412"/>
                    <a:pt x="-4" y="21225"/>
                    <a:pt x="5" y="20381"/>
                  </a:cubicBezTo>
                  <a:cubicBezTo>
                    <a:pt x="15" y="19538"/>
                    <a:pt x="33" y="18037"/>
                    <a:pt x="79" y="16725"/>
                  </a:cubicBezTo>
                  <a:cubicBezTo>
                    <a:pt x="126" y="15412"/>
                    <a:pt x="200" y="14288"/>
                    <a:pt x="292" y="13219"/>
                  </a:cubicBezTo>
                  <a:cubicBezTo>
                    <a:pt x="385" y="12150"/>
                    <a:pt x="496" y="11138"/>
                    <a:pt x="589" y="10106"/>
                  </a:cubicBezTo>
                  <a:cubicBezTo>
                    <a:pt x="681" y="9075"/>
                    <a:pt x="756" y="8025"/>
                    <a:pt x="802" y="6844"/>
                  </a:cubicBezTo>
                  <a:cubicBezTo>
                    <a:pt x="848" y="5662"/>
                    <a:pt x="867" y="4350"/>
                    <a:pt x="839" y="3469"/>
                  </a:cubicBezTo>
                  <a:cubicBezTo>
                    <a:pt x="811" y="2588"/>
                    <a:pt x="737" y="2138"/>
                    <a:pt x="700" y="1744"/>
                  </a:cubicBezTo>
                  <a:cubicBezTo>
                    <a:pt x="663" y="1350"/>
                    <a:pt x="663" y="1012"/>
                    <a:pt x="691" y="975"/>
                  </a:cubicBezTo>
                  <a:cubicBezTo>
                    <a:pt x="718" y="937"/>
                    <a:pt x="774" y="1200"/>
                    <a:pt x="830" y="14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1" name="Drawing"/>
          <p:cNvGrpSpPr/>
          <p:nvPr/>
        </p:nvGrpSpPr>
        <p:grpSpPr>
          <a:xfrm>
            <a:off x="1221443" y="1097987"/>
            <a:ext cx="11333634" cy="7163363"/>
            <a:chOff x="0" y="0"/>
            <a:chExt cx="11333632" cy="7163363"/>
          </a:xfrm>
        </p:grpSpPr>
        <p:sp>
          <p:nvSpPr>
            <p:cNvPr id="2101" name="Line"/>
            <p:cNvSpPr/>
            <p:nvPr/>
          </p:nvSpPr>
          <p:spPr>
            <a:xfrm>
              <a:off x="0" y="611897"/>
              <a:ext cx="225360" cy="640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4" h="21509" fill="norm" stroke="1" extrusionOk="0">
                  <a:moveTo>
                    <a:pt x="7588" y="6976"/>
                  </a:moveTo>
                  <a:cubicBezTo>
                    <a:pt x="6588" y="6763"/>
                    <a:pt x="5588" y="6550"/>
                    <a:pt x="5088" y="6728"/>
                  </a:cubicBezTo>
                  <a:cubicBezTo>
                    <a:pt x="4588" y="6905"/>
                    <a:pt x="4588" y="7474"/>
                    <a:pt x="4888" y="8895"/>
                  </a:cubicBezTo>
                  <a:cubicBezTo>
                    <a:pt x="5188" y="10316"/>
                    <a:pt x="5788" y="12589"/>
                    <a:pt x="6188" y="14685"/>
                  </a:cubicBezTo>
                  <a:cubicBezTo>
                    <a:pt x="6588" y="16781"/>
                    <a:pt x="6788" y="18700"/>
                    <a:pt x="6788" y="19872"/>
                  </a:cubicBezTo>
                  <a:cubicBezTo>
                    <a:pt x="6788" y="21045"/>
                    <a:pt x="6588" y="21471"/>
                    <a:pt x="6188" y="21506"/>
                  </a:cubicBezTo>
                  <a:cubicBezTo>
                    <a:pt x="5788" y="21542"/>
                    <a:pt x="5188" y="21187"/>
                    <a:pt x="4088" y="19766"/>
                  </a:cubicBezTo>
                  <a:cubicBezTo>
                    <a:pt x="2988" y="18345"/>
                    <a:pt x="1388" y="15858"/>
                    <a:pt x="588" y="13371"/>
                  </a:cubicBezTo>
                  <a:cubicBezTo>
                    <a:pt x="-212" y="10884"/>
                    <a:pt x="-212" y="8397"/>
                    <a:pt x="688" y="6301"/>
                  </a:cubicBezTo>
                  <a:cubicBezTo>
                    <a:pt x="1588" y="4205"/>
                    <a:pt x="3388" y="2500"/>
                    <a:pt x="5288" y="1470"/>
                  </a:cubicBezTo>
                  <a:cubicBezTo>
                    <a:pt x="7188" y="439"/>
                    <a:pt x="9188" y="84"/>
                    <a:pt x="11488" y="13"/>
                  </a:cubicBezTo>
                  <a:cubicBezTo>
                    <a:pt x="13788" y="-58"/>
                    <a:pt x="16388" y="155"/>
                    <a:pt x="18288" y="937"/>
                  </a:cubicBezTo>
                  <a:cubicBezTo>
                    <a:pt x="20188" y="1718"/>
                    <a:pt x="21388" y="3068"/>
                    <a:pt x="21288" y="4241"/>
                  </a:cubicBezTo>
                  <a:cubicBezTo>
                    <a:pt x="21188" y="5413"/>
                    <a:pt x="19788" y="6408"/>
                    <a:pt x="17288" y="7154"/>
                  </a:cubicBezTo>
                  <a:cubicBezTo>
                    <a:pt x="14788" y="7900"/>
                    <a:pt x="11188" y="8397"/>
                    <a:pt x="7588" y="88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2" name="Line"/>
            <p:cNvSpPr/>
            <p:nvPr/>
          </p:nvSpPr>
          <p:spPr>
            <a:xfrm>
              <a:off x="213656" y="857813"/>
              <a:ext cx="209551" cy="305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9" fill="norm" stroke="1" extrusionOk="0">
                  <a:moveTo>
                    <a:pt x="0" y="8877"/>
                  </a:moveTo>
                  <a:cubicBezTo>
                    <a:pt x="1091" y="8877"/>
                    <a:pt x="2182" y="8877"/>
                    <a:pt x="3818" y="10578"/>
                  </a:cubicBezTo>
                  <a:cubicBezTo>
                    <a:pt x="5455" y="12279"/>
                    <a:pt x="7636" y="15682"/>
                    <a:pt x="8509" y="17753"/>
                  </a:cubicBezTo>
                  <a:cubicBezTo>
                    <a:pt x="9382" y="19825"/>
                    <a:pt x="8945" y="20564"/>
                    <a:pt x="8182" y="21008"/>
                  </a:cubicBezTo>
                  <a:cubicBezTo>
                    <a:pt x="7418" y="21452"/>
                    <a:pt x="6327" y="21600"/>
                    <a:pt x="5127" y="20786"/>
                  </a:cubicBezTo>
                  <a:cubicBezTo>
                    <a:pt x="3927" y="19973"/>
                    <a:pt x="2618" y="18197"/>
                    <a:pt x="3273" y="15312"/>
                  </a:cubicBezTo>
                  <a:cubicBezTo>
                    <a:pt x="3927" y="12427"/>
                    <a:pt x="6545" y="8433"/>
                    <a:pt x="9927" y="5696"/>
                  </a:cubicBezTo>
                  <a:cubicBezTo>
                    <a:pt x="13309" y="2959"/>
                    <a:pt x="17455" y="147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3" name="Line"/>
            <p:cNvSpPr/>
            <p:nvPr/>
          </p:nvSpPr>
          <p:spPr>
            <a:xfrm>
              <a:off x="540593" y="730278"/>
              <a:ext cx="104864" cy="438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522" fill="norm" stroke="1" extrusionOk="0">
                  <a:moveTo>
                    <a:pt x="20106" y="2518"/>
                  </a:moveTo>
                  <a:cubicBezTo>
                    <a:pt x="18378" y="1791"/>
                    <a:pt x="16650" y="1064"/>
                    <a:pt x="14706" y="597"/>
                  </a:cubicBezTo>
                  <a:cubicBezTo>
                    <a:pt x="12762" y="130"/>
                    <a:pt x="10602" y="-78"/>
                    <a:pt x="8874" y="26"/>
                  </a:cubicBezTo>
                  <a:cubicBezTo>
                    <a:pt x="7146" y="130"/>
                    <a:pt x="5850" y="545"/>
                    <a:pt x="4122" y="2103"/>
                  </a:cubicBezTo>
                  <a:cubicBezTo>
                    <a:pt x="2394" y="3660"/>
                    <a:pt x="234" y="6360"/>
                    <a:pt x="18" y="9320"/>
                  </a:cubicBezTo>
                  <a:cubicBezTo>
                    <a:pt x="-198" y="12280"/>
                    <a:pt x="1530" y="15499"/>
                    <a:pt x="5418" y="17576"/>
                  </a:cubicBezTo>
                  <a:cubicBezTo>
                    <a:pt x="9306" y="19653"/>
                    <a:pt x="15354" y="20587"/>
                    <a:pt x="21402" y="215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4" name="Line"/>
            <p:cNvSpPr/>
            <p:nvPr/>
          </p:nvSpPr>
          <p:spPr>
            <a:xfrm>
              <a:off x="745413" y="728325"/>
              <a:ext cx="187191" cy="420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3" h="21432" fill="norm" stroke="1" extrusionOk="0">
                  <a:moveTo>
                    <a:pt x="7930" y="5311"/>
                  </a:moveTo>
                  <a:cubicBezTo>
                    <a:pt x="7461" y="8875"/>
                    <a:pt x="6991" y="12439"/>
                    <a:pt x="6874" y="14869"/>
                  </a:cubicBezTo>
                  <a:cubicBezTo>
                    <a:pt x="6756" y="17299"/>
                    <a:pt x="6991" y="18595"/>
                    <a:pt x="7109" y="19513"/>
                  </a:cubicBezTo>
                  <a:cubicBezTo>
                    <a:pt x="7226" y="20431"/>
                    <a:pt x="7226" y="20971"/>
                    <a:pt x="6991" y="20917"/>
                  </a:cubicBezTo>
                  <a:cubicBezTo>
                    <a:pt x="6756" y="20863"/>
                    <a:pt x="6287" y="20215"/>
                    <a:pt x="5817" y="18163"/>
                  </a:cubicBezTo>
                  <a:cubicBezTo>
                    <a:pt x="5348" y="16111"/>
                    <a:pt x="4878" y="12655"/>
                    <a:pt x="4761" y="9739"/>
                  </a:cubicBezTo>
                  <a:cubicBezTo>
                    <a:pt x="4643" y="6823"/>
                    <a:pt x="4878" y="4447"/>
                    <a:pt x="5230" y="2935"/>
                  </a:cubicBezTo>
                  <a:cubicBezTo>
                    <a:pt x="5583" y="1423"/>
                    <a:pt x="6052" y="775"/>
                    <a:pt x="6874" y="397"/>
                  </a:cubicBezTo>
                  <a:cubicBezTo>
                    <a:pt x="7696" y="19"/>
                    <a:pt x="8870" y="-89"/>
                    <a:pt x="9809" y="73"/>
                  </a:cubicBezTo>
                  <a:cubicBezTo>
                    <a:pt x="10748" y="235"/>
                    <a:pt x="11452" y="667"/>
                    <a:pt x="12391" y="1909"/>
                  </a:cubicBezTo>
                  <a:cubicBezTo>
                    <a:pt x="13330" y="3151"/>
                    <a:pt x="14504" y="5203"/>
                    <a:pt x="14504" y="6985"/>
                  </a:cubicBezTo>
                  <a:cubicBezTo>
                    <a:pt x="14504" y="8767"/>
                    <a:pt x="13330" y="10279"/>
                    <a:pt x="12274" y="11197"/>
                  </a:cubicBezTo>
                  <a:cubicBezTo>
                    <a:pt x="11217" y="12115"/>
                    <a:pt x="10278" y="12439"/>
                    <a:pt x="10043" y="12331"/>
                  </a:cubicBezTo>
                  <a:cubicBezTo>
                    <a:pt x="9809" y="12223"/>
                    <a:pt x="10278" y="11683"/>
                    <a:pt x="11100" y="11467"/>
                  </a:cubicBezTo>
                  <a:cubicBezTo>
                    <a:pt x="11922" y="11251"/>
                    <a:pt x="13096" y="11359"/>
                    <a:pt x="14974" y="12061"/>
                  </a:cubicBezTo>
                  <a:cubicBezTo>
                    <a:pt x="16852" y="12763"/>
                    <a:pt x="19435" y="14059"/>
                    <a:pt x="20374" y="15355"/>
                  </a:cubicBezTo>
                  <a:cubicBezTo>
                    <a:pt x="21313" y="16651"/>
                    <a:pt x="20609" y="17947"/>
                    <a:pt x="17674" y="18973"/>
                  </a:cubicBezTo>
                  <a:cubicBezTo>
                    <a:pt x="14739" y="19999"/>
                    <a:pt x="9574" y="20755"/>
                    <a:pt x="6287" y="21133"/>
                  </a:cubicBezTo>
                  <a:cubicBezTo>
                    <a:pt x="3000" y="21511"/>
                    <a:pt x="1591" y="21511"/>
                    <a:pt x="770" y="21241"/>
                  </a:cubicBezTo>
                  <a:cubicBezTo>
                    <a:pt x="-52" y="20971"/>
                    <a:pt x="-287" y="20431"/>
                    <a:pt x="417" y="19783"/>
                  </a:cubicBezTo>
                  <a:cubicBezTo>
                    <a:pt x="1122" y="19135"/>
                    <a:pt x="2765" y="18379"/>
                    <a:pt x="4409" y="176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5" name="Line"/>
            <p:cNvSpPr/>
            <p:nvPr/>
          </p:nvSpPr>
          <p:spPr>
            <a:xfrm>
              <a:off x="1131777" y="546663"/>
              <a:ext cx="21680" cy="76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2" h="21600" fill="norm" stroke="1" extrusionOk="0">
                  <a:moveTo>
                    <a:pt x="20112" y="0"/>
                  </a:moveTo>
                  <a:cubicBezTo>
                    <a:pt x="12257" y="895"/>
                    <a:pt x="4403" y="1790"/>
                    <a:pt x="1457" y="3371"/>
                  </a:cubicBezTo>
                  <a:cubicBezTo>
                    <a:pt x="-1488" y="4952"/>
                    <a:pt x="476" y="7220"/>
                    <a:pt x="3421" y="9398"/>
                  </a:cubicBezTo>
                  <a:cubicBezTo>
                    <a:pt x="6367" y="11576"/>
                    <a:pt x="10294" y="13664"/>
                    <a:pt x="12257" y="15544"/>
                  </a:cubicBezTo>
                  <a:cubicBezTo>
                    <a:pt x="14221" y="17423"/>
                    <a:pt x="14221" y="19094"/>
                    <a:pt x="14221" y="20138"/>
                  </a:cubicBezTo>
                  <a:cubicBezTo>
                    <a:pt x="14221" y="21182"/>
                    <a:pt x="14221" y="21600"/>
                    <a:pt x="13239" y="21600"/>
                  </a:cubicBezTo>
                  <a:cubicBezTo>
                    <a:pt x="12257" y="21600"/>
                    <a:pt x="10294" y="21182"/>
                    <a:pt x="8330" y="207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6" name="Line"/>
            <p:cNvSpPr/>
            <p:nvPr/>
          </p:nvSpPr>
          <p:spPr>
            <a:xfrm>
              <a:off x="1274640" y="661148"/>
              <a:ext cx="182458" cy="508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461" fill="norm" stroke="1" extrusionOk="0">
                  <a:moveTo>
                    <a:pt x="6640" y="8025"/>
                  </a:moveTo>
                  <a:cubicBezTo>
                    <a:pt x="5896" y="10346"/>
                    <a:pt x="5151" y="12667"/>
                    <a:pt x="4406" y="14720"/>
                  </a:cubicBezTo>
                  <a:cubicBezTo>
                    <a:pt x="3661" y="16772"/>
                    <a:pt x="2916" y="18558"/>
                    <a:pt x="2296" y="19718"/>
                  </a:cubicBezTo>
                  <a:cubicBezTo>
                    <a:pt x="1675" y="20878"/>
                    <a:pt x="1178" y="21414"/>
                    <a:pt x="806" y="21458"/>
                  </a:cubicBezTo>
                  <a:cubicBezTo>
                    <a:pt x="434" y="21503"/>
                    <a:pt x="185" y="21057"/>
                    <a:pt x="61" y="19316"/>
                  </a:cubicBezTo>
                  <a:cubicBezTo>
                    <a:pt x="-63" y="17576"/>
                    <a:pt x="-63" y="14541"/>
                    <a:pt x="682" y="11551"/>
                  </a:cubicBezTo>
                  <a:cubicBezTo>
                    <a:pt x="1427" y="8561"/>
                    <a:pt x="2916" y="5615"/>
                    <a:pt x="3909" y="3875"/>
                  </a:cubicBezTo>
                  <a:cubicBezTo>
                    <a:pt x="4903" y="2134"/>
                    <a:pt x="5399" y="1599"/>
                    <a:pt x="6144" y="1108"/>
                  </a:cubicBezTo>
                  <a:cubicBezTo>
                    <a:pt x="6889" y="617"/>
                    <a:pt x="7882" y="171"/>
                    <a:pt x="8999" y="37"/>
                  </a:cubicBezTo>
                  <a:cubicBezTo>
                    <a:pt x="10116" y="-97"/>
                    <a:pt x="11358" y="82"/>
                    <a:pt x="13096" y="1465"/>
                  </a:cubicBezTo>
                  <a:cubicBezTo>
                    <a:pt x="14834" y="2848"/>
                    <a:pt x="17068" y="5437"/>
                    <a:pt x="18558" y="7668"/>
                  </a:cubicBezTo>
                  <a:cubicBezTo>
                    <a:pt x="20047" y="9900"/>
                    <a:pt x="20792" y="11774"/>
                    <a:pt x="21165" y="13113"/>
                  </a:cubicBezTo>
                  <a:cubicBezTo>
                    <a:pt x="21537" y="14452"/>
                    <a:pt x="21537" y="15255"/>
                    <a:pt x="20668" y="15657"/>
                  </a:cubicBezTo>
                  <a:cubicBezTo>
                    <a:pt x="19799" y="16058"/>
                    <a:pt x="18061" y="16058"/>
                    <a:pt x="16323" y="160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7" name="Line"/>
            <p:cNvSpPr/>
            <p:nvPr/>
          </p:nvSpPr>
          <p:spPr>
            <a:xfrm>
              <a:off x="1302591" y="876863"/>
              <a:ext cx="212816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600" fill="norm" stroke="1" extrusionOk="0">
                  <a:moveTo>
                    <a:pt x="1613" y="21600"/>
                  </a:moveTo>
                  <a:cubicBezTo>
                    <a:pt x="757" y="20463"/>
                    <a:pt x="-98" y="19326"/>
                    <a:pt x="9" y="18189"/>
                  </a:cubicBezTo>
                  <a:cubicBezTo>
                    <a:pt x="116" y="17053"/>
                    <a:pt x="1185" y="15916"/>
                    <a:pt x="4928" y="12884"/>
                  </a:cubicBezTo>
                  <a:cubicBezTo>
                    <a:pt x="8670" y="9853"/>
                    <a:pt x="15086" y="4926"/>
                    <a:pt x="2150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8" name="Line"/>
            <p:cNvSpPr/>
            <p:nvPr/>
          </p:nvSpPr>
          <p:spPr>
            <a:xfrm>
              <a:off x="1699556" y="502213"/>
              <a:ext cx="69851" cy="765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3" fill="norm" stroke="1" extrusionOk="0">
                  <a:moveTo>
                    <a:pt x="0" y="0"/>
                  </a:moveTo>
                  <a:cubicBezTo>
                    <a:pt x="0" y="1909"/>
                    <a:pt x="0" y="3819"/>
                    <a:pt x="0" y="6056"/>
                  </a:cubicBezTo>
                  <a:cubicBezTo>
                    <a:pt x="0" y="8294"/>
                    <a:pt x="0" y="10860"/>
                    <a:pt x="1636" y="13246"/>
                  </a:cubicBezTo>
                  <a:cubicBezTo>
                    <a:pt x="3273" y="15633"/>
                    <a:pt x="6545" y="17841"/>
                    <a:pt x="8509" y="19094"/>
                  </a:cubicBezTo>
                  <a:cubicBezTo>
                    <a:pt x="10473" y="20347"/>
                    <a:pt x="11127" y="20645"/>
                    <a:pt x="12109" y="20944"/>
                  </a:cubicBezTo>
                  <a:cubicBezTo>
                    <a:pt x="13091" y="21242"/>
                    <a:pt x="14400" y="21540"/>
                    <a:pt x="16036" y="21570"/>
                  </a:cubicBezTo>
                  <a:cubicBezTo>
                    <a:pt x="17673" y="21600"/>
                    <a:pt x="19636" y="21361"/>
                    <a:pt x="21600" y="211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9" name="Line"/>
            <p:cNvSpPr/>
            <p:nvPr/>
          </p:nvSpPr>
          <p:spPr>
            <a:xfrm>
              <a:off x="1968247" y="822137"/>
              <a:ext cx="220260" cy="282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209" fill="norm" stroke="1" extrusionOk="0">
                  <a:moveTo>
                    <a:pt x="11424" y="4583"/>
                  </a:moveTo>
                  <a:cubicBezTo>
                    <a:pt x="11424" y="3789"/>
                    <a:pt x="11424" y="2994"/>
                    <a:pt x="11220" y="2121"/>
                  </a:cubicBezTo>
                  <a:cubicBezTo>
                    <a:pt x="11016" y="1247"/>
                    <a:pt x="10609" y="294"/>
                    <a:pt x="9896" y="56"/>
                  </a:cubicBezTo>
                  <a:cubicBezTo>
                    <a:pt x="9182" y="-182"/>
                    <a:pt x="8163" y="294"/>
                    <a:pt x="6533" y="2280"/>
                  </a:cubicBezTo>
                  <a:cubicBezTo>
                    <a:pt x="4903" y="4265"/>
                    <a:pt x="2662" y="7759"/>
                    <a:pt x="1337" y="10777"/>
                  </a:cubicBezTo>
                  <a:cubicBezTo>
                    <a:pt x="13" y="13794"/>
                    <a:pt x="-395" y="16336"/>
                    <a:pt x="420" y="18242"/>
                  </a:cubicBezTo>
                  <a:cubicBezTo>
                    <a:pt x="1235" y="20147"/>
                    <a:pt x="3273" y="21418"/>
                    <a:pt x="6941" y="21180"/>
                  </a:cubicBezTo>
                  <a:cubicBezTo>
                    <a:pt x="10609" y="20942"/>
                    <a:pt x="15907" y="19194"/>
                    <a:pt x="21205" y="174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0" name="Line"/>
            <p:cNvSpPr/>
            <p:nvPr/>
          </p:nvSpPr>
          <p:spPr>
            <a:xfrm>
              <a:off x="2271056" y="540313"/>
              <a:ext cx="166031" cy="6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7" h="21600" fill="norm" stroke="1" extrusionOk="0">
                  <a:moveTo>
                    <a:pt x="0" y="0"/>
                  </a:moveTo>
                  <a:cubicBezTo>
                    <a:pt x="4267" y="1971"/>
                    <a:pt x="8533" y="3941"/>
                    <a:pt x="12267" y="6253"/>
                  </a:cubicBezTo>
                  <a:cubicBezTo>
                    <a:pt x="16000" y="8564"/>
                    <a:pt x="19200" y="11217"/>
                    <a:pt x="20400" y="13339"/>
                  </a:cubicBezTo>
                  <a:cubicBezTo>
                    <a:pt x="21600" y="15461"/>
                    <a:pt x="20800" y="17053"/>
                    <a:pt x="17067" y="18341"/>
                  </a:cubicBezTo>
                  <a:cubicBezTo>
                    <a:pt x="13333" y="19629"/>
                    <a:pt x="6667" y="2061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1" name="Line"/>
            <p:cNvSpPr/>
            <p:nvPr/>
          </p:nvSpPr>
          <p:spPr>
            <a:xfrm>
              <a:off x="1154427" y="204704"/>
              <a:ext cx="1183032" cy="1165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550" fill="norm" stroke="1" extrusionOk="0">
                  <a:moveTo>
                    <a:pt x="15087" y="1040"/>
                  </a:moveTo>
                  <a:cubicBezTo>
                    <a:pt x="15049" y="844"/>
                    <a:pt x="15010" y="648"/>
                    <a:pt x="14895" y="511"/>
                  </a:cubicBezTo>
                  <a:cubicBezTo>
                    <a:pt x="14780" y="374"/>
                    <a:pt x="14587" y="296"/>
                    <a:pt x="13953" y="198"/>
                  </a:cubicBezTo>
                  <a:cubicBezTo>
                    <a:pt x="13319" y="100"/>
                    <a:pt x="12243" y="-17"/>
                    <a:pt x="11301" y="3"/>
                  </a:cubicBezTo>
                  <a:cubicBezTo>
                    <a:pt x="10360" y="22"/>
                    <a:pt x="9553" y="179"/>
                    <a:pt x="8553" y="590"/>
                  </a:cubicBezTo>
                  <a:cubicBezTo>
                    <a:pt x="7554" y="1000"/>
                    <a:pt x="6363" y="1666"/>
                    <a:pt x="5382" y="2311"/>
                  </a:cubicBezTo>
                  <a:cubicBezTo>
                    <a:pt x="4402" y="2957"/>
                    <a:pt x="3634" y="3583"/>
                    <a:pt x="3000" y="4209"/>
                  </a:cubicBezTo>
                  <a:cubicBezTo>
                    <a:pt x="2365" y="4835"/>
                    <a:pt x="1866" y="5461"/>
                    <a:pt x="1404" y="6185"/>
                  </a:cubicBezTo>
                  <a:cubicBezTo>
                    <a:pt x="943" y="6909"/>
                    <a:pt x="521" y="7731"/>
                    <a:pt x="271" y="8592"/>
                  </a:cubicBezTo>
                  <a:cubicBezTo>
                    <a:pt x="21" y="9453"/>
                    <a:pt x="-56" y="10353"/>
                    <a:pt x="40" y="11292"/>
                  </a:cubicBezTo>
                  <a:cubicBezTo>
                    <a:pt x="136" y="12231"/>
                    <a:pt x="405" y="13209"/>
                    <a:pt x="732" y="14246"/>
                  </a:cubicBezTo>
                  <a:cubicBezTo>
                    <a:pt x="1059" y="15283"/>
                    <a:pt x="1443" y="16379"/>
                    <a:pt x="1885" y="17318"/>
                  </a:cubicBezTo>
                  <a:cubicBezTo>
                    <a:pt x="2327" y="18257"/>
                    <a:pt x="2827" y="19040"/>
                    <a:pt x="3595" y="19646"/>
                  </a:cubicBezTo>
                  <a:cubicBezTo>
                    <a:pt x="4364" y="20253"/>
                    <a:pt x="5402" y="20683"/>
                    <a:pt x="6670" y="20976"/>
                  </a:cubicBezTo>
                  <a:cubicBezTo>
                    <a:pt x="7938" y="21270"/>
                    <a:pt x="9437" y="21426"/>
                    <a:pt x="10590" y="21505"/>
                  </a:cubicBezTo>
                  <a:cubicBezTo>
                    <a:pt x="11743" y="21583"/>
                    <a:pt x="12550" y="21583"/>
                    <a:pt x="13396" y="21329"/>
                  </a:cubicBezTo>
                  <a:cubicBezTo>
                    <a:pt x="14242" y="21074"/>
                    <a:pt x="15125" y="20566"/>
                    <a:pt x="15952" y="20037"/>
                  </a:cubicBezTo>
                  <a:cubicBezTo>
                    <a:pt x="16778" y="19509"/>
                    <a:pt x="17547" y="18961"/>
                    <a:pt x="18219" y="18159"/>
                  </a:cubicBezTo>
                  <a:cubicBezTo>
                    <a:pt x="18892" y="17357"/>
                    <a:pt x="19469" y="16300"/>
                    <a:pt x="19968" y="15146"/>
                  </a:cubicBezTo>
                  <a:cubicBezTo>
                    <a:pt x="20468" y="13992"/>
                    <a:pt x="20891" y="12740"/>
                    <a:pt x="21160" y="11487"/>
                  </a:cubicBezTo>
                  <a:cubicBezTo>
                    <a:pt x="21429" y="10235"/>
                    <a:pt x="21544" y="8983"/>
                    <a:pt x="21448" y="7711"/>
                  </a:cubicBezTo>
                  <a:cubicBezTo>
                    <a:pt x="21352" y="6440"/>
                    <a:pt x="21044" y="5148"/>
                    <a:pt x="20429" y="4111"/>
                  </a:cubicBezTo>
                  <a:cubicBezTo>
                    <a:pt x="19814" y="3074"/>
                    <a:pt x="18892" y="2292"/>
                    <a:pt x="18027" y="1705"/>
                  </a:cubicBezTo>
                  <a:cubicBezTo>
                    <a:pt x="17163" y="1118"/>
                    <a:pt x="16355" y="726"/>
                    <a:pt x="15606" y="648"/>
                  </a:cubicBezTo>
                  <a:cubicBezTo>
                    <a:pt x="14856" y="570"/>
                    <a:pt x="14165" y="805"/>
                    <a:pt x="13473" y="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2" name="Line"/>
            <p:cNvSpPr/>
            <p:nvPr/>
          </p:nvSpPr>
          <p:spPr>
            <a:xfrm>
              <a:off x="2061506" y="0"/>
              <a:ext cx="120651" cy="105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1" fill="norm" stroke="1" extrusionOk="0">
                  <a:moveTo>
                    <a:pt x="0" y="1383"/>
                  </a:moveTo>
                  <a:cubicBezTo>
                    <a:pt x="1895" y="536"/>
                    <a:pt x="3789" y="-311"/>
                    <a:pt x="5495" y="113"/>
                  </a:cubicBezTo>
                  <a:cubicBezTo>
                    <a:pt x="7200" y="536"/>
                    <a:pt x="8716" y="2230"/>
                    <a:pt x="10800" y="4771"/>
                  </a:cubicBezTo>
                  <a:cubicBezTo>
                    <a:pt x="12884" y="7313"/>
                    <a:pt x="15537" y="10701"/>
                    <a:pt x="17621" y="13030"/>
                  </a:cubicBezTo>
                  <a:cubicBezTo>
                    <a:pt x="19705" y="15360"/>
                    <a:pt x="21221" y="16630"/>
                    <a:pt x="21221" y="17901"/>
                  </a:cubicBezTo>
                  <a:cubicBezTo>
                    <a:pt x="21221" y="19171"/>
                    <a:pt x="19705" y="20442"/>
                    <a:pt x="19516" y="20865"/>
                  </a:cubicBezTo>
                  <a:cubicBezTo>
                    <a:pt x="19326" y="21289"/>
                    <a:pt x="20463" y="20865"/>
                    <a:pt x="21600" y="204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3" name="Line"/>
            <p:cNvSpPr/>
            <p:nvPr/>
          </p:nvSpPr>
          <p:spPr>
            <a:xfrm>
              <a:off x="2105956" y="563"/>
              <a:ext cx="146051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261" y="5829"/>
                    <a:pt x="12522" y="11657"/>
                    <a:pt x="16122" y="15257"/>
                  </a:cubicBezTo>
                  <a:cubicBezTo>
                    <a:pt x="19722" y="18857"/>
                    <a:pt x="20661" y="20229"/>
                    <a:pt x="21130" y="20914"/>
                  </a:cubicBezTo>
                  <a:cubicBezTo>
                    <a:pt x="21600" y="21600"/>
                    <a:pt x="216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4" name="Line"/>
            <p:cNvSpPr/>
            <p:nvPr/>
          </p:nvSpPr>
          <p:spPr>
            <a:xfrm>
              <a:off x="2213906" y="6913"/>
              <a:ext cx="95251" cy="26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360" y="5268"/>
                    <a:pt x="9120" y="10537"/>
                    <a:pt x="5520" y="14137"/>
                  </a:cubicBezTo>
                  <a:cubicBezTo>
                    <a:pt x="1920" y="17737"/>
                    <a:pt x="960" y="1966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5" name="Line"/>
            <p:cNvSpPr/>
            <p:nvPr/>
          </p:nvSpPr>
          <p:spPr>
            <a:xfrm>
              <a:off x="759756" y="1289613"/>
              <a:ext cx="1270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40" y="17486"/>
                    <a:pt x="6480" y="13371"/>
                    <a:pt x="10080" y="9771"/>
                  </a:cubicBezTo>
                  <a:cubicBezTo>
                    <a:pt x="13680" y="6171"/>
                    <a:pt x="17640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6" name="Line"/>
            <p:cNvSpPr/>
            <p:nvPr/>
          </p:nvSpPr>
          <p:spPr>
            <a:xfrm>
              <a:off x="753406" y="1372163"/>
              <a:ext cx="1397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7" name="Line"/>
            <p:cNvSpPr/>
            <p:nvPr/>
          </p:nvSpPr>
          <p:spPr>
            <a:xfrm>
              <a:off x="791506" y="1549963"/>
              <a:ext cx="184151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717" y="3388"/>
                    <a:pt x="9434" y="6776"/>
                    <a:pt x="13034" y="10376"/>
                  </a:cubicBezTo>
                  <a:cubicBezTo>
                    <a:pt x="16634" y="13976"/>
                    <a:pt x="19117" y="1778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8" name="Line"/>
            <p:cNvSpPr/>
            <p:nvPr/>
          </p:nvSpPr>
          <p:spPr>
            <a:xfrm>
              <a:off x="778806" y="1575363"/>
              <a:ext cx="196851" cy="330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77" y="1246"/>
                    <a:pt x="16955" y="2492"/>
                    <a:pt x="13935" y="5054"/>
                  </a:cubicBezTo>
                  <a:cubicBezTo>
                    <a:pt x="10916" y="7615"/>
                    <a:pt x="7200" y="11492"/>
                    <a:pt x="4761" y="14469"/>
                  </a:cubicBezTo>
                  <a:cubicBezTo>
                    <a:pt x="2323" y="17446"/>
                    <a:pt x="1161" y="1952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9" name="Line"/>
            <p:cNvSpPr/>
            <p:nvPr/>
          </p:nvSpPr>
          <p:spPr>
            <a:xfrm>
              <a:off x="3090206" y="876863"/>
              <a:ext cx="1460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0" name="Line"/>
            <p:cNvSpPr/>
            <p:nvPr/>
          </p:nvSpPr>
          <p:spPr>
            <a:xfrm>
              <a:off x="3134656" y="1022913"/>
              <a:ext cx="2857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40" y="17486"/>
                    <a:pt x="10880" y="13371"/>
                    <a:pt x="14480" y="9771"/>
                  </a:cubicBezTo>
                  <a:cubicBezTo>
                    <a:pt x="18080" y="6171"/>
                    <a:pt x="19840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1" name="Line"/>
            <p:cNvSpPr/>
            <p:nvPr/>
          </p:nvSpPr>
          <p:spPr>
            <a:xfrm>
              <a:off x="4049968" y="533646"/>
              <a:ext cx="119239" cy="675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9" h="21418" fill="norm" stroke="1" extrusionOk="0">
                  <a:moveTo>
                    <a:pt x="5426" y="14097"/>
                  </a:moveTo>
                  <a:cubicBezTo>
                    <a:pt x="5054" y="13628"/>
                    <a:pt x="4681" y="13158"/>
                    <a:pt x="4495" y="13091"/>
                  </a:cubicBezTo>
                  <a:cubicBezTo>
                    <a:pt x="4309" y="13024"/>
                    <a:pt x="4309" y="13359"/>
                    <a:pt x="4868" y="14433"/>
                  </a:cubicBezTo>
                  <a:cubicBezTo>
                    <a:pt x="5426" y="15506"/>
                    <a:pt x="6543" y="17317"/>
                    <a:pt x="7288" y="18457"/>
                  </a:cubicBezTo>
                  <a:cubicBezTo>
                    <a:pt x="8033" y="19598"/>
                    <a:pt x="8406" y="20067"/>
                    <a:pt x="8406" y="20503"/>
                  </a:cubicBezTo>
                  <a:cubicBezTo>
                    <a:pt x="8406" y="20939"/>
                    <a:pt x="8033" y="21342"/>
                    <a:pt x="7288" y="21409"/>
                  </a:cubicBezTo>
                  <a:cubicBezTo>
                    <a:pt x="6543" y="21476"/>
                    <a:pt x="5426" y="21208"/>
                    <a:pt x="4123" y="19967"/>
                  </a:cubicBezTo>
                  <a:cubicBezTo>
                    <a:pt x="2819" y="18726"/>
                    <a:pt x="1330" y="16512"/>
                    <a:pt x="585" y="14097"/>
                  </a:cubicBezTo>
                  <a:cubicBezTo>
                    <a:pt x="-160" y="11682"/>
                    <a:pt x="-160" y="9066"/>
                    <a:pt x="399" y="6953"/>
                  </a:cubicBezTo>
                  <a:cubicBezTo>
                    <a:pt x="957" y="4840"/>
                    <a:pt x="2074" y="3230"/>
                    <a:pt x="3564" y="2123"/>
                  </a:cubicBezTo>
                  <a:cubicBezTo>
                    <a:pt x="5054" y="1016"/>
                    <a:pt x="6916" y="413"/>
                    <a:pt x="8778" y="144"/>
                  </a:cubicBezTo>
                  <a:cubicBezTo>
                    <a:pt x="10640" y="-124"/>
                    <a:pt x="12502" y="-57"/>
                    <a:pt x="14923" y="681"/>
                  </a:cubicBezTo>
                  <a:cubicBezTo>
                    <a:pt x="17343" y="1419"/>
                    <a:pt x="20323" y="2828"/>
                    <a:pt x="20881" y="4035"/>
                  </a:cubicBezTo>
                  <a:cubicBezTo>
                    <a:pt x="21440" y="5242"/>
                    <a:pt x="19578" y="6249"/>
                    <a:pt x="16226" y="7356"/>
                  </a:cubicBezTo>
                  <a:cubicBezTo>
                    <a:pt x="12874" y="8462"/>
                    <a:pt x="8033" y="9670"/>
                    <a:pt x="3192" y="108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2" name="Line"/>
            <p:cNvSpPr/>
            <p:nvPr/>
          </p:nvSpPr>
          <p:spPr>
            <a:xfrm>
              <a:off x="4182406" y="857813"/>
              <a:ext cx="228601" cy="284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9" fill="norm" stroke="1" extrusionOk="0">
                  <a:moveTo>
                    <a:pt x="0" y="4320"/>
                  </a:moveTo>
                  <a:cubicBezTo>
                    <a:pt x="2000" y="4640"/>
                    <a:pt x="4000" y="4960"/>
                    <a:pt x="5900" y="7120"/>
                  </a:cubicBezTo>
                  <a:cubicBezTo>
                    <a:pt x="7800" y="9280"/>
                    <a:pt x="9600" y="13280"/>
                    <a:pt x="10000" y="16000"/>
                  </a:cubicBezTo>
                  <a:cubicBezTo>
                    <a:pt x="10400" y="18720"/>
                    <a:pt x="9400" y="20160"/>
                    <a:pt x="8400" y="20880"/>
                  </a:cubicBezTo>
                  <a:cubicBezTo>
                    <a:pt x="7400" y="21600"/>
                    <a:pt x="6400" y="21600"/>
                    <a:pt x="5700" y="21200"/>
                  </a:cubicBezTo>
                  <a:cubicBezTo>
                    <a:pt x="5000" y="20800"/>
                    <a:pt x="4600" y="20000"/>
                    <a:pt x="4900" y="17520"/>
                  </a:cubicBezTo>
                  <a:cubicBezTo>
                    <a:pt x="5200" y="15040"/>
                    <a:pt x="6200" y="10880"/>
                    <a:pt x="9100" y="7680"/>
                  </a:cubicBezTo>
                  <a:cubicBezTo>
                    <a:pt x="12000" y="4480"/>
                    <a:pt x="16800" y="22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3" name="Line"/>
            <p:cNvSpPr/>
            <p:nvPr/>
          </p:nvSpPr>
          <p:spPr>
            <a:xfrm>
              <a:off x="4531217" y="670423"/>
              <a:ext cx="190940" cy="492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9" h="21464" fill="norm" stroke="1" extrusionOk="0">
                  <a:moveTo>
                    <a:pt x="21179" y="2356"/>
                  </a:moveTo>
                  <a:cubicBezTo>
                    <a:pt x="20240" y="1526"/>
                    <a:pt x="19301" y="695"/>
                    <a:pt x="18244" y="279"/>
                  </a:cubicBezTo>
                  <a:cubicBezTo>
                    <a:pt x="17188" y="-136"/>
                    <a:pt x="16014" y="-136"/>
                    <a:pt x="13783" y="602"/>
                  </a:cubicBezTo>
                  <a:cubicBezTo>
                    <a:pt x="11553" y="1341"/>
                    <a:pt x="8266" y="2818"/>
                    <a:pt x="5566" y="5172"/>
                  </a:cubicBezTo>
                  <a:cubicBezTo>
                    <a:pt x="2866" y="7526"/>
                    <a:pt x="753" y="10756"/>
                    <a:pt x="166" y="13295"/>
                  </a:cubicBezTo>
                  <a:cubicBezTo>
                    <a:pt x="-421" y="15833"/>
                    <a:pt x="518" y="17679"/>
                    <a:pt x="3453" y="18926"/>
                  </a:cubicBezTo>
                  <a:cubicBezTo>
                    <a:pt x="6388" y="20172"/>
                    <a:pt x="11318" y="20818"/>
                    <a:pt x="16249" y="214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4" name="Line"/>
            <p:cNvSpPr/>
            <p:nvPr/>
          </p:nvSpPr>
          <p:spPr>
            <a:xfrm>
              <a:off x="4804706" y="718113"/>
              <a:ext cx="159178" cy="450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5" h="21476" fill="norm" stroke="1" extrusionOk="0">
                  <a:moveTo>
                    <a:pt x="10099" y="6662"/>
                  </a:moveTo>
                  <a:cubicBezTo>
                    <a:pt x="8416" y="8579"/>
                    <a:pt x="6732" y="10497"/>
                    <a:pt x="5891" y="12465"/>
                  </a:cubicBezTo>
                  <a:cubicBezTo>
                    <a:pt x="5049" y="14434"/>
                    <a:pt x="5049" y="16452"/>
                    <a:pt x="4909" y="17916"/>
                  </a:cubicBezTo>
                  <a:cubicBezTo>
                    <a:pt x="4769" y="19379"/>
                    <a:pt x="4488" y="20288"/>
                    <a:pt x="4208" y="20288"/>
                  </a:cubicBezTo>
                  <a:cubicBezTo>
                    <a:pt x="3927" y="20288"/>
                    <a:pt x="3647" y="19379"/>
                    <a:pt x="3366" y="17209"/>
                  </a:cubicBezTo>
                  <a:cubicBezTo>
                    <a:pt x="3086" y="15039"/>
                    <a:pt x="2805" y="11607"/>
                    <a:pt x="3366" y="8630"/>
                  </a:cubicBezTo>
                  <a:cubicBezTo>
                    <a:pt x="3927" y="5652"/>
                    <a:pt x="5330" y="3129"/>
                    <a:pt x="6592" y="1716"/>
                  </a:cubicBezTo>
                  <a:cubicBezTo>
                    <a:pt x="7855" y="303"/>
                    <a:pt x="8977" y="0"/>
                    <a:pt x="10099" y="0"/>
                  </a:cubicBezTo>
                  <a:cubicBezTo>
                    <a:pt x="11221" y="0"/>
                    <a:pt x="12343" y="303"/>
                    <a:pt x="13184" y="1413"/>
                  </a:cubicBezTo>
                  <a:cubicBezTo>
                    <a:pt x="14026" y="2523"/>
                    <a:pt x="14587" y="4441"/>
                    <a:pt x="14166" y="6157"/>
                  </a:cubicBezTo>
                  <a:cubicBezTo>
                    <a:pt x="13745" y="7873"/>
                    <a:pt x="12343" y="9387"/>
                    <a:pt x="11081" y="10346"/>
                  </a:cubicBezTo>
                  <a:cubicBezTo>
                    <a:pt x="9818" y="11305"/>
                    <a:pt x="8696" y="11708"/>
                    <a:pt x="8836" y="12011"/>
                  </a:cubicBezTo>
                  <a:cubicBezTo>
                    <a:pt x="8977" y="12314"/>
                    <a:pt x="10379" y="12516"/>
                    <a:pt x="12623" y="13222"/>
                  </a:cubicBezTo>
                  <a:cubicBezTo>
                    <a:pt x="14868" y="13929"/>
                    <a:pt x="17953" y="15140"/>
                    <a:pt x="19636" y="16301"/>
                  </a:cubicBezTo>
                  <a:cubicBezTo>
                    <a:pt x="21319" y="17462"/>
                    <a:pt x="21600" y="18572"/>
                    <a:pt x="20197" y="19531"/>
                  </a:cubicBezTo>
                  <a:cubicBezTo>
                    <a:pt x="18795" y="20490"/>
                    <a:pt x="15709" y="21297"/>
                    <a:pt x="12062" y="21449"/>
                  </a:cubicBezTo>
                  <a:cubicBezTo>
                    <a:pt x="8416" y="21600"/>
                    <a:pt x="4208" y="21095"/>
                    <a:pt x="0" y="205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5" name="Line"/>
            <p:cNvSpPr/>
            <p:nvPr/>
          </p:nvSpPr>
          <p:spPr>
            <a:xfrm>
              <a:off x="5309235" y="754501"/>
              <a:ext cx="195346" cy="370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7" h="21333" fill="norm" stroke="1" extrusionOk="0">
                  <a:moveTo>
                    <a:pt x="1066" y="10716"/>
                  </a:moveTo>
                  <a:cubicBezTo>
                    <a:pt x="606" y="12913"/>
                    <a:pt x="147" y="15109"/>
                    <a:pt x="32" y="16696"/>
                  </a:cubicBezTo>
                  <a:cubicBezTo>
                    <a:pt x="-83" y="18282"/>
                    <a:pt x="147" y="19258"/>
                    <a:pt x="147" y="19258"/>
                  </a:cubicBezTo>
                  <a:cubicBezTo>
                    <a:pt x="147" y="19258"/>
                    <a:pt x="-83" y="18282"/>
                    <a:pt x="147" y="15597"/>
                  </a:cubicBezTo>
                  <a:cubicBezTo>
                    <a:pt x="377" y="12913"/>
                    <a:pt x="1066" y="8519"/>
                    <a:pt x="2100" y="5591"/>
                  </a:cubicBezTo>
                  <a:cubicBezTo>
                    <a:pt x="3134" y="2662"/>
                    <a:pt x="4513" y="1197"/>
                    <a:pt x="5777" y="465"/>
                  </a:cubicBezTo>
                  <a:cubicBezTo>
                    <a:pt x="7040" y="-267"/>
                    <a:pt x="8189" y="-267"/>
                    <a:pt x="10832" y="1441"/>
                  </a:cubicBezTo>
                  <a:cubicBezTo>
                    <a:pt x="13474" y="3150"/>
                    <a:pt x="17611" y="6567"/>
                    <a:pt x="19564" y="9801"/>
                  </a:cubicBezTo>
                  <a:cubicBezTo>
                    <a:pt x="21517" y="13035"/>
                    <a:pt x="21287" y="16086"/>
                    <a:pt x="21057" y="17977"/>
                  </a:cubicBezTo>
                  <a:cubicBezTo>
                    <a:pt x="20828" y="19869"/>
                    <a:pt x="20598" y="20601"/>
                    <a:pt x="20368" y="213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6" name="Line"/>
            <p:cNvSpPr/>
            <p:nvPr/>
          </p:nvSpPr>
          <p:spPr>
            <a:xfrm>
              <a:off x="5972543" y="663792"/>
              <a:ext cx="133502" cy="397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9" h="21349" fill="norm" stroke="1" extrusionOk="0">
                  <a:moveTo>
                    <a:pt x="10058" y="10421"/>
                  </a:moveTo>
                  <a:cubicBezTo>
                    <a:pt x="7731" y="13149"/>
                    <a:pt x="5405" y="15877"/>
                    <a:pt x="4242" y="17526"/>
                  </a:cubicBezTo>
                  <a:cubicBezTo>
                    <a:pt x="3079" y="19174"/>
                    <a:pt x="3079" y="19743"/>
                    <a:pt x="2747" y="20311"/>
                  </a:cubicBezTo>
                  <a:cubicBezTo>
                    <a:pt x="2414" y="20880"/>
                    <a:pt x="1750" y="21448"/>
                    <a:pt x="1085" y="21334"/>
                  </a:cubicBezTo>
                  <a:cubicBezTo>
                    <a:pt x="421" y="21221"/>
                    <a:pt x="-244" y="20425"/>
                    <a:pt x="88" y="18037"/>
                  </a:cubicBezTo>
                  <a:cubicBezTo>
                    <a:pt x="421" y="15650"/>
                    <a:pt x="1750" y="11671"/>
                    <a:pt x="3245" y="8659"/>
                  </a:cubicBezTo>
                  <a:cubicBezTo>
                    <a:pt x="4741" y="5646"/>
                    <a:pt x="6402" y="3600"/>
                    <a:pt x="7731" y="2292"/>
                  </a:cubicBezTo>
                  <a:cubicBezTo>
                    <a:pt x="9061" y="985"/>
                    <a:pt x="10058" y="416"/>
                    <a:pt x="11387" y="132"/>
                  </a:cubicBezTo>
                  <a:cubicBezTo>
                    <a:pt x="12716" y="-152"/>
                    <a:pt x="14378" y="-152"/>
                    <a:pt x="16205" y="1951"/>
                  </a:cubicBezTo>
                  <a:cubicBezTo>
                    <a:pt x="18033" y="4054"/>
                    <a:pt x="20027" y="8261"/>
                    <a:pt x="20691" y="11273"/>
                  </a:cubicBezTo>
                  <a:cubicBezTo>
                    <a:pt x="21356" y="14286"/>
                    <a:pt x="20691" y="16105"/>
                    <a:pt x="19694" y="17185"/>
                  </a:cubicBezTo>
                  <a:cubicBezTo>
                    <a:pt x="18698" y="18265"/>
                    <a:pt x="17368" y="18606"/>
                    <a:pt x="16039" y="189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7" name="Line"/>
            <p:cNvSpPr/>
            <p:nvPr/>
          </p:nvSpPr>
          <p:spPr>
            <a:xfrm>
              <a:off x="5954056" y="832413"/>
              <a:ext cx="1778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8" name="Line"/>
            <p:cNvSpPr/>
            <p:nvPr/>
          </p:nvSpPr>
          <p:spPr>
            <a:xfrm>
              <a:off x="6268112" y="533963"/>
              <a:ext cx="47895" cy="648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0" h="21567" fill="norm" stroke="1" extrusionOk="0">
                  <a:moveTo>
                    <a:pt x="21250" y="0"/>
                  </a:moveTo>
                  <a:cubicBezTo>
                    <a:pt x="19372" y="2533"/>
                    <a:pt x="17493" y="5066"/>
                    <a:pt x="15615" y="7423"/>
                  </a:cubicBezTo>
                  <a:cubicBezTo>
                    <a:pt x="13737" y="9780"/>
                    <a:pt x="11859" y="11961"/>
                    <a:pt x="9511" y="14142"/>
                  </a:cubicBezTo>
                  <a:cubicBezTo>
                    <a:pt x="7163" y="16323"/>
                    <a:pt x="4346" y="18504"/>
                    <a:pt x="2467" y="19806"/>
                  </a:cubicBezTo>
                  <a:cubicBezTo>
                    <a:pt x="589" y="21107"/>
                    <a:pt x="-350" y="21530"/>
                    <a:pt x="120" y="21565"/>
                  </a:cubicBezTo>
                  <a:cubicBezTo>
                    <a:pt x="589" y="21600"/>
                    <a:pt x="2467" y="21248"/>
                    <a:pt x="4346" y="208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9" name="Line"/>
            <p:cNvSpPr/>
            <p:nvPr/>
          </p:nvSpPr>
          <p:spPr>
            <a:xfrm>
              <a:off x="6374050" y="793481"/>
              <a:ext cx="183257" cy="247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9" h="20858" fill="norm" stroke="1" extrusionOk="0">
                  <a:moveTo>
                    <a:pt x="15739" y="3284"/>
                  </a:moveTo>
                  <a:cubicBezTo>
                    <a:pt x="15739" y="2391"/>
                    <a:pt x="15739" y="1499"/>
                    <a:pt x="15259" y="785"/>
                  </a:cubicBezTo>
                  <a:cubicBezTo>
                    <a:pt x="14779" y="71"/>
                    <a:pt x="13819" y="-465"/>
                    <a:pt x="11299" y="606"/>
                  </a:cubicBezTo>
                  <a:cubicBezTo>
                    <a:pt x="8779" y="1677"/>
                    <a:pt x="4699" y="4355"/>
                    <a:pt x="2299" y="7390"/>
                  </a:cubicBezTo>
                  <a:cubicBezTo>
                    <a:pt x="-101" y="10424"/>
                    <a:pt x="-821" y="13816"/>
                    <a:pt x="1099" y="16315"/>
                  </a:cubicBezTo>
                  <a:cubicBezTo>
                    <a:pt x="3019" y="18814"/>
                    <a:pt x="7579" y="20421"/>
                    <a:pt x="11299" y="20778"/>
                  </a:cubicBezTo>
                  <a:cubicBezTo>
                    <a:pt x="15019" y="21135"/>
                    <a:pt x="17899" y="20242"/>
                    <a:pt x="20779" y="19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0" name="Line"/>
            <p:cNvSpPr/>
            <p:nvPr/>
          </p:nvSpPr>
          <p:spPr>
            <a:xfrm>
              <a:off x="6570006" y="603813"/>
              <a:ext cx="187196" cy="565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2" h="21600" fill="norm" stroke="1" extrusionOk="0">
                  <a:moveTo>
                    <a:pt x="13530" y="0"/>
                  </a:moveTo>
                  <a:cubicBezTo>
                    <a:pt x="16378" y="2508"/>
                    <a:pt x="19226" y="5016"/>
                    <a:pt x="20413" y="7604"/>
                  </a:cubicBezTo>
                  <a:cubicBezTo>
                    <a:pt x="21600" y="10193"/>
                    <a:pt x="21125" y="12863"/>
                    <a:pt x="17446" y="15209"/>
                  </a:cubicBezTo>
                  <a:cubicBezTo>
                    <a:pt x="13767" y="17555"/>
                    <a:pt x="6884" y="1957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1" name="Line"/>
            <p:cNvSpPr/>
            <p:nvPr/>
          </p:nvSpPr>
          <p:spPr>
            <a:xfrm>
              <a:off x="4226856" y="1492813"/>
              <a:ext cx="192405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55" y="21300"/>
                    <a:pt x="1711" y="21000"/>
                    <a:pt x="2638" y="20100"/>
                  </a:cubicBezTo>
                  <a:cubicBezTo>
                    <a:pt x="3564" y="19200"/>
                    <a:pt x="4562" y="17700"/>
                    <a:pt x="5501" y="16200"/>
                  </a:cubicBezTo>
                  <a:cubicBezTo>
                    <a:pt x="6440" y="14700"/>
                    <a:pt x="7319" y="13200"/>
                    <a:pt x="8103" y="12150"/>
                  </a:cubicBezTo>
                  <a:cubicBezTo>
                    <a:pt x="8887" y="11100"/>
                    <a:pt x="9576" y="10500"/>
                    <a:pt x="10301" y="9900"/>
                  </a:cubicBezTo>
                  <a:cubicBezTo>
                    <a:pt x="11026" y="9300"/>
                    <a:pt x="11786" y="8700"/>
                    <a:pt x="12535" y="8250"/>
                  </a:cubicBezTo>
                  <a:cubicBezTo>
                    <a:pt x="13283" y="7800"/>
                    <a:pt x="14020" y="7500"/>
                    <a:pt x="14899" y="7200"/>
                  </a:cubicBezTo>
                  <a:cubicBezTo>
                    <a:pt x="15778" y="6900"/>
                    <a:pt x="16800" y="6600"/>
                    <a:pt x="17727" y="6150"/>
                  </a:cubicBezTo>
                  <a:cubicBezTo>
                    <a:pt x="18653" y="5700"/>
                    <a:pt x="19485" y="5100"/>
                    <a:pt x="20115" y="4050"/>
                  </a:cubicBezTo>
                  <a:cubicBezTo>
                    <a:pt x="20745" y="3000"/>
                    <a:pt x="21172" y="15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2" name="Line"/>
            <p:cNvSpPr/>
            <p:nvPr/>
          </p:nvSpPr>
          <p:spPr>
            <a:xfrm>
              <a:off x="4929590" y="1765343"/>
              <a:ext cx="142722" cy="526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3" h="21494" fill="norm" stroke="1" extrusionOk="0">
                  <a:moveTo>
                    <a:pt x="304" y="9612"/>
                  </a:moveTo>
                  <a:cubicBezTo>
                    <a:pt x="609" y="12290"/>
                    <a:pt x="913" y="14969"/>
                    <a:pt x="1065" y="16740"/>
                  </a:cubicBezTo>
                  <a:cubicBezTo>
                    <a:pt x="1217" y="18511"/>
                    <a:pt x="1217" y="19375"/>
                    <a:pt x="1217" y="20109"/>
                  </a:cubicBezTo>
                  <a:cubicBezTo>
                    <a:pt x="1217" y="20844"/>
                    <a:pt x="1217" y="21449"/>
                    <a:pt x="1065" y="21492"/>
                  </a:cubicBezTo>
                  <a:cubicBezTo>
                    <a:pt x="913" y="21535"/>
                    <a:pt x="609" y="21017"/>
                    <a:pt x="304" y="19375"/>
                  </a:cubicBezTo>
                  <a:cubicBezTo>
                    <a:pt x="0" y="17733"/>
                    <a:pt x="-304" y="14969"/>
                    <a:pt x="609" y="12031"/>
                  </a:cubicBezTo>
                  <a:cubicBezTo>
                    <a:pt x="1521" y="9093"/>
                    <a:pt x="3651" y="5983"/>
                    <a:pt x="5628" y="3996"/>
                  </a:cubicBezTo>
                  <a:cubicBezTo>
                    <a:pt x="7606" y="2009"/>
                    <a:pt x="9431" y="1145"/>
                    <a:pt x="11104" y="626"/>
                  </a:cubicBezTo>
                  <a:cubicBezTo>
                    <a:pt x="12778" y="108"/>
                    <a:pt x="14299" y="-65"/>
                    <a:pt x="15668" y="21"/>
                  </a:cubicBezTo>
                  <a:cubicBezTo>
                    <a:pt x="17037" y="108"/>
                    <a:pt x="18254" y="453"/>
                    <a:pt x="19319" y="1317"/>
                  </a:cubicBezTo>
                  <a:cubicBezTo>
                    <a:pt x="20383" y="2181"/>
                    <a:pt x="21296" y="3564"/>
                    <a:pt x="19471" y="4860"/>
                  </a:cubicBezTo>
                  <a:cubicBezTo>
                    <a:pt x="17645" y="6156"/>
                    <a:pt x="13082" y="7365"/>
                    <a:pt x="9735" y="8229"/>
                  </a:cubicBezTo>
                  <a:cubicBezTo>
                    <a:pt x="6389" y="9093"/>
                    <a:pt x="4259" y="9612"/>
                    <a:pt x="2130" y="101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3" name="Line"/>
            <p:cNvSpPr/>
            <p:nvPr/>
          </p:nvSpPr>
          <p:spPr>
            <a:xfrm>
              <a:off x="5084106" y="1975413"/>
              <a:ext cx="171451" cy="273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fill="norm" stroke="1" extrusionOk="0">
                  <a:moveTo>
                    <a:pt x="0" y="5483"/>
                  </a:moveTo>
                  <a:cubicBezTo>
                    <a:pt x="1067" y="4985"/>
                    <a:pt x="2133" y="4486"/>
                    <a:pt x="3333" y="4486"/>
                  </a:cubicBezTo>
                  <a:cubicBezTo>
                    <a:pt x="4533" y="4486"/>
                    <a:pt x="5867" y="4985"/>
                    <a:pt x="7200" y="7062"/>
                  </a:cubicBezTo>
                  <a:cubicBezTo>
                    <a:pt x="8533" y="9138"/>
                    <a:pt x="9867" y="12794"/>
                    <a:pt x="10533" y="15203"/>
                  </a:cubicBezTo>
                  <a:cubicBezTo>
                    <a:pt x="11200" y="17612"/>
                    <a:pt x="11200" y="18775"/>
                    <a:pt x="10533" y="19772"/>
                  </a:cubicBezTo>
                  <a:cubicBezTo>
                    <a:pt x="9867" y="20769"/>
                    <a:pt x="8533" y="21600"/>
                    <a:pt x="7467" y="21434"/>
                  </a:cubicBezTo>
                  <a:cubicBezTo>
                    <a:pt x="6400" y="21268"/>
                    <a:pt x="5600" y="20105"/>
                    <a:pt x="5733" y="17363"/>
                  </a:cubicBezTo>
                  <a:cubicBezTo>
                    <a:pt x="5867" y="14622"/>
                    <a:pt x="6933" y="10302"/>
                    <a:pt x="9733" y="7145"/>
                  </a:cubicBezTo>
                  <a:cubicBezTo>
                    <a:pt x="12533" y="3988"/>
                    <a:pt x="17067" y="199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4" name="Line"/>
            <p:cNvSpPr/>
            <p:nvPr/>
          </p:nvSpPr>
          <p:spPr>
            <a:xfrm>
              <a:off x="5439740" y="1817605"/>
              <a:ext cx="139667" cy="399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0" h="21549" fill="norm" stroke="1" extrusionOk="0">
                  <a:moveTo>
                    <a:pt x="20960" y="635"/>
                  </a:moveTo>
                  <a:cubicBezTo>
                    <a:pt x="19689" y="292"/>
                    <a:pt x="18419" y="-51"/>
                    <a:pt x="16831" y="6"/>
                  </a:cubicBezTo>
                  <a:cubicBezTo>
                    <a:pt x="15242" y="63"/>
                    <a:pt x="13336" y="520"/>
                    <a:pt x="10478" y="2063"/>
                  </a:cubicBezTo>
                  <a:cubicBezTo>
                    <a:pt x="7619" y="3606"/>
                    <a:pt x="3807" y="6235"/>
                    <a:pt x="1742" y="8978"/>
                  </a:cubicBezTo>
                  <a:cubicBezTo>
                    <a:pt x="-322" y="11720"/>
                    <a:pt x="-640" y="14578"/>
                    <a:pt x="1266" y="16692"/>
                  </a:cubicBezTo>
                  <a:cubicBezTo>
                    <a:pt x="3172" y="18806"/>
                    <a:pt x="7301" y="20178"/>
                    <a:pt x="11431" y="215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5" name="Line"/>
            <p:cNvSpPr/>
            <p:nvPr/>
          </p:nvSpPr>
          <p:spPr>
            <a:xfrm>
              <a:off x="5620444" y="1784473"/>
              <a:ext cx="142472" cy="414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352" fill="norm" stroke="1" extrusionOk="0">
                  <a:moveTo>
                    <a:pt x="10995" y="8859"/>
                  </a:moveTo>
                  <a:cubicBezTo>
                    <a:pt x="7501" y="12349"/>
                    <a:pt x="4006" y="15840"/>
                    <a:pt x="2101" y="18077"/>
                  </a:cubicBezTo>
                  <a:cubicBezTo>
                    <a:pt x="195" y="20313"/>
                    <a:pt x="-123" y="21295"/>
                    <a:pt x="36" y="21349"/>
                  </a:cubicBezTo>
                  <a:cubicBezTo>
                    <a:pt x="195" y="21404"/>
                    <a:pt x="830" y="20531"/>
                    <a:pt x="2259" y="18077"/>
                  </a:cubicBezTo>
                  <a:cubicBezTo>
                    <a:pt x="3689" y="15622"/>
                    <a:pt x="5912" y="11586"/>
                    <a:pt x="8136" y="8422"/>
                  </a:cubicBezTo>
                  <a:cubicBezTo>
                    <a:pt x="10359" y="5259"/>
                    <a:pt x="12583" y="2968"/>
                    <a:pt x="14330" y="1604"/>
                  </a:cubicBezTo>
                  <a:cubicBezTo>
                    <a:pt x="16077" y="240"/>
                    <a:pt x="17348" y="-196"/>
                    <a:pt x="18459" y="77"/>
                  </a:cubicBezTo>
                  <a:cubicBezTo>
                    <a:pt x="19571" y="349"/>
                    <a:pt x="20524" y="1331"/>
                    <a:pt x="21001" y="3677"/>
                  </a:cubicBezTo>
                  <a:cubicBezTo>
                    <a:pt x="21477" y="6022"/>
                    <a:pt x="21477" y="9731"/>
                    <a:pt x="21159" y="11913"/>
                  </a:cubicBezTo>
                  <a:cubicBezTo>
                    <a:pt x="20842" y="14095"/>
                    <a:pt x="20206" y="14749"/>
                    <a:pt x="19571" y="154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6" name="Line"/>
            <p:cNvSpPr/>
            <p:nvPr/>
          </p:nvSpPr>
          <p:spPr>
            <a:xfrm>
              <a:off x="5630206" y="1930963"/>
              <a:ext cx="2032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50" y="16800"/>
                    <a:pt x="4500" y="12000"/>
                    <a:pt x="8100" y="8400"/>
                  </a:cubicBezTo>
                  <a:cubicBezTo>
                    <a:pt x="11700" y="4800"/>
                    <a:pt x="1665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7" name="Line"/>
            <p:cNvSpPr/>
            <p:nvPr/>
          </p:nvSpPr>
          <p:spPr>
            <a:xfrm>
              <a:off x="6023906" y="1670613"/>
              <a:ext cx="19051" cy="558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2291"/>
                    <a:pt x="16800" y="4582"/>
                    <a:pt x="14400" y="7159"/>
                  </a:cubicBezTo>
                  <a:cubicBezTo>
                    <a:pt x="12000" y="9736"/>
                    <a:pt x="9600" y="12600"/>
                    <a:pt x="7200" y="15055"/>
                  </a:cubicBezTo>
                  <a:cubicBezTo>
                    <a:pt x="4800" y="17509"/>
                    <a:pt x="2400" y="1955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8" name="Line"/>
            <p:cNvSpPr/>
            <p:nvPr/>
          </p:nvSpPr>
          <p:spPr>
            <a:xfrm>
              <a:off x="6132581" y="1847937"/>
              <a:ext cx="227876" cy="205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202" fill="norm" stroke="1" extrusionOk="0">
                  <a:moveTo>
                    <a:pt x="13132" y="2013"/>
                  </a:moveTo>
                  <a:cubicBezTo>
                    <a:pt x="12332" y="1140"/>
                    <a:pt x="11532" y="267"/>
                    <a:pt x="10632" y="49"/>
                  </a:cubicBezTo>
                  <a:cubicBezTo>
                    <a:pt x="9732" y="-169"/>
                    <a:pt x="8732" y="267"/>
                    <a:pt x="7032" y="2886"/>
                  </a:cubicBezTo>
                  <a:cubicBezTo>
                    <a:pt x="5332" y="5504"/>
                    <a:pt x="2932" y="10304"/>
                    <a:pt x="1632" y="13249"/>
                  </a:cubicBezTo>
                  <a:cubicBezTo>
                    <a:pt x="332" y="16195"/>
                    <a:pt x="132" y="17286"/>
                    <a:pt x="32" y="18376"/>
                  </a:cubicBezTo>
                  <a:cubicBezTo>
                    <a:pt x="-68" y="19467"/>
                    <a:pt x="-68" y="20558"/>
                    <a:pt x="2232" y="20995"/>
                  </a:cubicBezTo>
                  <a:cubicBezTo>
                    <a:pt x="4532" y="21431"/>
                    <a:pt x="9132" y="21213"/>
                    <a:pt x="12732" y="20013"/>
                  </a:cubicBezTo>
                  <a:cubicBezTo>
                    <a:pt x="16332" y="18813"/>
                    <a:pt x="18932" y="16631"/>
                    <a:pt x="21532" y="144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9" name="Line"/>
            <p:cNvSpPr/>
            <p:nvPr/>
          </p:nvSpPr>
          <p:spPr>
            <a:xfrm>
              <a:off x="6404906" y="1626163"/>
              <a:ext cx="105169" cy="514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9" h="21600" fill="norm" stroke="1" extrusionOk="0">
                  <a:moveTo>
                    <a:pt x="0" y="0"/>
                  </a:moveTo>
                  <a:cubicBezTo>
                    <a:pt x="6113" y="2667"/>
                    <a:pt x="12226" y="5333"/>
                    <a:pt x="16098" y="8133"/>
                  </a:cubicBezTo>
                  <a:cubicBezTo>
                    <a:pt x="19970" y="10933"/>
                    <a:pt x="21600" y="13867"/>
                    <a:pt x="18951" y="16133"/>
                  </a:cubicBezTo>
                  <a:cubicBezTo>
                    <a:pt x="16302" y="18400"/>
                    <a:pt x="9374" y="20000"/>
                    <a:pt x="244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0" name="Line"/>
            <p:cNvSpPr/>
            <p:nvPr/>
          </p:nvSpPr>
          <p:spPr>
            <a:xfrm>
              <a:off x="1432856" y="3581963"/>
              <a:ext cx="32385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06" y="14400"/>
                    <a:pt x="11012" y="7200"/>
                    <a:pt x="14612" y="3600"/>
                  </a:cubicBezTo>
                  <a:cubicBezTo>
                    <a:pt x="18212" y="0"/>
                    <a:pt x="1990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1" name="Line"/>
            <p:cNvSpPr/>
            <p:nvPr/>
          </p:nvSpPr>
          <p:spPr>
            <a:xfrm>
              <a:off x="1407456" y="3829613"/>
              <a:ext cx="3048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00" y="21600"/>
                    <a:pt x="9000" y="21600"/>
                    <a:pt x="12600" y="18000"/>
                  </a:cubicBezTo>
                  <a:cubicBezTo>
                    <a:pt x="16200" y="14400"/>
                    <a:pt x="189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2" name="Line"/>
            <p:cNvSpPr/>
            <p:nvPr/>
          </p:nvSpPr>
          <p:spPr>
            <a:xfrm>
              <a:off x="2760006" y="3753413"/>
              <a:ext cx="1758951" cy="234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36" y="20043"/>
                    <a:pt x="1871" y="18486"/>
                    <a:pt x="2768" y="17222"/>
                  </a:cubicBezTo>
                  <a:cubicBezTo>
                    <a:pt x="3665" y="15957"/>
                    <a:pt x="4523" y="14984"/>
                    <a:pt x="5432" y="14108"/>
                  </a:cubicBezTo>
                  <a:cubicBezTo>
                    <a:pt x="6342" y="13232"/>
                    <a:pt x="7304" y="12454"/>
                    <a:pt x="8279" y="11676"/>
                  </a:cubicBezTo>
                  <a:cubicBezTo>
                    <a:pt x="9253" y="10897"/>
                    <a:pt x="10241" y="10119"/>
                    <a:pt x="11203" y="9535"/>
                  </a:cubicBezTo>
                  <a:cubicBezTo>
                    <a:pt x="12165" y="8951"/>
                    <a:pt x="13100" y="8562"/>
                    <a:pt x="14023" y="8076"/>
                  </a:cubicBezTo>
                  <a:cubicBezTo>
                    <a:pt x="14946" y="7589"/>
                    <a:pt x="15856" y="7005"/>
                    <a:pt x="16713" y="6422"/>
                  </a:cubicBezTo>
                  <a:cubicBezTo>
                    <a:pt x="17571" y="5838"/>
                    <a:pt x="18377" y="5254"/>
                    <a:pt x="19183" y="4184"/>
                  </a:cubicBezTo>
                  <a:cubicBezTo>
                    <a:pt x="19988" y="3114"/>
                    <a:pt x="20794" y="15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3" name="Line"/>
            <p:cNvSpPr/>
            <p:nvPr/>
          </p:nvSpPr>
          <p:spPr>
            <a:xfrm>
              <a:off x="3001306" y="4170795"/>
              <a:ext cx="157860" cy="439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1" h="21351" fill="norm" stroke="1" extrusionOk="0">
                  <a:moveTo>
                    <a:pt x="0" y="9341"/>
                  </a:moveTo>
                  <a:cubicBezTo>
                    <a:pt x="1122" y="11707"/>
                    <a:pt x="2244" y="14072"/>
                    <a:pt x="2945" y="15924"/>
                  </a:cubicBezTo>
                  <a:cubicBezTo>
                    <a:pt x="3647" y="17775"/>
                    <a:pt x="3927" y="19112"/>
                    <a:pt x="4068" y="20038"/>
                  </a:cubicBezTo>
                  <a:cubicBezTo>
                    <a:pt x="4208" y="20964"/>
                    <a:pt x="4208" y="21478"/>
                    <a:pt x="4208" y="21324"/>
                  </a:cubicBezTo>
                  <a:cubicBezTo>
                    <a:pt x="4208" y="21169"/>
                    <a:pt x="4208" y="20347"/>
                    <a:pt x="3927" y="18238"/>
                  </a:cubicBezTo>
                  <a:cubicBezTo>
                    <a:pt x="3647" y="16129"/>
                    <a:pt x="3086" y="12735"/>
                    <a:pt x="3086" y="9752"/>
                  </a:cubicBezTo>
                  <a:cubicBezTo>
                    <a:pt x="3086" y="6769"/>
                    <a:pt x="3647" y="4198"/>
                    <a:pt x="4208" y="2655"/>
                  </a:cubicBezTo>
                  <a:cubicBezTo>
                    <a:pt x="4769" y="1112"/>
                    <a:pt x="5330" y="598"/>
                    <a:pt x="6312" y="289"/>
                  </a:cubicBezTo>
                  <a:cubicBezTo>
                    <a:pt x="7294" y="-19"/>
                    <a:pt x="8696" y="-122"/>
                    <a:pt x="10940" y="187"/>
                  </a:cubicBezTo>
                  <a:cubicBezTo>
                    <a:pt x="13184" y="495"/>
                    <a:pt x="16270" y="1215"/>
                    <a:pt x="18374" y="2244"/>
                  </a:cubicBezTo>
                  <a:cubicBezTo>
                    <a:pt x="20478" y="3272"/>
                    <a:pt x="21600" y="4609"/>
                    <a:pt x="20478" y="5689"/>
                  </a:cubicBezTo>
                  <a:cubicBezTo>
                    <a:pt x="19356" y="6769"/>
                    <a:pt x="15990" y="7592"/>
                    <a:pt x="13044" y="7849"/>
                  </a:cubicBezTo>
                  <a:cubicBezTo>
                    <a:pt x="10099" y="8107"/>
                    <a:pt x="7574" y="7798"/>
                    <a:pt x="5049" y="7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4" name="Line"/>
            <p:cNvSpPr/>
            <p:nvPr/>
          </p:nvSpPr>
          <p:spPr>
            <a:xfrm>
              <a:off x="3166406" y="4356663"/>
              <a:ext cx="190501" cy="203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8" fill="norm" stroke="1" extrusionOk="0">
                  <a:moveTo>
                    <a:pt x="0" y="3340"/>
                  </a:moveTo>
                  <a:cubicBezTo>
                    <a:pt x="1200" y="3340"/>
                    <a:pt x="2400" y="3340"/>
                    <a:pt x="4320" y="5678"/>
                  </a:cubicBezTo>
                  <a:cubicBezTo>
                    <a:pt x="6240" y="8016"/>
                    <a:pt x="8880" y="12693"/>
                    <a:pt x="10080" y="15588"/>
                  </a:cubicBezTo>
                  <a:cubicBezTo>
                    <a:pt x="11280" y="18482"/>
                    <a:pt x="11040" y="19596"/>
                    <a:pt x="10320" y="20375"/>
                  </a:cubicBezTo>
                  <a:cubicBezTo>
                    <a:pt x="9600" y="21155"/>
                    <a:pt x="8400" y="21600"/>
                    <a:pt x="7560" y="21266"/>
                  </a:cubicBezTo>
                  <a:cubicBezTo>
                    <a:pt x="6720" y="20932"/>
                    <a:pt x="6240" y="19819"/>
                    <a:pt x="6240" y="17369"/>
                  </a:cubicBezTo>
                  <a:cubicBezTo>
                    <a:pt x="6240" y="14920"/>
                    <a:pt x="6720" y="11134"/>
                    <a:pt x="9360" y="8016"/>
                  </a:cubicBezTo>
                  <a:cubicBezTo>
                    <a:pt x="12000" y="4899"/>
                    <a:pt x="16800" y="244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5" name="Line"/>
            <p:cNvSpPr/>
            <p:nvPr/>
          </p:nvSpPr>
          <p:spPr>
            <a:xfrm>
              <a:off x="3430212" y="4253462"/>
              <a:ext cx="91795" cy="300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412" fill="norm" stroke="1" extrusionOk="0">
                  <a:moveTo>
                    <a:pt x="21290" y="114"/>
                  </a:moveTo>
                  <a:cubicBezTo>
                    <a:pt x="17363" y="-37"/>
                    <a:pt x="13435" y="-188"/>
                    <a:pt x="9999" y="718"/>
                  </a:cubicBezTo>
                  <a:cubicBezTo>
                    <a:pt x="6563" y="1625"/>
                    <a:pt x="3617" y="3588"/>
                    <a:pt x="1899" y="6458"/>
                  </a:cubicBezTo>
                  <a:cubicBezTo>
                    <a:pt x="181" y="9328"/>
                    <a:pt x="-310" y="13104"/>
                    <a:pt x="181" y="15672"/>
                  </a:cubicBezTo>
                  <a:cubicBezTo>
                    <a:pt x="672" y="18240"/>
                    <a:pt x="2145" y="19599"/>
                    <a:pt x="4108" y="20355"/>
                  </a:cubicBezTo>
                  <a:cubicBezTo>
                    <a:pt x="6072" y="21110"/>
                    <a:pt x="8526" y="21261"/>
                    <a:pt x="10981" y="214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6" name="Line"/>
            <p:cNvSpPr/>
            <p:nvPr/>
          </p:nvSpPr>
          <p:spPr>
            <a:xfrm>
              <a:off x="3566927" y="4244559"/>
              <a:ext cx="120180" cy="303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374" fill="norm" stroke="1" extrusionOk="0">
                  <a:moveTo>
                    <a:pt x="9011" y="6102"/>
                  </a:moveTo>
                  <a:cubicBezTo>
                    <a:pt x="6358" y="10422"/>
                    <a:pt x="3705" y="14742"/>
                    <a:pt x="2190" y="17497"/>
                  </a:cubicBezTo>
                  <a:cubicBezTo>
                    <a:pt x="674" y="20253"/>
                    <a:pt x="295" y="21445"/>
                    <a:pt x="105" y="21371"/>
                  </a:cubicBezTo>
                  <a:cubicBezTo>
                    <a:pt x="-84" y="21296"/>
                    <a:pt x="-84" y="19955"/>
                    <a:pt x="674" y="16902"/>
                  </a:cubicBezTo>
                  <a:cubicBezTo>
                    <a:pt x="1432" y="13848"/>
                    <a:pt x="2948" y="9081"/>
                    <a:pt x="4274" y="5953"/>
                  </a:cubicBezTo>
                  <a:cubicBezTo>
                    <a:pt x="5600" y="2824"/>
                    <a:pt x="6737" y="1335"/>
                    <a:pt x="8253" y="590"/>
                  </a:cubicBezTo>
                  <a:cubicBezTo>
                    <a:pt x="9769" y="-155"/>
                    <a:pt x="11663" y="-155"/>
                    <a:pt x="12990" y="366"/>
                  </a:cubicBezTo>
                  <a:cubicBezTo>
                    <a:pt x="14316" y="888"/>
                    <a:pt x="15074" y="1931"/>
                    <a:pt x="16211" y="4091"/>
                  </a:cubicBezTo>
                  <a:cubicBezTo>
                    <a:pt x="17348" y="6251"/>
                    <a:pt x="18863" y="9528"/>
                    <a:pt x="19811" y="11688"/>
                  </a:cubicBezTo>
                  <a:cubicBezTo>
                    <a:pt x="20758" y="13848"/>
                    <a:pt x="21137" y="14891"/>
                    <a:pt x="21516" y="159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7" name="Line"/>
            <p:cNvSpPr/>
            <p:nvPr/>
          </p:nvSpPr>
          <p:spPr>
            <a:xfrm>
              <a:off x="3553756" y="4407463"/>
              <a:ext cx="1397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8" name="Line"/>
            <p:cNvSpPr/>
            <p:nvPr/>
          </p:nvSpPr>
          <p:spPr>
            <a:xfrm>
              <a:off x="3797950" y="4213395"/>
              <a:ext cx="130457" cy="250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144" fill="norm" stroke="1" extrusionOk="0">
                  <a:moveTo>
                    <a:pt x="569" y="11011"/>
                  </a:moveTo>
                  <a:cubicBezTo>
                    <a:pt x="220" y="13867"/>
                    <a:pt x="-128" y="16724"/>
                    <a:pt x="46" y="18598"/>
                  </a:cubicBezTo>
                  <a:cubicBezTo>
                    <a:pt x="220" y="20472"/>
                    <a:pt x="917" y="21365"/>
                    <a:pt x="1266" y="21097"/>
                  </a:cubicBezTo>
                  <a:cubicBezTo>
                    <a:pt x="1614" y="20829"/>
                    <a:pt x="1614" y="19401"/>
                    <a:pt x="1440" y="16188"/>
                  </a:cubicBezTo>
                  <a:cubicBezTo>
                    <a:pt x="1266" y="12975"/>
                    <a:pt x="917" y="7977"/>
                    <a:pt x="1266" y="4942"/>
                  </a:cubicBezTo>
                  <a:cubicBezTo>
                    <a:pt x="1614" y="1907"/>
                    <a:pt x="2659" y="836"/>
                    <a:pt x="4053" y="301"/>
                  </a:cubicBezTo>
                  <a:cubicBezTo>
                    <a:pt x="5446" y="-235"/>
                    <a:pt x="7188" y="-235"/>
                    <a:pt x="9975" y="1818"/>
                  </a:cubicBezTo>
                  <a:cubicBezTo>
                    <a:pt x="12762" y="3871"/>
                    <a:pt x="16595" y="7977"/>
                    <a:pt x="18685" y="10654"/>
                  </a:cubicBezTo>
                  <a:cubicBezTo>
                    <a:pt x="20775" y="13332"/>
                    <a:pt x="21124" y="14582"/>
                    <a:pt x="21472" y="158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9" name="Line"/>
            <p:cNvSpPr/>
            <p:nvPr/>
          </p:nvSpPr>
          <p:spPr>
            <a:xfrm>
              <a:off x="4078452" y="4197693"/>
              <a:ext cx="173805" cy="212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6" h="20690" fill="norm" stroke="1" extrusionOk="0">
                  <a:moveTo>
                    <a:pt x="14767" y="2490"/>
                  </a:moveTo>
                  <a:cubicBezTo>
                    <a:pt x="14005" y="1667"/>
                    <a:pt x="13242" y="844"/>
                    <a:pt x="12226" y="330"/>
                  </a:cubicBezTo>
                  <a:cubicBezTo>
                    <a:pt x="11210" y="-184"/>
                    <a:pt x="9939" y="-390"/>
                    <a:pt x="7525" y="1976"/>
                  </a:cubicBezTo>
                  <a:cubicBezTo>
                    <a:pt x="5111" y="4341"/>
                    <a:pt x="1553" y="9279"/>
                    <a:pt x="410" y="13084"/>
                  </a:cubicBezTo>
                  <a:cubicBezTo>
                    <a:pt x="-734" y="16890"/>
                    <a:pt x="537" y="19564"/>
                    <a:pt x="3967" y="20387"/>
                  </a:cubicBezTo>
                  <a:cubicBezTo>
                    <a:pt x="7398" y="21210"/>
                    <a:pt x="12988" y="20181"/>
                    <a:pt x="16165" y="19359"/>
                  </a:cubicBezTo>
                  <a:cubicBezTo>
                    <a:pt x="19341" y="18536"/>
                    <a:pt x="20104" y="17919"/>
                    <a:pt x="20866" y="173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0" name="Line"/>
            <p:cNvSpPr/>
            <p:nvPr/>
          </p:nvSpPr>
          <p:spPr>
            <a:xfrm>
              <a:off x="4315756" y="4102663"/>
              <a:ext cx="114063" cy="33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5" h="21600" fill="norm" stroke="1" extrusionOk="0">
                  <a:moveTo>
                    <a:pt x="0" y="0"/>
                  </a:moveTo>
                  <a:cubicBezTo>
                    <a:pt x="4629" y="1902"/>
                    <a:pt x="9257" y="3804"/>
                    <a:pt x="13500" y="6521"/>
                  </a:cubicBezTo>
                  <a:cubicBezTo>
                    <a:pt x="17743" y="9238"/>
                    <a:pt x="21600" y="12770"/>
                    <a:pt x="20636" y="15351"/>
                  </a:cubicBezTo>
                  <a:cubicBezTo>
                    <a:pt x="19671" y="17932"/>
                    <a:pt x="13886" y="19562"/>
                    <a:pt x="9836" y="20445"/>
                  </a:cubicBezTo>
                  <a:cubicBezTo>
                    <a:pt x="5786" y="21328"/>
                    <a:pt x="3471" y="21464"/>
                    <a:pt x="11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1" name="Line"/>
            <p:cNvSpPr/>
            <p:nvPr/>
          </p:nvSpPr>
          <p:spPr>
            <a:xfrm>
              <a:off x="3071156" y="4559863"/>
              <a:ext cx="1263651" cy="247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85" y="19754"/>
                    <a:pt x="2171" y="17908"/>
                    <a:pt x="3347" y="16246"/>
                  </a:cubicBezTo>
                  <a:cubicBezTo>
                    <a:pt x="4523" y="14585"/>
                    <a:pt x="5789" y="13108"/>
                    <a:pt x="7037" y="11631"/>
                  </a:cubicBezTo>
                  <a:cubicBezTo>
                    <a:pt x="8285" y="10154"/>
                    <a:pt x="9516" y="8677"/>
                    <a:pt x="11035" y="7200"/>
                  </a:cubicBezTo>
                  <a:cubicBezTo>
                    <a:pt x="12555" y="5723"/>
                    <a:pt x="14364" y="4246"/>
                    <a:pt x="16082" y="3046"/>
                  </a:cubicBezTo>
                  <a:cubicBezTo>
                    <a:pt x="17801" y="1846"/>
                    <a:pt x="19429" y="923"/>
                    <a:pt x="20334" y="462"/>
                  </a:cubicBezTo>
                  <a:cubicBezTo>
                    <a:pt x="21238" y="0"/>
                    <a:pt x="2141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2" name="Line"/>
            <p:cNvSpPr/>
            <p:nvPr/>
          </p:nvSpPr>
          <p:spPr>
            <a:xfrm>
              <a:off x="3610906" y="4757721"/>
              <a:ext cx="184421" cy="459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506" fill="norm" stroke="1" extrusionOk="0">
                  <a:moveTo>
                    <a:pt x="0" y="7979"/>
                  </a:moveTo>
                  <a:cubicBezTo>
                    <a:pt x="728" y="10951"/>
                    <a:pt x="1456" y="13924"/>
                    <a:pt x="2063" y="15955"/>
                  </a:cubicBezTo>
                  <a:cubicBezTo>
                    <a:pt x="2670" y="17986"/>
                    <a:pt x="3155" y="19076"/>
                    <a:pt x="3519" y="19968"/>
                  </a:cubicBezTo>
                  <a:cubicBezTo>
                    <a:pt x="3883" y="20859"/>
                    <a:pt x="4126" y="21553"/>
                    <a:pt x="4247" y="21503"/>
                  </a:cubicBezTo>
                  <a:cubicBezTo>
                    <a:pt x="4369" y="21454"/>
                    <a:pt x="4369" y="20661"/>
                    <a:pt x="4369" y="18581"/>
                  </a:cubicBezTo>
                  <a:cubicBezTo>
                    <a:pt x="4369" y="16500"/>
                    <a:pt x="4369" y="13131"/>
                    <a:pt x="5339" y="9960"/>
                  </a:cubicBezTo>
                  <a:cubicBezTo>
                    <a:pt x="6310" y="6790"/>
                    <a:pt x="8252" y="3817"/>
                    <a:pt x="9708" y="2182"/>
                  </a:cubicBezTo>
                  <a:cubicBezTo>
                    <a:pt x="11164" y="547"/>
                    <a:pt x="12135" y="250"/>
                    <a:pt x="13470" y="102"/>
                  </a:cubicBezTo>
                  <a:cubicBezTo>
                    <a:pt x="14804" y="-47"/>
                    <a:pt x="16503" y="-47"/>
                    <a:pt x="17838" y="201"/>
                  </a:cubicBezTo>
                  <a:cubicBezTo>
                    <a:pt x="19173" y="448"/>
                    <a:pt x="20144" y="944"/>
                    <a:pt x="20751" y="1439"/>
                  </a:cubicBezTo>
                  <a:cubicBezTo>
                    <a:pt x="21357" y="1935"/>
                    <a:pt x="21600" y="2430"/>
                    <a:pt x="18930" y="3669"/>
                  </a:cubicBezTo>
                  <a:cubicBezTo>
                    <a:pt x="16261" y="4907"/>
                    <a:pt x="10679" y="6889"/>
                    <a:pt x="5097" y="88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3" name="Line"/>
            <p:cNvSpPr/>
            <p:nvPr/>
          </p:nvSpPr>
          <p:spPr>
            <a:xfrm>
              <a:off x="3814106" y="4902763"/>
              <a:ext cx="165101" cy="230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539"/>
                  </a:moveTo>
                  <a:cubicBezTo>
                    <a:pt x="1385" y="6341"/>
                    <a:pt x="2769" y="6143"/>
                    <a:pt x="4431" y="7134"/>
                  </a:cubicBezTo>
                  <a:cubicBezTo>
                    <a:pt x="6092" y="8125"/>
                    <a:pt x="8031" y="10305"/>
                    <a:pt x="9277" y="12583"/>
                  </a:cubicBezTo>
                  <a:cubicBezTo>
                    <a:pt x="10523" y="14862"/>
                    <a:pt x="11077" y="17240"/>
                    <a:pt x="11077" y="18925"/>
                  </a:cubicBezTo>
                  <a:cubicBezTo>
                    <a:pt x="11077" y="20609"/>
                    <a:pt x="10523" y="21600"/>
                    <a:pt x="9692" y="21600"/>
                  </a:cubicBezTo>
                  <a:cubicBezTo>
                    <a:pt x="8862" y="21600"/>
                    <a:pt x="7754" y="20609"/>
                    <a:pt x="7062" y="18330"/>
                  </a:cubicBezTo>
                  <a:cubicBezTo>
                    <a:pt x="6369" y="16051"/>
                    <a:pt x="6092" y="12484"/>
                    <a:pt x="8585" y="9215"/>
                  </a:cubicBezTo>
                  <a:cubicBezTo>
                    <a:pt x="11077" y="5945"/>
                    <a:pt x="16338" y="297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4" name="Line"/>
            <p:cNvSpPr/>
            <p:nvPr/>
          </p:nvSpPr>
          <p:spPr>
            <a:xfrm>
              <a:off x="4081752" y="4785706"/>
              <a:ext cx="151455" cy="309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331" fill="norm" stroke="1" extrusionOk="0">
                  <a:moveTo>
                    <a:pt x="21466" y="1066"/>
                  </a:moveTo>
                  <a:cubicBezTo>
                    <a:pt x="20266" y="628"/>
                    <a:pt x="19066" y="190"/>
                    <a:pt x="17416" y="44"/>
                  </a:cubicBezTo>
                  <a:cubicBezTo>
                    <a:pt x="15766" y="-102"/>
                    <a:pt x="13666" y="44"/>
                    <a:pt x="10966" y="1576"/>
                  </a:cubicBezTo>
                  <a:cubicBezTo>
                    <a:pt x="8266" y="3109"/>
                    <a:pt x="4966" y="6028"/>
                    <a:pt x="2866" y="8874"/>
                  </a:cubicBezTo>
                  <a:cubicBezTo>
                    <a:pt x="766" y="11720"/>
                    <a:pt x="-134" y="14493"/>
                    <a:pt x="16" y="16609"/>
                  </a:cubicBezTo>
                  <a:cubicBezTo>
                    <a:pt x="166" y="18725"/>
                    <a:pt x="1366" y="20184"/>
                    <a:pt x="3616" y="20841"/>
                  </a:cubicBezTo>
                  <a:cubicBezTo>
                    <a:pt x="5866" y="21498"/>
                    <a:pt x="9166" y="21352"/>
                    <a:pt x="12466" y="212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5" name="Line"/>
            <p:cNvSpPr/>
            <p:nvPr/>
          </p:nvSpPr>
          <p:spPr>
            <a:xfrm>
              <a:off x="4284003" y="4859774"/>
              <a:ext cx="152404" cy="161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7" h="20915" fill="norm" stroke="1" extrusionOk="0">
                  <a:moveTo>
                    <a:pt x="11385" y="632"/>
                  </a:moveTo>
                  <a:cubicBezTo>
                    <a:pt x="9925" y="85"/>
                    <a:pt x="8466" y="-462"/>
                    <a:pt x="6276" y="632"/>
                  </a:cubicBezTo>
                  <a:cubicBezTo>
                    <a:pt x="4087" y="1725"/>
                    <a:pt x="1168" y="4460"/>
                    <a:pt x="293" y="7877"/>
                  </a:cubicBezTo>
                  <a:cubicBezTo>
                    <a:pt x="-583" y="11295"/>
                    <a:pt x="585" y="15396"/>
                    <a:pt x="2774" y="17857"/>
                  </a:cubicBezTo>
                  <a:cubicBezTo>
                    <a:pt x="4963" y="20318"/>
                    <a:pt x="8174" y="21138"/>
                    <a:pt x="11385" y="20865"/>
                  </a:cubicBezTo>
                  <a:cubicBezTo>
                    <a:pt x="14595" y="20591"/>
                    <a:pt x="17806" y="19224"/>
                    <a:pt x="21017" y="178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6" name="Line"/>
            <p:cNvSpPr/>
            <p:nvPr/>
          </p:nvSpPr>
          <p:spPr>
            <a:xfrm>
              <a:off x="4480856" y="4769413"/>
              <a:ext cx="128565" cy="31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9" h="21600" fill="norm" stroke="1" extrusionOk="0">
                  <a:moveTo>
                    <a:pt x="0" y="0"/>
                  </a:moveTo>
                  <a:cubicBezTo>
                    <a:pt x="6075" y="2351"/>
                    <a:pt x="12150" y="4702"/>
                    <a:pt x="16031" y="7420"/>
                  </a:cubicBezTo>
                  <a:cubicBezTo>
                    <a:pt x="19912" y="10139"/>
                    <a:pt x="21600" y="13224"/>
                    <a:pt x="19744" y="15649"/>
                  </a:cubicBezTo>
                  <a:cubicBezTo>
                    <a:pt x="17887" y="18073"/>
                    <a:pt x="12487" y="19837"/>
                    <a:pt x="708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7" name="Line"/>
            <p:cNvSpPr/>
            <p:nvPr/>
          </p:nvSpPr>
          <p:spPr>
            <a:xfrm>
              <a:off x="4772956" y="1239077"/>
              <a:ext cx="1272447" cy="82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1531" fill="norm" stroke="1" extrusionOk="0">
                  <a:moveTo>
                    <a:pt x="0" y="21531"/>
                  </a:moveTo>
                  <a:cubicBezTo>
                    <a:pt x="1399" y="18762"/>
                    <a:pt x="2799" y="15993"/>
                    <a:pt x="4072" y="13500"/>
                  </a:cubicBezTo>
                  <a:cubicBezTo>
                    <a:pt x="5346" y="11008"/>
                    <a:pt x="6494" y="8793"/>
                    <a:pt x="7714" y="7131"/>
                  </a:cubicBezTo>
                  <a:cubicBezTo>
                    <a:pt x="8934" y="5469"/>
                    <a:pt x="10226" y="4362"/>
                    <a:pt x="11553" y="3531"/>
                  </a:cubicBezTo>
                  <a:cubicBezTo>
                    <a:pt x="12881" y="2700"/>
                    <a:pt x="14245" y="2146"/>
                    <a:pt x="15608" y="1593"/>
                  </a:cubicBezTo>
                  <a:cubicBezTo>
                    <a:pt x="16971" y="1039"/>
                    <a:pt x="18335" y="485"/>
                    <a:pt x="19250" y="208"/>
                  </a:cubicBezTo>
                  <a:cubicBezTo>
                    <a:pt x="20165" y="-69"/>
                    <a:pt x="20631" y="-69"/>
                    <a:pt x="20972" y="208"/>
                  </a:cubicBezTo>
                  <a:cubicBezTo>
                    <a:pt x="21313" y="485"/>
                    <a:pt x="21528" y="1039"/>
                    <a:pt x="21564" y="2423"/>
                  </a:cubicBezTo>
                  <a:cubicBezTo>
                    <a:pt x="21600" y="3808"/>
                    <a:pt x="21456" y="6023"/>
                    <a:pt x="21313" y="82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8" name="Line"/>
            <p:cNvSpPr/>
            <p:nvPr/>
          </p:nvSpPr>
          <p:spPr>
            <a:xfrm>
              <a:off x="4760256" y="1302842"/>
              <a:ext cx="1098551" cy="56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0" fill="norm" stroke="1" extrusionOk="0">
                  <a:moveTo>
                    <a:pt x="0" y="21400"/>
                  </a:moveTo>
                  <a:cubicBezTo>
                    <a:pt x="1623" y="18200"/>
                    <a:pt x="3246" y="15000"/>
                    <a:pt x="4828" y="12200"/>
                  </a:cubicBezTo>
                  <a:cubicBezTo>
                    <a:pt x="6409" y="9400"/>
                    <a:pt x="7949" y="7000"/>
                    <a:pt x="9531" y="5000"/>
                  </a:cubicBezTo>
                  <a:cubicBezTo>
                    <a:pt x="11112" y="3000"/>
                    <a:pt x="12735" y="1400"/>
                    <a:pt x="14358" y="600"/>
                  </a:cubicBezTo>
                  <a:cubicBezTo>
                    <a:pt x="15982" y="-200"/>
                    <a:pt x="17605" y="-200"/>
                    <a:pt x="18812" y="600"/>
                  </a:cubicBezTo>
                  <a:cubicBezTo>
                    <a:pt x="20018" y="1400"/>
                    <a:pt x="20809" y="3000"/>
                    <a:pt x="21600" y="4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9" name="Line"/>
            <p:cNvSpPr/>
            <p:nvPr/>
          </p:nvSpPr>
          <p:spPr>
            <a:xfrm>
              <a:off x="4654043" y="404710"/>
              <a:ext cx="1646175" cy="918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506" fill="norm" stroke="1" extrusionOk="0">
                  <a:moveTo>
                    <a:pt x="11789" y="1391"/>
                  </a:moveTo>
                  <a:cubicBezTo>
                    <a:pt x="11734" y="1143"/>
                    <a:pt x="11678" y="895"/>
                    <a:pt x="11512" y="672"/>
                  </a:cubicBezTo>
                  <a:cubicBezTo>
                    <a:pt x="11345" y="449"/>
                    <a:pt x="11068" y="251"/>
                    <a:pt x="10652" y="127"/>
                  </a:cubicBezTo>
                  <a:cubicBezTo>
                    <a:pt x="10236" y="4"/>
                    <a:pt x="9682" y="-46"/>
                    <a:pt x="9058" y="53"/>
                  </a:cubicBezTo>
                  <a:cubicBezTo>
                    <a:pt x="8434" y="152"/>
                    <a:pt x="7741" y="400"/>
                    <a:pt x="7048" y="722"/>
                  </a:cubicBezTo>
                  <a:cubicBezTo>
                    <a:pt x="6354" y="1044"/>
                    <a:pt x="5661" y="1440"/>
                    <a:pt x="4968" y="2035"/>
                  </a:cubicBezTo>
                  <a:cubicBezTo>
                    <a:pt x="4275" y="2629"/>
                    <a:pt x="3582" y="3422"/>
                    <a:pt x="3027" y="4215"/>
                  </a:cubicBezTo>
                  <a:cubicBezTo>
                    <a:pt x="2473" y="5007"/>
                    <a:pt x="2057" y="5800"/>
                    <a:pt x="1627" y="6741"/>
                  </a:cubicBezTo>
                  <a:cubicBezTo>
                    <a:pt x="1197" y="7682"/>
                    <a:pt x="753" y="8772"/>
                    <a:pt x="462" y="9664"/>
                  </a:cubicBezTo>
                  <a:cubicBezTo>
                    <a:pt x="171" y="10556"/>
                    <a:pt x="32" y="11249"/>
                    <a:pt x="5" y="12017"/>
                  </a:cubicBezTo>
                  <a:cubicBezTo>
                    <a:pt x="-23" y="12785"/>
                    <a:pt x="60" y="13627"/>
                    <a:pt x="379" y="14643"/>
                  </a:cubicBezTo>
                  <a:cubicBezTo>
                    <a:pt x="698" y="15659"/>
                    <a:pt x="1252" y="16848"/>
                    <a:pt x="1918" y="17715"/>
                  </a:cubicBezTo>
                  <a:cubicBezTo>
                    <a:pt x="2583" y="18582"/>
                    <a:pt x="3360" y="19126"/>
                    <a:pt x="4150" y="19597"/>
                  </a:cubicBezTo>
                  <a:cubicBezTo>
                    <a:pt x="4940" y="20068"/>
                    <a:pt x="5744" y="20464"/>
                    <a:pt x="6535" y="20786"/>
                  </a:cubicBezTo>
                  <a:cubicBezTo>
                    <a:pt x="7325" y="21108"/>
                    <a:pt x="8101" y="21356"/>
                    <a:pt x="8947" y="21455"/>
                  </a:cubicBezTo>
                  <a:cubicBezTo>
                    <a:pt x="9793" y="21554"/>
                    <a:pt x="10708" y="21504"/>
                    <a:pt x="11609" y="21356"/>
                  </a:cubicBezTo>
                  <a:cubicBezTo>
                    <a:pt x="12510" y="21207"/>
                    <a:pt x="13397" y="20960"/>
                    <a:pt x="14326" y="20514"/>
                  </a:cubicBezTo>
                  <a:cubicBezTo>
                    <a:pt x="15255" y="20068"/>
                    <a:pt x="16226" y="19424"/>
                    <a:pt x="17043" y="18780"/>
                  </a:cubicBezTo>
                  <a:cubicBezTo>
                    <a:pt x="17861" y="18136"/>
                    <a:pt x="18527" y="17492"/>
                    <a:pt x="19220" y="16649"/>
                  </a:cubicBezTo>
                  <a:cubicBezTo>
                    <a:pt x="19913" y="15807"/>
                    <a:pt x="20634" y="14767"/>
                    <a:pt x="21050" y="13776"/>
                  </a:cubicBezTo>
                  <a:cubicBezTo>
                    <a:pt x="21466" y="12785"/>
                    <a:pt x="21577" y="11844"/>
                    <a:pt x="21563" y="10977"/>
                  </a:cubicBezTo>
                  <a:cubicBezTo>
                    <a:pt x="21549" y="10110"/>
                    <a:pt x="21411" y="9317"/>
                    <a:pt x="21050" y="8376"/>
                  </a:cubicBezTo>
                  <a:cubicBezTo>
                    <a:pt x="20690" y="7435"/>
                    <a:pt x="20107" y="6345"/>
                    <a:pt x="19414" y="5329"/>
                  </a:cubicBezTo>
                  <a:cubicBezTo>
                    <a:pt x="18721" y="4314"/>
                    <a:pt x="17917" y="3372"/>
                    <a:pt x="17071" y="2654"/>
                  </a:cubicBezTo>
                  <a:cubicBezTo>
                    <a:pt x="16226" y="1936"/>
                    <a:pt x="15338" y="1440"/>
                    <a:pt x="14243" y="1217"/>
                  </a:cubicBezTo>
                  <a:cubicBezTo>
                    <a:pt x="13148" y="994"/>
                    <a:pt x="11845" y="1044"/>
                    <a:pt x="10569" y="1267"/>
                  </a:cubicBezTo>
                  <a:cubicBezTo>
                    <a:pt x="9294" y="1490"/>
                    <a:pt x="8046" y="1886"/>
                    <a:pt x="7256" y="2159"/>
                  </a:cubicBezTo>
                  <a:cubicBezTo>
                    <a:pt x="6465" y="2431"/>
                    <a:pt x="6133" y="2580"/>
                    <a:pt x="5800" y="27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0" name="Line"/>
            <p:cNvSpPr/>
            <p:nvPr/>
          </p:nvSpPr>
          <p:spPr>
            <a:xfrm>
              <a:off x="2807952" y="2950481"/>
              <a:ext cx="125997" cy="490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8" h="21495" fill="norm" stroke="1" extrusionOk="0">
                  <a:moveTo>
                    <a:pt x="5696" y="11527"/>
                  </a:moveTo>
                  <a:cubicBezTo>
                    <a:pt x="4999" y="10971"/>
                    <a:pt x="4302" y="10415"/>
                    <a:pt x="3954" y="10368"/>
                  </a:cubicBezTo>
                  <a:cubicBezTo>
                    <a:pt x="3605" y="10322"/>
                    <a:pt x="3605" y="10785"/>
                    <a:pt x="4825" y="12500"/>
                  </a:cubicBezTo>
                  <a:cubicBezTo>
                    <a:pt x="6044" y="14215"/>
                    <a:pt x="8483" y="17182"/>
                    <a:pt x="9876" y="18990"/>
                  </a:cubicBezTo>
                  <a:cubicBezTo>
                    <a:pt x="11270" y="20797"/>
                    <a:pt x="11618" y="21446"/>
                    <a:pt x="11444" y="21493"/>
                  </a:cubicBezTo>
                  <a:cubicBezTo>
                    <a:pt x="11270" y="21539"/>
                    <a:pt x="10573" y="20983"/>
                    <a:pt x="8657" y="18851"/>
                  </a:cubicBezTo>
                  <a:cubicBezTo>
                    <a:pt x="6741" y="16718"/>
                    <a:pt x="3605" y="13010"/>
                    <a:pt x="1863" y="9997"/>
                  </a:cubicBezTo>
                  <a:cubicBezTo>
                    <a:pt x="121" y="6984"/>
                    <a:pt x="-227" y="4667"/>
                    <a:pt x="121" y="3230"/>
                  </a:cubicBezTo>
                  <a:cubicBezTo>
                    <a:pt x="470" y="1793"/>
                    <a:pt x="1515" y="1237"/>
                    <a:pt x="2734" y="820"/>
                  </a:cubicBezTo>
                  <a:cubicBezTo>
                    <a:pt x="3954" y="403"/>
                    <a:pt x="5347" y="124"/>
                    <a:pt x="7089" y="32"/>
                  </a:cubicBezTo>
                  <a:cubicBezTo>
                    <a:pt x="8831" y="-61"/>
                    <a:pt x="10921" y="32"/>
                    <a:pt x="13534" y="588"/>
                  </a:cubicBezTo>
                  <a:cubicBezTo>
                    <a:pt x="16147" y="1144"/>
                    <a:pt x="19283" y="2164"/>
                    <a:pt x="20328" y="3184"/>
                  </a:cubicBezTo>
                  <a:cubicBezTo>
                    <a:pt x="21373" y="4203"/>
                    <a:pt x="20328" y="5223"/>
                    <a:pt x="18238" y="6011"/>
                  </a:cubicBezTo>
                  <a:cubicBezTo>
                    <a:pt x="16147" y="6799"/>
                    <a:pt x="13012" y="7355"/>
                    <a:pt x="10399" y="7680"/>
                  </a:cubicBezTo>
                  <a:cubicBezTo>
                    <a:pt x="7786" y="8004"/>
                    <a:pt x="5696" y="8097"/>
                    <a:pt x="3605" y="81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1" name="Line"/>
            <p:cNvSpPr/>
            <p:nvPr/>
          </p:nvSpPr>
          <p:spPr>
            <a:xfrm>
              <a:off x="2988970" y="3131113"/>
              <a:ext cx="139337" cy="206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252" fill="norm" stroke="1" extrusionOk="0">
                  <a:moveTo>
                    <a:pt x="912" y="10473"/>
                  </a:moveTo>
                  <a:cubicBezTo>
                    <a:pt x="267" y="9382"/>
                    <a:pt x="-378" y="8291"/>
                    <a:pt x="267" y="8073"/>
                  </a:cubicBezTo>
                  <a:cubicBezTo>
                    <a:pt x="912" y="7855"/>
                    <a:pt x="2846" y="8509"/>
                    <a:pt x="5103" y="10036"/>
                  </a:cubicBezTo>
                  <a:cubicBezTo>
                    <a:pt x="7359" y="11564"/>
                    <a:pt x="9938" y="13964"/>
                    <a:pt x="11389" y="15818"/>
                  </a:cubicBezTo>
                  <a:cubicBezTo>
                    <a:pt x="12840" y="17673"/>
                    <a:pt x="13162" y="18982"/>
                    <a:pt x="12679" y="19964"/>
                  </a:cubicBezTo>
                  <a:cubicBezTo>
                    <a:pt x="12195" y="20945"/>
                    <a:pt x="10906" y="21600"/>
                    <a:pt x="9777" y="21055"/>
                  </a:cubicBezTo>
                  <a:cubicBezTo>
                    <a:pt x="8649" y="20509"/>
                    <a:pt x="7682" y="18764"/>
                    <a:pt x="7682" y="16036"/>
                  </a:cubicBezTo>
                  <a:cubicBezTo>
                    <a:pt x="7682" y="13309"/>
                    <a:pt x="8649" y="9600"/>
                    <a:pt x="11067" y="6764"/>
                  </a:cubicBezTo>
                  <a:cubicBezTo>
                    <a:pt x="13485" y="3927"/>
                    <a:pt x="17353" y="1964"/>
                    <a:pt x="2122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2" name="Line"/>
            <p:cNvSpPr/>
            <p:nvPr/>
          </p:nvSpPr>
          <p:spPr>
            <a:xfrm>
              <a:off x="3249898" y="3006229"/>
              <a:ext cx="100659" cy="281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600" fill="norm" stroke="1" extrusionOk="0">
                  <a:moveTo>
                    <a:pt x="17350" y="1299"/>
                  </a:moveTo>
                  <a:cubicBezTo>
                    <a:pt x="14650" y="650"/>
                    <a:pt x="11950" y="0"/>
                    <a:pt x="9700" y="0"/>
                  </a:cubicBezTo>
                  <a:cubicBezTo>
                    <a:pt x="7450" y="0"/>
                    <a:pt x="5650" y="650"/>
                    <a:pt x="3850" y="3086"/>
                  </a:cubicBezTo>
                  <a:cubicBezTo>
                    <a:pt x="2050" y="5522"/>
                    <a:pt x="250" y="9744"/>
                    <a:pt x="25" y="12911"/>
                  </a:cubicBezTo>
                  <a:cubicBezTo>
                    <a:pt x="-200" y="16078"/>
                    <a:pt x="1150" y="18189"/>
                    <a:pt x="2500" y="19570"/>
                  </a:cubicBezTo>
                  <a:cubicBezTo>
                    <a:pt x="3850" y="20950"/>
                    <a:pt x="5200" y="21600"/>
                    <a:pt x="8350" y="21600"/>
                  </a:cubicBezTo>
                  <a:cubicBezTo>
                    <a:pt x="11500" y="21600"/>
                    <a:pt x="16450" y="20950"/>
                    <a:pt x="21400" y="203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3" name="Line"/>
            <p:cNvSpPr/>
            <p:nvPr/>
          </p:nvSpPr>
          <p:spPr>
            <a:xfrm>
              <a:off x="3420912" y="2966525"/>
              <a:ext cx="106120" cy="266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265" fill="norm" stroke="1" extrusionOk="0">
                  <a:moveTo>
                    <a:pt x="6252" y="6034"/>
                  </a:moveTo>
                  <a:cubicBezTo>
                    <a:pt x="5828" y="9578"/>
                    <a:pt x="5405" y="13121"/>
                    <a:pt x="5405" y="15315"/>
                  </a:cubicBezTo>
                  <a:cubicBezTo>
                    <a:pt x="5405" y="17509"/>
                    <a:pt x="5828" y="18353"/>
                    <a:pt x="6252" y="19196"/>
                  </a:cubicBezTo>
                  <a:cubicBezTo>
                    <a:pt x="6675" y="20040"/>
                    <a:pt x="7099" y="20884"/>
                    <a:pt x="7099" y="20715"/>
                  </a:cubicBezTo>
                  <a:cubicBezTo>
                    <a:pt x="7099" y="20546"/>
                    <a:pt x="6675" y="19365"/>
                    <a:pt x="5405" y="16665"/>
                  </a:cubicBezTo>
                  <a:cubicBezTo>
                    <a:pt x="4134" y="13965"/>
                    <a:pt x="2017" y="9746"/>
                    <a:pt x="958" y="7131"/>
                  </a:cubicBezTo>
                  <a:cubicBezTo>
                    <a:pt x="-101" y="4515"/>
                    <a:pt x="-101" y="3502"/>
                    <a:pt x="111" y="2490"/>
                  </a:cubicBezTo>
                  <a:cubicBezTo>
                    <a:pt x="323" y="1477"/>
                    <a:pt x="746" y="465"/>
                    <a:pt x="2017" y="127"/>
                  </a:cubicBezTo>
                  <a:cubicBezTo>
                    <a:pt x="3287" y="-210"/>
                    <a:pt x="5405" y="127"/>
                    <a:pt x="7523" y="1056"/>
                  </a:cubicBezTo>
                  <a:cubicBezTo>
                    <a:pt x="9640" y="1984"/>
                    <a:pt x="11758" y="3502"/>
                    <a:pt x="13240" y="5106"/>
                  </a:cubicBezTo>
                  <a:cubicBezTo>
                    <a:pt x="14723" y="6709"/>
                    <a:pt x="15570" y="8396"/>
                    <a:pt x="14511" y="9746"/>
                  </a:cubicBezTo>
                  <a:cubicBezTo>
                    <a:pt x="13452" y="11096"/>
                    <a:pt x="10487" y="12109"/>
                    <a:pt x="10064" y="12615"/>
                  </a:cubicBezTo>
                  <a:cubicBezTo>
                    <a:pt x="9640" y="13121"/>
                    <a:pt x="11758" y="13121"/>
                    <a:pt x="13452" y="13459"/>
                  </a:cubicBezTo>
                  <a:cubicBezTo>
                    <a:pt x="15146" y="13796"/>
                    <a:pt x="16417" y="14471"/>
                    <a:pt x="17687" y="15231"/>
                  </a:cubicBezTo>
                  <a:cubicBezTo>
                    <a:pt x="18958" y="15990"/>
                    <a:pt x="20228" y="16834"/>
                    <a:pt x="20864" y="17762"/>
                  </a:cubicBezTo>
                  <a:cubicBezTo>
                    <a:pt x="21499" y="18690"/>
                    <a:pt x="21499" y="19703"/>
                    <a:pt x="19381" y="20378"/>
                  </a:cubicBezTo>
                  <a:cubicBezTo>
                    <a:pt x="17264" y="21053"/>
                    <a:pt x="13028" y="21390"/>
                    <a:pt x="10275" y="21221"/>
                  </a:cubicBezTo>
                  <a:cubicBezTo>
                    <a:pt x="7523" y="21053"/>
                    <a:pt x="6252" y="20378"/>
                    <a:pt x="5828" y="19618"/>
                  </a:cubicBezTo>
                  <a:cubicBezTo>
                    <a:pt x="5405" y="18859"/>
                    <a:pt x="5828" y="18015"/>
                    <a:pt x="6252" y="171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4" name="Line"/>
            <p:cNvSpPr/>
            <p:nvPr/>
          </p:nvSpPr>
          <p:spPr>
            <a:xfrm>
              <a:off x="3617256" y="2957451"/>
              <a:ext cx="101601" cy="251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1" fill="norm" stroke="1" extrusionOk="0">
                  <a:moveTo>
                    <a:pt x="0" y="10362"/>
                  </a:moveTo>
                  <a:cubicBezTo>
                    <a:pt x="450" y="13396"/>
                    <a:pt x="900" y="16431"/>
                    <a:pt x="1350" y="18395"/>
                  </a:cubicBezTo>
                  <a:cubicBezTo>
                    <a:pt x="1800" y="20358"/>
                    <a:pt x="2250" y="21251"/>
                    <a:pt x="2250" y="21251"/>
                  </a:cubicBezTo>
                  <a:cubicBezTo>
                    <a:pt x="2250" y="21251"/>
                    <a:pt x="1800" y="20358"/>
                    <a:pt x="1350" y="17234"/>
                  </a:cubicBezTo>
                  <a:cubicBezTo>
                    <a:pt x="900" y="14111"/>
                    <a:pt x="450" y="8755"/>
                    <a:pt x="675" y="5631"/>
                  </a:cubicBezTo>
                  <a:cubicBezTo>
                    <a:pt x="900" y="2507"/>
                    <a:pt x="1800" y="1615"/>
                    <a:pt x="3375" y="901"/>
                  </a:cubicBezTo>
                  <a:cubicBezTo>
                    <a:pt x="4950" y="187"/>
                    <a:pt x="7200" y="-349"/>
                    <a:pt x="10125" y="276"/>
                  </a:cubicBezTo>
                  <a:cubicBezTo>
                    <a:pt x="13050" y="901"/>
                    <a:pt x="16650" y="2686"/>
                    <a:pt x="18675" y="5720"/>
                  </a:cubicBezTo>
                  <a:cubicBezTo>
                    <a:pt x="20700" y="8755"/>
                    <a:pt x="21150" y="13039"/>
                    <a:pt x="21600" y="173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5" name="Line"/>
            <p:cNvSpPr/>
            <p:nvPr/>
          </p:nvSpPr>
          <p:spPr>
            <a:xfrm>
              <a:off x="3801406" y="2919136"/>
              <a:ext cx="82126" cy="275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459" fill="norm" stroke="1" extrusionOk="0">
                  <a:moveTo>
                    <a:pt x="0" y="21459"/>
                  </a:moveTo>
                  <a:cubicBezTo>
                    <a:pt x="554" y="17502"/>
                    <a:pt x="1108" y="13544"/>
                    <a:pt x="2215" y="10329"/>
                  </a:cubicBezTo>
                  <a:cubicBezTo>
                    <a:pt x="3323" y="7114"/>
                    <a:pt x="4985" y="4641"/>
                    <a:pt x="6646" y="2909"/>
                  </a:cubicBezTo>
                  <a:cubicBezTo>
                    <a:pt x="8308" y="1178"/>
                    <a:pt x="9969" y="189"/>
                    <a:pt x="11631" y="24"/>
                  </a:cubicBezTo>
                  <a:cubicBezTo>
                    <a:pt x="13292" y="-141"/>
                    <a:pt x="14954" y="519"/>
                    <a:pt x="16615" y="2662"/>
                  </a:cubicBezTo>
                  <a:cubicBezTo>
                    <a:pt x="18277" y="4806"/>
                    <a:pt x="19938" y="8433"/>
                    <a:pt x="20769" y="11236"/>
                  </a:cubicBezTo>
                  <a:cubicBezTo>
                    <a:pt x="21600" y="14039"/>
                    <a:pt x="21600" y="16018"/>
                    <a:pt x="21323" y="17090"/>
                  </a:cubicBezTo>
                  <a:cubicBezTo>
                    <a:pt x="21046" y="18161"/>
                    <a:pt x="20492" y="18326"/>
                    <a:pt x="19938" y="184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6" name="Line"/>
            <p:cNvSpPr/>
            <p:nvPr/>
          </p:nvSpPr>
          <p:spPr>
            <a:xfrm>
              <a:off x="3807756" y="3048563"/>
              <a:ext cx="16510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7" name="Line"/>
            <p:cNvSpPr/>
            <p:nvPr/>
          </p:nvSpPr>
          <p:spPr>
            <a:xfrm>
              <a:off x="4192990" y="2845123"/>
              <a:ext cx="162984" cy="292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7" fill="norm" stroke="1" extrusionOk="0">
                  <a:moveTo>
                    <a:pt x="2805" y="10588"/>
                  </a:moveTo>
                  <a:cubicBezTo>
                    <a:pt x="2525" y="13651"/>
                    <a:pt x="2244" y="16715"/>
                    <a:pt x="2104" y="18630"/>
                  </a:cubicBezTo>
                  <a:cubicBezTo>
                    <a:pt x="1964" y="20545"/>
                    <a:pt x="1964" y="21311"/>
                    <a:pt x="1823" y="21158"/>
                  </a:cubicBezTo>
                  <a:cubicBezTo>
                    <a:pt x="1683" y="21005"/>
                    <a:pt x="1403" y="19932"/>
                    <a:pt x="982" y="17098"/>
                  </a:cubicBezTo>
                  <a:cubicBezTo>
                    <a:pt x="561" y="14264"/>
                    <a:pt x="0" y="9668"/>
                    <a:pt x="0" y="6528"/>
                  </a:cubicBezTo>
                  <a:cubicBezTo>
                    <a:pt x="0" y="3388"/>
                    <a:pt x="561" y="1702"/>
                    <a:pt x="2384" y="783"/>
                  </a:cubicBezTo>
                  <a:cubicBezTo>
                    <a:pt x="4208" y="-136"/>
                    <a:pt x="7294" y="-289"/>
                    <a:pt x="10519" y="554"/>
                  </a:cubicBezTo>
                  <a:cubicBezTo>
                    <a:pt x="13745" y="1396"/>
                    <a:pt x="17112" y="3234"/>
                    <a:pt x="19075" y="5073"/>
                  </a:cubicBezTo>
                  <a:cubicBezTo>
                    <a:pt x="21039" y="6911"/>
                    <a:pt x="21600" y="8749"/>
                    <a:pt x="21600" y="10051"/>
                  </a:cubicBezTo>
                  <a:cubicBezTo>
                    <a:pt x="21600" y="11354"/>
                    <a:pt x="21039" y="12120"/>
                    <a:pt x="20899" y="12656"/>
                  </a:cubicBezTo>
                  <a:cubicBezTo>
                    <a:pt x="20758" y="13192"/>
                    <a:pt x="21039" y="13498"/>
                    <a:pt x="21319" y="138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8" name="Line"/>
            <p:cNvSpPr/>
            <p:nvPr/>
          </p:nvSpPr>
          <p:spPr>
            <a:xfrm>
              <a:off x="4520978" y="2887135"/>
              <a:ext cx="156729" cy="167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085" fill="norm" stroke="1" extrusionOk="0">
                  <a:moveTo>
                    <a:pt x="10093" y="337"/>
                  </a:moveTo>
                  <a:cubicBezTo>
                    <a:pt x="8653" y="71"/>
                    <a:pt x="7213" y="-196"/>
                    <a:pt x="6061" y="204"/>
                  </a:cubicBezTo>
                  <a:cubicBezTo>
                    <a:pt x="4909" y="604"/>
                    <a:pt x="4045" y="1671"/>
                    <a:pt x="3037" y="4604"/>
                  </a:cubicBezTo>
                  <a:cubicBezTo>
                    <a:pt x="2029" y="7537"/>
                    <a:pt x="877" y="12337"/>
                    <a:pt x="301" y="15537"/>
                  </a:cubicBezTo>
                  <a:cubicBezTo>
                    <a:pt x="-275" y="18737"/>
                    <a:pt x="-275" y="20337"/>
                    <a:pt x="2605" y="20871"/>
                  </a:cubicBezTo>
                  <a:cubicBezTo>
                    <a:pt x="5485" y="21404"/>
                    <a:pt x="11245" y="20871"/>
                    <a:pt x="14845" y="20071"/>
                  </a:cubicBezTo>
                  <a:cubicBezTo>
                    <a:pt x="18445" y="19271"/>
                    <a:pt x="19885" y="18204"/>
                    <a:pt x="21325" y="171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9" name="Line"/>
            <p:cNvSpPr/>
            <p:nvPr/>
          </p:nvSpPr>
          <p:spPr>
            <a:xfrm>
              <a:off x="4715806" y="2781863"/>
              <a:ext cx="106772" cy="32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3" h="21600" fill="norm" stroke="1" extrusionOk="0">
                  <a:moveTo>
                    <a:pt x="0" y="0"/>
                  </a:moveTo>
                  <a:cubicBezTo>
                    <a:pt x="4154" y="1835"/>
                    <a:pt x="8308" y="3671"/>
                    <a:pt x="12254" y="6141"/>
                  </a:cubicBezTo>
                  <a:cubicBezTo>
                    <a:pt x="16200" y="8612"/>
                    <a:pt x="19938" y="11718"/>
                    <a:pt x="20769" y="14188"/>
                  </a:cubicBezTo>
                  <a:cubicBezTo>
                    <a:pt x="21600" y="16659"/>
                    <a:pt x="19523" y="18494"/>
                    <a:pt x="16408" y="19624"/>
                  </a:cubicBezTo>
                  <a:cubicBezTo>
                    <a:pt x="13292" y="20753"/>
                    <a:pt x="9138" y="21176"/>
                    <a:pt x="498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0" name="Line"/>
            <p:cNvSpPr/>
            <p:nvPr/>
          </p:nvSpPr>
          <p:spPr>
            <a:xfrm>
              <a:off x="2944156" y="3232713"/>
              <a:ext cx="1581151" cy="32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81" y="20753"/>
                    <a:pt x="1561" y="19906"/>
                    <a:pt x="2530" y="18635"/>
                  </a:cubicBezTo>
                  <a:cubicBezTo>
                    <a:pt x="3499" y="17365"/>
                    <a:pt x="4655" y="15671"/>
                    <a:pt x="5725" y="14188"/>
                  </a:cubicBezTo>
                  <a:cubicBezTo>
                    <a:pt x="6795" y="12706"/>
                    <a:pt x="7778" y="11435"/>
                    <a:pt x="8834" y="10165"/>
                  </a:cubicBezTo>
                  <a:cubicBezTo>
                    <a:pt x="9889" y="8894"/>
                    <a:pt x="11017" y="7624"/>
                    <a:pt x="12101" y="6494"/>
                  </a:cubicBezTo>
                  <a:cubicBezTo>
                    <a:pt x="13186" y="5365"/>
                    <a:pt x="14227" y="4376"/>
                    <a:pt x="15340" y="3459"/>
                  </a:cubicBezTo>
                  <a:cubicBezTo>
                    <a:pt x="16453" y="2541"/>
                    <a:pt x="17639" y="1694"/>
                    <a:pt x="18694" y="1129"/>
                  </a:cubicBezTo>
                  <a:cubicBezTo>
                    <a:pt x="19749" y="565"/>
                    <a:pt x="20675" y="28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1" name="Line"/>
            <p:cNvSpPr/>
            <p:nvPr/>
          </p:nvSpPr>
          <p:spPr>
            <a:xfrm>
              <a:off x="3623606" y="3457079"/>
              <a:ext cx="114301" cy="322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4" fill="norm" stroke="1" extrusionOk="0">
                  <a:moveTo>
                    <a:pt x="0" y="9176"/>
                  </a:moveTo>
                  <a:cubicBezTo>
                    <a:pt x="800" y="12706"/>
                    <a:pt x="1600" y="16235"/>
                    <a:pt x="2200" y="18424"/>
                  </a:cubicBezTo>
                  <a:cubicBezTo>
                    <a:pt x="2800" y="20612"/>
                    <a:pt x="3200" y="21459"/>
                    <a:pt x="3400" y="21529"/>
                  </a:cubicBezTo>
                  <a:cubicBezTo>
                    <a:pt x="3600" y="21600"/>
                    <a:pt x="3600" y="20894"/>
                    <a:pt x="3000" y="18141"/>
                  </a:cubicBezTo>
                  <a:cubicBezTo>
                    <a:pt x="2400" y="15388"/>
                    <a:pt x="1200" y="10588"/>
                    <a:pt x="1600" y="7412"/>
                  </a:cubicBezTo>
                  <a:cubicBezTo>
                    <a:pt x="2000" y="4235"/>
                    <a:pt x="4000" y="2682"/>
                    <a:pt x="7200" y="1624"/>
                  </a:cubicBezTo>
                  <a:cubicBezTo>
                    <a:pt x="10400" y="565"/>
                    <a:pt x="14800" y="0"/>
                    <a:pt x="17600" y="0"/>
                  </a:cubicBezTo>
                  <a:cubicBezTo>
                    <a:pt x="20400" y="0"/>
                    <a:pt x="21600" y="565"/>
                    <a:pt x="21600" y="1906"/>
                  </a:cubicBezTo>
                  <a:cubicBezTo>
                    <a:pt x="21600" y="3247"/>
                    <a:pt x="20400" y="5365"/>
                    <a:pt x="16800" y="6918"/>
                  </a:cubicBezTo>
                  <a:cubicBezTo>
                    <a:pt x="13200" y="8471"/>
                    <a:pt x="7200" y="9459"/>
                    <a:pt x="1200" y="104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2" name="Line"/>
            <p:cNvSpPr/>
            <p:nvPr/>
          </p:nvSpPr>
          <p:spPr>
            <a:xfrm>
              <a:off x="3776006" y="3543863"/>
              <a:ext cx="190501" cy="201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7" fill="norm" stroke="1" extrusionOk="0">
                  <a:moveTo>
                    <a:pt x="0" y="6075"/>
                  </a:moveTo>
                  <a:cubicBezTo>
                    <a:pt x="1200" y="6525"/>
                    <a:pt x="2400" y="6975"/>
                    <a:pt x="3960" y="9112"/>
                  </a:cubicBezTo>
                  <a:cubicBezTo>
                    <a:pt x="5520" y="11250"/>
                    <a:pt x="7440" y="15075"/>
                    <a:pt x="8400" y="17550"/>
                  </a:cubicBezTo>
                  <a:cubicBezTo>
                    <a:pt x="9360" y="20025"/>
                    <a:pt x="9360" y="21150"/>
                    <a:pt x="8880" y="21375"/>
                  </a:cubicBezTo>
                  <a:cubicBezTo>
                    <a:pt x="8400" y="21600"/>
                    <a:pt x="7440" y="20925"/>
                    <a:pt x="6840" y="19238"/>
                  </a:cubicBezTo>
                  <a:cubicBezTo>
                    <a:pt x="6240" y="17550"/>
                    <a:pt x="6000" y="14850"/>
                    <a:pt x="8520" y="11475"/>
                  </a:cubicBezTo>
                  <a:cubicBezTo>
                    <a:pt x="11040" y="8100"/>
                    <a:pt x="16320" y="40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3" name="Line"/>
            <p:cNvSpPr/>
            <p:nvPr/>
          </p:nvSpPr>
          <p:spPr>
            <a:xfrm>
              <a:off x="4086026" y="3403644"/>
              <a:ext cx="153531" cy="30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155" fill="norm" stroke="1" extrusionOk="0">
                  <a:moveTo>
                    <a:pt x="17911" y="2225"/>
                  </a:moveTo>
                  <a:cubicBezTo>
                    <a:pt x="17615" y="1495"/>
                    <a:pt x="17320" y="766"/>
                    <a:pt x="16432" y="328"/>
                  </a:cubicBezTo>
                  <a:cubicBezTo>
                    <a:pt x="15544" y="-110"/>
                    <a:pt x="14065" y="-256"/>
                    <a:pt x="11846" y="839"/>
                  </a:cubicBezTo>
                  <a:cubicBezTo>
                    <a:pt x="9626" y="1933"/>
                    <a:pt x="6667" y="4268"/>
                    <a:pt x="4300" y="7333"/>
                  </a:cubicBezTo>
                  <a:cubicBezTo>
                    <a:pt x="1933" y="10398"/>
                    <a:pt x="158" y="14193"/>
                    <a:pt x="10" y="16820"/>
                  </a:cubicBezTo>
                  <a:cubicBezTo>
                    <a:pt x="-138" y="19447"/>
                    <a:pt x="1341" y="20906"/>
                    <a:pt x="5188" y="21125"/>
                  </a:cubicBezTo>
                  <a:cubicBezTo>
                    <a:pt x="9035" y="21344"/>
                    <a:pt x="15248" y="20322"/>
                    <a:pt x="21462" y="193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4" name="Line"/>
            <p:cNvSpPr/>
            <p:nvPr/>
          </p:nvSpPr>
          <p:spPr>
            <a:xfrm>
              <a:off x="4300779" y="3495393"/>
              <a:ext cx="180078" cy="140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2" h="20764" fill="norm" stroke="1" extrusionOk="0">
                  <a:moveTo>
                    <a:pt x="11309" y="1533"/>
                  </a:moveTo>
                  <a:cubicBezTo>
                    <a:pt x="10327" y="594"/>
                    <a:pt x="9346" y="-345"/>
                    <a:pt x="7505" y="125"/>
                  </a:cubicBezTo>
                  <a:cubicBezTo>
                    <a:pt x="5664" y="594"/>
                    <a:pt x="2964" y="2472"/>
                    <a:pt x="1368" y="5133"/>
                  </a:cubicBezTo>
                  <a:cubicBezTo>
                    <a:pt x="-227" y="7794"/>
                    <a:pt x="-718" y="11238"/>
                    <a:pt x="1491" y="14212"/>
                  </a:cubicBezTo>
                  <a:cubicBezTo>
                    <a:pt x="3700" y="17185"/>
                    <a:pt x="8609" y="19690"/>
                    <a:pt x="12291" y="20472"/>
                  </a:cubicBezTo>
                  <a:cubicBezTo>
                    <a:pt x="15973" y="21255"/>
                    <a:pt x="18427" y="20316"/>
                    <a:pt x="20882" y="193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5" name="Line"/>
            <p:cNvSpPr/>
            <p:nvPr/>
          </p:nvSpPr>
          <p:spPr>
            <a:xfrm>
              <a:off x="4506256" y="3404163"/>
              <a:ext cx="82643" cy="34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79" h="21600" fill="norm" stroke="1" extrusionOk="0">
                  <a:moveTo>
                    <a:pt x="1543" y="0"/>
                  </a:moveTo>
                  <a:cubicBezTo>
                    <a:pt x="9257" y="3273"/>
                    <a:pt x="16971" y="6545"/>
                    <a:pt x="19286" y="9622"/>
                  </a:cubicBezTo>
                  <a:cubicBezTo>
                    <a:pt x="21600" y="12698"/>
                    <a:pt x="18514" y="15578"/>
                    <a:pt x="14400" y="17542"/>
                  </a:cubicBezTo>
                  <a:cubicBezTo>
                    <a:pt x="10286" y="19505"/>
                    <a:pt x="5143" y="2055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176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528356" y="4674163"/>
              <a:ext cx="1073151" cy="755651"/>
            </a:xfrm>
            <a:prstGeom prst="rect">
              <a:avLst/>
            </a:prstGeom>
            <a:effectLst/>
          </p:spPr>
        </p:pic>
        <p:pic>
          <p:nvPicPr>
            <p:cNvPr id="2178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621344" y="3372413"/>
              <a:ext cx="929363" cy="463551"/>
            </a:xfrm>
            <a:prstGeom prst="rect">
              <a:avLst/>
            </a:prstGeom>
            <a:effectLst/>
          </p:spPr>
        </p:pic>
        <p:sp>
          <p:nvSpPr>
            <p:cNvPr id="2180" name="Line"/>
            <p:cNvSpPr/>
            <p:nvPr/>
          </p:nvSpPr>
          <p:spPr>
            <a:xfrm>
              <a:off x="5458756" y="3715313"/>
              <a:ext cx="18415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1" name="Line"/>
            <p:cNvSpPr/>
            <p:nvPr/>
          </p:nvSpPr>
          <p:spPr>
            <a:xfrm>
              <a:off x="5477806" y="3842313"/>
              <a:ext cx="1460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2" name="Line"/>
            <p:cNvSpPr/>
            <p:nvPr/>
          </p:nvSpPr>
          <p:spPr>
            <a:xfrm>
              <a:off x="6051008" y="3412250"/>
              <a:ext cx="111983" cy="456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7" h="21472" fill="norm" stroke="1" extrusionOk="0">
                  <a:moveTo>
                    <a:pt x="6753" y="9474"/>
                  </a:moveTo>
                  <a:cubicBezTo>
                    <a:pt x="5182" y="9772"/>
                    <a:pt x="3611" y="10071"/>
                    <a:pt x="3219" y="11365"/>
                  </a:cubicBezTo>
                  <a:cubicBezTo>
                    <a:pt x="2826" y="12659"/>
                    <a:pt x="3611" y="14948"/>
                    <a:pt x="4200" y="16591"/>
                  </a:cubicBezTo>
                  <a:cubicBezTo>
                    <a:pt x="4789" y="18233"/>
                    <a:pt x="5182" y="19229"/>
                    <a:pt x="5379" y="20025"/>
                  </a:cubicBezTo>
                  <a:cubicBezTo>
                    <a:pt x="5575" y="20821"/>
                    <a:pt x="5575" y="21418"/>
                    <a:pt x="4986" y="21468"/>
                  </a:cubicBezTo>
                  <a:cubicBezTo>
                    <a:pt x="4397" y="21518"/>
                    <a:pt x="3219" y="21020"/>
                    <a:pt x="2040" y="18880"/>
                  </a:cubicBezTo>
                  <a:cubicBezTo>
                    <a:pt x="862" y="16740"/>
                    <a:pt x="-316" y="12958"/>
                    <a:pt x="77" y="9772"/>
                  </a:cubicBezTo>
                  <a:cubicBezTo>
                    <a:pt x="469" y="6587"/>
                    <a:pt x="2433" y="3999"/>
                    <a:pt x="4200" y="2456"/>
                  </a:cubicBezTo>
                  <a:cubicBezTo>
                    <a:pt x="5968" y="913"/>
                    <a:pt x="7539" y="416"/>
                    <a:pt x="9306" y="167"/>
                  </a:cubicBezTo>
                  <a:cubicBezTo>
                    <a:pt x="11073" y="-82"/>
                    <a:pt x="13037" y="-82"/>
                    <a:pt x="15197" y="366"/>
                  </a:cubicBezTo>
                  <a:cubicBezTo>
                    <a:pt x="17357" y="814"/>
                    <a:pt x="19713" y="1710"/>
                    <a:pt x="20499" y="2755"/>
                  </a:cubicBezTo>
                  <a:cubicBezTo>
                    <a:pt x="21284" y="3800"/>
                    <a:pt x="20499" y="4994"/>
                    <a:pt x="16964" y="6089"/>
                  </a:cubicBezTo>
                  <a:cubicBezTo>
                    <a:pt x="13429" y="7184"/>
                    <a:pt x="7146" y="8180"/>
                    <a:pt x="862" y="91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3" name="Line"/>
            <p:cNvSpPr/>
            <p:nvPr/>
          </p:nvSpPr>
          <p:spPr>
            <a:xfrm>
              <a:off x="6157256" y="3569263"/>
              <a:ext cx="171451" cy="241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2" fill="norm" stroke="1" extrusionOk="0">
                  <a:moveTo>
                    <a:pt x="0" y="7325"/>
                  </a:moveTo>
                  <a:cubicBezTo>
                    <a:pt x="2133" y="7513"/>
                    <a:pt x="4267" y="7701"/>
                    <a:pt x="6133" y="9391"/>
                  </a:cubicBezTo>
                  <a:cubicBezTo>
                    <a:pt x="8000" y="11082"/>
                    <a:pt x="9600" y="14275"/>
                    <a:pt x="10400" y="16435"/>
                  </a:cubicBezTo>
                  <a:cubicBezTo>
                    <a:pt x="11200" y="18595"/>
                    <a:pt x="11200" y="19722"/>
                    <a:pt x="10533" y="20473"/>
                  </a:cubicBezTo>
                  <a:cubicBezTo>
                    <a:pt x="9867" y="21224"/>
                    <a:pt x="8533" y="21600"/>
                    <a:pt x="7733" y="21318"/>
                  </a:cubicBezTo>
                  <a:cubicBezTo>
                    <a:pt x="6933" y="21037"/>
                    <a:pt x="6667" y="20097"/>
                    <a:pt x="6800" y="18031"/>
                  </a:cubicBezTo>
                  <a:cubicBezTo>
                    <a:pt x="6933" y="15965"/>
                    <a:pt x="7467" y="12772"/>
                    <a:pt x="10000" y="9579"/>
                  </a:cubicBezTo>
                  <a:cubicBezTo>
                    <a:pt x="12533" y="6386"/>
                    <a:pt x="17067" y="319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4" name="Line"/>
            <p:cNvSpPr/>
            <p:nvPr/>
          </p:nvSpPr>
          <p:spPr>
            <a:xfrm>
              <a:off x="6498223" y="3462019"/>
              <a:ext cx="116234" cy="297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9" h="21397" fill="norm" stroke="1" extrusionOk="0">
                  <a:moveTo>
                    <a:pt x="20809" y="2231"/>
                  </a:moveTo>
                  <a:cubicBezTo>
                    <a:pt x="19293" y="1318"/>
                    <a:pt x="17777" y="405"/>
                    <a:pt x="15883" y="101"/>
                  </a:cubicBezTo>
                  <a:cubicBezTo>
                    <a:pt x="13988" y="-203"/>
                    <a:pt x="11714" y="101"/>
                    <a:pt x="8683" y="2079"/>
                  </a:cubicBezTo>
                  <a:cubicBezTo>
                    <a:pt x="5651" y="4056"/>
                    <a:pt x="1862" y="7707"/>
                    <a:pt x="535" y="11053"/>
                  </a:cubicBezTo>
                  <a:cubicBezTo>
                    <a:pt x="-791" y="14400"/>
                    <a:pt x="346" y="17442"/>
                    <a:pt x="3946" y="19115"/>
                  </a:cubicBezTo>
                  <a:cubicBezTo>
                    <a:pt x="7546" y="20789"/>
                    <a:pt x="13609" y="21093"/>
                    <a:pt x="19672" y="213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5" name="Line"/>
            <p:cNvSpPr/>
            <p:nvPr/>
          </p:nvSpPr>
          <p:spPr>
            <a:xfrm>
              <a:off x="6690656" y="3405978"/>
              <a:ext cx="144488" cy="316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1372" fill="norm" stroke="1" extrusionOk="0">
                  <a:moveTo>
                    <a:pt x="4629" y="8031"/>
                  </a:moveTo>
                  <a:cubicBezTo>
                    <a:pt x="4937" y="11607"/>
                    <a:pt x="5246" y="15183"/>
                    <a:pt x="5400" y="17472"/>
                  </a:cubicBezTo>
                  <a:cubicBezTo>
                    <a:pt x="5554" y="19760"/>
                    <a:pt x="5554" y="20762"/>
                    <a:pt x="5400" y="20905"/>
                  </a:cubicBezTo>
                  <a:cubicBezTo>
                    <a:pt x="5246" y="21048"/>
                    <a:pt x="4937" y="20333"/>
                    <a:pt x="4629" y="17400"/>
                  </a:cubicBezTo>
                  <a:cubicBezTo>
                    <a:pt x="4320" y="14468"/>
                    <a:pt x="4011" y="9318"/>
                    <a:pt x="4166" y="6386"/>
                  </a:cubicBezTo>
                  <a:cubicBezTo>
                    <a:pt x="4320" y="3453"/>
                    <a:pt x="4937" y="2738"/>
                    <a:pt x="5400" y="2023"/>
                  </a:cubicBezTo>
                  <a:cubicBezTo>
                    <a:pt x="5863" y="1307"/>
                    <a:pt x="6171" y="592"/>
                    <a:pt x="7097" y="235"/>
                  </a:cubicBezTo>
                  <a:cubicBezTo>
                    <a:pt x="8023" y="-123"/>
                    <a:pt x="9566" y="-123"/>
                    <a:pt x="11109" y="592"/>
                  </a:cubicBezTo>
                  <a:cubicBezTo>
                    <a:pt x="12651" y="1307"/>
                    <a:pt x="14194" y="2738"/>
                    <a:pt x="14503" y="4383"/>
                  </a:cubicBezTo>
                  <a:cubicBezTo>
                    <a:pt x="14811" y="6028"/>
                    <a:pt x="13886" y="7888"/>
                    <a:pt x="12651" y="8960"/>
                  </a:cubicBezTo>
                  <a:cubicBezTo>
                    <a:pt x="11417" y="10033"/>
                    <a:pt x="9874" y="10319"/>
                    <a:pt x="9874" y="10462"/>
                  </a:cubicBezTo>
                  <a:cubicBezTo>
                    <a:pt x="9874" y="10605"/>
                    <a:pt x="11417" y="10605"/>
                    <a:pt x="13423" y="11178"/>
                  </a:cubicBezTo>
                  <a:cubicBezTo>
                    <a:pt x="15429" y="11750"/>
                    <a:pt x="17897" y="12894"/>
                    <a:pt x="19440" y="14468"/>
                  </a:cubicBezTo>
                  <a:cubicBezTo>
                    <a:pt x="20983" y="16041"/>
                    <a:pt x="21600" y="18044"/>
                    <a:pt x="20520" y="19331"/>
                  </a:cubicBezTo>
                  <a:cubicBezTo>
                    <a:pt x="19440" y="20619"/>
                    <a:pt x="16663" y="21191"/>
                    <a:pt x="12960" y="21334"/>
                  </a:cubicBezTo>
                  <a:cubicBezTo>
                    <a:pt x="9257" y="21477"/>
                    <a:pt x="4629" y="21191"/>
                    <a:pt x="0" y="209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6" name="Line"/>
            <p:cNvSpPr/>
            <p:nvPr/>
          </p:nvSpPr>
          <p:spPr>
            <a:xfrm>
              <a:off x="6993149" y="3401646"/>
              <a:ext cx="137258" cy="269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6" h="21133" fill="norm" stroke="1" extrusionOk="0">
                  <a:moveTo>
                    <a:pt x="4220" y="8173"/>
                  </a:moveTo>
                  <a:cubicBezTo>
                    <a:pt x="4220" y="11828"/>
                    <a:pt x="4220" y="15484"/>
                    <a:pt x="4059" y="17810"/>
                  </a:cubicBezTo>
                  <a:cubicBezTo>
                    <a:pt x="3898" y="20136"/>
                    <a:pt x="3576" y="21133"/>
                    <a:pt x="2931" y="21133"/>
                  </a:cubicBezTo>
                  <a:cubicBezTo>
                    <a:pt x="2286" y="21133"/>
                    <a:pt x="1319" y="20136"/>
                    <a:pt x="674" y="17228"/>
                  </a:cubicBezTo>
                  <a:cubicBezTo>
                    <a:pt x="29" y="14321"/>
                    <a:pt x="-293" y="9502"/>
                    <a:pt x="352" y="6345"/>
                  </a:cubicBezTo>
                  <a:cubicBezTo>
                    <a:pt x="997" y="3188"/>
                    <a:pt x="2608" y="1693"/>
                    <a:pt x="4220" y="779"/>
                  </a:cubicBezTo>
                  <a:cubicBezTo>
                    <a:pt x="5832" y="-135"/>
                    <a:pt x="7444" y="-467"/>
                    <a:pt x="10346" y="1028"/>
                  </a:cubicBezTo>
                  <a:cubicBezTo>
                    <a:pt x="13247" y="2524"/>
                    <a:pt x="17438" y="5847"/>
                    <a:pt x="19373" y="8671"/>
                  </a:cubicBezTo>
                  <a:cubicBezTo>
                    <a:pt x="21307" y="11496"/>
                    <a:pt x="20985" y="13822"/>
                    <a:pt x="20662" y="161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7" name="Line"/>
            <p:cNvSpPr/>
            <p:nvPr/>
          </p:nvSpPr>
          <p:spPr>
            <a:xfrm>
              <a:off x="7338356" y="3320484"/>
              <a:ext cx="118535" cy="331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6" fill="norm" stroke="1" extrusionOk="0">
                  <a:moveTo>
                    <a:pt x="0" y="21536"/>
                  </a:moveTo>
                  <a:cubicBezTo>
                    <a:pt x="386" y="19335"/>
                    <a:pt x="771" y="17133"/>
                    <a:pt x="2700" y="13763"/>
                  </a:cubicBezTo>
                  <a:cubicBezTo>
                    <a:pt x="4629" y="10392"/>
                    <a:pt x="8100" y="5852"/>
                    <a:pt x="10800" y="3238"/>
                  </a:cubicBezTo>
                  <a:cubicBezTo>
                    <a:pt x="13500" y="624"/>
                    <a:pt x="15429" y="-64"/>
                    <a:pt x="16971" y="5"/>
                  </a:cubicBezTo>
                  <a:cubicBezTo>
                    <a:pt x="18514" y="74"/>
                    <a:pt x="19671" y="899"/>
                    <a:pt x="20443" y="3582"/>
                  </a:cubicBezTo>
                  <a:cubicBezTo>
                    <a:pt x="21214" y="6265"/>
                    <a:pt x="21600" y="10805"/>
                    <a:pt x="21600" y="13488"/>
                  </a:cubicBezTo>
                  <a:cubicBezTo>
                    <a:pt x="21600" y="16170"/>
                    <a:pt x="21214" y="16996"/>
                    <a:pt x="20829" y="178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8" name="Line"/>
            <p:cNvSpPr/>
            <p:nvPr/>
          </p:nvSpPr>
          <p:spPr>
            <a:xfrm>
              <a:off x="7357406" y="3480363"/>
              <a:ext cx="1397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9" name="Line"/>
            <p:cNvSpPr/>
            <p:nvPr/>
          </p:nvSpPr>
          <p:spPr>
            <a:xfrm>
              <a:off x="7617756" y="3327963"/>
              <a:ext cx="161195" cy="29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600" fill="norm" stroke="1" extrusionOk="0">
                  <a:moveTo>
                    <a:pt x="0" y="21600"/>
                  </a:moveTo>
                  <a:cubicBezTo>
                    <a:pt x="0" y="16904"/>
                    <a:pt x="0" y="12209"/>
                    <a:pt x="842" y="9000"/>
                  </a:cubicBezTo>
                  <a:cubicBezTo>
                    <a:pt x="1683" y="5791"/>
                    <a:pt x="3366" y="4070"/>
                    <a:pt x="4769" y="2974"/>
                  </a:cubicBezTo>
                  <a:cubicBezTo>
                    <a:pt x="6171" y="1878"/>
                    <a:pt x="7294" y="1409"/>
                    <a:pt x="8836" y="939"/>
                  </a:cubicBezTo>
                  <a:cubicBezTo>
                    <a:pt x="10379" y="470"/>
                    <a:pt x="12343" y="0"/>
                    <a:pt x="13886" y="0"/>
                  </a:cubicBezTo>
                  <a:cubicBezTo>
                    <a:pt x="15429" y="0"/>
                    <a:pt x="16551" y="470"/>
                    <a:pt x="17813" y="2113"/>
                  </a:cubicBezTo>
                  <a:cubicBezTo>
                    <a:pt x="19075" y="3757"/>
                    <a:pt x="20478" y="6574"/>
                    <a:pt x="21039" y="9235"/>
                  </a:cubicBezTo>
                  <a:cubicBezTo>
                    <a:pt x="21600" y="11896"/>
                    <a:pt x="21319" y="14400"/>
                    <a:pt x="21039" y="169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0" name="Line"/>
            <p:cNvSpPr/>
            <p:nvPr/>
          </p:nvSpPr>
          <p:spPr>
            <a:xfrm>
              <a:off x="7895464" y="3411455"/>
              <a:ext cx="147743" cy="177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0818" fill="norm" stroke="1" extrusionOk="0">
                  <a:moveTo>
                    <a:pt x="10283" y="5103"/>
                  </a:moveTo>
                  <a:cubicBezTo>
                    <a:pt x="10891" y="3861"/>
                    <a:pt x="11500" y="2620"/>
                    <a:pt x="11196" y="1627"/>
                  </a:cubicBezTo>
                  <a:cubicBezTo>
                    <a:pt x="10891" y="634"/>
                    <a:pt x="9674" y="-111"/>
                    <a:pt x="8458" y="13"/>
                  </a:cubicBezTo>
                  <a:cubicBezTo>
                    <a:pt x="7241" y="137"/>
                    <a:pt x="6024" y="1130"/>
                    <a:pt x="4350" y="3365"/>
                  </a:cubicBezTo>
                  <a:cubicBezTo>
                    <a:pt x="2677" y="5599"/>
                    <a:pt x="548" y="9075"/>
                    <a:pt x="91" y="12551"/>
                  </a:cubicBezTo>
                  <a:cubicBezTo>
                    <a:pt x="-365" y="16027"/>
                    <a:pt x="852" y="19503"/>
                    <a:pt x="4655" y="20496"/>
                  </a:cubicBezTo>
                  <a:cubicBezTo>
                    <a:pt x="8458" y="21489"/>
                    <a:pt x="14846" y="19999"/>
                    <a:pt x="21235" y="18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1" name="Line"/>
            <p:cNvSpPr/>
            <p:nvPr/>
          </p:nvSpPr>
          <p:spPr>
            <a:xfrm>
              <a:off x="8100356" y="3308913"/>
              <a:ext cx="96717" cy="330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42" h="21600" fill="norm" stroke="1" extrusionOk="0">
                  <a:moveTo>
                    <a:pt x="0" y="0"/>
                  </a:moveTo>
                  <a:cubicBezTo>
                    <a:pt x="2204" y="0"/>
                    <a:pt x="4408" y="0"/>
                    <a:pt x="7273" y="900"/>
                  </a:cubicBezTo>
                  <a:cubicBezTo>
                    <a:pt x="10139" y="1800"/>
                    <a:pt x="13665" y="3600"/>
                    <a:pt x="16531" y="6023"/>
                  </a:cubicBezTo>
                  <a:cubicBezTo>
                    <a:pt x="19396" y="8446"/>
                    <a:pt x="21600" y="11492"/>
                    <a:pt x="18955" y="14192"/>
                  </a:cubicBezTo>
                  <a:cubicBezTo>
                    <a:pt x="16310" y="16892"/>
                    <a:pt x="8816" y="19246"/>
                    <a:pt x="132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2" name="Line"/>
            <p:cNvSpPr/>
            <p:nvPr/>
          </p:nvSpPr>
          <p:spPr>
            <a:xfrm>
              <a:off x="6131856" y="3816913"/>
              <a:ext cx="1504951" cy="31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94" y="19837"/>
                    <a:pt x="2187" y="18073"/>
                    <a:pt x="3327" y="16457"/>
                  </a:cubicBezTo>
                  <a:cubicBezTo>
                    <a:pt x="4466" y="14841"/>
                    <a:pt x="5651" y="13371"/>
                    <a:pt x="6835" y="11902"/>
                  </a:cubicBezTo>
                  <a:cubicBezTo>
                    <a:pt x="8020" y="10433"/>
                    <a:pt x="9205" y="8963"/>
                    <a:pt x="10420" y="7714"/>
                  </a:cubicBezTo>
                  <a:cubicBezTo>
                    <a:pt x="11635" y="6465"/>
                    <a:pt x="12881" y="5437"/>
                    <a:pt x="14278" y="4335"/>
                  </a:cubicBezTo>
                  <a:cubicBezTo>
                    <a:pt x="15676" y="3233"/>
                    <a:pt x="17225" y="2057"/>
                    <a:pt x="18471" y="1322"/>
                  </a:cubicBezTo>
                  <a:cubicBezTo>
                    <a:pt x="19716" y="588"/>
                    <a:pt x="20658" y="29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3" name="Line"/>
            <p:cNvSpPr/>
            <p:nvPr/>
          </p:nvSpPr>
          <p:spPr>
            <a:xfrm>
              <a:off x="6615336" y="4154471"/>
              <a:ext cx="145872" cy="420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1" h="21548" fill="norm" stroke="1" extrusionOk="0">
                  <a:moveTo>
                    <a:pt x="1652" y="9066"/>
                  </a:moveTo>
                  <a:cubicBezTo>
                    <a:pt x="1356" y="12865"/>
                    <a:pt x="1060" y="16664"/>
                    <a:pt x="913" y="18834"/>
                  </a:cubicBezTo>
                  <a:cubicBezTo>
                    <a:pt x="765" y="21005"/>
                    <a:pt x="765" y="21548"/>
                    <a:pt x="765" y="21548"/>
                  </a:cubicBezTo>
                  <a:cubicBezTo>
                    <a:pt x="765" y="21548"/>
                    <a:pt x="765" y="21005"/>
                    <a:pt x="469" y="18780"/>
                  </a:cubicBezTo>
                  <a:cubicBezTo>
                    <a:pt x="173" y="16555"/>
                    <a:pt x="-419" y="12647"/>
                    <a:pt x="469" y="9500"/>
                  </a:cubicBezTo>
                  <a:cubicBezTo>
                    <a:pt x="1356" y="6352"/>
                    <a:pt x="3723" y="3964"/>
                    <a:pt x="5795" y="2499"/>
                  </a:cubicBezTo>
                  <a:cubicBezTo>
                    <a:pt x="7866" y="1033"/>
                    <a:pt x="9641" y="491"/>
                    <a:pt x="11269" y="219"/>
                  </a:cubicBezTo>
                  <a:cubicBezTo>
                    <a:pt x="12896" y="-52"/>
                    <a:pt x="14376" y="-52"/>
                    <a:pt x="15707" y="111"/>
                  </a:cubicBezTo>
                  <a:cubicBezTo>
                    <a:pt x="17039" y="274"/>
                    <a:pt x="18222" y="599"/>
                    <a:pt x="19258" y="1413"/>
                  </a:cubicBezTo>
                  <a:cubicBezTo>
                    <a:pt x="20293" y="2227"/>
                    <a:pt x="21181" y="3530"/>
                    <a:pt x="19258" y="4832"/>
                  </a:cubicBezTo>
                  <a:cubicBezTo>
                    <a:pt x="17334" y="6135"/>
                    <a:pt x="12600" y="7437"/>
                    <a:pt x="9345" y="8143"/>
                  </a:cubicBezTo>
                  <a:cubicBezTo>
                    <a:pt x="6091" y="8849"/>
                    <a:pt x="4315" y="8957"/>
                    <a:pt x="2540" y="90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4" name="Line"/>
            <p:cNvSpPr/>
            <p:nvPr/>
          </p:nvSpPr>
          <p:spPr>
            <a:xfrm>
              <a:off x="6798606" y="4324913"/>
              <a:ext cx="152401" cy="201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6" fill="norm" stroke="1" extrusionOk="0">
                  <a:moveTo>
                    <a:pt x="0" y="7425"/>
                  </a:moveTo>
                  <a:cubicBezTo>
                    <a:pt x="2700" y="8550"/>
                    <a:pt x="5400" y="9675"/>
                    <a:pt x="7650" y="11363"/>
                  </a:cubicBezTo>
                  <a:cubicBezTo>
                    <a:pt x="9900" y="13050"/>
                    <a:pt x="11700" y="15300"/>
                    <a:pt x="12750" y="17100"/>
                  </a:cubicBezTo>
                  <a:cubicBezTo>
                    <a:pt x="13800" y="18900"/>
                    <a:pt x="14100" y="20250"/>
                    <a:pt x="13350" y="20925"/>
                  </a:cubicBezTo>
                  <a:cubicBezTo>
                    <a:pt x="12600" y="21600"/>
                    <a:pt x="10800" y="21600"/>
                    <a:pt x="9300" y="20700"/>
                  </a:cubicBezTo>
                  <a:cubicBezTo>
                    <a:pt x="7800" y="19800"/>
                    <a:pt x="6600" y="18000"/>
                    <a:pt x="7950" y="14738"/>
                  </a:cubicBezTo>
                  <a:cubicBezTo>
                    <a:pt x="9300" y="11475"/>
                    <a:pt x="13200" y="6750"/>
                    <a:pt x="15900" y="4050"/>
                  </a:cubicBezTo>
                  <a:cubicBezTo>
                    <a:pt x="18600" y="1350"/>
                    <a:pt x="20100" y="67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5" name="Line"/>
            <p:cNvSpPr/>
            <p:nvPr/>
          </p:nvSpPr>
          <p:spPr>
            <a:xfrm>
              <a:off x="7085016" y="4206379"/>
              <a:ext cx="151741" cy="321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5" h="21600" fill="norm" stroke="1" extrusionOk="0">
                  <a:moveTo>
                    <a:pt x="20925" y="1137"/>
                  </a:moveTo>
                  <a:cubicBezTo>
                    <a:pt x="19466" y="568"/>
                    <a:pt x="18006" y="0"/>
                    <a:pt x="15671" y="0"/>
                  </a:cubicBezTo>
                  <a:cubicBezTo>
                    <a:pt x="13336" y="0"/>
                    <a:pt x="10125" y="568"/>
                    <a:pt x="7352" y="1989"/>
                  </a:cubicBezTo>
                  <a:cubicBezTo>
                    <a:pt x="4579" y="3411"/>
                    <a:pt x="2244" y="5684"/>
                    <a:pt x="930" y="8100"/>
                  </a:cubicBezTo>
                  <a:cubicBezTo>
                    <a:pt x="-383" y="10516"/>
                    <a:pt x="-675" y="13074"/>
                    <a:pt x="2536" y="15347"/>
                  </a:cubicBezTo>
                  <a:cubicBezTo>
                    <a:pt x="5747" y="17621"/>
                    <a:pt x="12460" y="19611"/>
                    <a:pt x="1917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6" name="Line"/>
            <p:cNvSpPr/>
            <p:nvPr/>
          </p:nvSpPr>
          <p:spPr>
            <a:xfrm>
              <a:off x="7287037" y="4165031"/>
              <a:ext cx="133870" cy="369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543" fill="norm" stroke="1" extrusionOk="0">
                  <a:moveTo>
                    <a:pt x="3120" y="21543"/>
                  </a:moveTo>
                  <a:cubicBezTo>
                    <a:pt x="1770" y="21173"/>
                    <a:pt x="420" y="20802"/>
                    <a:pt x="82" y="19938"/>
                  </a:cubicBezTo>
                  <a:cubicBezTo>
                    <a:pt x="-255" y="19074"/>
                    <a:pt x="420" y="17717"/>
                    <a:pt x="2445" y="14816"/>
                  </a:cubicBezTo>
                  <a:cubicBezTo>
                    <a:pt x="4470" y="11916"/>
                    <a:pt x="7845" y="7472"/>
                    <a:pt x="9870" y="4942"/>
                  </a:cubicBezTo>
                  <a:cubicBezTo>
                    <a:pt x="11895" y="2412"/>
                    <a:pt x="12570" y="1794"/>
                    <a:pt x="13414" y="1177"/>
                  </a:cubicBezTo>
                  <a:cubicBezTo>
                    <a:pt x="14257" y="560"/>
                    <a:pt x="15270" y="-57"/>
                    <a:pt x="15945" y="5"/>
                  </a:cubicBezTo>
                  <a:cubicBezTo>
                    <a:pt x="16620" y="66"/>
                    <a:pt x="16957" y="807"/>
                    <a:pt x="17801" y="3090"/>
                  </a:cubicBezTo>
                  <a:cubicBezTo>
                    <a:pt x="18645" y="5374"/>
                    <a:pt x="19995" y="9200"/>
                    <a:pt x="20670" y="11484"/>
                  </a:cubicBezTo>
                  <a:cubicBezTo>
                    <a:pt x="21345" y="13767"/>
                    <a:pt x="21345" y="14508"/>
                    <a:pt x="21345" y="152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7" name="Line"/>
            <p:cNvSpPr/>
            <p:nvPr/>
          </p:nvSpPr>
          <p:spPr>
            <a:xfrm>
              <a:off x="7325656" y="4324913"/>
              <a:ext cx="12700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" y="17600"/>
                    <a:pt x="1440" y="13600"/>
                    <a:pt x="5040" y="10000"/>
                  </a:cubicBezTo>
                  <a:cubicBezTo>
                    <a:pt x="8640" y="6400"/>
                    <a:pt x="15120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8" name="Line"/>
            <p:cNvSpPr/>
            <p:nvPr/>
          </p:nvSpPr>
          <p:spPr>
            <a:xfrm>
              <a:off x="7579656" y="4169914"/>
              <a:ext cx="137585" cy="284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3" fill="norm" stroke="1" extrusionOk="0">
                  <a:moveTo>
                    <a:pt x="997" y="8708"/>
                  </a:moveTo>
                  <a:cubicBezTo>
                    <a:pt x="665" y="12334"/>
                    <a:pt x="332" y="15960"/>
                    <a:pt x="166" y="18167"/>
                  </a:cubicBezTo>
                  <a:cubicBezTo>
                    <a:pt x="0" y="20375"/>
                    <a:pt x="0" y="21163"/>
                    <a:pt x="0" y="21163"/>
                  </a:cubicBezTo>
                  <a:cubicBezTo>
                    <a:pt x="0" y="21163"/>
                    <a:pt x="0" y="20375"/>
                    <a:pt x="0" y="17616"/>
                  </a:cubicBezTo>
                  <a:cubicBezTo>
                    <a:pt x="0" y="14856"/>
                    <a:pt x="0" y="10127"/>
                    <a:pt x="831" y="6894"/>
                  </a:cubicBezTo>
                  <a:cubicBezTo>
                    <a:pt x="1662" y="3662"/>
                    <a:pt x="3323" y="1928"/>
                    <a:pt x="5483" y="903"/>
                  </a:cubicBezTo>
                  <a:cubicBezTo>
                    <a:pt x="7643" y="-122"/>
                    <a:pt x="10302" y="-437"/>
                    <a:pt x="12960" y="824"/>
                  </a:cubicBezTo>
                  <a:cubicBezTo>
                    <a:pt x="15618" y="2086"/>
                    <a:pt x="18277" y="4924"/>
                    <a:pt x="19772" y="7210"/>
                  </a:cubicBezTo>
                  <a:cubicBezTo>
                    <a:pt x="21268" y="9496"/>
                    <a:pt x="21600" y="11230"/>
                    <a:pt x="21600" y="12491"/>
                  </a:cubicBezTo>
                  <a:cubicBezTo>
                    <a:pt x="21600" y="13753"/>
                    <a:pt x="21268" y="14541"/>
                    <a:pt x="20935" y="15014"/>
                  </a:cubicBezTo>
                  <a:cubicBezTo>
                    <a:pt x="20603" y="15487"/>
                    <a:pt x="20271" y="15645"/>
                    <a:pt x="19938" y="158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9" name="Line"/>
            <p:cNvSpPr/>
            <p:nvPr/>
          </p:nvSpPr>
          <p:spPr>
            <a:xfrm>
              <a:off x="7844618" y="4161767"/>
              <a:ext cx="198589" cy="218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1226" fill="norm" stroke="1" extrusionOk="0">
                  <a:moveTo>
                    <a:pt x="9635" y="5981"/>
                  </a:moveTo>
                  <a:cubicBezTo>
                    <a:pt x="9635" y="4953"/>
                    <a:pt x="9635" y="3924"/>
                    <a:pt x="9748" y="2896"/>
                  </a:cubicBezTo>
                  <a:cubicBezTo>
                    <a:pt x="9860" y="1867"/>
                    <a:pt x="10085" y="839"/>
                    <a:pt x="9635" y="324"/>
                  </a:cubicBezTo>
                  <a:cubicBezTo>
                    <a:pt x="9185" y="-190"/>
                    <a:pt x="8060" y="-190"/>
                    <a:pt x="6485" y="1044"/>
                  </a:cubicBezTo>
                  <a:cubicBezTo>
                    <a:pt x="4910" y="2279"/>
                    <a:pt x="2885" y="4747"/>
                    <a:pt x="1535" y="7936"/>
                  </a:cubicBezTo>
                  <a:cubicBezTo>
                    <a:pt x="185" y="11124"/>
                    <a:pt x="-490" y="15033"/>
                    <a:pt x="410" y="17604"/>
                  </a:cubicBezTo>
                  <a:cubicBezTo>
                    <a:pt x="1310" y="20176"/>
                    <a:pt x="3785" y="21410"/>
                    <a:pt x="7498" y="21204"/>
                  </a:cubicBezTo>
                  <a:cubicBezTo>
                    <a:pt x="11210" y="20999"/>
                    <a:pt x="16160" y="19353"/>
                    <a:pt x="21110" y="177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0" name="Line"/>
            <p:cNvSpPr/>
            <p:nvPr/>
          </p:nvSpPr>
          <p:spPr>
            <a:xfrm>
              <a:off x="8081306" y="4077263"/>
              <a:ext cx="121139" cy="400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65" h="21600" fill="norm" stroke="1" extrusionOk="0">
                  <a:moveTo>
                    <a:pt x="0" y="0"/>
                  </a:moveTo>
                  <a:cubicBezTo>
                    <a:pt x="6020" y="1943"/>
                    <a:pt x="12039" y="3886"/>
                    <a:pt x="15934" y="6114"/>
                  </a:cubicBezTo>
                  <a:cubicBezTo>
                    <a:pt x="19830" y="8343"/>
                    <a:pt x="21600" y="10857"/>
                    <a:pt x="19121" y="13486"/>
                  </a:cubicBezTo>
                  <a:cubicBezTo>
                    <a:pt x="16643" y="16114"/>
                    <a:pt x="9915" y="18857"/>
                    <a:pt x="318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1" name="Line"/>
            <p:cNvSpPr/>
            <p:nvPr/>
          </p:nvSpPr>
          <p:spPr>
            <a:xfrm>
              <a:off x="7300256" y="4606429"/>
              <a:ext cx="590551" cy="136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fill="norm" stroke="1" extrusionOk="0">
                  <a:moveTo>
                    <a:pt x="0" y="14622"/>
                  </a:moveTo>
                  <a:cubicBezTo>
                    <a:pt x="2942" y="12295"/>
                    <a:pt x="5884" y="9969"/>
                    <a:pt x="8594" y="7975"/>
                  </a:cubicBezTo>
                  <a:cubicBezTo>
                    <a:pt x="11303" y="5982"/>
                    <a:pt x="13781" y="4320"/>
                    <a:pt x="15600" y="3157"/>
                  </a:cubicBezTo>
                  <a:cubicBezTo>
                    <a:pt x="17419" y="1994"/>
                    <a:pt x="18581" y="1329"/>
                    <a:pt x="19432" y="831"/>
                  </a:cubicBezTo>
                  <a:cubicBezTo>
                    <a:pt x="20284" y="332"/>
                    <a:pt x="20826" y="0"/>
                    <a:pt x="20826" y="0"/>
                  </a:cubicBezTo>
                  <a:cubicBezTo>
                    <a:pt x="20826" y="0"/>
                    <a:pt x="20284" y="332"/>
                    <a:pt x="18735" y="1662"/>
                  </a:cubicBezTo>
                  <a:cubicBezTo>
                    <a:pt x="17187" y="2991"/>
                    <a:pt x="14632" y="5317"/>
                    <a:pt x="12271" y="7311"/>
                  </a:cubicBezTo>
                  <a:cubicBezTo>
                    <a:pt x="9910" y="9305"/>
                    <a:pt x="7742" y="10966"/>
                    <a:pt x="6310" y="11963"/>
                  </a:cubicBezTo>
                  <a:cubicBezTo>
                    <a:pt x="4877" y="12960"/>
                    <a:pt x="4181" y="13292"/>
                    <a:pt x="4103" y="13292"/>
                  </a:cubicBezTo>
                  <a:cubicBezTo>
                    <a:pt x="4026" y="13292"/>
                    <a:pt x="4568" y="12960"/>
                    <a:pt x="6232" y="11797"/>
                  </a:cubicBezTo>
                  <a:cubicBezTo>
                    <a:pt x="7897" y="10634"/>
                    <a:pt x="10684" y="8640"/>
                    <a:pt x="13277" y="6978"/>
                  </a:cubicBezTo>
                  <a:cubicBezTo>
                    <a:pt x="15871" y="5317"/>
                    <a:pt x="18271" y="3988"/>
                    <a:pt x="19703" y="3323"/>
                  </a:cubicBezTo>
                  <a:cubicBezTo>
                    <a:pt x="21135" y="2658"/>
                    <a:pt x="21600" y="2658"/>
                    <a:pt x="21600" y="3157"/>
                  </a:cubicBezTo>
                  <a:cubicBezTo>
                    <a:pt x="21600" y="3655"/>
                    <a:pt x="21135" y="4652"/>
                    <a:pt x="19819" y="5982"/>
                  </a:cubicBezTo>
                  <a:cubicBezTo>
                    <a:pt x="18503" y="7311"/>
                    <a:pt x="16335" y="8972"/>
                    <a:pt x="13781" y="11298"/>
                  </a:cubicBezTo>
                  <a:cubicBezTo>
                    <a:pt x="11226" y="13625"/>
                    <a:pt x="8284" y="16615"/>
                    <a:pt x="6619" y="18443"/>
                  </a:cubicBezTo>
                  <a:cubicBezTo>
                    <a:pt x="4955" y="20271"/>
                    <a:pt x="4568" y="20935"/>
                    <a:pt x="4645" y="21268"/>
                  </a:cubicBezTo>
                  <a:cubicBezTo>
                    <a:pt x="4723" y="21600"/>
                    <a:pt x="5265" y="21600"/>
                    <a:pt x="6890" y="20603"/>
                  </a:cubicBezTo>
                  <a:cubicBezTo>
                    <a:pt x="8516" y="19606"/>
                    <a:pt x="11226" y="17612"/>
                    <a:pt x="13665" y="16117"/>
                  </a:cubicBezTo>
                  <a:cubicBezTo>
                    <a:pt x="16103" y="14622"/>
                    <a:pt x="18271" y="13625"/>
                    <a:pt x="20439" y="126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2" name="Line"/>
            <p:cNvSpPr/>
            <p:nvPr/>
          </p:nvSpPr>
          <p:spPr>
            <a:xfrm>
              <a:off x="7224056" y="3658526"/>
              <a:ext cx="627655" cy="94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18" fill="norm" stroke="1" extrusionOk="0">
                  <a:moveTo>
                    <a:pt x="0" y="9998"/>
                  </a:moveTo>
                  <a:cubicBezTo>
                    <a:pt x="1964" y="9998"/>
                    <a:pt x="3927" y="9998"/>
                    <a:pt x="6036" y="9278"/>
                  </a:cubicBezTo>
                  <a:cubicBezTo>
                    <a:pt x="8145" y="8558"/>
                    <a:pt x="10400" y="7118"/>
                    <a:pt x="12691" y="5678"/>
                  </a:cubicBezTo>
                  <a:cubicBezTo>
                    <a:pt x="14982" y="4238"/>
                    <a:pt x="17309" y="2798"/>
                    <a:pt x="18655" y="1838"/>
                  </a:cubicBezTo>
                  <a:cubicBezTo>
                    <a:pt x="20000" y="878"/>
                    <a:pt x="20364" y="398"/>
                    <a:pt x="20764" y="158"/>
                  </a:cubicBezTo>
                  <a:cubicBezTo>
                    <a:pt x="21164" y="-82"/>
                    <a:pt x="21600" y="-82"/>
                    <a:pt x="21564" y="398"/>
                  </a:cubicBezTo>
                  <a:cubicBezTo>
                    <a:pt x="21527" y="878"/>
                    <a:pt x="21018" y="1838"/>
                    <a:pt x="19309" y="3758"/>
                  </a:cubicBezTo>
                  <a:cubicBezTo>
                    <a:pt x="17600" y="5678"/>
                    <a:pt x="14691" y="8558"/>
                    <a:pt x="12145" y="10958"/>
                  </a:cubicBezTo>
                  <a:cubicBezTo>
                    <a:pt x="9600" y="13358"/>
                    <a:pt x="7418" y="15278"/>
                    <a:pt x="5673" y="16958"/>
                  </a:cubicBezTo>
                  <a:cubicBezTo>
                    <a:pt x="3927" y="18638"/>
                    <a:pt x="2618" y="20078"/>
                    <a:pt x="1745" y="20798"/>
                  </a:cubicBezTo>
                  <a:cubicBezTo>
                    <a:pt x="873" y="21518"/>
                    <a:pt x="436" y="21518"/>
                    <a:pt x="436" y="21518"/>
                  </a:cubicBezTo>
                  <a:cubicBezTo>
                    <a:pt x="436" y="21518"/>
                    <a:pt x="873" y="21518"/>
                    <a:pt x="2436" y="20318"/>
                  </a:cubicBezTo>
                  <a:cubicBezTo>
                    <a:pt x="4000" y="19118"/>
                    <a:pt x="6691" y="16718"/>
                    <a:pt x="9527" y="15038"/>
                  </a:cubicBezTo>
                  <a:cubicBezTo>
                    <a:pt x="12364" y="13358"/>
                    <a:pt x="15345" y="12398"/>
                    <a:pt x="18327" y="114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3" name="Line"/>
            <p:cNvSpPr/>
            <p:nvPr/>
          </p:nvSpPr>
          <p:spPr>
            <a:xfrm>
              <a:off x="5541306" y="5956863"/>
              <a:ext cx="2730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88" y="14400"/>
                    <a:pt x="9377" y="7200"/>
                    <a:pt x="12977" y="3600"/>
                  </a:cubicBezTo>
                  <a:cubicBezTo>
                    <a:pt x="16577" y="0"/>
                    <a:pt x="19088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4" name="Line"/>
            <p:cNvSpPr/>
            <p:nvPr/>
          </p:nvSpPr>
          <p:spPr>
            <a:xfrm>
              <a:off x="5630206" y="6026713"/>
              <a:ext cx="2794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45" y="16200"/>
                    <a:pt x="9491" y="10800"/>
                    <a:pt x="13091" y="7200"/>
                  </a:cubicBezTo>
                  <a:cubicBezTo>
                    <a:pt x="16691" y="3600"/>
                    <a:pt x="19145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5" name="Line"/>
            <p:cNvSpPr/>
            <p:nvPr/>
          </p:nvSpPr>
          <p:spPr>
            <a:xfrm>
              <a:off x="6506506" y="5701407"/>
              <a:ext cx="208554" cy="515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484" fill="norm" stroke="1" extrusionOk="0">
                  <a:moveTo>
                    <a:pt x="0" y="7731"/>
                  </a:moveTo>
                  <a:cubicBezTo>
                    <a:pt x="436" y="10904"/>
                    <a:pt x="873" y="14078"/>
                    <a:pt x="1309" y="16194"/>
                  </a:cubicBezTo>
                  <a:cubicBezTo>
                    <a:pt x="1745" y="18310"/>
                    <a:pt x="2182" y="19368"/>
                    <a:pt x="2509" y="20162"/>
                  </a:cubicBezTo>
                  <a:cubicBezTo>
                    <a:pt x="2836" y="20955"/>
                    <a:pt x="3055" y="21484"/>
                    <a:pt x="3164" y="21484"/>
                  </a:cubicBezTo>
                  <a:cubicBezTo>
                    <a:pt x="3273" y="21484"/>
                    <a:pt x="3273" y="20955"/>
                    <a:pt x="3055" y="18927"/>
                  </a:cubicBezTo>
                  <a:cubicBezTo>
                    <a:pt x="2836" y="16900"/>
                    <a:pt x="2400" y="13373"/>
                    <a:pt x="2727" y="10243"/>
                  </a:cubicBezTo>
                  <a:cubicBezTo>
                    <a:pt x="3055" y="7113"/>
                    <a:pt x="4145" y="4380"/>
                    <a:pt x="5673" y="2705"/>
                  </a:cubicBezTo>
                  <a:cubicBezTo>
                    <a:pt x="7200" y="1030"/>
                    <a:pt x="9164" y="413"/>
                    <a:pt x="11345" y="148"/>
                  </a:cubicBezTo>
                  <a:cubicBezTo>
                    <a:pt x="13527" y="-116"/>
                    <a:pt x="15927" y="-28"/>
                    <a:pt x="17891" y="413"/>
                  </a:cubicBezTo>
                  <a:cubicBezTo>
                    <a:pt x="19855" y="854"/>
                    <a:pt x="21382" y="1647"/>
                    <a:pt x="21491" y="2705"/>
                  </a:cubicBezTo>
                  <a:cubicBezTo>
                    <a:pt x="21600" y="3763"/>
                    <a:pt x="20291" y="5086"/>
                    <a:pt x="17455" y="6144"/>
                  </a:cubicBezTo>
                  <a:cubicBezTo>
                    <a:pt x="14618" y="7202"/>
                    <a:pt x="10255" y="7995"/>
                    <a:pt x="5891" y="87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6" name="Line"/>
            <p:cNvSpPr/>
            <p:nvPr/>
          </p:nvSpPr>
          <p:spPr>
            <a:xfrm>
              <a:off x="6722406" y="5893363"/>
              <a:ext cx="177801" cy="240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fill="norm" stroke="1" extrusionOk="0">
                  <a:moveTo>
                    <a:pt x="0" y="3411"/>
                  </a:moveTo>
                  <a:cubicBezTo>
                    <a:pt x="1029" y="2842"/>
                    <a:pt x="2057" y="2274"/>
                    <a:pt x="3086" y="2368"/>
                  </a:cubicBezTo>
                  <a:cubicBezTo>
                    <a:pt x="4114" y="2463"/>
                    <a:pt x="5143" y="3221"/>
                    <a:pt x="6814" y="5779"/>
                  </a:cubicBezTo>
                  <a:cubicBezTo>
                    <a:pt x="8486" y="8337"/>
                    <a:pt x="10800" y="12695"/>
                    <a:pt x="11957" y="15347"/>
                  </a:cubicBezTo>
                  <a:cubicBezTo>
                    <a:pt x="13114" y="18000"/>
                    <a:pt x="13114" y="18947"/>
                    <a:pt x="12729" y="19800"/>
                  </a:cubicBezTo>
                  <a:cubicBezTo>
                    <a:pt x="12343" y="20653"/>
                    <a:pt x="11571" y="21411"/>
                    <a:pt x="10671" y="21505"/>
                  </a:cubicBezTo>
                  <a:cubicBezTo>
                    <a:pt x="9771" y="21600"/>
                    <a:pt x="8743" y="21032"/>
                    <a:pt x="7971" y="18947"/>
                  </a:cubicBezTo>
                  <a:cubicBezTo>
                    <a:pt x="7200" y="16863"/>
                    <a:pt x="6686" y="13263"/>
                    <a:pt x="7971" y="10137"/>
                  </a:cubicBezTo>
                  <a:cubicBezTo>
                    <a:pt x="9257" y="7011"/>
                    <a:pt x="12343" y="4358"/>
                    <a:pt x="14914" y="2747"/>
                  </a:cubicBezTo>
                  <a:cubicBezTo>
                    <a:pt x="17486" y="1137"/>
                    <a:pt x="19543" y="56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7" name="Line"/>
            <p:cNvSpPr/>
            <p:nvPr/>
          </p:nvSpPr>
          <p:spPr>
            <a:xfrm>
              <a:off x="7094089" y="5782106"/>
              <a:ext cx="218868" cy="371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1" h="21425" fill="norm" stroke="1" extrusionOk="0">
                  <a:moveTo>
                    <a:pt x="12513" y="2022"/>
                  </a:moveTo>
                  <a:cubicBezTo>
                    <a:pt x="11901" y="1167"/>
                    <a:pt x="11290" y="313"/>
                    <a:pt x="10475" y="69"/>
                  </a:cubicBezTo>
                  <a:cubicBezTo>
                    <a:pt x="9660" y="-175"/>
                    <a:pt x="8641" y="191"/>
                    <a:pt x="6705" y="1839"/>
                  </a:cubicBezTo>
                  <a:cubicBezTo>
                    <a:pt x="4769" y="3486"/>
                    <a:pt x="1916" y="6415"/>
                    <a:pt x="694" y="9222"/>
                  </a:cubicBezTo>
                  <a:cubicBezTo>
                    <a:pt x="-529" y="12028"/>
                    <a:pt x="-121" y="14713"/>
                    <a:pt x="1814" y="16727"/>
                  </a:cubicBezTo>
                  <a:cubicBezTo>
                    <a:pt x="3750" y="18740"/>
                    <a:pt x="7214" y="20083"/>
                    <a:pt x="10679" y="20754"/>
                  </a:cubicBezTo>
                  <a:cubicBezTo>
                    <a:pt x="14143" y="21425"/>
                    <a:pt x="17607" y="21425"/>
                    <a:pt x="21071" y="214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8" name="Line"/>
            <p:cNvSpPr/>
            <p:nvPr/>
          </p:nvSpPr>
          <p:spPr>
            <a:xfrm>
              <a:off x="7452112" y="5735242"/>
              <a:ext cx="143048" cy="401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453" fill="norm" stroke="1" extrusionOk="0">
                  <a:moveTo>
                    <a:pt x="2898" y="8448"/>
                  </a:moveTo>
                  <a:cubicBezTo>
                    <a:pt x="2898" y="11162"/>
                    <a:pt x="2898" y="13876"/>
                    <a:pt x="3055" y="15855"/>
                  </a:cubicBezTo>
                  <a:cubicBezTo>
                    <a:pt x="3211" y="17834"/>
                    <a:pt x="3525" y="19078"/>
                    <a:pt x="3681" y="19983"/>
                  </a:cubicBezTo>
                  <a:cubicBezTo>
                    <a:pt x="3838" y="20888"/>
                    <a:pt x="3838" y="21453"/>
                    <a:pt x="3681" y="21453"/>
                  </a:cubicBezTo>
                  <a:cubicBezTo>
                    <a:pt x="3525" y="21453"/>
                    <a:pt x="3211" y="20888"/>
                    <a:pt x="2429" y="18400"/>
                  </a:cubicBezTo>
                  <a:cubicBezTo>
                    <a:pt x="1646" y="15912"/>
                    <a:pt x="394" y="11501"/>
                    <a:pt x="81" y="8391"/>
                  </a:cubicBezTo>
                  <a:cubicBezTo>
                    <a:pt x="-232" y="5281"/>
                    <a:pt x="394" y="3472"/>
                    <a:pt x="1490" y="2228"/>
                  </a:cubicBezTo>
                  <a:cubicBezTo>
                    <a:pt x="2585" y="984"/>
                    <a:pt x="4151" y="305"/>
                    <a:pt x="5716" y="79"/>
                  </a:cubicBezTo>
                  <a:cubicBezTo>
                    <a:pt x="7281" y="-147"/>
                    <a:pt x="8846" y="79"/>
                    <a:pt x="10568" y="1154"/>
                  </a:cubicBezTo>
                  <a:cubicBezTo>
                    <a:pt x="12290" y="2228"/>
                    <a:pt x="14168" y="4150"/>
                    <a:pt x="14638" y="5734"/>
                  </a:cubicBezTo>
                  <a:cubicBezTo>
                    <a:pt x="15107" y="7317"/>
                    <a:pt x="14168" y="8561"/>
                    <a:pt x="12603" y="9409"/>
                  </a:cubicBezTo>
                  <a:cubicBezTo>
                    <a:pt x="11038" y="10257"/>
                    <a:pt x="8846" y="10710"/>
                    <a:pt x="8533" y="10879"/>
                  </a:cubicBezTo>
                  <a:cubicBezTo>
                    <a:pt x="8220" y="11049"/>
                    <a:pt x="9785" y="10936"/>
                    <a:pt x="11820" y="11332"/>
                  </a:cubicBezTo>
                  <a:cubicBezTo>
                    <a:pt x="13855" y="11727"/>
                    <a:pt x="16359" y="12632"/>
                    <a:pt x="18081" y="13706"/>
                  </a:cubicBezTo>
                  <a:cubicBezTo>
                    <a:pt x="19803" y="14781"/>
                    <a:pt x="20742" y="16025"/>
                    <a:pt x="21055" y="16929"/>
                  </a:cubicBezTo>
                  <a:cubicBezTo>
                    <a:pt x="21368" y="17834"/>
                    <a:pt x="21055" y="18400"/>
                    <a:pt x="18707" y="18908"/>
                  </a:cubicBezTo>
                  <a:cubicBezTo>
                    <a:pt x="16359" y="19417"/>
                    <a:pt x="11977" y="19870"/>
                    <a:pt x="7594" y="203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9" name="Line"/>
            <p:cNvSpPr/>
            <p:nvPr/>
          </p:nvSpPr>
          <p:spPr>
            <a:xfrm>
              <a:off x="7903932" y="5518713"/>
              <a:ext cx="24975" cy="844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600" fill="norm" stroke="1" extrusionOk="0">
                  <a:moveTo>
                    <a:pt x="21238" y="0"/>
                  </a:moveTo>
                  <a:cubicBezTo>
                    <a:pt x="19438" y="1516"/>
                    <a:pt x="17638" y="3032"/>
                    <a:pt x="16738" y="4845"/>
                  </a:cubicBezTo>
                  <a:cubicBezTo>
                    <a:pt x="15838" y="6659"/>
                    <a:pt x="15838" y="8770"/>
                    <a:pt x="13138" y="10800"/>
                  </a:cubicBezTo>
                  <a:cubicBezTo>
                    <a:pt x="10438" y="12830"/>
                    <a:pt x="5038" y="14779"/>
                    <a:pt x="2338" y="16430"/>
                  </a:cubicBezTo>
                  <a:cubicBezTo>
                    <a:pt x="-362" y="18081"/>
                    <a:pt x="-362" y="19435"/>
                    <a:pt x="538" y="20247"/>
                  </a:cubicBezTo>
                  <a:cubicBezTo>
                    <a:pt x="1438" y="21059"/>
                    <a:pt x="3238" y="21329"/>
                    <a:pt x="5938" y="21465"/>
                  </a:cubicBezTo>
                  <a:cubicBezTo>
                    <a:pt x="8638" y="21600"/>
                    <a:pt x="12238" y="21600"/>
                    <a:pt x="1583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0" name="Line"/>
            <p:cNvSpPr/>
            <p:nvPr/>
          </p:nvSpPr>
          <p:spPr>
            <a:xfrm>
              <a:off x="8104399" y="5735562"/>
              <a:ext cx="186458" cy="380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546" fill="norm" stroke="1" extrusionOk="0">
                  <a:moveTo>
                    <a:pt x="3177" y="13626"/>
                  </a:moveTo>
                  <a:cubicBezTo>
                    <a:pt x="2934" y="15786"/>
                    <a:pt x="2691" y="17946"/>
                    <a:pt x="2206" y="19386"/>
                  </a:cubicBezTo>
                  <a:cubicBezTo>
                    <a:pt x="1721" y="20826"/>
                    <a:pt x="992" y="21546"/>
                    <a:pt x="507" y="21546"/>
                  </a:cubicBezTo>
                  <a:cubicBezTo>
                    <a:pt x="22" y="21546"/>
                    <a:pt x="-221" y="20826"/>
                    <a:pt x="264" y="18246"/>
                  </a:cubicBezTo>
                  <a:cubicBezTo>
                    <a:pt x="750" y="15666"/>
                    <a:pt x="1963" y="11226"/>
                    <a:pt x="3419" y="8046"/>
                  </a:cubicBezTo>
                  <a:cubicBezTo>
                    <a:pt x="4876" y="4866"/>
                    <a:pt x="6575" y="2946"/>
                    <a:pt x="7788" y="1746"/>
                  </a:cubicBezTo>
                  <a:cubicBezTo>
                    <a:pt x="9001" y="546"/>
                    <a:pt x="9730" y="66"/>
                    <a:pt x="10700" y="6"/>
                  </a:cubicBezTo>
                  <a:cubicBezTo>
                    <a:pt x="11671" y="-54"/>
                    <a:pt x="12885" y="306"/>
                    <a:pt x="13855" y="1806"/>
                  </a:cubicBezTo>
                  <a:cubicBezTo>
                    <a:pt x="14826" y="3306"/>
                    <a:pt x="15554" y="5946"/>
                    <a:pt x="16404" y="8586"/>
                  </a:cubicBezTo>
                  <a:cubicBezTo>
                    <a:pt x="17253" y="11226"/>
                    <a:pt x="18224" y="13866"/>
                    <a:pt x="19073" y="15606"/>
                  </a:cubicBezTo>
                  <a:cubicBezTo>
                    <a:pt x="19923" y="17346"/>
                    <a:pt x="20651" y="18186"/>
                    <a:pt x="21379" y="190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1" name="Line"/>
            <p:cNvSpPr/>
            <p:nvPr/>
          </p:nvSpPr>
          <p:spPr>
            <a:xfrm>
              <a:off x="8132106" y="5925113"/>
              <a:ext cx="1714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5429"/>
                    <a:pt x="9600" y="9257"/>
                    <a:pt x="13200" y="5657"/>
                  </a:cubicBezTo>
                  <a:cubicBezTo>
                    <a:pt x="16800" y="2057"/>
                    <a:pt x="19200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2" name="Line"/>
            <p:cNvSpPr/>
            <p:nvPr/>
          </p:nvSpPr>
          <p:spPr>
            <a:xfrm>
              <a:off x="8477937" y="5790139"/>
              <a:ext cx="172754" cy="225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065" fill="norm" stroke="1" extrusionOk="0">
                  <a:moveTo>
                    <a:pt x="2006" y="8475"/>
                  </a:moveTo>
                  <a:cubicBezTo>
                    <a:pt x="1743" y="12042"/>
                    <a:pt x="1479" y="15609"/>
                    <a:pt x="1348" y="17888"/>
                  </a:cubicBezTo>
                  <a:cubicBezTo>
                    <a:pt x="1216" y="20167"/>
                    <a:pt x="1216" y="21158"/>
                    <a:pt x="953" y="21059"/>
                  </a:cubicBezTo>
                  <a:cubicBezTo>
                    <a:pt x="689" y="20960"/>
                    <a:pt x="162" y="19771"/>
                    <a:pt x="31" y="16997"/>
                  </a:cubicBezTo>
                  <a:cubicBezTo>
                    <a:pt x="-101" y="14222"/>
                    <a:pt x="162" y="9863"/>
                    <a:pt x="1479" y="6494"/>
                  </a:cubicBezTo>
                  <a:cubicBezTo>
                    <a:pt x="2797" y="3125"/>
                    <a:pt x="5167" y="747"/>
                    <a:pt x="8328" y="152"/>
                  </a:cubicBezTo>
                  <a:cubicBezTo>
                    <a:pt x="11489" y="-442"/>
                    <a:pt x="15440" y="747"/>
                    <a:pt x="17943" y="3026"/>
                  </a:cubicBezTo>
                  <a:cubicBezTo>
                    <a:pt x="20445" y="5305"/>
                    <a:pt x="21499" y="8674"/>
                    <a:pt x="21499" y="11151"/>
                  </a:cubicBezTo>
                  <a:cubicBezTo>
                    <a:pt x="21499" y="13628"/>
                    <a:pt x="20445" y="15213"/>
                    <a:pt x="19392" y="167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3" name="Line"/>
            <p:cNvSpPr/>
            <p:nvPr/>
          </p:nvSpPr>
          <p:spPr>
            <a:xfrm>
              <a:off x="8823127" y="5779012"/>
              <a:ext cx="166230" cy="196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098" fill="norm" stroke="1" extrusionOk="0">
                  <a:moveTo>
                    <a:pt x="11630" y="687"/>
                  </a:moveTo>
                  <a:cubicBezTo>
                    <a:pt x="9989" y="233"/>
                    <a:pt x="8349" y="-222"/>
                    <a:pt x="6982" y="119"/>
                  </a:cubicBezTo>
                  <a:cubicBezTo>
                    <a:pt x="5615" y="460"/>
                    <a:pt x="4521" y="1597"/>
                    <a:pt x="3154" y="4553"/>
                  </a:cubicBezTo>
                  <a:cubicBezTo>
                    <a:pt x="1787" y="7509"/>
                    <a:pt x="146" y="12283"/>
                    <a:pt x="10" y="15580"/>
                  </a:cubicBezTo>
                  <a:cubicBezTo>
                    <a:pt x="-127" y="18877"/>
                    <a:pt x="1240" y="20696"/>
                    <a:pt x="5068" y="21037"/>
                  </a:cubicBezTo>
                  <a:cubicBezTo>
                    <a:pt x="8896" y="21378"/>
                    <a:pt x="15184" y="20241"/>
                    <a:pt x="21473" y="191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4" name="Line"/>
            <p:cNvSpPr/>
            <p:nvPr/>
          </p:nvSpPr>
          <p:spPr>
            <a:xfrm>
              <a:off x="9071906" y="5582213"/>
              <a:ext cx="139024" cy="501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3" h="21600" fill="norm" stroke="1" extrusionOk="0">
                  <a:moveTo>
                    <a:pt x="0" y="0"/>
                  </a:moveTo>
                  <a:cubicBezTo>
                    <a:pt x="3176" y="638"/>
                    <a:pt x="6353" y="1276"/>
                    <a:pt x="10006" y="3008"/>
                  </a:cubicBezTo>
                  <a:cubicBezTo>
                    <a:pt x="13659" y="4739"/>
                    <a:pt x="17788" y="7565"/>
                    <a:pt x="19694" y="10253"/>
                  </a:cubicBezTo>
                  <a:cubicBezTo>
                    <a:pt x="21600" y="12942"/>
                    <a:pt x="21282" y="15494"/>
                    <a:pt x="17947" y="17362"/>
                  </a:cubicBezTo>
                  <a:cubicBezTo>
                    <a:pt x="14612" y="19230"/>
                    <a:pt x="8259" y="20415"/>
                    <a:pt x="190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5" name="Line"/>
            <p:cNvSpPr/>
            <p:nvPr/>
          </p:nvSpPr>
          <p:spPr>
            <a:xfrm>
              <a:off x="9465606" y="5779063"/>
              <a:ext cx="1778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86" y="14400"/>
                    <a:pt x="6171" y="7200"/>
                    <a:pt x="9771" y="3600"/>
                  </a:cubicBezTo>
                  <a:cubicBezTo>
                    <a:pt x="13371" y="0"/>
                    <a:pt x="1748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6" name="Line"/>
            <p:cNvSpPr/>
            <p:nvPr/>
          </p:nvSpPr>
          <p:spPr>
            <a:xfrm>
              <a:off x="9516406" y="5918763"/>
              <a:ext cx="1079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7" name="Line"/>
            <p:cNvSpPr/>
            <p:nvPr/>
          </p:nvSpPr>
          <p:spPr>
            <a:xfrm>
              <a:off x="9828027" y="5577346"/>
              <a:ext cx="159427" cy="469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9" h="21487" fill="norm" stroke="1" extrusionOk="0">
                  <a:moveTo>
                    <a:pt x="4987" y="10102"/>
                  </a:moveTo>
                  <a:cubicBezTo>
                    <a:pt x="3865" y="13105"/>
                    <a:pt x="2743" y="16108"/>
                    <a:pt x="2042" y="17851"/>
                  </a:cubicBezTo>
                  <a:cubicBezTo>
                    <a:pt x="1341" y="19595"/>
                    <a:pt x="1060" y="20079"/>
                    <a:pt x="920" y="20563"/>
                  </a:cubicBezTo>
                  <a:cubicBezTo>
                    <a:pt x="780" y="21048"/>
                    <a:pt x="780" y="21532"/>
                    <a:pt x="639" y="21484"/>
                  </a:cubicBezTo>
                  <a:cubicBezTo>
                    <a:pt x="499" y="21435"/>
                    <a:pt x="219" y="20854"/>
                    <a:pt x="78" y="18868"/>
                  </a:cubicBezTo>
                  <a:cubicBezTo>
                    <a:pt x="-62" y="16883"/>
                    <a:pt x="-62" y="13493"/>
                    <a:pt x="499" y="10538"/>
                  </a:cubicBezTo>
                  <a:cubicBezTo>
                    <a:pt x="1060" y="7584"/>
                    <a:pt x="2182" y="5066"/>
                    <a:pt x="3024" y="3516"/>
                  </a:cubicBezTo>
                  <a:cubicBezTo>
                    <a:pt x="3865" y="1966"/>
                    <a:pt x="4426" y="1385"/>
                    <a:pt x="5268" y="949"/>
                  </a:cubicBezTo>
                  <a:cubicBezTo>
                    <a:pt x="6109" y="513"/>
                    <a:pt x="7232" y="223"/>
                    <a:pt x="8494" y="77"/>
                  </a:cubicBezTo>
                  <a:cubicBezTo>
                    <a:pt x="9756" y="-68"/>
                    <a:pt x="11159" y="-68"/>
                    <a:pt x="13263" y="610"/>
                  </a:cubicBezTo>
                  <a:cubicBezTo>
                    <a:pt x="15367" y="1288"/>
                    <a:pt x="18172" y="2644"/>
                    <a:pt x="19715" y="3661"/>
                  </a:cubicBezTo>
                  <a:cubicBezTo>
                    <a:pt x="21257" y="4678"/>
                    <a:pt x="21538" y="5356"/>
                    <a:pt x="20556" y="6034"/>
                  </a:cubicBezTo>
                  <a:cubicBezTo>
                    <a:pt x="19574" y="6712"/>
                    <a:pt x="17330" y="7390"/>
                    <a:pt x="15367" y="7826"/>
                  </a:cubicBezTo>
                  <a:cubicBezTo>
                    <a:pt x="13403" y="8262"/>
                    <a:pt x="11720" y="8456"/>
                    <a:pt x="10037" y="8553"/>
                  </a:cubicBezTo>
                  <a:cubicBezTo>
                    <a:pt x="8354" y="8649"/>
                    <a:pt x="6670" y="8649"/>
                    <a:pt x="5689" y="8698"/>
                  </a:cubicBezTo>
                  <a:cubicBezTo>
                    <a:pt x="4707" y="8746"/>
                    <a:pt x="4426" y="8843"/>
                    <a:pt x="4146" y="89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8" name="Line"/>
            <p:cNvSpPr/>
            <p:nvPr/>
          </p:nvSpPr>
          <p:spPr>
            <a:xfrm>
              <a:off x="9948206" y="5791763"/>
              <a:ext cx="139701" cy="190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2" fill="norm" stroke="1" extrusionOk="0">
                  <a:moveTo>
                    <a:pt x="0" y="2136"/>
                  </a:moveTo>
                  <a:cubicBezTo>
                    <a:pt x="1636" y="2136"/>
                    <a:pt x="3273" y="2136"/>
                    <a:pt x="5236" y="3679"/>
                  </a:cubicBezTo>
                  <a:cubicBezTo>
                    <a:pt x="7200" y="5222"/>
                    <a:pt x="9491" y="8308"/>
                    <a:pt x="10800" y="11037"/>
                  </a:cubicBezTo>
                  <a:cubicBezTo>
                    <a:pt x="12109" y="13767"/>
                    <a:pt x="12436" y="16141"/>
                    <a:pt x="12273" y="17921"/>
                  </a:cubicBezTo>
                  <a:cubicBezTo>
                    <a:pt x="12109" y="19701"/>
                    <a:pt x="11455" y="20888"/>
                    <a:pt x="10309" y="21244"/>
                  </a:cubicBezTo>
                  <a:cubicBezTo>
                    <a:pt x="9164" y="21600"/>
                    <a:pt x="7527" y="21125"/>
                    <a:pt x="6218" y="19108"/>
                  </a:cubicBezTo>
                  <a:cubicBezTo>
                    <a:pt x="4909" y="17090"/>
                    <a:pt x="3927" y="13530"/>
                    <a:pt x="5400" y="10088"/>
                  </a:cubicBezTo>
                  <a:cubicBezTo>
                    <a:pt x="6873" y="6646"/>
                    <a:pt x="10800" y="3323"/>
                    <a:pt x="13909" y="1662"/>
                  </a:cubicBezTo>
                  <a:cubicBezTo>
                    <a:pt x="17018" y="0"/>
                    <a:pt x="1930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9" name="Line"/>
            <p:cNvSpPr/>
            <p:nvPr/>
          </p:nvSpPr>
          <p:spPr>
            <a:xfrm>
              <a:off x="10156670" y="5683929"/>
              <a:ext cx="128087" cy="319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2" h="21302" fill="norm" stroke="1" extrusionOk="0">
                  <a:moveTo>
                    <a:pt x="21082" y="1686"/>
                  </a:moveTo>
                  <a:cubicBezTo>
                    <a:pt x="19688" y="980"/>
                    <a:pt x="18295" y="275"/>
                    <a:pt x="16727" y="63"/>
                  </a:cubicBezTo>
                  <a:cubicBezTo>
                    <a:pt x="15159" y="-149"/>
                    <a:pt x="13417" y="133"/>
                    <a:pt x="10630" y="1545"/>
                  </a:cubicBezTo>
                  <a:cubicBezTo>
                    <a:pt x="7843" y="2957"/>
                    <a:pt x="4011" y="5498"/>
                    <a:pt x="1921" y="8463"/>
                  </a:cubicBezTo>
                  <a:cubicBezTo>
                    <a:pt x="-170" y="11427"/>
                    <a:pt x="-518" y="14816"/>
                    <a:pt x="701" y="17075"/>
                  </a:cubicBezTo>
                  <a:cubicBezTo>
                    <a:pt x="1921" y="19333"/>
                    <a:pt x="4708" y="20463"/>
                    <a:pt x="7147" y="20957"/>
                  </a:cubicBezTo>
                  <a:cubicBezTo>
                    <a:pt x="9585" y="21451"/>
                    <a:pt x="11676" y="21310"/>
                    <a:pt x="13766" y="211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0" name="Line"/>
            <p:cNvSpPr/>
            <p:nvPr/>
          </p:nvSpPr>
          <p:spPr>
            <a:xfrm>
              <a:off x="10327090" y="5667848"/>
              <a:ext cx="89370" cy="272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523" fill="norm" stroke="1" extrusionOk="0">
                  <a:moveTo>
                    <a:pt x="8037" y="7793"/>
                  </a:moveTo>
                  <a:cubicBezTo>
                    <a:pt x="6530" y="9300"/>
                    <a:pt x="5023" y="10807"/>
                    <a:pt x="3767" y="12481"/>
                  </a:cubicBezTo>
                  <a:cubicBezTo>
                    <a:pt x="2512" y="14156"/>
                    <a:pt x="1507" y="15997"/>
                    <a:pt x="1507" y="14574"/>
                  </a:cubicBezTo>
                  <a:cubicBezTo>
                    <a:pt x="1507" y="13151"/>
                    <a:pt x="2512" y="8463"/>
                    <a:pt x="3265" y="5700"/>
                  </a:cubicBezTo>
                  <a:cubicBezTo>
                    <a:pt x="4019" y="2937"/>
                    <a:pt x="4521" y="2100"/>
                    <a:pt x="5526" y="1346"/>
                  </a:cubicBezTo>
                  <a:cubicBezTo>
                    <a:pt x="6530" y="593"/>
                    <a:pt x="8037" y="-77"/>
                    <a:pt x="10298" y="7"/>
                  </a:cubicBezTo>
                  <a:cubicBezTo>
                    <a:pt x="12558" y="90"/>
                    <a:pt x="15572" y="928"/>
                    <a:pt x="17581" y="2267"/>
                  </a:cubicBezTo>
                  <a:cubicBezTo>
                    <a:pt x="19591" y="3607"/>
                    <a:pt x="20595" y="5449"/>
                    <a:pt x="20093" y="7123"/>
                  </a:cubicBezTo>
                  <a:cubicBezTo>
                    <a:pt x="19591" y="8797"/>
                    <a:pt x="17581" y="10304"/>
                    <a:pt x="15321" y="11225"/>
                  </a:cubicBezTo>
                  <a:cubicBezTo>
                    <a:pt x="13060" y="12146"/>
                    <a:pt x="10549" y="12481"/>
                    <a:pt x="10549" y="12732"/>
                  </a:cubicBezTo>
                  <a:cubicBezTo>
                    <a:pt x="10549" y="12983"/>
                    <a:pt x="13060" y="13151"/>
                    <a:pt x="15321" y="13486"/>
                  </a:cubicBezTo>
                  <a:cubicBezTo>
                    <a:pt x="17581" y="13821"/>
                    <a:pt x="19591" y="14323"/>
                    <a:pt x="20595" y="15579"/>
                  </a:cubicBezTo>
                  <a:cubicBezTo>
                    <a:pt x="21600" y="16835"/>
                    <a:pt x="21600" y="18844"/>
                    <a:pt x="18837" y="20016"/>
                  </a:cubicBezTo>
                  <a:cubicBezTo>
                    <a:pt x="16074" y="21188"/>
                    <a:pt x="10549" y="21523"/>
                    <a:pt x="6530" y="21523"/>
                  </a:cubicBezTo>
                  <a:cubicBezTo>
                    <a:pt x="2512" y="21523"/>
                    <a:pt x="0" y="21188"/>
                    <a:pt x="0" y="21021"/>
                  </a:cubicBezTo>
                  <a:cubicBezTo>
                    <a:pt x="0" y="20853"/>
                    <a:pt x="2512" y="20853"/>
                    <a:pt x="5023" y="208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1" name="Line"/>
            <p:cNvSpPr/>
            <p:nvPr/>
          </p:nvSpPr>
          <p:spPr>
            <a:xfrm>
              <a:off x="10284756" y="5853146"/>
              <a:ext cx="25401" cy="129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541"/>
                  </a:moveTo>
                  <a:cubicBezTo>
                    <a:pt x="1800" y="1770"/>
                    <a:pt x="3600" y="0"/>
                    <a:pt x="6300" y="0"/>
                  </a:cubicBezTo>
                  <a:cubicBezTo>
                    <a:pt x="9000" y="0"/>
                    <a:pt x="12600" y="1770"/>
                    <a:pt x="13500" y="4780"/>
                  </a:cubicBezTo>
                  <a:cubicBezTo>
                    <a:pt x="14400" y="7790"/>
                    <a:pt x="12600" y="12039"/>
                    <a:pt x="13500" y="15049"/>
                  </a:cubicBezTo>
                  <a:cubicBezTo>
                    <a:pt x="14400" y="18059"/>
                    <a:pt x="18000" y="1983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2" name="Line"/>
            <p:cNvSpPr/>
            <p:nvPr/>
          </p:nvSpPr>
          <p:spPr>
            <a:xfrm>
              <a:off x="10504059" y="5429813"/>
              <a:ext cx="72798" cy="790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1574" fill="norm" stroke="1" extrusionOk="0">
                  <a:moveTo>
                    <a:pt x="21225" y="0"/>
                  </a:moveTo>
                  <a:cubicBezTo>
                    <a:pt x="21225" y="1502"/>
                    <a:pt x="21225" y="3003"/>
                    <a:pt x="19991" y="4678"/>
                  </a:cubicBezTo>
                  <a:cubicBezTo>
                    <a:pt x="18756" y="6353"/>
                    <a:pt x="16288" y="8201"/>
                    <a:pt x="13819" y="10020"/>
                  </a:cubicBezTo>
                  <a:cubicBezTo>
                    <a:pt x="11351" y="11840"/>
                    <a:pt x="8882" y="13630"/>
                    <a:pt x="6722" y="15449"/>
                  </a:cubicBezTo>
                  <a:cubicBezTo>
                    <a:pt x="4562" y="17268"/>
                    <a:pt x="2711" y="19117"/>
                    <a:pt x="1476" y="20185"/>
                  </a:cubicBezTo>
                  <a:cubicBezTo>
                    <a:pt x="242" y="21253"/>
                    <a:pt x="-375" y="21542"/>
                    <a:pt x="242" y="21571"/>
                  </a:cubicBezTo>
                  <a:cubicBezTo>
                    <a:pt x="859" y="21600"/>
                    <a:pt x="2711" y="21369"/>
                    <a:pt x="4562" y="211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3" name="Line"/>
            <p:cNvSpPr/>
            <p:nvPr/>
          </p:nvSpPr>
          <p:spPr>
            <a:xfrm>
              <a:off x="10713137" y="5760488"/>
              <a:ext cx="116712" cy="273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319" fill="norm" stroke="1" extrusionOk="0">
                  <a:moveTo>
                    <a:pt x="9881" y="5899"/>
                  </a:moveTo>
                  <a:cubicBezTo>
                    <a:pt x="7181" y="10021"/>
                    <a:pt x="4481" y="14143"/>
                    <a:pt x="2745" y="16946"/>
                  </a:cubicBezTo>
                  <a:cubicBezTo>
                    <a:pt x="1009" y="19749"/>
                    <a:pt x="238" y="21233"/>
                    <a:pt x="45" y="21316"/>
                  </a:cubicBezTo>
                  <a:cubicBezTo>
                    <a:pt x="-148" y="21398"/>
                    <a:pt x="238" y="20079"/>
                    <a:pt x="2166" y="16946"/>
                  </a:cubicBezTo>
                  <a:cubicBezTo>
                    <a:pt x="4095" y="13813"/>
                    <a:pt x="7566" y="8867"/>
                    <a:pt x="10073" y="5816"/>
                  </a:cubicBezTo>
                  <a:cubicBezTo>
                    <a:pt x="12581" y="2766"/>
                    <a:pt x="14123" y="1612"/>
                    <a:pt x="15859" y="870"/>
                  </a:cubicBezTo>
                  <a:cubicBezTo>
                    <a:pt x="17595" y="128"/>
                    <a:pt x="19523" y="-202"/>
                    <a:pt x="20488" y="128"/>
                  </a:cubicBezTo>
                  <a:cubicBezTo>
                    <a:pt x="21452" y="458"/>
                    <a:pt x="21452" y="1447"/>
                    <a:pt x="20873" y="4662"/>
                  </a:cubicBezTo>
                  <a:cubicBezTo>
                    <a:pt x="20295" y="7877"/>
                    <a:pt x="19138" y="13319"/>
                    <a:pt x="17981" y="187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4" name="Line"/>
            <p:cNvSpPr/>
            <p:nvPr/>
          </p:nvSpPr>
          <p:spPr>
            <a:xfrm>
              <a:off x="10684806" y="5922668"/>
              <a:ext cx="133351" cy="27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3429" y="12582"/>
                    <a:pt x="6857" y="4867"/>
                    <a:pt x="10457" y="1782"/>
                  </a:cubicBezTo>
                  <a:cubicBezTo>
                    <a:pt x="14057" y="-1304"/>
                    <a:pt x="17829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5" name="Line"/>
            <p:cNvSpPr/>
            <p:nvPr/>
          </p:nvSpPr>
          <p:spPr>
            <a:xfrm>
              <a:off x="10856256" y="5988613"/>
              <a:ext cx="4445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14" y="5400"/>
                    <a:pt x="15429" y="10800"/>
                    <a:pt x="11829" y="14400"/>
                  </a:cubicBezTo>
                  <a:cubicBezTo>
                    <a:pt x="8229" y="18000"/>
                    <a:pt x="4114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6" name="Line"/>
            <p:cNvSpPr/>
            <p:nvPr/>
          </p:nvSpPr>
          <p:spPr>
            <a:xfrm>
              <a:off x="11016203" y="5836213"/>
              <a:ext cx="113104" cy="173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5" h="21284" fill="norm" stroke="1" extrusionOk="0">
                  <a:moveTo>
                    <a:pt x="18629" y="1561"/>
                  </a:moveTo>
                  <a:cubicBezTo>
                    <a:pt x="17058" y="781"/>
                    <a:pt x="15487" y="0"/>
                    <a:pt x="13720" y="0"/>
                  </a:cubicBezTo>
                  <a:cubicBezTo>
                    <a:pt x="11952" y="0"/>
                    <a:pt x="9989" y="781"/>
                    <a:pt x="7240" y="2993"/>
                  </a:cubicBezTo>
                  <a:cubicBezTo>
                    <a:pt x="4490" y="5205"/>
                    <a:pt x="956" y="8848"/>
                    <a:pt x="170" y="12231"/>
                  </a:cubicBezTo>
                  <a:cubicBezTo>
                    <a:pt x="-615" y="15614"/>
                    <a:pt x="1349" y="18737"/>
                    <a:pt x="5276" y="20169"/>
                  </a:cubicBezTo>
                  <a:cubicBezTo>
                    <a:pt x="9203" y="21600"/>
                    <a:pt x="15094" y="21340"/>
                    <a:pt x="20985" y="2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7" name="Line"/>
            <p:cNvSpPr/>
            <p:nvPr/>
          </p:nvSpPr>
          <p:spPr>
            <a:xfrm>
              <a:off x="11211856" y="5658413"/>
              <a:ext cx="121777" cy="469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2" h="21600" fill="norm" stroke="1" extrusionOk="0">
                  <a:moveTo>
                    <a:pt x="3187" y="0"/>
                  </a:moveTo>
                  <a:cubicBezTo>
                    <a:pt x="7436" y="2141"/>
                    <a:pt x="11685" y="4281"/>
                    <a:pt x="15226" y="6519"/>
                  </a:cubicBezTo>
                  <a:cubicBezTo>
                    <a:pt x="18767" y="8757"/>
                    <a:pt x="21600" y="11092"/>
                    <a:pt x="19830" y="13524"/>
                  </a:cubicBezTo>
                  <a:cubicBezTo>
                    <a:pt x="18059" y="15957"/>
                    <a:pt x="11685" y="18486"/>
                    <a:pt x="7613" y="19849"/>
                  </a:cubicBezTo>
                  <a:cubicBezTo>
                    <a:pt x="3541" y="21211"/>
                    <a:pt x="1770" y="2140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8" name="Line"/>
            <p:cNvSpPr/>
            <p:nvPr/>
          </p:nvSpPr>
          <p:spPr>
            <a:xfrm>
              <a:off x="9402106" y="6661150"/>
              <a:ext cx="209551" cy="19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4145" y="11375"/>
                    <a:pt x="8291" y="2735"/>
                    <a:pt x="11891" y="575"/>
                  </a:cubicBezTo>
                  <a:cubicBezTo>
                    <a:pt x="15491" y="-1585"/>
                    <a:pt x="18545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9" name="Line"/>
            <p:cNvSpPr/>
            <p:nvPr/>
          </p:nvSpPr>
          <p:spPr>
            <a:xfrm>
              <a:off x="9427506" y="6756963"/>
              <a:ext cx="1714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0" name="Line"/>
            <p:cNvSpPr/>
            <p:nvPr/>
          </p:nvSpPr>
          <p:spPr>
            <a:xfrm>
              <a:off x="9833906" y="6442548"/>
              <a:ext cx="149562" cy="485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7" h="21442" fill="norm" stroke="1" extrusionOk="0">
                  <a:moveTo>
                    <a:pt x="0" y="9962"/>
                  </a:moveTo>
                  <a:cubicBezTo>
                    <a:pt x="0" y="12580"/>
                    <a:pt x="0" y="15199"/>
                    <a:pt x="148" y="16975"/>
                  </a:cubicBezTo>
                  <a:cubicBezTo>
                    <a:pt x="296" y="18752"/>
                    <a:pt x="592" y="19687"/>
                    <a:pt x="592" y="20388"/>
                  </a:cubicBezTo>
                  <a:cubicBezTo>
                    <a:pt x="592" y="21089"/>
                    <a:pt x="296" y="21557"/>
                    <a:pt x="148" y="21417"/>
                  </a:cubicBezTo>
                  <a:cubicBezTo>
                    <a:pt x="0" y="21276"/>
                    <a:pt x="0" y="20528"/>
                    <a:pt x="148" y="18425"/>
                  </a:cubicBezTo>
                  <a:cubicBezTo>
                    <a:pt x="296" y="16321"/>
                    <a:pt x="592" y="12861"/>
                    <a:pt x="1923" y="9869"/>
                  </a:cubicBezTo>
                  <a:cubicBezTo>
                    <a:pt x="3255" y="6876"/>
                    <a:pt x="5622" y="4352"/>
                    <a:pt x="7249" y="2902"/>
                  </a:cubicBezTo>
                  <a:cubicBezTo>
                    <a:pt x="8877" y="1453"/>
                    <a:pt x="9764" y="1079"/>
                    <a:pt x="10800" y="705"/>
                  </a:cubicBezTo>
                  <a:cubicBezTo>
                    <a:pt x="11836" y="331"/>
                    <a:pt x="13019" y="-43"/>
                    <a:pt x="14647" y="4"/>
                  </a:cubicBezTo>
                  <a:cubicBezTo>
                    <a:pt x="16274" y="51"/>
                    <a:pt x="18345" y="518"/>
                    <a:pt x="19677" y="1547"/>
                  </a:cubicBezTo>
                  <a:cubicBezTo>
                    <a:pt x="21008" y="2575"/>
                    <a:pt x="21600" y="4165"/>
                    <a:pt x="19677" y="5614"/>
                  </a:cubicBezTo>
                  <a:cubicBezTo>
                    <a:pt x="17753" y="7063"/>
                    <a:pt x="13315" y="8373"/>
                    <a:pt x="10652" y="9121"/>
                  </a:cubicBezTo>
                  <a:cubicBezTo>
                    <a:pt x="7989" y="9869"/>
                    <a:pt x="7101" y="10056"/>
                    <a:pt x="6214" y="102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1" name="Line"/>
            <p:cNvSpPr/>
            <p:nvPr/>
          </p:nvSpPr>
          <p:spPr>
            <a:xfrm>
              <a:off x="9941856" y="6699813"/>
              <a:ext cx="190501" cy="167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1" fill="norm" stroke="1" extrusionOk="0">
                  <a:moveTo>
                    <a:pt x="0" y="6480"/>
                  </a:moveTo>
                  <a:cubicBezTo>
                    <a:pt x="240" y="5130"/>
                    <a:pt x="480" y="3780"/>
                    <a:pt x="1200" y="3105"/>
                  </a:cubicBezTo>
                  <a:cubicBezTo>
                    <a:pt x="1920" y="2430"/>
                    <a:pt x="3120" y="2430"/>
                    <a:pt x="4680" y="4185"/>
                  </a:cubicBezTo>
                  <a:cubicBezTo>
                    <a:pt x="6240" y="5940"/>
                    <a:pt x="8160" y="9450"/>
                    <a:pt x="9120" y="12015"/>
                  </a:cubicBezTo>
                  <a:cubicBezTo>
                    <a:pt x="10080" y="14580"/>
                    <a:pt x="10080" y="16200"/>
                    <a:pt x="9960" y="17685"/>
                  </a:cubicBezTo>
                  <a:cubicBezTo>
                    <a:pt x="9840" y="19170"/>
                    <a:pt x="9600" y="20520"/>
                    <a:pt x="8880" y="21060"/>
                  </a:cubicBezTo>
                  <a:cubicBezTo>
                    <a:pt x="8160" y="21600"/>
                    <a:pt x="6960" y="21330"/>
                    <a:pt x="6240" y="20520"/>
                  </a:cubicBezTo>
                  <a:cubicBezTo>
                    <a:pt x="5520" y="19710"/>
                    <a:pt x="5280" y="18360"/>
                    <a:pt x="5880" y="15660"/>
                  </a:cubicBezTo>
                  <a:cubicBezTo>
                    <a:pt x="6480" y="12960"/>
                    <a:pt x="7920" y="8910"/>
                    <a:pt x="10680" y="6075"/>
                  </a:cubicBezTo>
                  <a:cubicBezTo>
                    <a:pt x="13440" y="3240"/>
                    <a:pt x="17520" y="16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2" name="Line"/>
            <p:cNvSpPr/>
            <p:nvPr/>
          </p:nvSpPr>
          <p:spPr>
            <a:xfrm>
              <a:off x="10238190" y="6509313"/>
              <a:ext cx="141817" cy="431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0" fill="norm" stroke="1" extrusionOk="0">
                  <a:moveTo>
                    <a:pt x="21600" y="0"/>
                  </a:moveTo>
                  <a:cubicBezTo>
                    <a:pt x="18376" y="741"/>
                    <a:pt x="15152" y="1482"/>
                    <a:pt x="11767" y="3494"/>
                  </a:cubicBezTo>
                  <a:cubicBezTo>
                    <a:pt x="8382" y="5506"/>
                    <a:pt x="4836" y="8788"/>
                    <a:pt x="2740" y="11753"/>
                  </a:cubicBezTo>
                  <a:cubicBezTo>
                    <a:pt x="645" y="14718"/>
                    <a:pt x="0" y="17365"/>
                    <a:pt x="0" y="18953"/>
                  </a:cubicBezTo>
                  <a:cubicBezTo>
                    <a:pt x="0" y="20541"/>
                    <a:pt x="645" y="21071"/>
                    <a:pt x="1773" y="21335"/>
                  </a:cubicBezTo>
                  <a:cubicBezTo>
                    <a:pt x="2901" y="21600"/>
                    <a:pt x="4513" y="21600"/>
                    <a:pt x="5481" y="21494"/>
                  </a:cubicBezTo>
                  <a:cubicBezTo>
                    <a:pt x="6448" y="21388"/>
                    <a:pt x="6770" y="21176"/>
                    <a:pt x="7093" y="209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3" name="Line"/>
            <p:cNvSpPr/>
            <p:nvPr/>
          </p:nvSpPr>
          <p:spPr>
            <a:xfrm>
              <a:off x="10347126" y="6587629"/>
              <a:ext cx="107284" cy="331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4" h="21427" fill="norm" stroke="1" extrusionOk="0">
                  <a:moveTo>
                    <a:pt x="3961" y="8066"/>
                  </a:moveTo>
                  <a:cubicBezTo>
                    <a:pt x="3130" y="11210"/>
                    <a:pt x="2299" y="14354"/>
                    <a:pt x="1884" y="16337"/>
                  </a:cubicBezTo>
                  <a:cubicBezTo>
                    <a:pt x="1469" y="18319"/>
                    <a:pt x="1469" y="19139"/>
                    <a:pt x="1261" y="19959"/>
                  </a:cubicBezTo>
                  <a:cubicBezTo>
                    <a:pt x="1053" y="20780"/>
                    <a:pt x="638" y="21600"/>
                    <a:pt x="430" y="21395"/>
                  </a:cubicBezTo>
                  <a:cubicBezTo>
                    <a:pt x="222" y="21190"/>
                    <a:pt x="222" y="19959"/>
                    <a:pt x="1053" y="17294"/>
                  </a:cubicBezTo>
                  <a:cubicBezTo>
                    <a:pt x="1884" y="14628"/>
                    <a:pt x="3545" y="10527"/>
                    <a:pt x="4999" y="7587"/>
                  </a:cubicBezTo>
                  <a:cubicBezTo>
                    <a:pt x="6453" y="4648"/>
                    <a:pt x="7699" y="2871"/>
                    <a:pt x="8945" y="1709"/>
                  </a:cubicBezTo>
                  <a:cubicBezTo>
                    <a:pt x="10192" y="547"/>
                    <a:pt x="11438" y="0"/>
                    <a:pt x="12684" y="0"/>
                  </a:cubicBezTo>
                  <a:cubicBezTo>
                    <a:pt x="13930" y="0"/>
                    <a:pt x="15176" y="547"/>
                    <a:pt x="16422" y="1846"/>
                  </a:cubicBezTo>
                  <a:cubicBezTo>
                    <a:pt x="17669" y="3144"/>
                    <a:pt x="18915" y="5195"/>
                    <a:pt x="19122" y="6562"/>
                  </a:cubicBezTo>
                  <a:cubicBezTo>
                    <a:pt x="19330" y="7929"/>
                    <a:pt x="18499" y="8613"/>
                    <a:pt x="16838" y="9159"/>
                  </a:cubicBezTo>
                  <a:cubicBezTo>
                    <a:pt x="15176" y="9706"/>
                    <a:pt x="12684" y="10116"/>
                    <a:pt x="12476" y="10458"/>
                  </a:cubicBezTo>
                  <a:cubicBezTo>
                    <a:pt x="12269" y="10800"/>
                    <a:pt x="14345" y="11073"/>
                    <a:pt x="16215" y="11825"/>
                  </a:cubicBezTo>
                  <a:cubicBezTo>
                    <a:pt x="18084" y="12577"/>
                    <a:pt x="19745" y="13808"/>
                    <a:pt x="20576" y="14833"/>
                  </a:cubicBezTo>
                  <a:cubicBezTo>
                    <a:pt x="21407" y="15858"/>
                    <a:pt x="21407" y="16678"/>
                    <a:pt x="18499" y="17635"/>
                  </a:cubicBezTo>
                  <a:cubicBezTo>
                    <a:pt x="15592" y="18592"/>
                    <a:pt x="9776" y="19686"/>
                    <a:pt x="5830" y="20370"/>
                  </a:cubicBezTo>
                  <a:cubicBezTo>
                    <a:pt x="1884" y="21053"/>
                    <a:pt x="-193" y="21327"/>
                    <a:pt x="15" y="21258"/>
                  </a:cubicBezTo>
                  <a:cubicBezTo>
                    <a:pt x="222" y="21190"/>
                    <a:pt x="2715" y="20780"/>
                    <a:pt x="5207" y="203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4" name="Line"/>
            <p:cNvSpPr/>
            <p:nvPr/>
          </p:nvSpPr>
          <p:spPr>
            <a:xfrm>
              <a:off x="10557806" y="6452163"/>
              <a:ext cx="95251" cy="711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640" y="1350"/>
                    <a:pt x="19680" y="2700"/>
                    <a:pt x="17520" y="4596"/>
                  </a:cubicBezTo>
                  <a:cubicBezTo>
                    <a:pt x="15360" y="6493"/>
                    <a:pt x="12000" y="8936"/>
                    <a:pt x="9120" y="11314"/>
                  </a:cubicBezTo>
                  <a:cubicBezTo>
                    <a:pt x="6240" y="13693"/>
                    <a:pt x="3840" y="16007"/>
                    <a:pt x="2400" y="17711"/>
                  </a:cubicBezTo>
                  <a:cubicBezTo>
                    <a:pt x="960" y="19414"/>
                    <a:pt x="480" y="2050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5" name="Line"/>
            <p:cNvSpPr/>
            <p:nvPr/>
          </p:nvSpPr>
          <p:spPr>
            <a:xfrm>
              <a:off x="10683599" y="6680886"/>
              <a:ext cx="140908" cy="222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384" fill="norm" stroke="1" extrusionOk="0">
                  <a:moveTo>
                    <a:pt x="21461" y="2433"/>
                  </a:moveTo>
                  <a:cubicBezTo>
                    <a:pt x="21461" y="1414"/>
                    <a:pt x="21461" y="395"/>
                    <a:pt x="20655" y="90"/>
                  </a:cubicBezTo>
                  <a:cubicBezTo>
                    <a:pt x="19849" y="-216"/>
                    <a:pt x="18237" y="192"/>
                    <a:pt x="15013" y="2331"/>
                  </a:cubicBezTo>
                  <a:cubicBezTo>
                    <a:pt x="11789" y="4471"/>
                    <a:pt x="6954" y="8342"/>
                    <a:pt x="4052" y="11297"/>
                  </a:cubicBezTo>
                  <a:cubicBezTo>
                    <a:pt x="1151" y="14252"/>
                    <a:pt x="183" y="16290"/>
                    <a:pt x="22" y="17818"/>
                  </a:cubicBezTo>
                  <a:cubicBezTo>
                    <a:pt x="-139" y="19346"/>
                    <a:pt x="506" y="20365"/>
                    <a:pt x="3730" y="20875"/>
                  </a:cubicBezTo>
                  <a:cubicBezTo>
                    <a:pt x="6954" y="21384"/>
                    <a:pt x="12757" y="21384"/>
                    <a:pt x="18560" y="213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6" name="Line"/>
            <p:cNvSpPr/>
            <p:nvPr/>
          </p:nvSpPr>
          <p:spPr>
            <a:xfrm>
              <a:off x="10824506" y="6903013"/>
              <a:ext cx="5715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7" name="Line"/>
            <p:cNvSpPr/>
            <p:nvPr/>
          </p:nvSpPr>
          <p:spPr>
            <a:xfrm>
              <a:off x="10936690" y="6681175"/>
              <a:ext cx="144728" cy="256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307" fill="norm" stroke="1" extrusionOk="0">
                  <a:moveTo>
                    <a:pt x="8765" y="8922"/>
                  </a:moveTo>
                  <a:cubicBezTo>
                    <a:pt x="6261" y="12083"/>
                    <a:pt x="3757" y="15244"/>
                    <a:pt x="2191" y="17527"/>
                  </a:cubicBezTo>
                  <a:cubicBezTo>
                    <a:pt x="626" y="19810"/>
                    <a:pt x="0" y="21214"/>
                    <a:pt x="0" y="21302"/>
                  </a:cubicBezTo>
                  <a:cubicBezTo>
                    <a:pt x="0" y="21390"/>
                    <a:pt x="626" y="20161"/>
                    <a:pt x="2974" y="16824"/>
                  </a:cubicBezTo>
                  <a:cubicBezTo>
                    <a:pt x="5322" y="13488"/>
                    <a:pt x="9391" y="8044"/>
                    <a:pt x="11896" y="4970"/>
                  </a:cubicBezTo>
                  <a:cubicBezTo>
                    <a:pt x="14400" y="1897"/>
                    <a:pt x="15339" y="1195"/>
                    <a:pt x="16591" y="668"/>
                  </a:cubicBezTo>
                  <a:cubicBezTo>
                    <a:pt x="17843" y="141"/>
                    <a:pt x="19409" y="-210"/>
                    <a:pt x="20348" y="141"/>
                  </a:cubicBezTo>
                  <a:cubicBezTo>
                    <a:pt x="21287" y="492"/>
                    <a:pt x="21600" y="1546"/>
                    <a:pt x="21287" y="3917"/>
                  </a:cubicBezTo>
                  <a:cubicBezTo>
                    <a:pt x="20974" y="6288"/>
                    <a:pt x="20035" y="9975"/>
                    <a:pt x="19722" y="12697"/>
                  </a:cubicBezTo>
                  <a:cubicBezTo>
                    <a:pt x="19409" y="15419"/>
                    <a:pt x="19722" y="17175"/>
                    <a:pt x="20035" y="189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8" name="Line"/>
            <p:cNvSpPr/>
            <p:nvPr/>
          </p:nvSpPr>
          <p:spPr>
            <a:xfrm>
              <a:off x="10951506" y="6820463"/>
              <a:ext cx="1079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9" name="Line"/>
            <p:cNvSpPr/>
            <p:nvPr/>
          </p:nvSpPr>
          <p:spPr>
            <a:xfrm>
              <a:off x="11135656" y="6591863"/>
              <a:ext cx="135343" cy="450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4" h="21600" fill="norm" stroke="1" extrusionOk="0">
                  <a:moveTo>
                    <a:pt x="5803" y="0"/>
                  </a:moveTo>
                  <a:cubicBezTo>
                    <a:pt x="11284" y="2738"/>
                    <a:pt x="16764" y="5476"/>
                    <a:pt x="19182" y="8214"/>
                  </a:cubicBezTo>
                  <a:cubicBezTo>
                    <a:pt x="21600" y="10952"/>
                    <a:pt x="20955" y="13690"/>
                    <a:pt x="17248" y="15921"/>
                  </a:cubicBezTo>
                  <a:cubicBezTo>
                    <a:pt x="13540" y="18152"/>
                    <a:pt x="6770" y="1987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0" name="Line"/>
            <p:cNvSpPr/>
            <p:nvPr/>
          </p:nvSpPr>
          <p:spPr>
            <a:xfrm>
              <a:off x="8100356" y="6163419"/>
              <a:ext cx="869951" cy="71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4" fill="norm" stroke="1" extrusionOk="0">
                  <a:moveTo>
                    <a:pt x="0" y="17535"/>
                  </a:moveTo>
                  <a:cubicBezTo>
                    <a:pt x="473" y="19387"/>
                    <a:pt x="946" y="21238"/>
                    <a:pt x="2260" y="20929"/>
                  </a:cubicBezTo>
                  <a:cubicBezTo>
                    <a:pt x="3574" y="20621"/>
                    <a:pt x="5728" y="18152"/>
                    <a:pt x="7752" y="15375"/>
                  </a:cubicBezTo>
                  <a:cubicBezTo>
                    <a:pt x="9775" y="12598"/>
                    <a:pt x="11667" y="9512"/>
                    <a:pt x="13007" y="7352"/>
                  </a:cubicBezTo>
                  <a:cubicBezTo>
                    <a:pt x="14347" y="5192"/>
                    <a:pt x="15136" y="3958"/>
                    <a:pt x="15714" y="3032"/>
                  </a:cubicBezTo>
                  <a:cubicBezTo>
                    <a:pt x="16292" y="2107"/>
                    <a:pt x="16660" y="1489"/>
                    <a:pt x="16712" y="872"/>
                  </a:cubicBezTo>
                  <a:cubicBezTo>
                    <a:pt x="16765" y="255"/>
                    <a:pt x="16502" y="-362"/>
                    <a:pt x="15714" y="255"/>
                  </a:cubicBezTo>
                  <a:cubicBezTo>
                    <a:pt x="14926" y="872"/>
                    <a:pt x="13612" y="2724"/>
                    <a:pt x="12088" y="4575"/>
                  </a:cubicBezTo>
                  <a:cubicBezTo>
                    <a:pt x="10564" y="6427"/>
                    <a:pt x="8829" y="8278"/>
                    <a:pt x="7279" y="10129"/>
                  </a:cubicBezTo>
                  <a:cubicBezTo>
                    <a:pt x="5728" y="11981"/>
                    <a:pt x="4362" y="13832"/>
                    <a:pt x="3469" y="15375"/>
                  </a:cubicBezTo>
                  <a:cubicBezTo>
                    <a:pt x="2575" y="16918"/>
                    <a:pt x="2155" y="18152"/>
                    <a:pt x="2102" y="18769"/>
                  </a:cubicBezTo>
                  <a:cubicBezTo>
                    <a:pt x="2050" y="19387"/>
                    <a:pt x="2365" y="19387"/>
                    <a:pt x="3390" y="18769"/>
                  </a:cubicBezTo>
                  <a:cubicBezTo>
                    <a:pt x="4415" y="18152"/>
                    <a:pt x="6149" y="16918"/>
                    <a:pt x="8067" y="14449"/>
                  </a:cubicBezTo>
                  <a:cubicBezTo>
                    <a:pt x="9985" y="11981"/>
                    <a:pt x="12088" y="8278"/>
                    <a:pt x="14137" y="6118"/>
                  </a:cubicBezTo>
                  <a:cubicBezTo>
                    <a:pt x="16187" y="3958"/>
                    <a:pt x="18184" y="3341"/>
                    <a:pt x="19419" y="3649"/>
                  </a:cubicBezTo>
                  <a:cubicBezTo>
                    <a:pt x="20654" y="3958"/>
                    <a:pt x="21127" y="5192"/>
                    <a:pt x="21600" y="64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2270" name="Drawing"/>
          <p:cNvGrpSpPr/>
          <p:nvPr/>
        </p:nvGrpSpPr>
        <p:grpSpPr>
          <a:xfrm>
            <a:off x="10185399" y="1060449"/>
            <a:ext cx="2736851" cy="4324351"/>
            <a:chOff x="0" y="0"/>
            <a:chExt cx="2736849" cy="4324350"/>
          </a:xfrm>
        </p:grpSpPr>
        <p:sp>
          <p:nvSpPr>
            <p:cNvPr id="2242" name="Line"/>
            <p:cNvSpPr/>
            <p:nvPr/>
          </p:nvSpPr>
          <p:spPr>
            <a:xfrm>
              <a:off x="0" y="0"/>
              <a:ext cx="292100" cy="431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57" y="349"/>
                    <a:pt x="313" y="699"/>
                    <a:pt x="391" y="1091"/>
                  </a:cubicBezTo>
                  <a:cubicBezTo>
                    <a:pt x="470" y="1482"/>
                    <a:pt x="470" y="1916"/>
                    <a:pt x="704" y="2329"/>
                  </a:cubicBezTo>
                  <a:cubicBezTo>
                    <a:pt x="939" y="2742"/>
                    <a:pt x="1409" y="3134"/>
                    <a:pt x="1878" y="3505"/>
                  </a:cubicBezTo>
                  <a:cubicBezTo>
                    <a:pt x="2348" y="3875"/>
                    <a:pt x="2817" y="4225"/>
                    <a:pt x="3365" y="4590"/>
                  </a:cubicBezTo>
                  <a:cubicBezTo>
                    <a:pt x="3913" y="4955"/>
                    <a:pt x="4539" y="5336"/>
                    <a:pt x="5165" y="5718"/>
                  </a:cubicBezTo>
                  <a:cubicBezTo>
                    <a:pt x="5791" y="6099"/>
                    <a:pt x="6417" y="6480"/>
                    <a:pt x="7200" y="6888"/>
                  </a:cubicBezTo>
                  <a:cubicBezTo>
                    <a:pt x="7983" y="7295"/>
                    <a:pt x="8922" y="7729"/>
                    <a:pt x="9861" y="8174"/>
                  </a:cubicBezTo>
                  <a:cubicBezTo>
                    <a:pt x="10800" y="8619"/>
                    <a:pt x="11739" y="9074"/>
                    <a:pt x="12522" y="9503"/>
                  </a:cubicBezTo>
                  <a:cubicBezTo>
                    <a:pt x="13304" y="9932"/>
                    <a:pt x="13930" y="10334"/>
                    <a:pt x="14478" y="10731"/>
                  </a:cubicBezTo>
                  <a:cubicBezTo>
                    <a:pt x="15026" y="11128"/>
                    <a:pt x="15496" y="11520"/>
                    <a:pt x="15809" y="11938"/>
                  </a:cubicBezTo>
                  <a:cubicBezTo>
                    <a:pt x="16122" y="12356"/>
                    <a:pt x="16278" y="12801"/>
                    <a:pt x="16357" y="13230"/>
                  </a:cubicBezTo>
                  <a:cubicBezTo>
                    <a:pt x="16435" y="13659"/>
                    <a:pt x="16435" y="14072"/>
                    <a:pt x="16357" y="14485"/>
                  </a:cubicBezTo>
                  <a:cubicBezTo>
                    <a:pt x="16278" y="14898"/>
                    <a:pt x="16122" y="15311"/>
                    <a:pt x="15965" y="15734"/>
                  </a:cubicBezTo>
                  <a:cubicBezTo>
                    <a:pt x="15809" y="16158"/>
                    <a:pt x="15652" y="16592"/>
                    <a:pt x="15417" y="17015"/>
                  </a:cubicBezTo>
                  <a:cubicBezTo>
                    <a:pt x="15183" y="17439"/>
                    <a:pt x="14870" y="17852"/>
                    <a:pt x="14557" y="18270"/>
                  </a:cubicBezTo>
                  <a:cubicBezTo>
                    <a:pt x="14243" y="18688"/>
                    <a:pt x="13930" y="19112"/>
                    <a:pt x="13852" y="19514"/>
                  </a:cubicBezTo>
                  <a:cubicBezTo>
                    <a:pt x="13774" y="19916"/>
                    <a:pt x="13930" y="20298"/>
                    <a:pt x="14557" y="20615"/>
                  </a:cubicBezTo>
                  <a:cubicBezTo>
                    <a:pt x="15183" y="20933"/>
                    <a:pt x="16278" y="21187"/>
                    <a:pt x="17139" y="21341"/>
                  </a:cubicBezTo>
                  <a:cubicBezTo>
                    <a:pt x="18000" y="21494"/>
                    <a:pt x="18626" y="21547"/>
                    <a:pt x="19330" y="21574"/>
                  </a:cubicBezTo>
                  <a:cubicBezTo>
                    <a:pt x="20035" y="21600"/>
                    <a:pt x="20817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3" name="Line"/>
            <p:cNvSpPr/>
            <p:nvPr/>
          </p:nvSpPr>
          <p:spPr>
            <a:xfrm>
              <a:off x="165099" y="4184650"/>
              <a:ext cx="2571751" cy="139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" y="19964"/>
                    <a:pt x="107" y="18327"/>
                    <a:pt x="302" y="17509"/>
                  </a:cubicBezTo>
                  <a:cubicBezTo>
                    <a:pt x="498" y="16691"/>
                    <a:pt x="836" y="16691"/>
                    <a:pt x="1324" y="16855"/>
                  </a:cubicBezTo>
                  <a:cubicBezTo>
                    <a:pt x="1813" y="17018"/>
                    <a:pt x="2453" y="17345"/>
                    <a:pt x="3093" y="17673"/>
                  </a:cubicBezTo>
                  <a:cubicBezTo>
                    <a:pt x="3733" y="18000"/>
                    <a:pt x="4373" y="18327"/>
                    <a:pt x="5058" y="18327"/>
                  </a:cubicBezTo>
                  <a:cubicBezTo>
                    <a:pt x="5742" y="18327"/>
                    <a:pt x="6471" y="18000"/>
                    <a:pt x="7164" y="17509"/>
                  </a:cubicBezTo>
                  <a:cubicBezTo>
                    <a:pt x="7858" y="17018"/>
                    <a:pt x="8516" y="16364"/>
                    <a:pt x="9164" y="15873"/>
                  </a:cubicBezTo>
                  <a:cubicBezTo>
                    <a:pt x="9813" y="15382"/>
                    <a:pt x="10453" y="15055"/>
                    <a:pt x="11076" y="14727"/>
                  </a:cubicBezTo>
                  <a:cubicBezTo>
                    <a:pt x="11698" y="14400"/>
                    <a:pt x="12302" y="14073"/>
                    <a:pt x="12969" y="13745"/>
                  </a:cubicBezTo>
                  <a:cubicBezTo>
                    <a:pt x="13636" y="13418"/>
                    <a:pt x="14364" y="13091"/>
                    <a:pt x="15031" y="12600"/>
                  </a:cubicBezTo>
                  <a:cubicBezTo>
                    <a:pt x="15698" y="12109"/>
                    <a:pt x="16302" y="11455"/>
                    <a:pt x="16924" y="10800"/>
                  </a:cubicBezTo>
                  <a:cubicBezTo>
                    <a:pt x="17547" y="10145"/>
                    <a:pt x="18187" y="9491"/>
                    <a:pt x="18836" y="8509"/>
                  </a:cubicBezTo>
                  <a:cubicBezTo>
                    <a:pt x="19484" y="7527"/>
                    <a:pt x="20142" y="6218"/>
                    <a:pt x="20604" y="4745"/>
                  </a:cubicBezTo>
                  <a:cubicBezTo>
                    <a:pt x="21067" y="3273"/>
                    <a:pt x="21333" y="163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4" name="Line"/>
            <p:cNvSpPr/>
            <p:nvPr/>
          </p:nvSpPr>
          <p:spPr>
            <a:xfrm>
              <a:off x="175171" y="136888"/>
              <a:ext cx="120714" cy="463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1409" fill="norm" stroke="1" extrusionOk="0">
                  <a:moveTo>
                    <a:pt x="454" y="7460"/>
                  </a:moveTo>
                  <a:cubicBezTo>
                    <a:pt x="2285" y="10392"/>
                    <a:pt x="4115" y="13324"/>
                    <a:pt x="5214" y="15328"/>
                  </a:cubicBezTo>
                  <a:cubicBezTo>
                    <a:pt x="6312" y="17331"/>
                    <a:pt x="6678" y="18406"/>
                    <a:pt x="6678" y="19384"/>
                  </a:cubicBezTo>
                  <a:cubicBezTo>
                    <a:pt x="6678" y="20361"/>
                    <a:pt x="6312" y="21241"/>
                    <a:pt x="5763" y="21387"/>
                  </a:cubicBezTo>
                  <a:cubicBezTo>
                    <a:pt x="5214" y="21534"/>
                    <a:pt x="4481" y="20948"/>
                    <a:pt x="3383" y="18895"/>
                  </a:cubicBezTo>
                  <a:cubicBezTo>
                    <a:pt x="2285" y="16843"/>
                    <a:pt x="820" y="13324"/>
                    <a:pt x="271" y="10294"/>
                  </a:cubicBezTo>
                  <a:cubicBezTo>
                    <a:pt x="-278" y="7264"/>
                    <a:pt x="88" y="4723"/>
                    <a:pt x="637" y="3208"/>
                  </a:cubicBezTo>
                  <a:cubicBezTo>
                    <a:pt x="1186" y="1693"/>
                    <a:pt x="1919" y="1205"/>
                    <a:pt x="3017" y="814"/>
                  </a:cubicBezTo>
                  <a:cubicBezTo>
                    <a:pt x="4115" y="423"/>
                    <a:pt x="5580" y="129"/>
                    <a:pt x="7227" y="32"/>
                  </a:cubicBezTo>
                  <a:cubicBezTo>
                    <a:pt x="8875" y="-66"/>
                    <a:pt x="10705" y="32"/>
                    <a:pt x="13085" y="716"/>
                  </a:cubicBezTo>
                  <a:cubicBezTo>
                    <a:pt x="15464" y="1400"/>
                    <a:pt x="18393" y="2671"/>
                    <a:pt x="19858" y="3844"/>
                  </a:cubicBezTo>
                  <a:cubicBezTo>
                    <a:pt x="21322" y="5016"/>
                    <a:pt x="21322" y="6091"/>
                    <a:pt x="19125" y="7118"/>
                  </a:cubicBezTo>
                  <a:cubicBezTo>
                    <a:pt x="16929" y="8144"/>
                    <a:pt x="12536" y="9121"/>
                    <a:pt x="9241" y="9610"/>
                  </a:cubicBezTo>
                  <a:cubicBezTo>
                    <a:pt x="5946" y="10099"/>
                    <a:pt x="3749" y="10099"/>
                    <a:pt x="3017" y="10001"/>
                  </a:cubicBezTo>
                  <a:cubicBezTo>
                    <a:pt x="2285" y="9903"/>
                    <a:pt x="3017" y="9708"/>
                    <a:pt x="3749" y="95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5" name="Line"/>
            <p:cNvSpPr/>
            <p:nvPr/>
          </p:nvSpPr>
          <p:spPr>
            <a:xfrm>
              <a:off x="330200" y="336549"/>
              <a:ext cx="107950" cy="23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0" fill="norm" stroke="1" extrusionOk="0">
                  <a:moveTo>
                    <a:pt x="0" y="7069"/>
                  </a:moveTo>
                  <a:cubicBezTo>
                    <a:pt x="3812" y="9818"/>
                    <a:pt x="7624" y="12567"/>
                    <a:pt x="9741" y="14629"/>
                  </a:cubicBezTo>
                  <a:cubicBezTo>
                    <a:pt x="11859" y="16691"/>
                    <a:pt x="12282" y="18065"/>
                    <a:pt x="11859" y="19244"/>
                  </a:cubicBezTo>
                  <a:cubicBezTo>
                    <a:pt x="11435" y="20422"/>
                    <a:pt x="10165" y="21404"/>
                    <a:pt x="8894" y="21502"/>
                  </a:cubicBezTo>
                  <a:cubicBezTo>
                    <a:pt x="7624" y="21600"/>
                    <a:pt x="6353" y="20815"/>
                    <a:pt x="5506" y="18556"/>
                  </a:cubicBezTo>
                  <a:cubicBezTo>
                    <a:pt x="4659" y="16298"/>
                    <a:pt x="4235" y="12567"/>
                    <a:pt x="6988" y="9229"/>
                  </a:cubicBezTo>
                  <a:cubicBezTo>
                    <a:pt x="9741" y="5891"/>
                    <a:pt x="15671" y="294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6" name="Line"/>
            <p:cNvSpPr/>
            <p:nvPr/>
          </p:nvSpPr>
          <p:spPr>
            <a:xfrm>
              <a:off x="578660" y="209038"/>
              <a:ext cx="100790" cy="311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0" h="21180" fill="norm" stroke="1" extrusionOk="0">
                  <a:moveTo>
                    <a:pt x="19668" y="1331"/>
                  </a:moveTo>
                  <a:cubicBezTo>
                    <a:pt x="17904" y="755"/>
                    <a:pt x="16141" y="179"/>
                    <a:pt x="14157" y="35"/>
                  </a:cubicBezTo>
                  <a:cubicBezTo>
                    <a:pt x="12174" y="-109"/>
                    <a:pt x="9970" y="179"/>
                    <a:pt x="7766" y="1187"/>
                  </a:cubicBezTo>
                  <a:cubicBezTo>
                    <a:pt x="5561" y="2195"/>
                    <a:pt x="3357" y="3923"/>
                    <a:pt x="1814" y="6731"/>
                  </a:cubicBezTo>
                  <a:cubicBezTo>
                    <a:pt x="272" y="9539"/>
                    <a:pt x="-610" y="13427"/>
                    <a:pt x="492" y="16163"/>
                  </a:cubicBezTo>
                  <a:cubicBezTo>
                    <a:pt x="1594" y="18899"/>
                    <a:pt x="4680" y="20483"/>
                    <a:pt x="8427" y="20987"/>
                  </a:cubicBezTo>
                  <a:cubicBezTo>
                    <a:pt x="12174" y="21491"/>
                    <a:pt x="16582" y="20915"/>
                    <a:pt x="20990" y="203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7" name="Line"/>
            <p:cNvSpPr/>
            <p:nvPr/>
          </p:nvSpPr>
          <p:spPr>
            <a:xfrm>
              <a:off x="679449" y="298450"/>
              <a:ext cx="165101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985" y="3019"/>
                    <a:pt x="9969" y="6039"/>
                    <a:pt x="13569" y="8710"/>
                  </a:cubicBezTo>
                  <a:cubicBezTo>
                    <a:pt x="17169" y="11381"/>
                    <a:pt x="19385" y="13703"/>
                    <a:pt x="20492" y="15794"/>
                  </a:cubicBezTo>
                  <a:cubicBezTo>
                    <a:pt x="21600" y="17884"/>
                    <a:pt x="21600" y="1974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8" name="Line"/>
            <p:cNvSpPr/>
            <p:nvPr/>
          </p:nvSpPr>
          <p:spPr>
            <a:xfrm>
              <a:off x="750094" y="279400"/>
              <a:ext cx="94457" cy="231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510" fill="norm" stroke="1" extrusionOk="0">
                  <a:moveTo>
                    <a:pt x="21420" y="0"/>
                  </a:moveTo>
                  <a:cubicBezTo>
                    <a:pt x="19020" y="393"/>
                    <a:pt x="16620" y="785"/>
                    <a:pt x="13500" y="3338"/>
                  </a:cubicBezTo>
                  <a:cubicBezTo>
                    <a:pt x="10380" y="5891"/>
                    <a:pt x="6540" y="10604"/>
                    <a:pt x="4140" y="13647"/>
                  </a:cubicBezTo>
                  <a:cubicBezTo>
                    <a:pt x="1740" y="16691"/>
                    <a:pt x="780" y="18065"/>
                    <a:pt x="300" y="19244"/>
                  </a:cubicBezTo>
                  <a:cubicBezTo>
                    <a:pt x="-180" y="20422"/>
                    <a:pt x="-180" y="21404"/>
                    <a:pt x="1020" y="21502"/>
                  </a:cubicBezTo>
                  <a:cubicBezTo>
                    <a:pt x="2220" y="21600"/>
                    <a:pt x="4620" y="20815"/>
                    <a:pt x="7020" y="200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9" name="Line"/>
            <p:cNvSpPr/>
            <p:nvPr/>
          </p:nvSpPr>
          <p:spPr>
            <a:xfrm>
              <a:off x="939800" y="184150"/>
              <a:ext cx="12700" cy="427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4" fill="norm" stroke="1" extrusionOk="0">
                  <a:moveTo>
                    <a:pt x="21600" y="0"/>
                  </a:moveTo>
                  <a:cubicBezTo>
                    <a:pt x="14400" y="4256"/>
                    <a:pt x="7200" y="8512"/>
                    <a:pt x="3600" y="11864"/>
                  </a:cubicBezTo>
                  <a:cubicBezTo>
                    <a:pt x="0" y="15216"/>
                    <a:pt x="0" y="17663"/>
                    <a:pt x="0" y="19259"/>
                  </a:cubicBezTo>
                  <a:cubicBezTo>
                    <a:pt x="0" y="20855"/>
                    <a:pt x="0" y="21600"/>
                    <a:pt x="3600" y="21494"/>
                  </a:cubicBezTo>
                  <a:cubicBezTo>
                    <a:pt x="7200" y="21387"/>
                    <a:pt x="14400" y="20430"/>
                    <a:pt x="21600" y="194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0" name="Line"/>
            <p:cNvSpPr/>
            <p:nvPr/>
          </p:nvSpPr>
          <p:spPr>
            <a:xfrm>
              <a:off x="990600" y="277947"/>
              <a:ext cx="133350" cy="96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6" fill="norm" stroke="1" extrusionOk="0">
                  <a:moveTo>
                    <a:pt x="0" y="315"/>
                  </a:moveTo>
                  <a:cubicBezTo>
                    <a:pt x="1714" y="-144"/>
                    <a:pt x="3429" y="-604"/>
                    <a:pt x="7029" y="2843"/>
                  </a:cubicBezTo>
                  <a:cubicBezTo>
                    <a:pt x="10629" y="6290"/>
                    <a:pt x="16114" y="13643"/>
                    <a:pt x="21600" y="209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1" name="Line"/>
            <p:cNvSpPr/>
            <p:nvPr/>
          </p:nvSpPr>
          <p:spPr>
            <a:xfrm>
              <a:off x="1099461" y="254000"/>
              <a:ext cx="62589" cy="279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318" fill="norm" stroke="1" extrusionOk="0">
                  <a:moveTo>
                    <a:pt x="21290" y="0"/>
                  </a:moveTo>
                  <a:cubicBezTo>
                    <a:pt x="16250" y="3385"/>
                    <a:pt x="11210" y="6770"/>
                    <a:pt x="7610" y="9752"/>
                  </a:cubicBezTo>
                  <a:cubicBezTo>
                    <a:pt x="4010" y="12734"/>
                    <a:pt x="1850" y="15313"/>
                    <a:pt x="770" y="17328"/>
                  </a:cubicBezTo>
                  <a:cubicBezTo>
                    <a:pt x="-310" y="19343"/>
                    <a:pt x="-310" y="20794"/>
                    <a:pt x="1130" y="21197"/>
                  </a:cubicBezTo>
                  <a:cubicBezTo>
                    <a:pt x="2570" y="21600"/>
                    <a:pt x="5450" y="20955"/>
                    <a:pt x="8330" y="19907"/>
                  </a:cubicBezTo>
                  <a:cubicBezTo>
                    <a:pt x="11210" y="18860"/>
                    <a:pt x="14090" y="17409"/>
                    <a:pt x="16970" y="159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2" name="Line"/>
            <p:cNvSpPr/>
            <p:nvPr/>
          </p:nvSpPr>
          <p:spPr>
            <a:xfrm>
              <a:off x="1206499" y="234950"/>
              <a:ext cx="85418" cy="341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0" h="21541" fill="norm" stroke="1" extrusionOk="0">
                  <a:moveTo>
                    <a:pt x="0" y="0"/>
                  </a:moveTo>
                  <a:cubicBezTo>
                    <a:pt x="2634" y="0"/>
                    <a:pt x="5268" y="0"/>
                    <a:pt x="8693" y="1267"/>
                  </a:cubicBezTo>
                  <a:cubicBezTo>
                    <a:pt x="12117" y="2533"/>
                    <a:pt x="16332" y="5067"/>
                    <a:pt x="18702" y="8133"/>
                  </a:cubicBezTo>
                  <a:cubicBezTo>
                    <a:pt x="21073" y="11200"/>
                    <a:pt x="21600" y="14800"/>
                    <a:pt x="21073" y="16933"/>
                  </a:cubicBezTo>
                  <a:cubicBezTo>
                    <a:pt x="20546" y="19067"/>
                    <a:pt x="18966" y="19733"/>
                    <a:pt x="16859" y="20333"/>
                  </a:cubicBezTo>
                  <a:cubicBezTo>
                    <a:pt x="14751" y="20933"/>
                    <a:pt x="12117" y="21467"/>
                    <a:pt x="9746" y="21533"/>
                  </a:cubicBezTo>
                  <a:cubicBezTo>
                    <a:pt x="7376" y="21600"/>
                    <a:pt x="5268" y="21200"/>
                    <a:pt x="3161" y="20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3" name="Line"/>
            <p:cNvSpPr/>
            <p:nvPr/>
          </p:nvSpPr>
          <p:spPr>
            <a:xfrm>
              <a:off x="1384299" y="406399"/>
              <a:ext cx="1143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4" name="Line"/>
            <p:cNvSpPr/>
            <p:nvPr/>
          </p:nvSpPr>
          <p:spPr>
            <a:xfrm>
              <a:off x="1413604" y="488950"/>
              <a:ext cx="116747" cy="34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0806" fill="norm" stroke="1" extrusionOk="0">
                  <a:moveTo>
                    <a:pt x="2760" y="11435"/>
                  </a:moveTo>
                  <a:cubicBezTo>
                    <a:pt x="1217" y="15247"/>
                    <a:pt x="-326" y="19059"/>
                    <a:pt x="60" y="20329"/>
                  </a:cubicBezTo>
                  <a:cubicBezTo>
                    <a:pt x="445" y="21600"/>
                    <a:pt x="2760" y="20329"/>
                    <a:pt x="6617" y="16518"/>
                  </a:cubicBezTo>
                  <a:cubicBezTo>
                    <a:pt x="10474" y="12706"/>
                    <a:pt x="15874" y="6353"/>
                    <a:pt x="2127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5" name="Line"/>
            <p:cNvSpPr/>
            <p:nvPr/>
          </p:nvSpPr>
          <p:spPr>
            <a:xfrm>
              <a:off x="1638300" y="171699"/>
              <a:ext cx="94254" cy="335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0742" fill="norm" stroke="1" extrusionOk="0">
                  <a:moveTo>
                    <a:pt x="4320" y="13730"/>
                  </a:moveTo>
                  <a:cubicBezTo>
                    <a:pt x="2880" y="17527"/>
                    <a:pt x="1440" y="21323"/>
                    <a:pt x="720" y="20668"/>
                  </a:cubicBezTo>
                  <a:cubicBezTo>
                    <a:pt x="0" y="20014"/>
                    <a:pt x="0" y="14908"/>
                    <a:pt x="480" y="11308"/>
                  </a:cubicBezTo>
                  <a:cubicBezTo>
                    <a:pt x="960" y="7708"/>
                    <a:pt x="1920" y="5614"/>
                    <a:pt x="3360" y="3978"/>
                  </a:cubicBezTo>
                  <a:cubicBezTo>
                    <a:pt x="4800" y="2341"/>
                    <a:pt x="6720" y="1163"/>
                    <a:pt x="8880" y="508"/>
                  </a:cubicBezTo>
                  <a:cubicBezTo>
                    <a:pt x="11040" y="-146"/>
                    <a:pt x="13440" y="-277"/>
                    <a:pt x="16080" y="770"/>
                  </a:cubicBezTo>
                  <a:cubicBezTo>
                    <a:pt x="18720" y="1818"/>
                    <a:pt x="21600" y="4043"/>
                    <a:pt x="21360" y="6072"/>
                  </a:cubicBezTo>
                  <a:cubicBezTo>
                    <a:pt x="21120" y="8101"/>
                    <a:pt x="17760" y="9934"/>
                    <a:pt x="13680" y="11243"/>
                  </a:cubicBezTo>
                  <a:cubicBezTo>
                    <a:pt x="9600" y="12552"/>
                    <a:pt x="4800" y="13338"/>
                    <a:pt x="0" y="141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6" name="Line"/>
            <p:cNvSpPr/>
            <p:nvPr/>
          </p:nvSpPr>
          <p:spPr>
            <a:xfrm>
              <a:off x="1733550" y="336550"/>
              <a:ext cx="146050" cy="169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4" fill="norm" stroke="1" extrusionOk="0">
                  <a:moveTo>
                    <a:pt x="0" y="4000"/>
                  </a:moveTo>
                  <a:cubicBezTo>
                    <a:pt x="1565" y="3467"/>
                    <a:pt x="3130" y="2933"/>
                    <a:pt x="4383" y="3333"/>
                  </a:cubicBezTo>
                  <a:cubicBezTo>
                    <a:pt x="5635" y="3733"/>
                    <a:pt x="6574" y="5067"/>
                    <a:pt x="7826" y="7733"/>
                  </a:cubicBezTo>
                  <a:cubicBezTo>
                    <a:pt x="9078" y="10400"/>
                    <a:pt x="10643" y="14400"/>
                    <a:pt x="11270" y="17067"/>
                  </a:cubicBezTo>
                  <a:cubicBezTo>
                    <a:pt x="11896" y="19733"/>
                    <a:pt x="11583" y="21067"/>
                    <a:pt x="10800" y="21333"/>
                  </a:cubicBezTo>
                  <a:cubicBezTo>
                    <a:pt x="10017" y="21600"/>
                    <a:pt x="8765" y="20800"/>
                    <a:pt x="7983" y="19067"/>
                  </a:cubicBezTo>
                  <a:cubicBezTo>
                    <a:pt x="7200" y="17333"/>
                    <a:pt x="6887" y="14667"/>
                    <a:pt x="7513" y="12000"/>
                  </a:cubicBezTo>
                  <a:cubicBezTo>
                    <a:pt x="8139" y="9333"/>
                    <a:pt x="9704" y="6667"/>
                    <a:pt x="12209" y="4667"/>
                  </a:cubicBezTo>
                  <a:cubicBezTo>
                    <a:pt x="14713" y="2667"/>
                    <a:pt x="18157" y="133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7" name="Line"/>
            <p:cNvSpPr/>
            <p:nvPr/>
          </p:nvSpPr>
          <p:spPr>
            <a:xfrm>
              <a:off x="1920166" y="232680"/>
              <a:ext cx="99134" cy="259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6" h="21169" fill="norm" stroke="1" extrusionOk="0">
                  <a:moveTo>
                    <a:pt x="21076" y="1741"/>
                  </a:moveTo>
                  <a:cubicBezTo>
                    <a:pt x="19726" y="1050"/>
                    <a:pt x="18376" y="358"/>
                    <a:pt x="16576" y="99"/>
                  </a:cubicBezTo>
                  <a:cubicBezTo>
                    <a:pt x="14776" y="-160"/>
                    <a:pt x="12526" y="13"/>
                    <a:pt x="9601" y="1568"/>
                  </a:cubicBezTo>
                  <a:cubicBezTo>
                    <a:pt x="6676" y="3123"/>
                    <a:pt x="3076" y="6061"/>
                    <a:pt x="1276" y="8998"/>
                  </a:cubicBezTo>
                  <a:cubicBezTo>
                    <a:pt x="-524" y="11936"/>
                    <a:pt x="-524" y="14874"/>
                    <a:pt x="1951" y="17034"/>
                  </a:cubicBezTo>
                  <a:cubicBezTo>
                    <a:pt x="4426" y="19194"/>
                    <a:pt x="9376" y="20576"/>
                    <a:pt x="12976" y="21008"/>
                  </a:cubicBezTo>
                  <a:cubicBezTo>
                    <a:pt x="16576" y="21440"/>
                    <a:pt x="18826" y="20922"/>
                    <a:pt x="21076" y="204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8" name="Line"/>
            <p:cNvSpPr/>
            <p:nvPr/>
          </p:nvSpPr>
          <p:spPr>
            <a:xfrm>
              <a:off x="2076450" y="241299"/>
              <a:ext cx="127000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760" y="6000"/>
                    <a:pt x="11520" y="12000"/>
                    <a:pt x="15120" y="15600"/>
                  </a:cubicBezTo>
                  <a:cubicBezTo>
                    <a:pt x="18720" y="19200"/>
                    <a:pt x="20160" y="20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9" name="Line"/>
            <p:cNvSpPr/>
            <p:nvPr/>
          </p:nvSpPr>
          <p:spPr>
            <a:xfrm>
              <a:off x="2100050" y="260350"/>
              <a:ext cx="116101" cy="218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407" fill="norm" stroke="1" extrusionOk="0">
                  <a:moveTo>
                    <a:pt x="21156" y="0"/>
                  </a:moveTo>
                  <a:cubicBezTo>
                    <a:pt x="15756" y="4154"/>
                    <a:pt x="10356" y="8308"/>
                    <a:pt x="6885" y="11319"/>
                  </a:cubicBezTo>
                  <a:cubicBezTo>
                    <a:pt x="3413" y="14331"/>
                    <a:pt x="1870" y="16200"/>
                    <a:pt x="906" y="17758"/>
                  </a:cubicBezTo>
                  <a:cubicBezTo>
                    <a:pt x="-58" y="19315"/>
                    <a:pt x="-444" y="20562"/>
                    <a:pt x="713" y="21081"/>
                  </a:cubicBezTo>
                  <a:cubicBezTo>
                    <a:pt x="1870" y="21600"/>
                    <a:pt x="4570" y="21392"/>
                    <a:pt x="7270" y="211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0" name="Line"/>
            <p:cNvSpPr/>
            <p:nvPr/>
          </p:nvSpPr>
          <p:spPr>
            <a:xfrm>
              <a:off x="2317749" y="196850"/>
              <a:ext cx="95251" cy="101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5850"/>
                    <a:pt x="9600" y="11700"/>
                    <a:pt x="13200" y="15300"/>
                  </a:cubicBezTo>
                  <a:cubicBezTo>
                    <a:pt x="16800" y="18900"/>
                    <a:pt x="19200" y="202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1" name="Line"/>
            <p:cNvSpPr/>
            <p:nvPr/>
          </p:nvSpPr>
          <p:spPr>
            <a:xfrm>
              <a:off x="2407444" y="209550"/>
              <a:ext cx="81757" cy="254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423" fill="norm" stroke="1" extrusionOk="0">
                  <a:moveTo>
                    <a:pt x="21392" y="0"/>
                  </a:moveTo>
                  <a:cubicBezTo>
                    <a:pt x="15300" y="5355"/>
                    <a:pt x="9207" y="10711"/>
                    <a:pt x="5607" y="13924"/>
                  </a:cubicBezTo>
                  <a:cubicBezTo>
                    <a:pt x="2007" y="17137"/>
                    <a:pt x="900" y="18208"/>
                    <a:pt x="346" y="19190"/>
                  </a:cubicBezTo>
                  <a:cubicBezTo>
                    <a:pt x="-208" y="20172"/>
                    <a:pt x="-208" y="21064"/>
                    <a:pt x="1177" y="21332"/>
                  </a:cubicBezTo>
                  <a:cubicBezTo>
                    <a:pt x="2561" y="21600"/>
                    <a:pt x="5330" y="21243"/>
                    <a:pt x="7546" y="20707"/>
                  </a:cubicBezTo>
                  <a:cubicBezTo>
                    <a:pt x="9761" y="20172"/>
                    <a:pt x="11423" y="19458"/>
                    <a:pt x="13084" y="187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2" name="Line"/>
            <p:cNvSpPr/>
            <p:nvPr/>
          </p:nvSpPr>
          <p:spPr>
            <a:xfrm>
              <a:off x="2476500" y="177800"/>
              <a:ext cx="121704" cy="323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0" h="21600" fill="norm" stroke="1" extrusionOk="0">
                  <a:moveTo>
                    <a:pt x="14278" y="0"/>
                  </a:moveTo>
                  <a:cubicBezTo>
                    <a:pt x="17207" y="3388"/>
                    <a:pt x="20136" y="6776"/>
                    <a:pt x="20868" y="10024"/>
                  </a:cubicBezTo>
                  <a:cubicBezTo>
                    <a:pt x="21600" y="13271"/>
                    <a:pt x="20136" y="16376"/>
                    <a:pt x="16292" y="18282"/>
                  </a:cubicBezTo>
                  <a:cubicBezTo>
                    <a:pt x="12447" y="20188"/>
                    <a:pt x="6224" y="2089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3" name="Line"/>
            <p:cNvSpPr/>
            <p:nvPr/>
          </p:nvSpPr>
          <p:spPr>
            <a:xfrm>
              <a:off x="1720849" y="591191"/>
              <a:ext cx="786916" cy="126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491" fill="norm" stroke="1" extrusionOk="0">
                  <a:moveTo>
                    <a:pt x="695" y="21491"/>
                  </a:moveTo>
                  <a:cubicBezTo>
                    <a:pt x="347" y="21131"/>
                    <a:pt x="0" y="20771"/>
                    <a:pt x="0" y="20771"/>
                  </a:cubicBezTo>
                  <a:cubicBezTo>
                    <a:pt x="0" y="20771"/>
                    <a:pt x="347" y="21131"/>
                    <a:pt x="1419" y="20411"/>
                  </a:cubicBezTo>
                  <a:cubicBezTo>
                    <a:pt x="2490" y="19691"/>
                    <a:pt x="4285" y="17891"/>
                    <a:pt x="6167" y="15731"/>
                  </a:cubicBezTo>
                  <a:cubicBezTo>
                    <a:pt x="8049" y="13571"/>
                    <a:pt x="10018" y="11051"/>
                    <a:pt x="12132" y="8711"/>
                  </a:cubicBezTo>
                  <a:cubicBezTo>
                    <a:pt x="14246" y="6371"/>
                    <a:pt x="16504" y="4211"/>
                    <a:pt x="17923" y="2771"/>
                  </a:cubicBezTo>
                  <a:cubicBezTo>
                    <a:pt x="19342" y="1331"/>
                    <a:pt x="19921" y="611"/>
                    <a:pt x="20442" y="251"/>
                  </a:cubicBezTo>
                  <a:cubicBezTo>
                    <a:pt x="20963" y="-109"/>
                    <a:pt x="21426" y="-109"/>
                    <a:pt x="21513" y="431"/>
                  </a:cubicBezTo>
                  <a:cubicBezTo>
                    <a:pt x="21600" y="971"/>
                    <a:pt x="21310" y="2051"/>
                    <a:pt x="21021" y="31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4" name="Line"/>
            <p:cNvSpPr/>
            <p:nvPr/>
          </p:nvSpPr>
          <p:spPr>
            <a:xfrm>
              <a:off x="1885950" y="745787"/>
              <a:ext cx="113304" cy="290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0301" fill="norm" stroke="1" extrusionOk="0">
                  <a:moveTo>
                    <a:pt x="0" y="14005"/>
                  </a:moveTo>
                  <a:cubicBezTo>
                    <a:pt x="400" y="17703"/>
                    <a:pt x="800" y="21402"/>
                    <a:pt x="1200" y="19997"/>
                  </a:cubicBezTo>
                  <a:cubicBezTo>
                    <a:pt x="1600" y="18591"/>
                    <a:pt x="2000" y="12081"/>
                    <a:pt x="3400" y="7865"/>
                  </a:cubicBezTo>
                  <a:cubicBezTo>
                    <a:pt x="4800" y="3649"/>
                    <a:pt x="7200" y="1725"/>
                    <a:pt x="9400" y="764"/>
                  </a:cubicBezTo>
                  <a:cubicBezTo>
                    <a:pt x="11600" y="-198"/>
                    <a:pt x="13600" y="-198"/>
                    <a:pt x="16000" y="468"/>
                  </a:cubicBezTo>
                  <a:cubicBezTo>
                    <a:pt x="18400" y="1134"/>
                    <a:pt x="21200" y="2465"/>
                    <a:pt x="21400" y="4166"/>
                  </a:cubicBezTo>
                  <a:cubicBezTo>
                    <a:pt x="21600" y="5868"/>
                    <a:pt x="19200" y="7939"/>
                    <a:pt x="15200" y="9270"/>
                  </a:cubicBezTo>
                  <a:cubicBezTo>
                    <a:pt x="11200" y="10602"/>
                    <a:pt x="5600" y="11194"/>
                    <a:pt x="0" y="117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5" name="Line"/>
            <p:cNvSpPr/>
            <p:nvPr/>
          </p:nvSpPr>
          <p:spPr>
            <a:xfrm>
              <a:off x="1993899" y="844550"/>
              <a:ext cx="171451" cy="189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0" fill="norm" stroke="1" extrusionOk="0">
                  <a:moveTo>
                    <a:pt x="0" y="9360"/>
                  </a:moveTo>
                  <a:cubicBezTo>
                    <a:pt x="1067" y="8640"/>
                    <a:pt x="2133" y="7920"/>
                    <a:pt x="3333" y="7920"/>
                  </a:cubicBezTo>
                  <a:cubicBezTo>
                    <a:pt x="4533" y="7920"/>
                    <a:pt x="5867" y="8640"/>
                    <a:pt x="7200" y="10440"/>
                  </a:cubicBezTo>
                  <a:cubicBezTo>
                    <a:pt x="8533" y="12240"/>
                    <a:pt x="9867" y="15120"/>
                    <a:pt x="10400" y="17160"/>
                  </a:cubicBezTo>
                  <a:cubicBezTo>
                    <a:pt x="10933" y="19200"/>
                    <a:pt x="10667" y="20400"/>
                    <a:pt x="9867" y="21000"/>
                  </a:cubicBezTo>
                  <a:cubicBezTo>
                    <a:pt x="9067" y="21600"/>
                    <a:pt x="7733" y="21600"/>
                    <a:pt x="6667" y="21000"/>
                  </a:cubicBezTo>
                  <a:cubicBezTo>
                    <a:pt x="5600" y="20400"/>
                    <a:pt x="4800" y="19200"/>
                    <a:pt x="4267" y="16680"/>
                  </a:cubicBezTo>
                  <a:cubicBezTo>
                    <a:pt x="3733" y="14160"/>
                    <a:pt x="3467" y="10320"/>
                    <a:pt x="6400" y="7320"/>
                  </a:cubicBezTo>
                  <a:cubicBezTo>
                    <a:pt x="9333" y="4320"/>
                    <a:pt x="15467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6" name="Line"/>
            <p:cNvSpPr/>
            <p:nvPr/>
          </p:nvSpPr>
          <p:spPr>
            <a:xfrm>
              <a:off x="2233259" y="768350"/>
              <a:ext cx="109891" cy="267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521" fill="norm" stroke="1" extrusionOk="0">
                  <a:moveTo>
                    <a:pt x="16268" y="1020"/>
                  </a:moveTo>
                  <a:cubicBezTo>
                    <a:pt x="14638" y="510"/>
                    <a:pt x="13008" y="0"/>
                    <a:pt x="11378" y="0"/>
                  </a:cubicBezTo>
                  <a:cubicBezTo>
                    <a:pt x="9748" y="0"/>
                    <a:pt x="8117" y="510"/>
                    <a:pt x="6080" y="2551"/>
                  </a:cubicBezTo>
                  <a:cubicBezTo>
                    <a:pt x="4042" y="4592"/>
                    <a:pt x="1597" y="8164"/>
                    <a:pt x="578" y="11310"/>
                  </a:cubicBezTo>
                  <a:cubicBezTo>
                    <a:pt x="-441" y="14457"/>
                    <a:pt x="-33" y="17178"/>
                    <a:pt x="1189" y="18964"/>
                  </a:cubicBezTo>
                  <a:cubicBezTo>
                    <a:pt x="2412" y="20750"/>
                    <a:pt x="4450" y="21600"/>
                    <a:pt x="7914" y="21515"/>
                  </a:cubicBezTo>
                  <a:cubicBezTo>
                    <a:pt x="11378" y="21430"/>
                    <a:pt x="16268" y="20409"/>
                    <a:pt x="21159" y="193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7" name="Line"/>
            <p:cNvSpPr/>
            <p:nvPr/>
          </p:nvSpPr>
          <p:spPr>
            <a:xfrm>
              <a:off x="2387600" y="736600"/>
              <a:ext cx="120650" cy="177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8" name="Line"/>
            <p:cNvSpPr/>
            <p:nvPr/>
          </p:nvSpPr>
          <p:spPr>
            <a:xfrm>
              <a:off x="2497666" y="768350"/>
              <a:ext cx="55035" cy="283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4" fill="norm" stroke="1" extrusionOk="0">
                  <a:moveTo>
                    <a:pt x="21600" y="0"/>
                  </a:moveTo>
                  <a:cubicBezTo>
                    <a:pt x="14954" y="4480"/>
                    <a:pt x="8308" y="8960"/>
                    <a:pt x="4569" y="12160"/>
                  </a:cubicBezTo>
                  <a:cubicBezTo>
                    <a:pt x="831" y="15360"/>
                    <a:pt x="0" y="17280"/>
                    <a:pt x="0" y="18720"/>
                  </a:cubicBezTo>
                  <a:cubicBezTo>
                    <a:pt x="0" y="20160"/>
                    <a:pt x="831" y="21120"/>
                    <a:pt x="4154" y="21360"/>
                  </a:cubicBezTo>
                  <a:cubicBezTo>
                    <a:pt x="7477" y="21600"/>
                    <a:pt x="13292" y="21120"/>
                    <a:pt x="19108" y="20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9" name="Line"/>
            <p:cNvSpPr/>
            <p:nvPr/>
          </p:nvSpPr>
          <p:spPr>
            <a:xfrm>
              <a:off x="2622549" y="692150"/>
              <a:ext cx="79465" cy="514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600" fill="norm" stroke="1" extrusionOk="0">
                  <a:moveTo>
                    <a:pt x="0" y="0"/>
                  </a:moveTo>
                  <a:cubicBezTo>
                    <a:pt x="5116" y="2044"/>
                    <a:pt x="10232" y="4089"/>
                    <a:pt x="14211" y="6622"/>
                  </a:cubicBezTo>
                  <a:cubicBezTo>
                    <a:pt x="18189" y="9156"/>
                    <a:pt x="21032" y="12178"/>
                    <a:pt x="21316" y="14489"/>
                  </a:cubicBezTo>
                  <a:cubicBezTo>
                    <a:pt x="21600" y="16800"/>
                    <a:pt x="19326" y="18400"/>
                    <a:pt x="15632" y="19467"/>
                  </a:cubicBezTo>
                  <a:cubicBezTo>
                    <a:pt x="11937" y="20533"/>
                    <a:pt x="6821" y="21067"/>
                    <a:pt x="170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