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54.png"/><Relationship Id="rId3" Type="http://schemas.openxmlformats.org/officeDocument/2006/relationships/image" Target="../media/image255.png"/><Relationship Id="rId4" Type="http://schemas.openxmlformats.org/officeDocument/2006/relationships/image" Target="../media/image256.png"/><Relationship Id="rId5" Type="http://schemas.openxmlformats.org/officeDocument/2006/relationships/image" Target="../media/image1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Relationship Id="rId17" Type="http://schemas.openxmlformats.org/officeDocument/2006/relationships/image" Target="../media/image268.png"/><Relationship Id="rId18" Type="http://schemas.openxmlformats.org/officeDocument/2006/relationships/image" Target="../media/image269.png"/><Relationship Id="rId19" Type="http://schemas.openxmlformats.org/officeDocument/2006/relationships/image" Target="../media/image270.png"/><Relationship Id="rId20" Type="http://schemas.openxmlformats.org/officeDocument/2006/relationships/image" Target="../media/image271.png"/><Relationship Id="rId21" Type="http://schemas.openxmlformats.org/officeDocument/2006/relationships/image" Target="../media/image272.png"/><Relationship Id="rId22" Type="http://schemas.openxmlformats.org/officeDocument/2006/relationships/image" Target="../media/image273.png"/><Relationship Id="rId23" Type="http://schemas.openxmlformats.org/officeDocument/2006/relationships/image" Target="../media/image274.png"/><Relationship Id="rId24" Type="http://schemas.openxmlformats.org/officeDocument/2006/relationships/image" Target="../media/image275.png"/><Relationship Id="rId25" Type="http://schemas.openxmlformats.org/officeDocument/2006/relationships/image" Target="../media/image276.png"/><Relationship Id="rId26" Type="http://schemas.openxmlformats.org/officeDocument/2006/relationships/image" Target="../media/image277.png"/><Relationship Id="rId27" Type="http://schemas.openxmlformats.org/officeDocument/2006/relationships/image" Target="../media/image278.png"/><Relationship Id="rId28" Type="http://schemas.openxmlformats.org/officeDocument/2006/relationships/image" Target="../media/image279.png"/><Relationship Id="rId29" Type="http://schemas.openxmlformats.org/officeDocument/2006/relationships/image" Target="../media/image280.png"/><Relationship Id="rId30" Type="http://schemas.openxmlformats.org/officeDocument/2006/relationships/image" Target="../media/image281.png"/><Relationship Id="rId31" Type="http://schemas.openxmlformats.org/officeDocument/2006/relationships/image" Target="../media/image282.png"/><Relationship Id="rId32" Type="http://schemas.openxmlformats.org/officeDocument/2006/relationships/image" Target="../media/image283.png"/><Relationship Id="rId33" Type="http://schemas.openxmlformats.org/officeDocument/2006/relationships/image" Target="../media/image284.png"/><Relationship Id="rId34" Type="http://schemas.openxmlformats.org/officeDocument/2006/relationships/image" Target="../media/image285.png"/><Relationship Id="rId35" Type="http://schemas.openxmlformats.org/officeDocument/2006/relationships/image" Target="../media/image286.png"/><Relationship Id="rId36" Type="http://schemas.openxmlformats.org/officeDocument/2006/relationships/image" Target="../media/image287.png"/><Relationship Id="rId37" Type="http://schemas.openxmlformats.org/officeDocument/2006/relationships/image" Target="../media/image288.png"/><Relationship Id="rId38" Type="http://schemas.openxmlformats.org/officeDocument/2006/relationships/image" Target="../media/image289.png"/><Relationship Id="rId39" Type="http://schemas.openxmlformats.org/officeDocument/2006/relationships/image" Target="../media/image290.png"/><Relationship Id="rId40" Type="http://schemas.openxmlformats.org/officeDocument/2006/relationships/image" Target="../media/image291.png"/><Relationship Id="rId41" Type="http://schemas.openxmlformats.org/officeDocument/2006/relationships/image" Target="../media/image292.png"/><Relationship Id="rId42" Type="http://schemas.openxmlformats.org/officeDocument/2006/relationships/image" Target="../media/image293.png"/><Relationship Id="rId43" Type="http://schemas.openxmlformats.org/officeDocument/2006/relationships/image" Target="../media/image294.png"/><Relationship Id="rId44" Type="http://schemas.openxmlformats.org/officeDocument/2006/relationships/image" Target="../media/image295.png"/><Relationship Id="rId45" Type="http://schemas.openxmlformats.org/officeDocument/2006/relationships/image" Target="../media/image296.png"/><Relationship Id="rId46" Type="http://schemas.openxmlformats.org/officeDocument/2006/relationships/image" Target="../media/image297.png"/><Relationship Id="rId47" Type="http://schemas.openxmlformats.org/officeDocument/2006/relationships/image" Target="../media/image298.png"/><Relationship Id="rId48" Type="http://schemas.openxmlformats.org/officeDocument/2006/relationships/image" Target="../media/image299.png"/><Relationship Id="rId49" Type="http://schemas.openxmlformats.org/officeDocument/2006/relationships/image" Target="../media/image300.png"/><Relationship Id="rId50" Type="http://schemas.openxmlformats.org/officeDocument/2006/relationships/image" Target="../media/image301.png"/><Relationship Id="rId51" Type="http://schemas.openxmlformats.org/officeDocument/2006/relationships/image" Target="../media/image302.png"/><Relationship Id="rId52" Type="http://schemas.openxmlformats.org/officeDocument/2006/relationships/image" Target="../media/image303.png"/><Relationship Id="rId53" Type="http://schemas.openxmlformats.org/officeDocument/2006/relationships/image" Target="../media/image304.png"/><Relationship Id="rId54" Type="http://schemas.openxmlformats.org/officeDocument/2006/relationships/image" Target="../media/image305.png"/><Relationship Id="rId55" Type="http://schemas.openxmlformats.org/officeDocument/2006/relationships/image" Target="../media/image306.png"/><Relationship Id="rId56" Type="http://schemas.openxmlformats.org/officeDocument/2006/relationships/image" Target="../media/image307.png"/><Relationship Id="rId57" Type="http://schemas.openxmlformats.org/officeDocument/2006/relationships/image" Target="../media/image308.png"/><Relationship Id="rId58" Type="http://schemas.openxmlformats.org/officeDocument/2006/relationships/image" Target="../media/image309.png"/><Relationship Id="rId59" Type="http://schemas.openxmlformats.org/officeDocument/2006/relationships/image" Target="../media/image310.png"/><Relationship Id="rId60" Type="http://schemas.openxmlformats.org/officeDocument/2006/relationships/image" Target="../media/image311.png"/><Relationship Id="rId61" Type="http://schemas.openxmlformats.org/officeDocument/2006/relationships/image" Target="../media/image312.png"/><Relationship Id="rId62" Type="http://schemas.openxmlformats.org/officeDocument/2006/relationships/image" Target="../media/image313.png"/><Relationship Id="rId63" Type="http://schemas.openxmlformats.org/officeDocument/2006/relationships/image" Target="../media/image314.png"/><Relationship Id="rId64" Type="http://schemas.openxmlformats.org/officeDocument/2006/relationships/image" Target="../media/image315.png"/><Relationship Id="rId65" Type="http://schemas.openxmlformats.org/officeDocument/2006/relationships/image" Target="../media/image316.png"/><Relationship Id="rId66" Type="http://schemas.openxmlformats.org/officeDocument/2006/relationships/image" Target="../media/image317.png"/><Relationship Id="rId67" Type="http://schemas.openxmlformats.org/officeDocument/2006/relationships/image" Target="../media/image318.png"/><Relationship Id="rId68" Type="http://schemas.openxmlformats.org/officeDocument/2006/relationships/image" Target="../media/image319.png"/><Relationship Id="rId69" Type="http://schemas.openxmlformats.org/officeDocument/2006/relationships/image" Target="../media/image320.png"/><Relationship Id="rId70" Type="http://schemas.openxmlformats.org/officeDocument/2006/relationships/image" Target="../media/image321.png"/><Relationship Id="rId71" Type="http://schemas.openxmlformats.org/officeDocument/2006/relationships/image" Target="../media/image322.png"/><Relationship Id="rId72" Type="http://schemas.openxmlformats.org/officeDocument/2006/relationships/image" Target="../media/image323.png"/><Relationship Id="rId73" Type="http://schemas.openxmlformats.org/officeDocument/2006/relationships/image" Target="../media/image324.png"/><Relationship Id="rId74" Type="http://schemas.openxmlformats.org/officeDocument/2006/relationships/image" Target="../media/image325.png"/><Relationship Id="rId75" Type="http://schemas.openxmlformats.org/officeDocument/2006/relationships/image" Target="../media/image326.png"/><Relationship Id="rId76" Type="http://schemas.openxmlformats.org/officeDocument/2006/relationships/image" Target="../media/image327.png"/><Relationship Id="rId77" Type="http://schemas.openxmlformats.org/officeDocument/2006/relationships/image" Target="../media/image328.png"/><Relationship Id="rId78" Type="http://schemas.openxmlformats.org/officeDocument/2006/relationships/image" Target="../media/image329.png"/><Relationship Id="rId79" Type="http://schemas.openxmlformats.org/officeDocument/2006/relationships/image" Target="../media/image330.png"/><Relationship Id="rId80" Type="http://schemas.openxmlformats.org/officeDocument/2006/relationships/image" Target="../media/image331.png"/><Relationship Id="rId81" Type="http://schemas.openxmlformats.org/officeDocument/2006/relationships/image" Target="../media/image332.png"/><Relationship Id="rId82" Type="http://schemas.openxmlformats.org/officeDocument/2006/relationships/image" Target="../media/image333.png"/><Relationship Id="rId83" Type="http://schemas.openxmlformats.org/officeDocument/2006/relationships/image" Target="../media/image334.png"/><Relationship Id="rId84" Type="http://schemas.openxmlformats.org/officeDocument/2006/relationships/image" Target="../media/image335.png"/><Relationship Id="rId85" Type="http://schemas.openxmlformats.org/officeDocument/2006/relationships/image" Target="../media/image336.png"/><Relationship Id="rId86" Type="http://schemas.openxmlformats.org/officeDocument/2006/relationships/image" Target="../media/image337.png"/><Relationship Id="rId87" Type="http://schemas.openxmlformats.org/officeDocument/2006/relationships/image" Target="../media/image338.png"/><Relationship Id="rId88" Type="http://schemas.openxmlformats.org/officeDocument/2006/relationships/image" Target="../media/image339.png"/><Relationship Id="rId89" Type="http://schemas.openxmlformats.org/officeDocument/2006/relationships/image" Target="../media/image340.png"/><Relationship Id="rId90" Type="http://schemas.openxmlformats.org/officeDocument/2006/relationships/image" Target="../media/image341.png"/><Relationship Id="rId91" Type="http://schemas.openxmlformats.org/officeDocument/2006/relationships/image" Target="../media/image342.png"/><Relationship Id="rId92" Type="http://schemas.openxmlformats.org/officeDocument/2006/relationships/image" Target="../media/image343.png"/><Relationship Id="rId93" Type="http://schemas.openxmlformats.org/officeDocument/2006/relationships/image" Target="../media/image344.png"/><Relationship Id="rId94" Type="http://schemas.openxmlformats.org/officeDocument/2006/relationships/image" Target="../media/image345.png"/><Relationship Id="rId95" Type="http://schemas.openxmlformats.org/officeDocument/2006/relationships/image" Target="../media/image34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7.png"/><Relationship Id="rId3" Type="http://schemas.openxmlformats.org/officeDocument/2006/relationships/image" Target="../media/image348.png"/><Relationship Id="rId4" Type="http://schemas.openxmlformats.org/officeDocument/2006/relationships/image" Target="../media/image349.png"/><Relationship Id="rId5" Type="http://schemas.openxmlformats.org/officeDocument/2006/relationships/image" Target="../media/image350.png"/><Relationship Id="rId6" Type="http://schemas.openxmlformats.org/officeDocument/2006/relationships/image" Target="../media/image351.png"/><Relationship Id="rId7" Type="http://schemas.openxmlformats.org/officeDocument/2006/relationships/image" Target="../media/image352.png"/><Relationship Id="rId8" Type="http://schemas.openxmlformats.org/officeDocument/2006/relationships/image" Target="../media/image353.png"/><Relationship Id="rId9" Type="http://schemas.openxmlformats.org/officeDocument/2006/relationships/image" Target="../media/image354.png"/><Relationship Id="rId10" Type="http://schemas.openxmlformats.org/officeDocument/2006/relationships/image" Target="../media/image355.png"/><Relationship Id="rId11" Type="http://schemas.openxmlformats.org/officeDocument/2006/relationships/image" Target="../media/image356.png"/><Relationship Id="rId12" Type="http://schemas.openxmlformats.org/officeDocument/2006/relationships/image" Target="../media/image357.png"/><Relationship Id="rId13" Type="http://schemas.openxmlformats.org/officeDocument/2006/relationships/image" Target="../media/image358.png"/><Relationship Id="rId14" Type="http://schemas.openxmlformats.org/officeDocument/2006/relationships/image" Target="../media/image359.png"/><Relationship Id="rId15" Type="http://schemas.openxmlformats.org/officeDocument/2006/relationships/image" Target="../media/image360.png"/><Relationship Id="rId16" Type="http://schemas.openxmlformats.org/officeDocument/2006/relationships/image" Target="../media/image361.png"/><Relationship Id="rId17" Type="http://schemas.openxmlformats.org/officeDocument/2006/relationships/image" Target="../media/image362.png"/><Relationship Id="rId18" Type="http://schemas.openxmlformats.org/officeDocument/2006/relationships/image" Target="../media/image363.png"/><Relationship Id="rId19" Type="http://schemas.openxmlformats.org/officeDocument/2006/relationships/image" Target="../media/image364.png"/><Relationship Id="rId20" Type="http://schemas.openxmlformats.org/officeDocument/2006/relationships/image" Target="../media/image365.png"/><Relationship Id="rId21" Type="http://schemas.openxmlformats.org/officeDocument/2006/relationships/image" Target="../media/image366.png"/><Relationship Id="rId22" Type="http://schemas.openxmlformats.org/officeDocument/2006/relationships/image" Target="../media/image367.png"/><Relationship Id="rId23" Type="http://schemas.openxmlformats.org/officeDocument/2006/relationships/image" Target="../media/image368.png"/><Relationship Id="rId24" Type="http://schemas.openxmlformats.org/officeDocument/2006/relationships/image" Target="../media/image369.png"/><Relationship Id="rId25" Type="http://schemas.openxmlformats.org/officeDocument/2006/relationships/image" Target="../media/image370.png"/><Relationship Id="rId26" Type="http://schemas.openxmlformats.org/officeDocument/2006/relationships/image" Target="../media/image371.png"/><Relationship Id="rId27" Type="http://schemas.openxmlformats.org/officeDocument/2006/relationships/image" Target="../media/image16.png"/><Relationship Id="rId28" Type="http://schemas.openxmlformats.org/officeDocument/2006/relationships/image" Target="../media/image372.png"/><Relationship Id="rId29" Type="http://schemas.openxmlformats.org/officeDocument/2006/relationships/image" Target="../media/image373.png"/><Relationship Id="rId30" Type="http://schemas.openxmlformats.org/officeDocument/2006/relationships/image" Target="../media/image374.png"/><Relationship Id="rId31" Type="http://schemas.openxmlformats.org/officeDocument/2006/relationships/image" Target="../media/image375.png"/><Relationship Id="rId32" Type="http://schemas.openxmlformats.org/officeDocument/2006/relationships/image" Target="../media/image376.png"/><Relationship Id="rId33" Type="http://schemas.openxmlformats.org/officeDocument/2006/relationships/image" Target="../media/image377.png"/><Relationship Id="rId34" Type="http://schemas.openxmlformats.org/officeDocument/2006/relationships/image" Target="../media/image378.png"/><Relationship Id="rId35" Type="http://schemas.openxmlformats.org/officeDocument/2006/relationships/image" Target="../media/image379.png"/><Relationship Id="rId36" Type="http://schemas.openxmlformats.org/officeDocument/2006/relationships/image" Target="../media/image380.png"/><Relationship Id="rId37" Type="http://schemas.openxmlformats.org/officeDocument/2006/relationships/image" Target="../media/image381.png"/><Relationship Id="rId38" Type="http://schemas.openxmlformats.org/officeDocument/2006/relationships/image" Target="../media/image382.png"/><Relationship Id="rId39" Type="http://schemas.openxmlformats.org/officeDocument/2006/relationships/image" Target="../media/image383.png"/><Relationship Id="rId40" Type="http://schemas.openxmlformats.org/officeDocument/2006/relationships/image" Target="../media/image384.png"/><Relationship Id="rId41" Type="http://schemas.openxmlformats.org/officeDocument/2006/relationships/image" Target="../media/image385.png"/><Relationship Id="rId42" Type="http://schemas.openxmlformats.org/officeDocument/2006/relationships/image" Target="../media/image386.png"/><Relationship Id="rId43" Type="http://schemas.openxmlformats.org/officeDocument/2006/relationships/image" Target="../media/image311.png"/><Relationship Id="rId44" Type="http://schemas.openxmlformats.org/officeDocument/2006/relationships/image" Target="../media/image387.png"/><Relationship Id="rId45" Type="http://schemas.openxmlformats.org/officeDocument/2006/relationships/image" Target="../media/image388.png"/><Relationship Id="rId46" Type="http://schemas.openxmlformats.org/officeDocument/2006/relationships/image" Target="../media/image389.png"/><Relationship Id="rId47" Type="http://schemas.openxmlformats.org/officeDocument/2006/relationships/image" Target="../media/image390.png"/><Relationship Id="rId48" Type="http://schemas.openxmlformats.org/officeDocument/2006/relationships/image" Target="../media/image391.png"/><Relationship Id="rId49" Type="http://schemas.openxmlformats.org/officeDocument/2006/relationships/image" Target="../media/image392.png"/><Relationship Id="rId50" Type="http://schemas.openxmlformats.org/officeDocument/2006/relationships/image" Target="../media/image393.png"/><Relationship Id="rId51" Type="http://schemas.openxmlformats.org/officeDocument/2006/relationships/image" Target="../media/image394.png"/><Relationship Id="rId52" Type="http://schemas.openxmlformats.org/officeDocument/2006/relationships/image" Target="../media/image395.png"/><Relationship Id="rId53" Type="http://schemas.openxmlformats.org/officeDocument/2006/relationships/image" Target="../media/image396.png"/><Relationship Id="rId54" Type="http://schemas.openxmlformats.org/officeDocument/2006/relationships/image" Target="../media/image397.png"/><Relationship Id="rId55" Type="http://schemas.openxmlformats.org/officeDocument/2006/relationships/image" Target="../media/image398.png"/><Relationship Id="rId56" Type="http://schemas.openxmlformats.org/officeDocument/2006/relationships/image" Target="../media/image399.png"/><Relationship Id="rId57" Type="http://schemas.openxmlformats.org/officeDocument/2006/relationships/image" Target="../media/image91.png"/><Relationship Id="rId58" Type="http://schemas.openxmlformats.org/officeDocument/2006/relationships/image" Target="../media/image400.png"/><Relationship Id="rId59" Type="http://schemas.openxmlformats.org/officeDocument/2006/relationships/image" Target="../media/image401.png"/><Relationship Id="rId60" Type="http://schemas.openxmlformats.org/officeDocument/2006/relationships/image" Target="../media/image402.png"/><Relationship Id="rId61" Type="http://schemas.openxmlformats.org/officeDocument/2006/relationships/image" Target="../media/image403.png"/><Relationship Id="rId62" Type="http://schemas.openxmlformats.org/officeDocument/2006/relationships/image" Target="../media/image76.png"/><Relationship Id="rId63" Type="http://schemas.openxmlformats.org/officeDocument/2006/relationships/image" Target="../media/image404.png"/><Relationship Id="rId64" Type="http://schemas.openxmlformats.org/officeDocument/2006/relationships/image" Target="../media/image405.png"/><Relationship Id="rId65" Type="http://schemas.openxmlformats.org/officeDocument/2006/relationships/image" Target="../media/image406.png"/><Relationship Id="rId66" Type="http://schemas.openxmlformats.org/officeDocument/2006/relationships/image" Target="../media/image407.png"/><Relationship Id="rId67" Type="http://schemas.openxmlformats.org/officeDocument/2006/relationships/image" Target="../media/image408.png"/><Relationship Id="rId68" Type="http://schemas.openxmlformats.org/officeDocument/2006/relationships/image" Target="../media/image409.png"/><Relationship Id="rId69" Type="http://schemas.openxmlformats.org/officeDocument/2006/relationships/image" Target="../media/image410.png"/><Relationship Id="rId70" Type="http://schemas.openxmlformats.org/officeDocument/2006/relationships/image" Target="../media/image411.png"/><Relationship Id="rId71" Type="http://schemas.openxmlformats.org/officeDocument/2006/relationships/image" Target="../media/image412.png"/><Relationship Id="rId72" Type="http://schemas.openxmlformats.org/officeDocument/2006/relationships/image" Target="../media/image413.png"/><Relationship Id="rId73" Type="http://schemas.openxmlformats.org/officeDocument/2006/relationships/image" Target="../media/image414.png"/><Relationship Id="rId74" Type="http://schemas.openxmlformats.org/officeDocument/2006/relationships/image" Target="../media/image415.png"/><Relationship Id="rId75" Type="http://schemas.openxmlformats.org/officeDocument/2006/relationships/image" Target="../media/image416.png"/><Relationship Id="rId76" Type="http://schemas.openxmlformats.org/officeDocument/2006/relationships/image" Target="../media/image4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18.png"/><Relationship Id="rId3" Type="http://schemas.openxmlformats.org/officeDocument/2006/relationships/image" Target="../media/image419.png"/><Relationship Id="rId4" Type="http://schemas.openxmlformats.org/officeDocument/2006/relationships/image" Target="../media/image420.png"/><Relationship Id="rId5" Type="http://schemas.openxmlformats.org/officeDocument/2006/relationships/image" Target="../media/image421.png"/><Relationship Id="rId6" Type="http://schemas.openxmlformats.org/officeDocument/2006/relationships/image" Target="../media/image422.png"/><Relationship Id="rId7" Type="http://schemas.openxmlformats.org/officeDocument/2006/relationships/image" Target="../media/image423.png"/><Relationship Id="rId8" Type="http://schemas.openxmlformats.org/officeDocument/2006/relationships/image" Target="../media/image424.png"/><Relationship Id="rId9" Type="http://schemas.openxmlformats.org/officeDocument/2006/relationships/image" Target="../media/image425.png"/><Relationship Id="rId10" Type="http://schemas.openxmlformats.org/officeDocument/2006/relationships/image" Target="../media/image426.png"/><Relationship Id="rId11" Type="http://schemas.openxmlformats.org/officeDocument/2006/relationships/image" Target="../media/image427.png"/><Relationship Id="rId12" Type="http://schemas.openxmlformats.org/officeDocument/2006/relationships/image" Target="../media/image428.png"/><Relationship Id="rId13" Type="http://schemas.openxmlformats.org/officeDocument/2006/relationships/image" Target="../media/image429.png"/><Relationship Id="rId14" Type="http://schemas.openxmlformats.org/officeDocument/2006/relationships/image" Target="../media/image430.png"/><Relationship Id="rId15" Type="http://schemas.openxmlformats.org/officeDocument/2006/relationships/image" Target="../media/image431.png"/><Relationship Id="rId16" Type="http://schemas.openxmlformats.org/officeDocument/2006/relationships/image" Target="../media/image432.png"/><Relationship Id="rId17" Type="http://schemas.openxmlformats.org/officeDocument/2006/relationships/image" Target="../media/image433.png"/><Relationship Id="rId18" Type="http://schemas.openxmlformats.org/officeDocument/2006/relationships/image" Target="../media/image434.png"/><Relationship Id="rId19" Type="http://schemas.openxmlformats.org/officeDocument/2006/relationships/image" Target="../media/image435.png"/><Relationship Id="rId20" Type="http://schemas.openxmlformats.org/officeDocument/2006/relationships/image" Target="../media/image436.png"/><Relationship Id="rId21" Type="http://schemas.openxmlformats.org/officeDocument/2006/relationships/image" Target="../media/image437.png"/><Relationship Id="rId22" Type="http://schemas.openxmlformats.org/officeDocument/2006/relationships/image" Target="../media/image438.png"/><Relationship Id="rId23" Type="http://schemas.openxmlformats.org/officeDocument/2006/relationships/image" Target="../media/image439.png"/><Relationship Id="rId24" Type="http://schemas.openxmlformats.org/officeDocument/2006/relationships/image" Target="../media/image16.png"/><Relationship Id="rId25" Type="http://schemas.openxmlformats.org/officeDocument/2006/relationships/image" Target="../media/image440.png"/><Relationship Id="rId26" Type="http://schemas.openxmlformats.org/officeDocument/2006/relationships/image" Target="../media/image441.png"/><Relationship Id="rId27" Type="http://schemas.openxmlformats.org/officeDocument/2006/relationships/image" Target="../media/image442.png"/><Relationship Id="rId28" Type="http://schemas.openxmlformats.org/officeDocument/2006/relationships/image" Target="../media/image443.png"/><Relationship Id="rId29" Type="http://schemas.openxmlformats.org/officeDocument/2006/relationships/image" Target="../media/image444.png"/><Relationship Id="rId30" Type="http://schemas.openxmlformats.org/officeDocument/2006/relationships/image" Target="../media/image445.png"/><Relationship Id="rId31" Type="http://schemas.openxmlformats.org/officeDocument/2006/relationships/image" Target="../media/image446.png"/><Relationship Id="rId32" Type="http://schemas.openxmlformats.org/officeDocument/2006/relationships/image" Target="../media/image447.png"/><Relationship Id="rId33" Type="http://schemas.openxmlformats.org/officeDocument/2006/relationships/image" Target="../media/image448.png"/><Relationship Id="rId34" Type="http://schemas.openxmlformats.org/officeDocument/2006/relationships/image" Target="../media/image449.png"/><Relationship Id="rId35" Type="http://schemas.openxmlformats.org/officeDocument/2006/relationships/image" Target="../media/image450.png"/><Relationship Id="rId36" Type="http://schemas.openxmlformats.org/officeDocument/2006/relationships/image" Target="../media/image451.png"/><Relationship Id="rId37" Type="http://schemas.openxmlformats.org/officeDocument/2006/relationships/image" Target="../media/image452.png"/><Relationship Id="rId38" Type="http://schemas.openxmlformats.org/officeDocument/2006/relationships/image" Target="../media/image453.png"/><Relationship Id="rId39" Type="http://schemas.openxmlformats.org/officeDocument/2006/relationships/image" Target="../media/image454.png"/><Relationship Id="rId40" Type="http://schemas.openxmlformats.org/officeDocument/2006/relationships/image" Target="../media/image455.png"/><Relationship Id="rId41" Type="http://schemas.openxmlformats.org/officeDocument/2006/relationships/image" Target="../media/image456.png"/><Relationship Id="rId42" Type="http://schemas.openxmlformats.org/officeDocument/2006/relationships/image" Target="../media/image457.png"/><Relationship Id="rId43" Type="http://schemas.openxmlformats.org/officeDocument/2006/relationships/image" Target="../media/image458.png"/><Relationship Id="rId44" Type="http://schemas.openxmlformats.org/officeDocument/2006/relationships/image" Target="../media/image459.png"/><Relationship Id="rId45" Type="http://schemas.openxmlformats.org/officeDocument/2006/relationships/image" Target="../media/image460.png"/><Relationship Id="rId46" Type="http://schemas.openxmlformats.org/officeDocument/2006/relationships/image" Target="../media/image461.png"/><Relationship Id="rId47" Type="http://schemas.openxmlformats.org/officeDocument/2006/relationships/image" Target="../media/image462.png"/><Relationship Id="rId48" Type="http://schemas.openxmlformats.org/officeDocument/2006/relationships/image" Target="../media/image463.png"/><Relationship Id="rId49" Type="http://schemas.openxmlformats.org/officeDocument/2006/relationships/image" Target="../media/image464.png"/><Relationship Id="rId50" Type="http://schemas.openxmlformats.org/officeDocument/2006/relationships/image" Target="../media/image465.png"/><Relationship Id="rId51" Type="http://schemas.openxmlformats.org/officeDocument/2006/relationships/image" Target="../media/image466.png"/><Relationship Id="rId52" Type="http://schemas.openxmlformats.org/officeDocument/2006/relationships/image" Target="../media/image467.png"/><Relationship Id="rId53" Type="http://schemas.openxmlformats.org/officeDocument/2006/relationships/image" Target="../media/image468.png"/><Relationship Id="rId54" Type="http://schemas.openxmlformats.org/officeDocument/2006/relationships/image" Target="../media/image469.png"/><Relationship Id="rId55" Type="http://schemas.openxmlformats.org/officeDocument/2006/relationships/image" Target="../media/image470.png"/><Relationship Id="rId56" Type="http://schemas.openxmlformats.org/officeDocument/2006/relationships/image" Target="../media/image471.png"/><Relationship Id="rId57" Type="http://schemas.openxmlformats.org/officeDocument/2006/relationships/image" Target="../media/image472.png"/><Relationship Id="rId58" Type="http://schemas.openxmlformats.org/officeDocument/2006/relationships/image" Target="../media/image473.png"/><Relationship Id="rId59" Type="http://schemas.openxmlformats.org/officeDocument/2006/relationships/image" Target="../media/image474.png"/><Relationship Id="rId60" Type="http://schemas.openxmlformats.org/officeDocument/2006/relationships/image" Target="../media/image475.png"/><Relationship Id="rId61" Type="http://schemas.openxmlformats.org/officeDocument/2006/relationships/image" Target="../media/image476.png"/><Relationship Id="rId62" Type="http://schemas.openxmlformats.org/officeDocument/2006/relationships/image" Target="../media/image477.png"/><Relationship Id="rId63" Type="http://schemas.openxmlformats.org/officeDocument/2006/relationships/image" Target="../media/image478.png"/><Relationship Id="rId64" Type="http://schemas.openxmlformats.org/officeDocument/2006/relationships/image" Target="../media/image479.png"/><Relationship Id="rId65" Type="http://schemas.openxmlformats.org/officeDocument/2006/relationships/image" Target="../media/image480.png"/><Relationship Id="rId66" Type="http://schemas.openxmlformats.org/officeDocument/2006/relationships/image" Target="../media/image481.png"/><Relationship Id="rId67" Type="http://schemas.openxmlformats.org/officeDocument/2006/relationships/image" Target="../media/image482.png"/><Relationship Id="rId68" Type="http://schemas.openxmlformats.org/officeDocument/2006/relationships/image" Target="../media/image483.png"/><Relationship Id="rId69" Type="http://schemas.openxmlformats.org/officeDocument/2006/relationships/image" Target="../media/image484.png"/><Relationship Id="rId70" Type="http://schemas.openxmlformats.org/officeDocument/2006/relationships/image" Target="../media/image485.png"/><Relationship Id="rId71" Type="http://schemas.openxmlformats.org/officeDocument/2006/relationships/image" Target="../media/image486.png"/><Relationship Id="rId72" Type="http://schemas.openxmlformats.org/officeDocument/2006/relationships/image" Target="../media/image487.png"/><Relationship Id="rId73" Type="http://schemas.openxmlformats.org/officeDocument/2006/relationships/image" Target="../media/image488.png"/><Relationship Id="rId74" Type="http://schemas.openxmlformats.org/officeDocument/2006/relationships/image" Target="../media/image489.png"/><Relationship Id="rId75" Type="http://schemas.openxmlformats.org/officeDocument/2006/relationships/image" Target="../media/image490.png"/><Relationship Id="rId76" Type="http://schemas.openxmlformats.org/officeDocument/2006/relationships/image" Target="../media/image49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2.png"/><Relationship Id="rId3" Type="http://schemas.openxmlformats.org/officeDocument/2006/relationships/image" Target="../media/image493.png"/><Relationship Id="rId4" Type="http://schemas.openxmlformats.org/officeDocument/2006/relationships/image" Target="../media/image494.png"/><Relationship Id="rId5" Type="http://schemas.openxmlformats.org/officeDocument/2006/relationships/image" Target="../media/image495.png"/><Relationship Id="rId6" Type="http://schemas.openxmlformats.org/officeDocument/2006/relationships/image" Target="../media/image496.png"/><Relationship Id="rId7" Type="http://schemas.openxmlformats.org/officeDocument/2006/relationships/image" Target="../media/image497.png"/><Relationship Id="rId8" Type="http://schemas.openxmlformats.org/officeDocument/2006/relationships/image" Target="../media/image498.png"/><Relationship Id="rId9" Type="http://schemas.openxmlformats.org/officeDocument/2006/relationships/image" Target="../media/image499.png"/><Relationship Id="rId10" Type="http://schemas.openxmlformats.org/officeDocument/2006/relationships/image" Target="../media/image500.png"/><Relationship Id="rId11" Type="http://schemas.openxmlformats.org/officeDocument/2006/relationships/image" Target="../media/image501.png"/><Relationship Id="rId12" Type="http://schemas.openxmlformats.org/officeDocument/2006/relationships/image" Target="../media/image502.png"/><Relationship Id="rId13" Type="http://schemas.openxmlformats.org/officeDocument/2006/relationships/image" Target="../media/image503.png"/><Relationship Id="rId14" Type="http://schemas.openxmlformats.org/officeDocument/2006/relationships/image" Target="../media/image504.png"/><Relationship Id="rId15" Type="http://schemas.openxmlformats.org/officeDocument/2006/relationships/image" Target="../media/image505.png"/><Relationship Id="rId16" Type="http://schemas.openxmlformats.org/officeDocument/2006/relationships/image" Target="../media/image506.png"/><Relationship Id="rId17" Type="http://schemas.openxmlformats.org/officeDocument/2006/relationships/image" Target="../media/image507.png"/><Relationship Id="rId18" Type="http://schemas.openxmlformats.org/officeDocument/2006/relationships/image" Target="../media/image508.png"/><Relationship Id="rId19" Type="http://schemas.openxmlformats.org/officeDocument/2006/relationships/image" Target="../media/image16.png"/><Relationship Id="rId20" Type="http://schemas.openxmlformats.org/officeDocument/2006/relationships/image" Target="../media/image509.png"/><Relationship Id="rId21" Type="http://schemas.openxmlformats.org/officeDocument/2006/relationships/image" Target="../media/image510.png"/><Relationship Id="rId22" Type="http://schemas.openxmlformats.org/officeDocument/2006/relationships/image" Target="../media/image511.png"/><Relationship Id="rId23" Type="http://schemas.openxmlformats.org/officeDocument/2006/relationships/image" Target="../media/image512.png"/><Relationship Id="rId24" Type="http://schemas.openxmlformats.org/officeDocument/2006/relationships/image" Target="../media/image513.png"/><Relationship Id="rId25" Type="http://schemas.openxmlformats.org/officeDocument/2006/relationships/image" Target="../media/image514.png"/><Relationship Id="rId26" Type="http://schemas.openxmlformats.org/officeDocument/2006/relationships/image" Target="../media/image515.png"/><Relationship Id="rId27" Type="http://schemas.openxmlformats.org/officeDocument/2006/relationships/image" Target="../media/image516.png"/><Relationship Id="rId28" Type="http://schemas.openxmlformats.org/officeDocument/2006/relationships/image" Target="../media/image517.png"/><Relationship Id="rId29" Type="http://schemas.openxmlformats.org/officeDocument/2006/relationships/image" Target="../media/image518.png"/><Relationship Id="rId30" Type="http://schemas.openxmlformats.org/officeDocument/2006/relationships/image" Target="../media/image5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image" Target="../media/image48.png"/><Relationship Id="rId41" Type="http://schemas.openxmlformats.org/officeDocument/2006/relationships/image" Target="../media/image49.png"/><Relationship Id="rId42" Type="http://schemas.openxmlformats.org/officeDocument/2006/relationships/image" Target="../media/image50.png"/><Relationship Id="rId43" Type="http://schemas.openxmlformats.org/officeDocument/2006/relationships/image" Target="../media/image51.png"/><Relationship Id="rId44" Type="http://schemas.openxmlformats.org/officeDocument/2006/relationships/image" Target="../media/image52.png"/><Relationship Id="rId45" Type="http://schemas.openxmlformats.org/officeDocument/2006/relationships/image" Target="../media/image53.png"/><Relationship Id="rId46" Type="http://schemas.openxmlformats.org/officeDocument/2006/relationships/image" Target="../media/image54.png"/><Relationship Id="rId47" Type="http://schemas.openxmlformats.org/officeDocument/2006/relationships/image" Target="../media/image55.png"/><Relationship Id="rId48" Type="http://schemas.openxmlformats.org/officeDocument/2006/relationships/image" Target="../media/image56.png"/><Relationship Id="rId49" Type="http://schemas.openxmlformats.org/officeDocument/2006/relationships/image" Target="../media/image57.png"/><Relationship Id="rId50" Type="http://schemas.openxmlformats.org/officeDocument/2006/relationships/image" Target="../media/image58.png"/><Relationship Id="rId51" Type="http://schemas.openxmlformats.org/officeDocument/2006/relationships/image" Target="../media/image59.png"/><Relationship Id="rId52" Type="http://schemas.openxmlformats.org/officeDocument/2006/relationships/image" Target="../media/image60.png"/><Relationship Id="rId53" Type="http://schemas.openxmlformats.org/officeDocument/2006/relationships/image" Target="../media/image61.png"/><Relationship Id="rId54" Type="http://schemas.openxmlformats.org/officeDocument/2006/relationships/image" Target="../media/image62.png"/><Relationship Id="rId55" Type="http://schemas.openxmlformats.org/officeDocument/2006/relationships/image" Target="../media/image63.png"/><Relationship Id="rId56" Type="http://schemas.openxmlformats.org/officeDocument/2006/relationships/image" Target="../media/image64.png"/><Relationship Id="rId57" Type="http://schemas.openxmlformats.org/officeDocument/2006/relationships/image" Target="../media/image65.png"/><Relationship Id="rId58" Type="http://schemas.openxmlformats.org/officeDocument/2006/relationships/image" Target="../media/image66.png"/><Relationship Id="rId59" Type="http://schemas.openxmlformats.org/officeDocument/2006/relationships/image" Target="../media/image67.png"/><Relationship Id="rId60" Type="http://schemas.openxmlformats.org/officeDocument/2006/relationships/image" Target="../media/image68.png"/><Relationship Id="rId61" Type="http://schemas.openxmlformats.org/officeDocument/2006/relationships/image" Target="../media/image69.png"/><Relationship Id="rId62" Type="http://schemas.openxmlformats.org/officeDocument/2006/relationships/image" Target="../media/image70.png"/><Relationship Id="rId63" Type="http://schemas.openxmlformats.org/officeDocument/2006/relationships/image" Target="../media/image71.png"/><Relationship Id="rId64" Type="http://schemas.openxmlformats.org/officeDocument/2006/relationships/image" Target="../media/image72.png"/><Relationship Id="rId65" Type="http://schemas.openxmlformats.org/officeDocument/2006/relationships/image" Target="../media/image73.png"/><Relationship Id="rId66" Type="http://schemas.openxmlformats.org/officeDocument/2006/relationships/image" Target="../media/image74.png"/><Relationship Id="rId67" Type="http://schemas.openxmlformats.org/officeDocument/2006/relationships/image" Target="../media/image75.png"/><Relationship Id="rId68" Type="http://schemas.openxmlformats.org/officeDocument/2006/relationships/image" Target="../media/image76.png"/><Relationship Id="rId69" Type="http://schemas.openxmlformats.org/officeDocument/2006/relationships/image" Target="../media/image77.png"/><Relationship Id="rId70" Type="http://schemas.openxmlformats.org/officeDocument/2006/relationships/image" Target="../media/image78.png"/><Relationship Id="rId71" Type="http://schemas.openxmlformats.org/officeDocument/2006/relationships/image" Target="../media/image79.png"/><Relationship Id="rId72" Type="http://schemas.openxmlformats.org/officeDocument/2006/relationships/image" Target="../media/image80.png"/><Relationship Id="rId73" Type="http://schemas.openxmlformats.org/officeDocument/2006/relationships/image" Target="../media/image81.png"/><Relationship Id="rId74" Type="http://schemas.openxmlformats.org/officeDocument/2006/relationships/image" Target="../media/image82.png"/><Relationship Id="rId75" Type="http://schemas.openxmlformats.org/officeDocument/2006/relationships/image" Target="../media/image83.png"/><Relationship Id="rId76" Type="http://schemas.openxmlformats.org/officeDocument/2006/relationships/image" Target="../media/image84.png"/><Relationship Id="rId77" Type="http://schemas.openxmlformats.org/officeDocument/2006/relationships/image" Target="../media/image85.png"/><Relationship Id="rId78" Type="http://schemas.openxmlformats.org/officeDocument/2006/relationships/image" Target="../media/image86.png"/><Relationship Id="rId79" Type="http://schemas.openxmlformats.org/officeDocument/2006/relationships/image" Target="../media/image87.png"/><Relationship Id="rId80" Type="http://schemas.openxmlformats.org/officeDocument/2006/relationships/image" Target="../media/image88.png"/><Relationship Id="rId81" Type="http://schemas.openxmlformats.org/officeDocument/2006/relationships/image" Target="../media/image89.png"/><Relationship Id="rId82" Type="http://schemas.openxmlformats.org/officeDocument/2006/relationships/image" Target="../media/image90.png"/><Relationship Id="rId83" Type="http://schemas.openxmlformats.org/officeDocument/2006/relationships/image" Target="../media/image91.png"/><Relationship Id="rId84" Type="http://schemas.openxmlformats.org/officeDocument/2006/relationships/image" Target="../media/image92.png"/><Relationship Id="rId85" Type="http://schemas.openxmlformats.org/officeDocument/2006/relationships/image" Target="../media/image93.png"/><Relationship Id="rId86" Type="http://schemas.openxmlformats.org/officeDocument/2006/relationships/image" Target="../media/image94.png"/><Relationship Id="rId87" Type="http://schemas.openxmlformats.org/officeDocument/2006/relationships/image" Target="../media/image95.png"/><Relationship Id="rId88" Type="http://schemas.openxmlformats.org/officeDocument/2006/relationships/image" Target="../media/image96.png"/><Relationship Id="rId89" Type="http://schemas.openxmlformats.org/officeDocument/2006/relationships/image" Target="../media/image97.png"/><Relationship Id="rId90" Type="http://schemas.openxmlformats.org/officeDocument/2006/relationships/image" Target="../media/image98.png"/><Relationship Id="rId91" Type="http://schemas.openxmlformats.org/officeDocument/2006/relationships/image" Target="../media/image99.png"/><Relationship Id="rId92" Type="http://schemas.openxmlformats.org/officeDocument/2006/relationships/image" Target="../media/image100.png"/><Relationship Id="rId93" Type="http://schemas.openxmlformats.org/officeDocument/2006/relationships/image" Target="../media/image101.png"/><Relationship Id="rId94" Type="http://schemas.openxmlformats.org/officeDocument/2006/relationships/image" Target="../media/image102.png"/><Relationship Id="rId95" Type="http://schemas.openxmlformats.org/officeDocument/2006/relationships/image" Target="../media/image10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6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Relationship Id="rId15" Type="http://schemas.openxmlformats.org/officeDocument/2006/relationships/image" Target="../media/image116.png"/><Relationship Id="rId16" Type="http://schemas.openxmlformats.org/officeDocument/2006/relationships/image" Target="../media/image117.png"/><Relationship Id="rId17" Type="http://schemas.openxmlformats.org/officeDocument/2006/relationships/image" Target="../media/image118.png"/><Relationship Id="rId18" Type="http://schemas.openxmlformats.org/officeDocument/2006/relationships/image" Target="../media/image119.png"/><Relationship Id="rId19" Type="http://schemas.openxmlformats.org/officeDocument/2006/relationships/image" Target="../media/image120.png"/><Relationship Id="rId20" Type="http://schemas.openxmlformats.org/officeDocument/2006/relationships/image" Target="../media/image121.png"/><Relationship Id="rId21" Type="http://schemas.openxmlformats.org/officeDocument/2006/relationships/image" Target="../media/image122.png"/><Relationship Id="rId22" Type="http://schemas.openxmlformats.org/officeDocument/2006/relationships/image" Target="../media/image123.png"/><Relationship Id="rId23" Type="http://schemas.openxmlformats.org/officeDocument/2006/relationships/image" Target="../media/image124.png"/><Relationship Id="rId24" Type="http://schemas.openxmlformats.org/officeDocument/2006/relationships/image" Target="../media/image125.png"/><Relationship Id="rId25" Type="http://schemas.openxmlformats.org/officeDocument/2006/relationships/image" Target="../media/image126.png"/><Relationship Id="rId26" Type="http://schemas.openxmlformats.org/officeDocument/2006/relationships/image" Target="../media/image127.png"/><Relationship Id="rId27" Type="http://schemas.openxmlformats.org/officeDocument/2006/relationships/image" Target="../media/image128.png"/><Relationship Id="rId28" Type="http://schemas.openxmlformats.org/officeDocument/2006/relationships/image" Target="../media/image129.png"/><Relationship Id="rId29" Type="http://schemas.openxmlformats.org/officeDocument/2006/relationships/image" Target="../media/image130.png"/><Relationship Id="rId30" Type="http://schemas.openxmlformats.org/officeDocument/2006/relationships/image" Target="../media/image131.png"/><Relationship Id="rId31" Type="http://schemas.openxmlformats.org/officeDocument/2006/relationships/image" Target="../media/image132.png"/><Relationship Id="rId32" Type="http://schemas.openxmlformats.org/officeDocument/2006/relationships/image" Target="../media/image133.png"/><Relationship Id="rId33" Type="http://schemas.openxmlformats.org/officeDocument/2006/relationships/image" Target="../media/image134.png"/><Relationship Id="rId34" Type="http://schemas.openxmlformats.org/officeDocument/2006/relationships/image" Target="../media/image135.png"/><Relationship Id="rId35" Type="http://schemas.openxmlformats.org/officeDocument/2006/relationships/image" Target="../media/image136.png"/><Relationship Id="rId36" Type="http://schemas.openxmlformats.org/officeDocument/2006/relationships/image" Target="../media/image137.png"/><Relationship Id="rId37" Type="http://schemas.openxmlformats.org/officeDocument/2006/relationships/image" Target="../media/image138.png"/><Relationship Id="rId38" Type="http://schemas.openxmlformats.org/officeDocument/2006/relationships/image" Target="../media/image139.png"/><Relationship Id="rId39" Type="http://schemas.openxmlformats.org/officeDocument/2006/relationships/image" Target="../media/image140.png"/><Relationship Id="rId40" Type="http://schemas.openxmlformats.org/officeDocument/2006/relationships/image" Target="../media/image141.png"/><Relationship Id="rId41" Type="http://schemas.openxmlformats.org/officeDocument/2006/relationships/image" Target="../media/image142.png"/><Relationship Id="rId42" Type="http://schemas.openxmlformats.org/officeDocument/2006/relationships/image" Target="../media/image143.png"/><Relationship Id="rId43" Type="http://schemas.openxmlformats.org/officeDocument/2006/relationships/image" Target="../media/image144.png"/><Relationship Id="rId44" Type="http://schemas.openxmlformats.org/officeDocument/2006/relationships/image" Target="../media/image145.png"/><Relationship Id="rId45" Type="http://schemas.openxmlformats.org/officeDocument/2006/relationships/image" Target="../media/image146.png"/><Relationship Id="rId46" Type="http://schemas.openxmlformats.org/officeDocument/2006/relationships/image" Target="../media/image147.png"/><Relationship Id="rId47" Type="http://schemas.openxmlformats.org/officeDocument/2006/relationships/image" Target="../media/image148.png"/><Relationship Id="rId48" Type="http://schemas.openxmlformats.org/officeDocument/2006/relationships/image" Target="../media/image149.png"/><Relationship Id="rId49" Type="http://schemas.openxmlformats.org/officeDocument/2006/relationships/image" Target="../media/image150.png"/><Relationship Id="rId50" Type="http://schemas.openxmlformats.org/officeDocument/2006/relationships/image" Target="../media/image151.png"/><Relationship Id="rId51" Type="http://schemas.openxmlformats.org/officeDocument/2006/relationships/image" Target="../media/image152.png"/><Relationship Id="rId52" Type="http://schemas.openxmlformats.org/officeDocument/2006/relationships/image" Target="../media/image153.png"/><Relationship Id="rId53" Type="http://schemas.openxmlformats.org/officeDocument/2006/relationships/image" Target="../media/image154.png"/><Relationship Id="rId54" Type="http://schemas.openxmlformats.org/officeDocument/2006/relationships/image" Target="../media/image155.png"/><Relationship Id="rId55" Type="http://schemas.openxmlformats.org/officeDocument/2006/relationships/image" Target="../media/image156.png"/><Relationship Id="rId56" Type="http://schemas.openxmlformats.org/officeDocument/2006/relationships/image" Target="../media/image157.png"/><Relationship Id="rId57" Type="http://schemas.openxmlformats.org/officeDocument/2006/relationships/image" Target="../media/image158.png"/><Relationship Id="rId58" Type="http://schemas.openxmlformats.org/officeDocument/2006/relationships/image" Target="../media/image159.png"/><Relationship Id="rId59" Type="http://schemas.openxmlformats.org/officeDocument/2006/relationships/image" Target="../media/image160.png"/><Relationship Id="rId60" Type="http://schemas.openxmlformats.org/officeDocument/2006/relationships/image" Target="../media/image161.png"/><Relationship Id="rId61" Type="http://schemas.openxmlformats.org/officeDocument/2006/relationships/image" Target="../media/image162.png"/><Relationship Id="rId62" Type="http://schemas.openxmlformats.org/officeDocument/2006/relationships/image" Target="../media/image163.png"/><Relationship Id="rId63" Type="http://schemas.openxmlformats.org/officeDocument/2006/relationships/image" Target="../media/image164.png"/><Relationship Id="rId64" Type="http://schemas.openxmlformats.org/officeDocument/2006/relationships/image" Target="../media/image165.png"/><Relationship Id="rId65" Type="http://schemas.openxmlformats.org/officeDocument/2006/relationships/image" Target="../media/image166.png"/><Relationship Id="rId66" Type="http://schemas.openxmlformats.org/officeDocument/2006/relationships/image" Target="../media/image167.png"/><Relationship Id="rId67" Type="http://schemas.openxmlformats.org/officeDocument/2006/relationships/image" Target="../media/image168.png"/><Relationship Id="rId68" Type="http://schemas.openxmlformats.org/officeDocument/2006/relationships/image" Target="../media/image169.png"/><Relationship Id="rId69" Type="http://schemas.openxmlformats.org/officeDocument/2006/relationships/image" Target="../media/image170.png"/><Relationship Id="rId70" Type="http://schemas.openxmlformats.org/officeDocument/2006/relationships/image" Target="../media/image171.png"/><Relationship Id="rId71" Type="http://schemas.openxmlformats.org/officeDocument/2006/relationships/image" Target="../media/image172.png"/><Relationship Id="rId72" Type="http://schemas.openxmlformats.org/officeDocument/2006/relationships/image" Target="../media/image173.png"/><Relationship Id="rId73" Type="http://schemas.openxmlformats.org/officeDocument/2006/relationships/image" Target="../media/image174.png"/><Relationship Id="rId74" Type="http://schemas.openxmlformats.org/officeDocument/2006/relationships/image" Target="../media/image175.png"/><Relationship Id="rId75" Type="http://schemas.openxmlformats.org/officeDocument/2006/relationships/image" Target="../media/image176.png"/><Relationship Id="rId76" Type="http://schemas.openxmlformats.org/officeDocument/2006/relationships/image" Target="../media/image177.png"/><Relationship Id="rId77" Type="http://schemas.openxmlformats.org/officeDocument/2006/relationships/image" Target="../media/image178.png"/><Relationship Id="rId78" Type="http://schemas.openxmlformats.org/officeDocument/2006/relationships/image" Target="../media/image179.png"/><Relationship Id="rId79" Type="http://schemas.openxmlformats.org/officeDocument/2006/relationships/image" Target="../media/image180.png"/><Relationship Id="rId80" Type="http://schemas.openxmlformats.org/officeDocument/2006/relationships/image" Target="../media/image181.png"/><Relationship Id="rId81" Type="http://schemas.openxmlformats.org/officeDocument/2006/relationships/image" Target="../media/image182.png"/><Relationship Id="rId82" Type="http://schemas.openxmlformats.org/officeDocument/2006/relationships/image" Target="../media/image183.png"/><Relationship Id="rId83" Type="http://schemas.openxmlformats.org/officeDocument/2006/relationships/image" Target="../media/image184.png"/><Relationship Id="rId84" Type="http://schemas.openxmlformats.org/officeDocument/2006/relationships/image" Target="../media/image185.png"/><Relationship Id="rId85" Type="http://schemas.openxmlformats.org/officeDocument/2006/relationships/image" Target="../media/image186.png"/><Relationship Id="rId86" Type="http://schemas.openxmlformats.org/officeDocument/2006/relationships/image" Target="../media/image187.png"/><Relationship Id="rId87" Type="http://schemas.openxmlformats.org/officeDocument/2006/relationships/image" Target="../media/image188.png"/><Relationship Id="rId88" Type="http://schemas.openxmlformats.org/officeDocument/2006/relationships/image" Target="../media/image189.png"/><Relationship Id="rId89" Type="http://schemas.openxmlformats.org/officeDocument/2006/relationships/image" Target="../media/image190.png"/><Relationship Id="rId90" Type="http://schemas.openxmlformats.org/officeDocument/2006/relationships/image" Target="../media/image191.png"/><Relationship Id="rId91" Type="http://schemas.openxmlformats.org/officeDocument/2006/relationships/image" Target="../media/image192.png"/><Relationship Id="rId92" Type="http://schemas.openxmlformats.org/officeDocument/2006/relationships/image" Target="../media/image193.png"/><Relationship Id="rId93" Type="http://schemas.openxmlformats.org/officeDocument/2006/relationships/image" Target="../media/image194.png"/><Relationship Id="rId94" Type="http://schemas.openxmlformats.org/officeDocument/2006/relationships/image" Target="../media/image195.png"/><Relationship Id="rId95" Type="http://schemas.openxmlformats.org/officeDocument/2006/relationships/image" Target="../media/image196.png"/><Relationship Id="rId96" Type="http://schemas.openxmlformats.org/officeDocument/2006/relationships/image" Target="../media/image197.png"/><Relationship Id="rId97" Type="http://schemas.openxmlformats.org/officeDocument/2006/relationships/image" Target="../media/image198.png"/><Relationship Id="rId98" Type="http://schemas.openxmlformats.org/officeDocument/2006/relationships/image" Target="../media/image199.png"/><Relationship Id="rId99" Type="http://schemas.openxmlformats.org/officeDocument/2006/relationships/image" Target="../media/image200.png"/><Relationship Id="rId100" Type="http://schemas.openxmlformats.org/officeDocument/2006/relationships/image" Target="../media/image201.png"/><Relationship Id="rId101" Type="http://schemas.openxmlformats.org/officeDocument/2006/relationships/image" Target="../media/image202.png"/><Relationship Id="rId102" Type="http://schemas.openxmlformats.org/officeDocument/2006/relationships/image" Target="../media/image203.png"/><Relationship Id="rId103" Type="http://schemas.openxmlformats.org/officeDocument/2006/relationships/image" Target="../media/image204.png"/><Relationship Id="rId104" Type="http://schemas.openxmlformats.org/officeDocument/2006/relationships/image" Target="../media/image205.png"/><Relationship Id="rId105" Type="http://schemas.openxmlformats.org/officeDocument/2006/relationships/image" Target="../media/image206.png"/><Relationship Id="rId106" Type="http://schemas.openxmlformats.org/officeDocument/2006/relationships/image" Target="../media/image207.png"/><Relationship Id="rId107" Type="http://schemas.openxmlformats.org/officeDocument/2006/relationships/image" Target="../media/image208.png"/><Relationship Id="rId108" Type="http://schemas.openxmlformats.org/officeDocument/2006/relationships/image" Target="../media/image209.png"/><Relationship Id="rId109" Type="http://schemas.openxmlformats.org/officeDocument/2006/relationships/image" Target="../media/image210.png"/><Relationship Id="rId110" Type="http://schemas.openxmlformats.org/officeDocument/2006/relationships/image" Target="../media/image211.png"/><Relationship Id="rId111" Type="http://schemas.openxmlformats.org/officeDocument/2006/relationships/image" Target="../media/image212.png"/><Relationship Id="rId112" Type="http://schemas.openxmlformats.org/officeDocument/2006/relationships/image" Target="../media/image213.png"/><Relationship Id="rId113" Type="http://schemas.openxmlformats.org/officeDocument/2006/relationships/image" Target="../media/image214.png"/><Relationship Id="rId114" Type="http://schemas.openxmlformats.org/officeDocument/2006/relationships/image" Target="../media/image215.png"/><Relationship Id="rId115" Type="http://schemas.openxmlformats.org/officeDocument/2006/relationships/image" Target="../media/image216.png"/><Relationship Id="rId116" Type="http://schemas.openxmlformats.org/officeDocument/2006/relationships/image" Target="../media/image217.png"/><Relationship Id="rId117" Type="http://schemas.openxmlformats.org/officeDocument/2006/relationships/image" Target="../media/image218.png"/><Relationship Id="rId118" Type="http://schemas.openxmlformats.org/officeDocument/2006/relationships/image" Target="../media/image219.png"/><Relationship Id="rId119" Type="http://schemas.openxmlformats.org/officeDocument/2006/relationships/image" Target="../media/image220.png"/><Relationship Id="rId120" Type="http://schemas.openxmlformats.org/officeDocument/2006/relationships/image" Target="../media/image221.png"/><Relationship Id="rId121" Type="http://schemas.openxmlformats.org/officeDocument/2006/relationships/image" Target="../media/image222.png"/><Relationship Id="rId122" Type="http://schemas.openxmlformats.org/officeDocument/2006/relationships/image" Target="../media/image223.png"/><Relationship Id="rId123" Type="http://schemas.openxmlformats.org/officeDocument/2006/relationships/image" Target="../media/image224.png"/><Relationship Id="rId124" Type="http://schemas.openxmlformats.org/officeDocument/2006/relationships/image" Target="../media/image225.png"/><Relationship Id="rId125" Type="http://schemas.openxmlformats.org/officeDocument/2006/relationships/image" Target="../media/image226.png"/><Relationship Id="rId126" Type="http://schemas.openxmlformats.org/officeDocument/2006/relationships/image" Target="../media/image227.png"/><Relationship Id="rId127" Type="http://schemas.openxmlformats.org/officeDocument/2006/relationships/image" Target="../media/image228.png"/><Relationship Id="rId128" Type="http://schemas.openxmlformats.org/officeDocument/2006/relationships/image" Target="../media/image229.png"/><Relationship Id="rId129" Type="http://schemas.openxmlformats.org/officeDocument/2006/relationships/image" Target="../media/image230.png"/><Relationship Id="rId130" Type="http://schemas.openxmlformats.org/officeDocument/2006/relationships/image" Target="../media/image231.png"/><Relationship Id="rId131" Type="http://schemas.openxmlformats.org/officeDocument/2006/relationships/image" Target="../media/image232.png"/><Relationship Id="rId132" Type="http://schemas.openxmlformats.org/officeDocument/2006/relationships/image" Target="../media/image233.png"/><Relationship Id="rId133" Type="http://schemas.openxmlformats.org/officeDocument/2006/relationships/image" Target="../media/image234.png"/><Relationship Id="rId134" Type="http://schemas.openxmlformats.org/officeDocument/2006/relationships/image" Target="../media/image235.png"/><Relationship Id="rId135" Type="http://schemas.openxmlformats.org/officeDocument/2006/relationships/image" Target="../media/image236.png"/><Relationship Id="rId136" Type="http://schemas.openxmlformats.org/officeDocument/2006/relationships/image" Target="../media/image237.png"/><Relationship Id="rId137" Type="http://schemas.openxmlformats.org/officeDocument/2006/relationships/image" Target="../media/image238.png"/><Relationship Id="rId138" Type="http://schemas.openxmlformats.org/officeDocument/2006/relationships/image" Target="../media/image239.png"/><Relationship Id="rId139" Type="http://schemas.openxmlformats.org/officeDocument/2006/relationships/image" Target="../media/image240.png"/><Relationship Id="rId140" Type="http://schemas.openxmlformats.org/officeDocument/2006/relationships/image" Target="../media/image241.png"/><Relationship Id="rId141" Type="http://schemas.openxmlformats.org/officeDocument/2006/relationships/image" Target="../media/image242.png"/><Relationship Id="rId142" Type="http://schemas.openxmlformats.org/officeDocument/2006/relationships/image" Target="../media/image243.png"/><Relationship Id="rId143" Type="http://schemas.openxmlformats.org/officeDocument/2006/relationships/image" Target="../media/image244.png"/><Relationship Id="rId144" Type="http://schemas.openxmlformats.org/officeDocument/2006/relationships/image" Target="../media/image245.png"/><Relationship Id="rId145" Type="http://schemas.openxmlformats.org/officeDocument/2006/relationships/image" Target="../media/image246.png"/><Relationship Id="rId146" Type="http://schemas.openxmlformats.org/officeDocument/2006/relationships/image" Target="../media/image247.png"/><Relationship Id="rId147" Type="http://schemas.openxmlformats.org/officeDocument/2006/relationships/image" Target="../media/image248.png"/><Relationship Id="rId148" Type="http://schemas.openxmlformats.org/officeDocument/2006/relationships/image" Target="../media/image249.png"/><Relationship Id="rId149" Type="http://schemas.openxmlformats.org/officeDocument/2006/relationships/image" Target="../media/image250.png"/><Relationship Id="rId150" Type="http://schemas.openxmlformats.org/officeDocument/2006/relationships/image" Target="../media/image251.png"/><Relationship Id="rId151" Type="http://schemas.openxmlformats.org/officeDocument/2006/relationships/image" Target="../media/image252.png"/><Relationship Id="rId152" Type="http://schemas.openxmlformats.org/officeDocument/2006/relationships/image" Target="../media/image25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Drawing"/>
          <p:cNvGrpSpPr/>
          <p:nvPr/>
        </p:nvGrpSpPr>
        <p:grpSpPr>
          <a:xfrm>
            <a:off x="1093917" y="1034218"/>
            <a:ext cx="10433174" cy="6209850"/>
            <a:chOff x="0" y="0"/>
            <a:chExt cx="10433172" cy="6209848"/>
          </a:xfrm>
        </p:grpSpPr>
        <p:sp>
          <p:nvSpPr>
            <p:cNvPr id="119" name="Line"/>
            <p:cNvSpPr/>
            <p:nvPr/>
          </p:nvSpPr>
          <p:spPr>
            <a:xfrm>
              <a:off x="1833795" y="150631"/>
              <a:ext cx="206806" cy="580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390" fill="norm" stroke="1" extrusionOk="0">
                  <a:moveTo>
                    <a:pt x="5199" y="8284"/>
                  </a:moveTo>
                  <a:cubicBezTo>
                    <a:pt x="4545" y="10233"/>
                    <a:pt x="3890" y="12183"/>
                    <a:pt x="3236" y="14093"/>
                  </a:cubicBezTo>
                  <a:cubicBezTo>
                    <a:pt x="2581" y="16004"/>
                    <a:pt x="1927" y="17875"/>
                    <a:pt x="1381" y="19201"/>
                  </a:cubicBezTo>
                  <a:cubicBezTo>
                    <a:pt x="836" y="20526"/>
                    <a:pt x="399" y="21306"/>
                    <a:pt x="181" y="21384"/>
                  </a:cubicBezTo>
                  <a:cubicBezTo>
                    <a:pt x="-37" y="21462"/>
                    <a:pt x="-37" y="20838"/>
                    <a:pt x="72" y="19357"/>
                  </a:cubicBezTo>
                  <a:cubicBezTo>
                    <a:pt x="181" y="17875"/>
                    <a:pt x="399" y="15536"/>
                    <a:pt x="1163" y="12806"/>
                  </a:cubicBezTo>
                  <a:cubicBezTo>
                    <a:pt x="1927" y="10077"/>
                    <a:pt x="3236" y="6958"/>
                    <a:pt x="5090" y="4736"/>
                  </a:cubicBezTo>
                  <a:cubicBezTo>
                    <a:pt x="6945" y="2513"/>
                    <a:pt x="9345" y="1188"/>
                    <a:pt x="11418" y="525"/>
                  </a:cubicBezTo>
                  <a:cubicBezTo>
                    <a:pt x="13490" y="-138"/>
                    <a:pt x="15236" y="-138"/>
                    <a:pt x="16872" y="330"/>
                  </a:cubicBezTo>
                  <a:cubicBezTo>
                    <a:pt x="18508" y="798"/>
                    <a:pt x="20036" y="1733"/>
                    <a:pt x="20799" y="3176"/>
                  </a:cubicBezTo>
                  <a:cubicBezTo>
                    <a:pt x="21563" y="4619"/>
                    <a:pt x="21563" y="6568"/>
                    <a:pt x="20254" y="8401"/>
                  </a:cubicBezTo>
                  <a:cubicBezTo>
                    <a:pt x="18945" y="10233"/>
                    <a:pt x="16327" y="11949"/>
                    <a:pt x="13490" y="12962"/>
                  </a:cubicBezTo>
                  <a:cubicBezTo>
                    <a:pt x="10654" y="13976"/>
                    <a:pt x="7599" y="14288"/>
                    <a:pt x="5418" y="14288"/>
                  </a:cubicBezTo>
                  <a:cubicBezTo>
                    <a:pt x="3236" y="14288"/>
                    <a:pt x="1927" y="13976"/>
                    <a:pt x="1927" y="13781"/>
                  </a:cubicBezTo>
                  <a:cubicBezTo>
                    <a:pt x="1927" y="13586"/>
                    <a:pt x="3236" y="13508"/>
                    <a:pt x="4763" y="13781"/>
                  </a:cubicBezTo>
                  <a:cubicBezTo>
                    <a:pt x="6290" y="14054"/>
                    <a:pt x="8036" y="14678"/>
                    <a:pt x="10327" y="15770"/>
                  </a:cubicBezTo>
                  <a:cubicBezTo>
                    <a:pt x="12618" y="16861"/>
                    <a:pt x="15454" y="18421"/>
                    <a:pt x="18290" y="19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2057570" y="464587"/>
              <a:ext cx="188613" cy="20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51" fill="norm" stroke="1" extrusionOk="0">
                  <a:moveTo>
                    <a:pt x="14186" y="6395"/>
                  </a:moveTo>
                  <a:cubicBezTo>
                    <a:pt x="14186" y="5325"/>
                    <a:pt x="14186" y="4256"/>
                    <a:pt x="13706" y="3187"/>
                  </a:cubicBezTo>
                  <a:cubicBezTo>
                    <a:pt x="13226" y="2117"/>
                    <a:pt x="12266" y="1048"/>
                    <a:pt x="11186" y="406"/>
                  </a:cubicBezTo>
                  <a:cubicBezTo>
                    <a:pt x="10106" y="-235"/>
                    <a:pt x="8906" y="-449"/>
                    <a:pt x="6986" y="2331"/>
                  </a:cubicBezTo>
                  <a:cubicBezTo>
                    <a:pt x="5066" y="5111"/>
                    <a:pt x="2426" y="10886"/>
                    <a:pt x="1106" y="14307"/>
                  </a:cubicBezTo>
                  <a:cubicBezTo>
                    <a:pt x="-214" y="17729"/>
                    <a:pt x="-214" y="18799"/>
                    <a:pt x="386" y="19654"/>
                  </a:cubicBezTo>
                  <a:cubicBezTo>
                    <a:pt x="986" y="20509"/>
                    <a:pt x="2186" y="21151"/>
                    <a:pt x="3266" y="21151"/>
                  </a:cubicBezTo>
                  <a:cubicBezTo>
                    <a:pt x="4346" y="21151"/>
                    <a:pt x="5306" y="20509"/>
                    <a:pt x="7106" y="18585"/>
                  </a:cubicBezTo>
                  <a:cubicBezTo>
                    <a:pt x="8906" y="16660"/>
                    <a:pt x="11546" y="13452"/>
                    <a:pt x="13106" y="11313"/>
                  </a:cubicBezTo>
                  <a:cubicBezTo>
                    <a:pt x="14666" y="9175"/>
                    <a:pt x="15146" y="8105"/>
                    <a:pt x="15386" y="8212"/>
                  </a:cubicBezTo>
                  <a:cubicBezTo>
                    <a:pt x="15626" y="8319"/>
                    <a:pt x="15626" y="9602"/>
                    <a:pt x="15626" y="10886"/>
                  </a:cubicBezTo>
                  <a:cubicBezTo>
                    <a:pt x="15626" y="12169"/>
                    <a:pt x="15626" y="13452"/>
                    <a:pt x="15986" y="14521"/>
                  </a:cubicBezTo>
                  <a:cubicBezTo>
                    <a:pt x="16346" y="15591"/>
                    <a:pt x="17066" y="16446"/>
                    <a:pt x="18026" y="16874"/>
                  </a:cubicBezTo>
                  <a:cubicBezTo>
                    <a:pt x="18986" y="17301"/>
                    <a:pt x="20186" y="17301"/>
                    <a:pt x="21386" y="17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2303865" y="471674"/>
              <a:ext cx="139168" cy="20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01" fill="norm" stroke="1" extrusionOk="0">
                  <a:moveTo>
                    <a:pt x="2862" y="5245"/>
                  </a:moveTo>
                  <a:cubicBezTo>
                    <a:pt x="2208" y="8808"/>
                    <a:pt x="1553" y="12371"/>
                    <a:pt x="1226" y="14709"/>
                  </a:cubicBezTo>
                  <a:cubicBezTo>
                    <a:pt x="899" y="17047"/>
                    <a:pt x="899" y="18161"/>
                    <a:pt x="735" y="19274"/>
                  </a:cubicBezTo>
                  <a:cubicBezTo>
                    <a:pt x="572" y="20388"/>
                    <a:pt x="244" y="21501"/>
                    <a:pt x="81" y="21501"/>
                  </a:cubicBezTo>
                  <a:cubicBezTo>
                    <a:pt x="-83" y="21501"/>
                    <a:pt x="-83" y="20388"/>
                    <a:pt x="899" y="17493"/>
                  </a:cubicBezTo>
                  <a:cubicBezTo>
                    <a:pt x="1881" y="14598"/>
                    <a:pt x="3844" y="9922"/>
                    <a:pt x="5317" y="6915"/>
                  </a:cubicBezTo>
                  <a:cubicBezTo>
                    <a:pt x="6790" y="3909"/>
                    <a:pt x="7772" y="2573"/>
                    <a:pt x="8917" y="1571"/>
                  </a:cubicBezTo>
                  <a:cubicBezTo>
                    <a:pt x="10062" y="569"/>
                    <a:pt x="11372" y="-99"/>
                    <a:pt x="12517" y="12"/>
                  </a:cubicBezTo>
                  <a:cubicBezTo>
                    <a:pt x="13662" y="124"/>
                    <a:pt x="14644" y="1014"/>
                    <a:pt x="15626" y="3687"/>
                  </a:cubicBezTo>
                  <a:cubicBezTo>
                    <a:pt x="16608" y="6359"/>
                    <a:pt x="17590" y="10812"/>
                    <a:pt x="18572" y="13485"/>
                  </a:cubicBezTo>
                  <a:cubicBezTo>
                    <a:pt x="19553" y="16157"/>
                    <a:pt x="20535" y="17047"/>
                    <a:pt x="21517" y="17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518687" y="270222"/>
              <a:ext cx="184696" cy="41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30" fill="norm" stroke="1" extrusionOk="0">
                  <a:moveTo>
                    <a:pt x="14054" y="12297"/>
                  </a:moveTo>
                  <a:cubicBezTo>
                    <a:pt x="13563" y="11534"/>
                    <a:pt x="13073" y="10770"/>
                    <a:pt x="12091" y="10497"/>
                  </a:cubicBezTo>
                  <a:cubicBezTo>
                    <a:pt x="11109" y="10225"/>
                    <a:pt x="9636" y="10443"/>
                    <a:pt x="7918" y="11370"/>
                  </a:cubicBezTo>
                  <a:cubicBezTo>
                    <a:pt x="6200" y="12297"/>
                    <a:pt x="4236" y="13934"/>
                    <a:pt x="2763" y="15352"/>
                  </a:cubicBezTo>
                  <a:cubicBezTo>
                    <a:pt x="1291" y="16770"/>
                    <a:pt x="309" y="17970"/>
                    <a:pt x="63" y="18952"/>
                  </a:cubicBezTo>
                  <a:cubicBezTo>
                    <a:pt x="-182" y="19934"/>
                    <a:pt x="309" y="20697"/>
                    <a:pt x="1168" y="21079"/>
                  </a:cubicBezTo>
                  <a:cubicBezTo>
                    <a:pt x="2027" y="21461"/>
                    <a:pt x="3254" y="21461"/>
                    <a:pt x="4973" y="20697"/>
                  </a:cubicBezTo>
                  <a:cubicBezTo>
                    <a:pt x="6691" y="19934"/>
                    <a:pt x="8900" y="18406"/>
                    <a:pt x="10986" y="15788"/>
                  </a:cubicBezTo>
                  <a:cubicBezTo>
                    <a:pt x="13073" y="13170"/>
                    <a:pt x="15036" y="9461"/>
                    <a:pt x="16141" y="6843"/>
                  </a:cubicBezTo>
                  <a:cubicBezTo>
                    <a:pt x="17245" y="4225"/>
                    <a:pt x="17491" y="2697"/>
                    <a:pt x="17491" y="1606"/>
                  </a:cubicBezTo>
                  <a:cubicBezTo>
                    <a:pt x="17491" y="516"/>
                    <a:pt x="17245" y="-139"/>
                    <a:pt x="17000" y="25"/>
                  </a:cubicBezTo>
                  <a:cubicBezTo>
                    <a:pt x="16754" y="188"/>
                    <a:pt x="16509" y="1170"/>
                    <a:pt x="16263" y="3461"/>
                  </a:cubicBezTo>
                  <a:cubicBezTo>
                    <a:pt x="16018" y="5752"/>
                    <a:pt x="15773" y="9352"/>
                    <a:pt x="15650" y="11752"/>
                  </a:cubicBezTo>
                  <a:cubicBezTo>
                    <a:pt x="15527" y="14152"/>
                    <a:pt x="15527" y="15352"/>
                    <a:pt x="15527" y="16225"/>
                  </a:cubicBezTo>
                  <a:cubicBezTo>
                    <a:pt x="15527" y="17097"/>
                    <a:pt x="15527" y="17643"/>
                    <a:pt x="16509" y="17970"/>
                  </a:cubicBezTo>
                  <a:cubicBezTo>
                    <a:pt x="17491" y="18297"/>
                    <a:pt x="19454" y="18406"/>
                    <a:pt x="21418" y="18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745891" y="482868"/>
              <a:ext cx="97192" cy="18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067" fill="norm" stroke="1" extrusionOk="0">
                  <a:moveTo>
                    <a:pt x="20663" y="784"/>
                  </a:moveTo>
                  <a:cubicBezTo>
                    <a:pt x="17513" y="304"/>
                    <a:pt x="14363" y="-176"/>
                    <a:pt x="12113" y="64"/>
                  </a:cubicBezTo>
                  <a:cubicBezTo>
                    <a:pt x="9863" y="304"/>
                    <a:pt x="8513" y="1264"/>
                    <a:pt x="6488" y="4144"/>
                  </a:cubicBezTo>
                  <a:cubicBezTo>
                    <a:pt x="4463" y="7024"/>
                    <a:pt x="1763" y="11824"/>
                    <a:pt x="638" y="14944"/>
                  </a:cubicBezTo>
                  <a:cubicBezTo>
                    <a:pt x="-487" y="18064"/>
                    <a:pt x="-37" y="19504"/>
                    <a:pt x="1313" y="20344"/>
                  </a:cubicBezTo>
                  <a:cubicBezTo>
                    <a:pt x="2663" y="21184"/>
                    <a:pt x="4913" y="21424"/>
                    <a:pt x="8063" y="20344"/>
                  </a:cubicBezTo>
                  <a:cubicBezTo>
                    <a:pt x="11213" y="19264"/>
                    <a:pt x="15263" y="16864"/>
                    <a:pt x="17738" y="13504"/>
                  </a:cubicBezTo>
                  <a:cubicBezTo>
                    <a:pt x="20213" y="10144"/>
                    <a:pt x="21113" y="5824"/>
                    <a:pt x="20438" y="3544"/>
                  </a:cubicBezTo>
                  <a:cubicBezTo>
                    <a:pt x="19763" y="1264"/>
                    <a:pt x="17513" y="1024"/>
                    <a:pt x="15263" y="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919282" y="468479"/>
              <a:ext cx="241301" cy="20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2218"/>
                  </a:moveTo>
                  <a:cubicBezTo>
                    <a:pt x="189" y="6847"/>
                    <a:pt x="379" y="11476"/>
                    <a:pt x="474" y="14451"/>
                  </a:cubicBezTo>
                  <a:cubicBezTo>
                    <a:pt x="568" y="17427"/>
                    <a:pt x="568" y="18749"/>
                    <a:pt x="853" y="18418"/>
                  </a:cubicBezTo>
                  <a:cubicBezTo>
                    <a:pt x="1137" y="18088"/>
                    <a:pt x="1705" y="16104"/>
                    <a:pt x="2747" y="13129"/>
                  </a:cubicBezTo>
                  <a:cubicBezTo>
                    <a:pt x="3789" y="10153"/>
                    <a:pt x="5305" y="6186"/>
                    <a:pt x="6442" y="3872"/>
                  </a:cubicBezTo>
                  <a:cubicBezTo>
                    <a:pt x="7579" y="1557"/>
                    <a:pt x="8337" y="896"/>
                    <a:pt x="8811" y="1227"/>
                  </a:cubicBezTo>
                  <a:cubicBezTo>
                    <a:pt x="9284" y="1557"/>
                    <a:pt x="9474" y="2880"/>
                    <a:pt x="9568" y="4643"/>
                  </a:cubicBezTo>
                  <a:cubicBezTo>
                    <a:pt x="9663" y="6406"/>
                    <a:pt x="9663" y="8610"/>
                    <a:pt x="9663" y="10263"/>
                  </a:cubicBezTo>
                  <a:cubicBezTo>
                    <a:pt x="9663" y="11916"/>
                    <a:pt x="9663" y="13018"/>
                    <a:pt x="9663" y="13018"/>
                  </a:cubicBezTo>
                  <a:cubicBezTo>
                    <a:pt x="9663" y="13018"/>
                    <a:pt x="9663" y="11916"/>
                    <a:pt x="10232" y="10043"/>
                  </a:cubicBezTo>
                  <a:cubicBezTo>
                    <a:pt x="10800" y="8170"/>
                    <a:pt x="11937" y="5525"/>
                    <a:pt x="12979" y="3761"/>
                  </a:cubicBezTo>
                  <a:cubicBezTo>
                    <a:pt x="14021" y="1998"/>
                    <a:pt x="14968" y="1116"/>
                    <a:pt x="15916" y="565"/>
                  </a:cubicBezTo>
                  <a:cubicBezTo>
                    <a:pt x="16863" y="14"/>
                    <a:pt x="17811" y="-206"/>
                    <a:pt x="18568" y="235"/>
                  </a:cubicBezTo>
                  <a:cubicBezTo>
                    <a:pt x="19326" y="676"/>
                    <a:pt x="19895" y="1778"/>
                    <a:pt x="20274" y="4863"/>
                  </a:cubicBezTo>
                  <a:cubicBezTo>
                    <a:pt x="20653" y="7949"/>
                    <a:pt x="20842" y="13018"/>
                    <a:pt x="21032" y="16104"/>
                  </a:cubicBezTo>
                  <a:cubicBezTo>
                    <a:pt x="21221" y="19190"/>
                    <a:pt x="21411" y="20292"/>
                    <a:pt x="2160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776532" y="224079"/>
              <a:ext cx="165101" cy="419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3857"/>
                  </a:moveTo>
                  <a:cubicBezTo>
                    <a:pt x="1662" y="7004"/>
                    <a:pt x="3323" y="10152"/>
                    <a:pt x="4569" y="12486"/>
                  </a:cubicBezTo>
                  <a:cubicBezTo>
                    <a:pt x="5815" y="14819"/>
                    <a:pt x="6646" y="16339"/>
                    <a:pt x="7200" y="17370"/>
                  </a:cubicBezTo>
                  <a:cubicBezTo>
                    <a:pt x="7754" y="18401"/>
                    <a:pt x="8031" y="18944"/>
                    <a:pt x="8446" y="19704"/>
                  </a:cubicBezTo>
                  <a:cubicBezTo>
                    <a:pt x="8862" y="20464"/>
                    <a:pt x="9415" y="21440"/>
                    <a:pt x="9969" y="21495"/>
                  </a:cubicBezTo>
                  <a:cubicBezTo>
                    <a:pt x="10523" y="21549"/>
                    <a:pt x="11077" y="20681"/>
                    <a:pt x="11908" y="18727"/>
                  </a:cubicBezTo>
                  <a:cubicBezTo>
                    <a:pt x="12738" y="16773"/>
                    <a:pt x="13846" y="13734"/>
                    <a:pt x="15092" y="10640"/>
                  </a:cubicBezTo>
                  <a:cubicBezTo>
                    <a:pt x="16338" y="7547"/>
                    <a:pt x="17723" y="4399"/>
                    <a:pt x="18692" y="2500"/>
                  </a:cubicBezTo>
                  <a:cubicBezTo>
                    <a:pt x="19662" y="600"/>
                    <a:pt x="20215" y="-51"/>
                    <a:pt x="20631" y="3"/>
                  </a:cubicBezTo>
                  <a:cubicBezTo>
                    <a:pt x="21046" y="58"/>
                    <a:pt x="21323" y="817"/>
                    <a:pt x="21600" y="1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931847" y="400816"/>
              <a:ext cx="219336" cy="203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599" fill="norm" stroke="1" extrusionOk="0">
                  <a:moveTo>
                    <a:pt x="14045" y="3856"/>
                  </a:moveTo>
                  <a:cubicBezTo>
                    <a:pt x="13630" y="2787"/>
                    <a:pt x="13214" y="1717"/>
                    <a:pt x="11968" y="862"/>
                  </a:cubicBezTo>
                  <a:cubicBezTo>
                    <a:pt x="10722" y="7"/>
                    <a:pt x="8645" y="-635"/>
                    <a:pt x="6672" y="1076"/>
                  </a:cubicBezTo>
                  <a:cubicBezTo>
                    <a:pt x="4699" y="2787"/>
                    <a:pt x="2830" y="6850"/>
                    <a:pt x="1687" y="9951"/>
                  </a:cubicBezTo>
                  <a:cubicBezTo>
                    <a:pt x="545" y="13052"/>
                    <a:pt x="130" y="15191"/>
                    <a:pt x="26" y="16795"/>
                  </a:cubicBezTo>
                  <a:cubicBezTo>
                    <a:pt x="-78" y="18399"/>
                    <a:pt x="130" y="19468"/>
                    <a:pt x="753" y="20110"/>
                  </a:cubicBezTo>
                  <a:cubicBezTo>
                    <a:pt x="1376" y="20751"/>
                    <a:pt x="2414" y="20965"/>
                    <a:pt x="3868" y="19468"/>
                  </a:cubicBezTo>
                  <a:cubicBezTo>
                    <a:pt x="5322" y="17971"/>
                    <a:pt x="7191" y="14763"/>
                    <a:pt x="8334" y="12517"/>
                  </a:cubicBezTo>
                  <a:cubicBezTo>
                    <a:pt x="9476" y="10272"/>
                    <a:pt x="9891" y="8989"/>
                    <a:pt x="10410" y="8882"/>
                  </a:cubicBezTo>
                  <a:cubicBezTo>
                    <a:pt x="10930" y="8775"/>
                    <a:pt x="11553" y="9844"/>
                    <a:pt x="12384" y="11341"/>
                  </a:cubicBezTo>
                  <a:cubicBezTo>
                    <a:pt x="13214" y="12838"/>
                    <a:pt x="14253" y="14763"/>
                    <a:pt x="15395" y="15939"/>
                  </a:cubicBezTo>
                  <a:cubicBezTo>
                    <a:pt x="16537" y="17115"/>
                    <a:pt x="17784" y="17543"/>
                    <a:pt x="18822" y="17222"/>
                  </a:cubicBezTo>
                  <a:cubicBezTo>
                    <a:pt x="19860" y="16902"/>
                    <a:pt x="20691" y="15832"/>
                    <a:pt x="21522" y="14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4189282" y="400881"/>
              <a:ext cx="101601" cy="19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4181"/>
                  </a:moveTo>
                  <a:cubicBezTo>
                    <a:pt x="3150" y="7897"/>
                    <a:pt x="6300" y="11613"/>
                    <a:pt x="7875" y="14284"/>
                  </a:cubicBezTo>
                  <a:cubicBezTo>
                    <a:pt x="9450" y="16955"/>
                    <a:pt x="9450" y="18581"/>
                    <a:pt x="8550" y="19742"/>
                  </a:cubicBezTo>
                  <a:cubicBezTo>
                    <a:pt x="7650" y="20903"/>
                    <a:pt x="5850" y="21600"/>
                    <a:pt x="4500" y="21368"/>
                  </a:cubicBezTo>
                  <a:cubicBezTo>
                    <a:pt x="3150" y="21135"/>
                    <a:pt x="2250" y="19974"/>
                    <a:pt x="2025" y="17303"/>
                  </a:cubicBezTo>
                  <a:cubicBezTo>
                    <a:pt x="1800" y="14632"/>
                    <a:pt x="2250" y="10452"/>
                    <a:pt x="5625" y="7316"/>
                  </a:cubicBezTo>
                  <a:cubicBezTo>
                    <a:pt x="9000" y="4181"/>
                    <a:pt x="15300" y="20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4360732" y="400881"/>
              <a:ext cx="6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4367082" y="337331"/>
              <a:ext cx="44451" cy="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0" y="20847"/>
                  </a:moveTo>
                  <a:cubicBezTo>
                    <a:pt x="0" y="16990"/>
                    <a:pt x="0" y="13133"/>
                    <a:pt x="514" y="9276"/>
                  </a:cubicBezTo>
                  <a:cubicBezTo>
                    <a:pt x="1029" y="5418"/>
                    <a:pt x="2057" y="1561"/>
                    <a:pt x="5657" y="404"/>
                  </a:cubicBezTo>
                  <a:cubicBezTo>
                    <a:pt x="9257" y="-753"/>
                    <a:pt x="15429" y="790"/>
                    <a:pt x="21600" y="2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4402665" y="402765"/>
              <a:ext cx="212068" cy="15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48" fill="norm" stroke="1" extrusionOk="0">
                  <a:moveTo>
                    <a:pt x="15653" y="3116"/>
                  </a:moveTo>
                  <a:cubicBezTo>
                    <a:pt x="14156" y="1433"/>
                    <a:pt x="12659" y="-250"/>
                    <a:pt x="10413" y="31"/>
                  </a:cubicBezTo>
                  <a:cubicBezTo>
                    <a:pt x="8168" y="311"/>
                    <a:pt x="5174" y="2555"/>
                    <a:pt x="3249" y="5781"/>
                  </a:cubicBezTo>
                  <a:cubicBezTo>
                    <a:pt x="1324" y="9007"/>
                    <a:pt x="469" y="13215"/>
                    <a:pt x="148" y="16020"/>
                  </a:cubicBezTo>
                  <a:cubicBezTo>
                    <a:pt x="-173" y="18825"/>
                    <a:pt x="41" y="20228"/>
                    <a:pt x="682" y="20789"/>
                  </a:cubicBezTo>
                  <a:cubicBezTo>
                    <a:pt x="1324" y="21350"/>
                    <a:pt x="2393" y="21069"/>
                    <a:pt x="3997" y="19246"/>
                  </a:cubicBezTo>
                  <a:cubicBezTo>
                    <a:pt x="5601" y="17423"/>
                    <a:pt x="7740" y="14056"/>
                    <a:pt x="9130" y="11672"/>
                  </a:cubicBezTo>
                  <a:cubicBezTo>
                    <a:pt x="10520" y="9288"/>
                    <a:pt x="11162" y="7885"/>
                    <a:pt x="11910" y="6763"/>
                  </a:cubicBezTo>
                  <a:cubicBezTo>
                    <a:pt x="12659" y="5641"/>
                    <a:pt x="13514" y="4799"/>
                    <a:pt x="13942" y="5781"/>
                  </a:cubicBezTo>
                  <a:cubicBezTo>
                    <a:pt x="14370" y="6763"/>
                    <a:pt x="14370" y="9568"/>
                    <a:pt x="14477" y="11672"/>
                  </a:cubicBezTo>
                  <a:cubicBezTo>
                    <a:pt x="14583" y="13776"/>
                    <a:pt x="14797" y="15179"/>
                    <a:pt x="15439" y="16441"/>
                  </a:cubicBezTo>
                  <a:cubicBezTo>
                    <a:pt x="16080" y="17703"/>
                    <a:pt x="17150" y="18825"/>
                    <a:pt x="18219" y="18966"/>
                  </a:cubicBezTo>
                  <a:cubicBezTo>
                    <a:pt x="19288" y="19106"/>
                    <a:pt x="20358" y="18264"/>
                    <a:pt x="21427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664551" y="178631"/>
              <a:ext cx="149421" cy="4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515" fill="norm" stroke="1" extrusionOk="0">
                  <a:moveTo>
                    <a:pt x="5390" y="0"/>
                  </a:moveTo>
                  <a:cubicBezTo>
                    <a:pt x="4514" y="2817"/>
                    <a:pt x="3638" y="5635"/>
                    <a:pt x="3201" y="8504"/>
                  </a:cubicBezTo>
                  <a:cubicBezTo>
                    <a:pt x="2763" y="11374"/>
                    <a:pt x="2763" y="14296"/>
                    <a:pt x="2763" y="15496"/>
                  </a:cubicBezTo>
                  <a:cubicBezTo>
                    <a:pt x="2763" y="16696"/>
                    <a:pt x="2763" y="16174"/>
                    <a:pt x="3930" y="15287"/>
                  </a:cubicBezTo>
                  <a:cubicBezTo>
                    <a:pt x="5098" y="14400"/>
                    <a:pt x="7433" y="13148"/>
                    <a:pt x="9184" y="12313"/>
                  </a:cubicBezTo>
                  <a:cubicBezTo>
                    <a:pt x="10936" y="11478"/>
                    <a:pt x="12103" y="11061"/>
                    <a:pt x="13417" y="11113"/>
                  </a:cubicBezTo>
                  <a:cubicBezTo>
                    <a:pt x="14730" y="11165"/>
                    <a:pt x="16190" y="11687"/>
                    <a:pt x="17503" y="12678"/>
                  </a:cubicBezTo>
                  <a:cubicBezTo>
                    <a:pt x="18817" y="13670"/>
                    <a:pt x="19984" y="15130"/>
                    <a:pt x="20422" y="16487"/>
                  </a:cubicBezTo>
                  <a:cubicBezTo>
                    <a:pt x="20860" y="17843"/>
                    <a:pt x="20568" y="19096"/>
                    <a:pt x="18963" y="19983"/>
                  </a:cubicBezTo>
                  <a:cubicBezTo>
                    <a:pt x="17357" y="20870"/>
                    <a:pt x="14438" y="21391"/>
                    <a:pt x="11228" y="21496"/>
                  </a:cubicBezTo>
                  <a:cubicBezTo>
                    <a:pt x="8017" y="21600"/>
                    <a:pt x="4514" y="21287"/>
                    <a:pt x="2325" y="20191"/>
                  </a:cubicBezTo>
                  <a:cubicBezTo>
                    <a:pt x="136" y="19096"/>
                    <a:pt x="-740" y="17217"/>
                    <a:pt x="719" y="15443"/>
                  </a:cubicBezTo>
                  <a:cubicBezTo>
                    <a:pt x="2179" y="13670"/>
                    <a:pt x="5974" y="12000"/>
                    <a:pt x="9768" y="10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903392" y="223081"/>
              <a:ext cx="28841" cy="36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11764" y="0"/>
                  </a:moveTo>
                  <a:cubicBezTo>
                    <a:pt x="10221" y="3516"/>
                    <a:pt x="8678" y="7033"/>
                    <a:pt x="6364" y="10423"/>
                  </a:cubicBezTo>
                  <a:cubicBezTo>
                    <a:pt x="4050" y="13814"/>
                    <a:pt x="964" y="17079"/>
                    <a:pt x="192" y="19026"/>
                  </a:cubicBezTo>
                  <a:cubicBezTo>
                    <a:pt x="-579" y="20972"/>
                    <a:pt x="964" y="21600"/>
                    <a:pt x="4821" y="21600"/>
                  </a:cubicBezTo>
                  <a:cubicBezTo>
                    <a:pt x="8678" y="21600"/>
                    <a:pt x="14850" y="20972"/>
                    <a:pt x="21021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989382" y="363789"/>
              <a:ext cx="295543" cy="221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02" fill="norm" stroke="1" extrusionOk="0">
                  <a:moveTo>
                    <a:pt x="0" y="6691"/>
                  </a:moveTo>
                  <a:cubicBezTo>
                    <a:pt x="153" y="7719"/>
                    <a:pt x="306" y="8748"/>
                    <a:pt x="766" y="9365"/>
                  </a:cubicBezTo>
                  <a:cubicBezTo>
                    <a:pt x="1226" y="9982"/>
                    <a:pt x="1991" y="10188"/>
                    <a:pt x="2757" y="10188"/>
                  </a:cubicBezTo>
                  <a:cubicBezTo>
                    <a:pt x="3523" y="10188"/>
                    <a:pt x="4289" y="9982"/>
                    <a:pt x="4979" y="9365"/>
                  </a:cubicBezTo>
                  <a:cubicBezTo>
                    <a:pt x="5668" y="8748"/>
                    <a:pt x="6281" y="7719"/>
                    <a:pt x="6664" y="6691"/>
                  </a:cubicBezTo>
                  <a:cubicBezTo>
                    <a:pt x="7047" y="5662"/>
                    <a:pt x="7200" y="4633"/>
                    <a:pt x="6970" y="3811"/>
                  </a:cubicBezTo>
                  <a:cubicBezTo>
                    <a:pt x="6740" y="2988"/>
                    <a:pt x="6128" y="2371"/>
                    <a:pt x="5055" y="3399"/>
                  </a:cubicBezTo>
                  <a:cubicBezTo>
                    <a:pt x="3983" y="4428"/>
                    <a:pt x="2451" y="7102"/>
                    <a:pt x="1685" y="9776"/>
                  </a:cubicBezTo>
                  <a:cubicBezTo>
                    <a:pt x="919" y="12451"/>
                    <a:pt x="919" y="15125"/>
                    <a:pt x="1532" y="17079"/>
                  </a:cubicBezTo>
                  <a:cubicBezTo>
                    <a:pt x="2145" y="19033"/>
                    <a:pt x="3370" y="20268"/>
                    <a:pt x="4902" y="20371"/>
                  </a:cubicBezTo>
                  <a:cubicBezTo>
                    <a:pt x="6434" y="20473"/>
                    <a:pt x="8272" y="19445"/>
                    <a:pt x="10187" y="17799"/>
                  </a:cubicBezTo>
                  <a:cubicBezTo>
                    <a:pt x="12102" y="16153"/>
                    <a:pt x="14094" y="13891"/>
                    <a:pt x="15626" y="11731"/>
                  </a:cubicBezTo>
                  <a:cubicBezTo>
                    <a:pt x="17157" y="9571"/>
                    <a:pt x="18230" y="7513"/>
                    <a:pt x="18843" y="5868"/>
                  </a:cubicBezTo>
                  <a:cubicBezTo>
                    <a:pt x="19455" y="4222"/>
                    <a:pt x="19609" y="2988"/>
                    <a:pt x="19379" y="2062"/>
                  </a:cubicBezTo>
                  <a:cubicBezTo>
                    <a:pt x="19149" y="1136"/>
                    <a:pt x="18536" y="519"/>
                    <a:pt x="17847" y="211"/>
                  </a:cubicBezTo>
                  <a:cubicBezTo>
                    <a:pt x="17157" y="-98"/>
                    <a:pt x="16391" y="-98"/>
                    <a:pt x="15932" y="416"/>
                  </a:cubicBezTo>
                  <a:cubicBezTo>
                    <a:pt x="15472" y="931"/>
                    <a:pt x="15319" y="1959"/>
                    <a:pt x="15626" y="3502"/>
                  </a:cubicBezTo>
                  <a:cubicBezTo>
                    <a:pt x="15932" y="5045"/>
                    <a:pt x="16698" y="7102"/>
                    <a:pt x="17617" y="8851"/>
                  </a:cubicBezTo>
                  <a:cubicBezTo>
                    <a:pt x="18536" y="10599"/>
                    <a:pt x="19609" y="12039"/>
                    <a:pt x="20374" y="13479"/>
                  </a:cubicBezTo>
                  <a:cubicBezTo>
                    <a:pt x="21140" y="14919"/>
                    <a:pt x="21600" y="16359"/>
                    <a:pt x="21294" y="17593"/>
                  </a:cubicBezTo>
                  <a:cubicBezTo>
                    <a:pt x="20987" y="18828"/>
                    <a:pt x="19915" y="19856"/>
                    <a:pt x="18843" y="20473"/>
                  </a:cubicBezTo>
                  <a:cubicBezTo>
                    <a:pt x="17770" y="21091"/>
                    <a:pt x="16698" y="21296"/>
                    <a:pt x="15626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1883100" y="585031"/>
              <a:ext cx="3372983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130" y="21600"/>
                  </a:moveTo>
                  <a:cubicBezTo>
                    <a:pt x="62" y="20957"/>
                    <a:pt x="-6" y="20314"/>
                    <a:pt x="1" y="19929"/>
                  </a:cubicBezTo>
                  <a:cubicBezTo>
                    <a:pt x="8" y="19543"/>
                    <a:pt x="89" y="19414"/>
                    <a:pt x="333" y="19093"/>
                  </a:cubicBezTo>
                  <a:cubicBezTo>
                    <a:pt x="577" y="18771"/>
                    <a:pt x="983" y="18257"/>
                    <a:pt x="1451" y="17743"/>
                  </a:cubicBezTo>
                  <a:cubicBezTo>
                    <a:pt x="1918" y="17229"/>
                    <a:pt x="2447" y="16714"/>
                    <a:pt x="3002" y="16136"/>
                  </a:cubicBezTo>
                  <a:cubicBezTo>
                    <a:pt x="3558" y="15557"/>
                    <a:pt x="4141" y="14914"/>
                    <a:pt x="4696" y="14336"/>
                  </a:cubicBezTo>
                  <a:cubicBezTo>
                    <a:pt x="5252" y="13757"/>
                    <a:pt x="5780" y="13243"/>
                    <a:pt x="6336" y="12857"/>
                  </a:cubicBezTo>
                  <a:cubicBezTo>
                    <a:pt x="6891" y="12471"/>
                    <a:pt x="7474" y="12214"/>
                    <a:pt x="8009" y="11893"/>
                  </a:cubicBezTo>
                  <a:cubicBezTo>
                    <a:pt x="8545" y="11571"/>
                    <a:pt x="9032" y="11186"/>
                    <a:pt x="9513" y="10800"/>
                  </a:cubicBezTo>
                  <a:cubicBezTo>
                    <a:pt x="9995" y="10414"/>
                    <a:pt x="10469" y="10029"/>
                    <a:pt x="10957" y="9643"/>
                  </a:cubicBezTo>
                  <a:cubicBezTo>
                    <a:pt x="11444" y="9257"/>
                    <a:pt x="11946" y="8871"/>
                    <a:pt x="12454" y="8421"/>
                  </a:cubicBezTo>
                  <a:cubicBezTo>
                    <a:pt x="12962" y="7971"/>
                    <a:pt x="13477" y="7457"/>
                    <a:pt x="13999" y="7007"/>
                  </a:cubicBezTo>
                  <a:cubicBezTo>
                    <a:pt x="14520" y="6557"/>
                    <a:pt x="15049" y="6171"/>
                    <a:pt x="15550" y="5721"/>
                  </a:cubicBezTo>
                  <a:cubicBezTo>
                    <a:pt x="16052" y="5271"/>
                    <a:pt x="16526" y="4757"/>
                    <a:pt x="16987" y="4243"/>
                  </a:cubicBezTo>
                  <a:cubicBezTo>
                    <a:pt x="17447" y="3729"/>
                    <a:pt x="17895" y="3214"/>
                    <a:pt x="18376" y="2764"/>
                  </a:cubicBezTo>
                  <a:cubicBezTo>
                    <a:pt x="18857" y="2314"/>
                    <a:pt x="19372" y="1929"/>
                    <a:pt x="19887" y="1543"/>
                  </a:cubicBezTo>
                  <a:cubicBezTo>
                    <a:pt x="20402" y="1157"/>
                    <a:pt x="20916" y="771"/>
                    <a:pt x="21201" y="514"/>
                  </a:cubicBezTo>
                  <a:cubicBezTo>
                    <a:pt x="21486" y="257"/>
                    <a:pt x="21540" y="129"/>
                    <a:pt x="215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801682" y="642181"/>
              <a:ext cx="3549651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6" y="21144"/>
                    <a:pt x="232" y="20689"/>
                    <a:pt x="541" y="20005"/>
                  </a:cubicBezTo>
                  <a:cubicBezTo>
                    <a:pt x="850" y="19322"/>
                    <a:pt x="1352" y="18410"/>
                    <a:pt x="1848" y="17681"/>
                  </a:cubicBezTo>
                  <a:cubicBezTo>
                    <a:pt x="2344" y="16952"/>
                    <a:pt x="2834" y="16405"/>
                    <a:pt x="3349" y="15904"/>
                  </a:cubicBezTo>
                  <a:cubicBezTo>
                    <a:pt x="3864" y="15403"/>
                    <a:pt x="4405" y="14947"/>
                    <a:pt x="4894" y="14491"/>
                  </a:cubicBezTo>
                  <a:cubicBezTo>
                    <a:pt x="5384" y="14035"/>
                    <a:pt x="5822" y="13580"/>
                    <a:pt x="6298" y="13124"/>
                  </a:cubicBezTo>
                  <a:cubicBezTo>
                    <a:pt x="6775" y="12668"/>
                    <a:pt x="7290" y="12213"/>
                    <a:pt x="7825" y="11757"/>
                  </a:cubicBezTo>
                  <a:cubicBezTo>
                    <a:pt x="8359" y="11301"/>
                    <a:pt x="8913" y="10846"/>
                    <a:pt x="9460" y="10435"/>
                  </a:cubicBezTo>
                  <a:cubicBezTo>
                    <a:pt x="10008" y="10025"/>
                    <a:pt x="10549" y="9661"/>
                    <a:pt x="11090" y="9251"/>
                  </a:cubicBezTo>
                  <a:cubicBezTo>
                    <a:pt x="11631" y="8841"/>
                    <a:pt x="12172" y="8385"/>
                    <a:pt x="12726" y="7975"/>
                  </a:cubicBezTo>
                  <a:cubicBezTo>
                    <a:pt x="13279" y="7565"/>
                    <a:pt x="13846" y="7200"/>
                    <a:pt x="14394" y="6835"/>
                  </a:cubicBezTo>
                  <a:cubicBezTo>
                    <a:pt x="14941" y="6471"/>
                    <a:pt x="15469" y="6106"/>
                    <a:pt x="15984" y="5651"/>
                  </a:cubicBezTo>
                  <a:cubicBezTo>
                    <a:pt x="16499" y="5195"/>
                    <a:pt x="17002" y="4648"/>
                    <a:pt x="17543" y="4101"/>
                  </a:cubicBezTo>
                  <a:cubicBezTo>
                    <a:pt x="18084" y="3554"/>
                    <a:pt x="18663" y="3008"/>
                    <a:pt x="19198" y="2506"/>
                  </a:cubicBezTo>
                  <a:cubicBezTo>
                    <a:pt x="19732" y="2005"/>
                    <a:pt x="20222" y="1549"/>
                    <a:pt x="20615" y="1139"/>
                  </a:cubicBezTo>
                  <a:cubicBezTo>
                    <a:pt x="21008" y="729"/>
                    <a:pt x="21304" y="3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1002955" y="1693414"/>
              <a:ext cx="481228" cy="294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31" fill="norm" stroke="1" extrusionOk="0">
                  <a:moveTo>
                    <a:pt x="1928" y="1597"/>
                  </a:moveTo>
                  <a:cubicBezTo>
                    <a:pt x="1265" y="5300"/>
                    <a:pt x="602" y="9003"/>
                    <a:pt x="271" y="12089"/>
                  </a:cubicBezTo>
                  <a:cubicBezTo>
                    <a:pt x="-61" y="15174"/>
                    <a:pt x="-61" y="17643"/>
                    <a:pt x="128" y="19186"/>
                  </a:cubicBezTo>
                  <a:cubicBezTo>
                    <a:pt x="318" y="20729"/>
                    <a:pt x="697" y="21346"/>
                    <a:pt x="1313" y="21423"/>
                  </a:cubicBezTo>
                  <a:cubicBezTo>
                    <a:pt x="1928" y="21500"/>
                    <a:pt x="2781" y="21037"/>
                    <a:pt x="3634" y="19726"/>
                  </a:cubicBezTo>
                  <a:cubicBezTo>
                    <a:pt x="4486" y="18414"/>
                    <a:pt x="5339" y="16254"/>
                    <a:pt x="5813" y="14711"/>
                  </a:cubicBezTo>
                  <a:cubicBezTo>
                    <a:pt x="6286" y="13169"/>
                    <a:pt x="6381" y="12243"/>
                    <a:pt x="6286" y="12089"/>
                  </a:cubicBezTo>
                  <a:cubicBezTo>
                    <a:pt x="6192" y="11934"/>
                    <a:pt x="5907" y="12551"/>
                    <a:pt x="5765" y="13246"/>
                  </a:cubicBezTo>
                  <a:cubicBezTo>
                    <a:pt x="5623" y="13940"/>
                    <a:pt x="5623" y="14711"/>
                    <a:pt x="5623" y="15483"/>
                  </a:cubicBezTo>
                  <a:cubicBezTo>
                    <a:pt x="5623" y="16254"/>
                    <a:pt x="5623" y="17026"/>
                    <a:pt x="5813" y="17643"/>
                  </a:cubicBezTo>
                  <a:cubicBezTo>
                    <a:pt x="6002" y="18260"/>
                    <a:pt x="6381" y="18723"/>
                    <a:pt x="6807" y="18800"/>
                  </a:cubicBezTo>
                  <a:cubicBezTo>
                    <a:pt x="7234" y="18877"/>
                    <a:pt x="7707" y="18569"/>
                    <a:pt x="8513" y="17257"/>
                  </a:cubicBezTo>
                  <a:cubicBezTo>
                    <a:pt x="9318" y="15946"/>
                    <a:pt x="10455" y="13631"/>
                    <a:pt x="11355" y="11240"/>
                  </a:cubicBezTo>
                  <a:cubicBezTo>
                    <a:pt x="12255" y="8849"/>
                    <a:pt x="12918" y="6380"/>
                    <a:pt x="13250" y="4529"/>
                  </a:cubicBezTo>
                  <a:cubicBezTo>
                    <a:pt x="13581" y="2677"/>
                    <a:pt x="13581" y="1443"/>
                    <a:pt x="13344" y="749"/>
                  </a:cubicBezTo>
                  <a:cubicBezTo>
                    <a:pt x="13107" y="54"/>
                    <a:pt x="12634" y="-100"/>
                    <a:pt x="12160" y="54"/>
                  </a:cubicBezTo>
                  <a:cubicBezTo>
                    <a:pt x="11686" y="209"/>
                    <a:pt x="11213" y="671"/>
                    <a:pt x="10834" y="1211"/>
                  </a:cubicBezTo>
                  <a:cubicBezTo>
                    <a:pt x="10455" y="1751"/>
                    <a:pt x="10171" y="2369"/>
                    <a:pt x="10028" y="3294"/>
                  </a:cubicBezTo>
                  <a:cubicBezTo>
                    <a:pt x="9886" y="4220"/>
                    <a:pt x="9886" y="5454"/>
                    <a:pt x="10076" y="6303"/>
                  </a:cubicBezTo>
                  <a:cubicBezTo>
                    <a:pt x="10265" y="7151"/>
                    <a:pt x="10644" y="7614"/>
                    <a:pt x="11639" y="7691"/>
                  </a:cubicBezTo>
                  <a:cubicBezTo>
                    <a:pt x="12634" y="7769"/>
                    <a:pt x="14244" y="7460"/>
                    <a:pt x="15997" y="6534"/>
                  </a:cubicBezTo>
                  <a:cubicBezTo>
                    <a:pt x="17750" y="5609"/>
                    <a:pt x="19644" y="4066"/>
                    <a:pt x="21539" y="2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02048" y="2375731"/>
              <a:ext cx="93156" cy="14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278" fill="norm" stroke="1" extrusionOk="0">
                  <a:moveTo>
                    <a:pt x="18240" y="4629"/>
                  </a:moveTo>
                  <a:cubicBezTo>
                    <a:pt x="17280" y="3086"/>
                    <a:pt x="16320" y="1543"/>
                    <a:pt x="14640" y="926"/>
                  </a:cubicBezTo>
                  <a:cubicBezTo>
                    <a:pt x="12960" y="309"/>
                    <a:pt x="10560" y="617"/>
                    <a:pt x="8160" y="2777"/>
                  </a:cubicBezTo>
                  <a:cubicBezTo>
                    <a:pt x="5760" y="4937"/>
                    <a:pt x="3360" y="8949"/>
                    <a:pt x="1920" y="11726"/>
                  </a:cubicBezTo>
                  <a:cubicBezTo>
                    <a:pt x="480" y="14503"/>
                    <a:pt x="0" y="16046"/>
                    <a:pt x="0" y="17589"/>
                  </a:cubicBezTo>
                  <a:cubicBezTo>
                    <a:pt x="0" y="19131"/>
                    <a:pt x="480" y="20674"/>
                    <a:pt x="3120" y="21137"/>
                  </a:cubicBezTo>
                  <a:cubicBezTo>
                    <a:pt x="5760" y="21600"/>
                    <a:pt x="10560" y="20983"/>
                    <a:pt x="14160" y="18360"/>
                  </a:cubicBezTo>
                  <a:cubicBezTo>
                    <a:pt x="17760" y="15737"/>
                    <a:pt x="20160" y="11109"/>
                    <a:pt x="20880" y="8023"/>
                  </a:cubicBezTo>
                  <a:cubicBezTo>
                    <a:pt x="21600" y="4937"/>
                    <a:pt x="20640" y="3394"/>
                    <a:pt x="19200" y="2160"/>
                  </a:cubicBezTo>
                  <a:cubicBezTo>
                    <a:pt x="17760" y="926"/>
                    <a:pt x="15840" y="0"/>
                    <a:pt x="13920" y="0"/>
                  </a:cubicBezTo>
                  <a:cubicBezTo>
                    <a:pt x="12000" y="0"/>
                    <a:pt x="10080" y="926"/>
                    <a:pt x="8640" y="2931"/>
                  </a:cubicBezTo>
                  <a:cubicBezTo>
                    <a:pt x="7200" y="4937"/>
                    <a:pt x="6240" y="8023"/>
                    <a:pt x="5280" y="1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652757" y="2382081"/>
              <a:ext cx="158326" cy="127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038" fill="norm" stroke="1" extrusionOk="0">
                  <a:moveTo>
                    <a:pt x="2534" y="0"/>
                  </a:moveTo>
                  <a:cubicBezTo>
                    <a:pt x="1670" y="3135"/>
                    <a:pt x="806" y="6271"/>
                    <a:pt x="374" y="8884"/>
                  </a:cubicBezTo>
                  <a:cubicBezTo>
                    <a:pt x="-58" y="11497"/>
                    <a:pt x="-58" y="13587"/>
                    <a:pt x="86" y="15503"/>
                  </a:cubicBezTo>
                  <a:cubicBezTo>
                    <a:pt x="230" y="17419"/>
                    <a:pt x="518" y="19161"/>
                    <a:pt x="1382" y="20206"/>
                  </a:cubicBezTo>
                  <a:cubicBezTo>
                    <a:pt x="2246" y="21252"/>
                    <a:pt x="3686" y="21600"/>
                    <a:pt x="5126" y="19510"/>
                  </a:cubicBezTo>
                  <a:cubicBezTo>
                    <a:pt x="6566" y="17419"/>
                    <a:pt x="8006" y="12890"/>
                    <a:pt x="9014" y="9755"/>
                  </a:cubicBezTo>
                  <a:cubicBezTo>
                    <a:pt x="10022" y="6619"/>
                    <a:pt x="10598" y="4877"/>
                    <a:pt x="11030" y="5052"/>
                  </a:cubicBezTo>
                  <a:cubicBezTo>
                    <a:pt x="11462" y="5226"/>
                    <a:pt x="11750" y="7316"/>
                    <a:pt x="12038" y="9232"/>
                  </a:cubicBezTo>
                  <a:cubicBezTo>
                    <a:pt x="12326" y="11148"/>
                    <a:pt x="12614" y="12890"/>
                    <a:pt x="13334" y="14284"/>
                  </a:cubicBezTo>
                  <a:cubicBezTo>
                    <a:pt x="14054" y="15677"/>
                    <a:pt x="15206" y="16723"/>
                    <a:pt x="16646" y="16897"/>
                  </a:cubicBezTo>
                  <a:cubicBezTo>
                    <a:pt x="18086" y="17071"/>
                    <a:pt x="19814" y="16374"/>
                    <a:pt x="21542" y="15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830557" y="2191581"/>
              <a:ext cx="50376" cy="333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14" fill="norm" stroke="1" extrusionOk="0">
                  <a:moveTo>
                    <a:pt x="7919" y="0"/>
                  </a:moveTo>
                  <a:cubicBezTo>
                    <a:pt x="5219" y="4347"/>
                    <a:pt x="2519" y="8694"/>
                    <a:pt x="1169" y="11751"/>
                  </a:cubicBezTo>
                  <a:cubicBezTo>
                    <a:pt x="-181" y="14808"/>
                    <a:pt x="-181" y="16574"/>
                    <a:pt x="269" y="17864"/>
                  </a:cubicBezTo>
                  <a:cubicBezTo>
                    <a:pt x="719" y="19155"/>
                    <a:pt x="1619" y="19970"/>
                    <a:pt x="3869" y="20581"/>
                  </a:cubicBezTo>
                  <a:cubicBezTo>
                    <a:pt x="6119" y="21192"/>
                    <a:pt x="9719" y="21600"/>
                    <a:pt x="12869" y="21328"/>
                  </a:cubicBezTo>
                  <a:cubicBezTo>
                    <a:pt x="16019" y="21057"/>
                    <a:pt x="18719" y="20106"/>
                    <a:pt x="21419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751815" y="2382081"/>
              <a:ext cx="154518" cy="3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7" fill="norm" stroke="1" extrusionOk="0">
                  <a:moveTo>
                    <a:pt x="2959" y="18000"/>
                  </a:moveTo>
                  <a:cubicBezTo>
                    <a:pt x="1479" y="19200"/>
                    <a:pt x="0" y="20400"/>
                    <a:pt x="0" y="21000"/>
                  </a:cubicBezTo>
                  <a:cubicBezTo>
                    <a:pt x="0" y="21600"/>
                    <a:pt x="1479" y="21600"/>
                    <a:pt x="5326" y="18000"/>
                  </a:cubicBezTo>
                  <a:cubicBezTo>
                    <a:pt x="9173" y="14400"/>
                    <a:pt x="1538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919657" y="2357925"/>
              <a:ext cx="170826" cy="12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385" fill="norm" stroke="1" extrusionOk="0">
                  <a:moveTo>
                    <a:pt x="11121" y="841"/>
                  </a:moveTo>
                  <a:cubicBezTo>
                    <a:pt x="9788" y="144"/>
                    <a:pt x="8454" y="-553"/>
                    <a:pt x="6721" y="666"/>
                  </a:cubicBezTo>
                  <a:cubicBezTo>
                    <a:pt x="4988" y="1886"/>
                    <a:pt x="2854" y="5021"/>
                    <a:pt x="1654" y="7634"/>
                  </a:cubicBezTo>
                  <a:cubicBezTo>
                    <a:pt x="454" y="10247"/>
                    <a:pt x="188" y="12337"/>
                    <a:pt x="54" y="14253"/>
                  </a:cubicBezTo>
                  <a:cubicBezTo>
                    <a:pt x="-79" y="16170"/>
                    <a:pt x="-79" y="17912"/>
                    <a:pt x="1388" y="19131"/>
                  </a:cubicBezTo>
                  <a:cubicBezTo>
                    <a:pt x="2854" y="20350"/>
                    <a:pt x="5788" y="21047"/>
                    <a:pt x="9388" y="19479"/>
                  </a:cubicBezTo>
                  <a:cubicBezTo>
                    <a:pt x="12988" y="17912"/>
                    <a:pt x="17254" y="14079"/>
                    <a:pt x="21521" y="10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1026982" y="2363031"/>
              <a:ext cx="82551" cy="12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18277" y="7436"/>
                  </a:moveTo>
                  <a:cubicBezTo>
                    <a:pt x="18277" y="5666"/>
                    <a:pt x="18277" y="3895"/>
                    <a:pt x="16892" y="2833"/>
                  </a:cubicBezTo>
                  <a:cubicBezTo>
                    <a:pt x="15508" y="1770"/>
                    <a:pt x="12738" y="1416"/>
                    <a:pt x="10246" y="1770"/>
                  </a:cubicBezTo>
                  <a:cubicBezTo>
                    <a:pt x="7754" y="2125"/>
                    <a:pt x="5538" y="3187"/>
                    <a:pt x="3600" y="6020"/>
                  </a:cubicBezTo>
                  <a:cubicBezTo>
                    <a:pt x="1662" y="8852"/>
                    <a:pt x="0" y="13456"/>
                    <a:pt x="0" y="16466"/>
                  </a:cubicBezTo>
                  <a:cubicBezTo>
                    <a:pt x="0" y="19475"/>
                    <a:pt x="1662" y="20892"/>
                    <a:pt x="4985" y="21246"/>
                  </a:cubicBezTo>
                  <a:cubicBezTo>
                    <a:pt x="8308" y="21600"/>
                    <a:pt x="13292" y="20892"/>
                    <a:pt x="16615" y="17882"/>
                  </a:cubicBezTo>
                  <a:cubicBezTo>
                    <a:pt x="19938" y="14872"/>
                    <a:pt x="21600" y="9561"/>
                    <a:pt x="21600" y="6197"/>
                  </a:cubicBezTo>
                  <a:cubicBezTo>
                    <a:pt x="21600" y="2833"/>
                    <a:pt x="19938" y="1416"/>
                    <a:pt x="182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1153982" y="2344977"/>
              <a:ext cx="165101" cy="11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0" y="1012"/>
                  </a:moveTo>
                  <a:cubicBezTo>
                    <a:pt x="1385" y="1812"/>
                    <a:pt x="2769" y="2612"/>
                    <a:pt x="3462" y="4012"/>
                  </a:cubicBezTo>
                  <a:cubicBezTo>
                    <a:pt x="4154" y="5412"/>
                    <a:pt x="4154" y="7412"/>
                    <a:pt x="4154" y="10012"/>
                  </a:cubicBezTo>
                  <a:cubicBezTo>
                    <a:pt x="4154" y="12612"/>
                    <a:pt x="4154" y="15812"/>
                    <a:pt x="3600" y="18012"/>
                  </a:cubicBezTo>
                  <a:cubicBezTo>
                    <a:pt x="3046" y="20212"/>
                    <a:pt x="1938" y="21412"/>
                    <a:pt x="1385" y="21012"/>
                  </a:cubicBezTo>
                  <a:cubicBezTo>
                    <a:pt x="831" y="20612"/>
                    <a:pt x="831" y="18612"/>
                    <a:pt x="1108" y="15412"/>
                  </a:cubicBezTo>
                  <a:cubicBezTo>
                    <a:pt x="1385" y="12212"/>
                    <a:pt x="1938" y="7812"/>
                    <a:pt x="2631" y="4812"/>
                  </a:cubicBezTo>
                  <a:cubicBezTo>
                    <a:pt x="3323" y="1812"/>
                    <a:pt x="4154" y="212"/>
                    <a:pt x="5123" y="212"/>
                  </a:cubicBezTo>
                  <a:cubicBezTo>
                    <a:pt x="6092" y="212"/>
                    <a:pt x="7200" y="1812"/>
                    <a:pt x="7892" y="3612"/>
                  </a:cubicBezTo>
                  <a:cubicBezTo>
                    <a:pt x="8585" y="5412"/>
                    <a:pt x="8862" y="7412"/>
                    <a:pt x="9000" y="9812"/>
                  </a:cubicBezTo>
                  <a:cubicBezTo>
                    <a:pt x="9138" y="12212"/>
                    <a:pt x="9138" y="15012"/>
                    <a:pt x="9138" y="15412"/>
                  </a:cubicBezTo>
                  <a:cubicBezTo>
                    <a:pt x="9138" y="15812"/>
                    <a:pt x="9138" y="13812"/>
                    <a:pt x="9415" y="11612"/>
                  </a:cubicBezTo>
                  <a:cubicBezTo>
                    <a:pt x="9692" y="9412"/>
                    <a:pt x="10246" y="7012"/>
                    <a:pt x="11631" y="4612"/>
                  </a:cubicBezTo>
                  <a:cubicBezTo>
                    <a:pt x="13015" y="2212"/>
                    <a:pt x="15231" y="-188"/>
                    <a:pt x="16754" y="12"/>
                  </a:cubicBezTo>
                  <a:cubicBezTo>
                    <a:pt x="18277" y="212"/>
                    <a:pt x="19108" y="3012"/>
                    <a:pt x="19800" y="6812"/>
                  </a:cubicBezTo>
                  <a:cubicBezTo>
                    <a:pt x="20492" y="10612"/>
                    <a:pt x="21046" y="15412"/>
                    <a:pt x="21600" y="20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388932" y="2285355"/>
              <a:ext cx="177801" cy="152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0" y="11433"/>
                  </a:moveTo>
                  <a:cubicBezTo>
                    <a:pt x="1286" y="11721"/>
                    <a:pt x="2571" y="12009"/>
                    <a:pt x="4629" y="10857"/>
                  </a:cubicBezTo>
                  <a:cubicBezTo>
                    <a:pt x="6686" y="9705"/>
                    <a:pt x="9514" y="7113"/>
                    <a:pt x="11057" y="4953"/>
                  </a:cubicBezTo>
                  <a:cubicBezTo>
                    <a:pt x="12600" y="2793"/>
                    <a:pt x="12857" y="1065"/>
                    <a:pt x="12214" y="345"/>
                  </a:cubicBezTo>
                  <a:cubicBezTo>
                    <a:pt x="11571" y="-375"/>
                    <a:pt x="10029" y="-87"/>
                    <a:pt x="7971" y="2361"/>
                  </a:cubicBezTo>
                  <a:cubicBezTo>
                    <a:pt x="5914" y="4809"/>
                    <a:pt x="3343" y="9417"/>
                    <a:pt x="2057" y="12729"/>
                  </a:cubicBezTo>
                  <a:cubicBezTo>
                    <a:pt x="771" y="16041"/>
                    <a:pt x="771" y="18057"/>
                    <a:pt x="1414" y="19353"/>
                  </a:cubicBezTo>
                  <a:cubicBezTo>
                    <a:pt x="2057" y="20649"/>
                    <a:pt x="3343" y="21225"/>
                    <a:pt x="6814" y="20361"/>
                  </a:cubicBezTo>
                  <a:cubicBezTo>
                    <a:pt x="10286" y="19497"/>
                    <a:pt x="15943" y="17193"/>
                    <a:pt x="21600" y="14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844921" y="1637390"/>
              <a:ext cx="217112" cy="26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99" fill="norm" stroke="1" extrusionOk="0">
                  <a:moveTo>
                    <a:pt x="21510" y="1151"/>
                  </a:moveTo>
                  <a:cubicBezTo>
                    <a:pt x="20671" y="476"/>
                    <a:pt x="19832" y="-199"/>
                    <a:pt x="17735" y="54"/>
                  </a:cubicBezTo>
                  <a:cubicBezTo>
                    <a:pt x="15638" y="307"/>
                    <a:pt x="12283" y="1488"/>
                    <a:pt x="9242" y="3767"/>
                  </a:cubicBezTo>
                  <a:cubicBezTo>
                    <a:pt x="6201" y="6045"/>
                    <a:pt x="3475" y="9420"/>
                    <a:pt x="1902" y="12204"/>
                  </a:cubicBezTo>
                  <a:cubicBezTo>
                    <a:pt x="329" y="14989"/>
                    <a:pt x="-90" y="17182"/>
                    <a:pt x="15" y="18617"/>
                  </a:cubicBezTo>
                  <a:cubicBezTo>
                    <a:pt x="120" y="20051"/>
                    <a:pt x="749" y="20726"/>
                    <a:pt x="3056" y="21064"/>
                  </a:cubicBezTo>
                  <a:cubicBezTo>
                    <a:pt x="5362" y="21401"/>
                    <a:pt x="9347" y="21401"/>
                    <a:pt x="12388" y="20895"/>
                  </a:cubicBezTo>
                  <a:cubicBezTo>
                    <a:pt x="15428" y="20389"/>
                    <a:pt x="17526" y="19376"/>
                    <a:pt x="19623" y="18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808032" y="1785181"/>
              <a:ext cx="2476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8720"/>
                    <a:pt x="1108" y="15840"/>
                    <a:pt x="4708" y="12240"/>
                  </a:cubicBezTo>
                  <a:cubicBezTo>
                    <a:pt x="8308" y="8640"/>
                    <a:pt x="14954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2411282" y="1426262"/>
              <a:ext cx="889001" cy="485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1466"/>
                  </a:moveTo>
                  <a:cubicBezTo>
                    <a:pt x="1286" y="21185"/>
                    <a:pt x="2571" y="20905"/>
                    <a:pt x="3369" y="20765"/>
                  </a:cubicBezTo>
                  <a:cubicBezTo>
                    <a:pt x="4166" y="20624"/>
                    <a:pt x="4474" y="20624"/>
                    <a:pt x="4757" y="20624"/>
                  </a:cubicBezTo>
                  <a:cubicBezTo>
                    <a:pt x="5040" y="20624"/>
                    <a:pt x="5297" y="20624"/>
                    <a:pt x="5374" y="20391"/>
                  </a:cubicBezTo>
                  <a:cubicBezTo>
                    <a:pt x="5451" y="20157"/>
                    <a:pt x="5349" y="19689"/>
                    <a:pt x="4963" y="18474"/>
                  </a:cubicBezTo>
                  <a:cubicBezTo>
                    <a:pt x="4577" y="17258"/>
                    <a:pt x="3909" y="15295"/>
                    <a:pt x="3549" y="13284"/>
                  </a:cubicBezTo>
                  <a:cubicBezTo>
                    <a:pt x="3189" y="11274"/>
                    <a:pt x="3137" y="9217"/>
                    <a:pt x="3600" y="7253"/>
                  </a:cubicBezTo>
                  <a:cubicBezTo>
                    <a:pt x="4063" y="5289"/>
                    <a:pt x="5040" y="3419"/>
                    <a:pt x="6069" y="2157"/>
                  </a:cubicBezTo>
                  <a:cubicBezTo>
                    <a:pt x="7097" y="895"/>
                    <a:pt x="8177" y="240"/>
                    <a:pt x="9000" y="53"/>
                  </a:cubicBezTo>
                  <a:cubicBezTo>
                    <a:pt x="9823" y="-134"/>
                    <a:pt x="10389" y="147"/>
                    <a:pt x="10851" y="1315"/>
                  </a:cubicBezTo>
                  <a:cubicBezTo>
                    <a:pt x="11314" y="2484"/>
                    <a:pt x="11674" y="4541"/>
                    <a:pt x="11623" y="6739"/>
                  </a:cubicBezTo>
                  <a:cubicBezTo>
                    <a:pt x="11571" y="8936"/>
                    <a:pt x="11109" y="11274"/>
                    <a:pt x="10749" y="12957"/>
                  </a:cubicBezTo>
                  <a:cubicBezTo>
                    <a:pt x="10389" y="14640"/>
                    <a:pt x="10131" y="15669"/>
                    <a:pt x="9977" y="16417"/>
                  </a:cubicBezTo>
                  <a:cubicBezTo>
                    <a:pt x="9823" y="17165"/>
                    <a:pt x="9771" y="17632"/>
                    <a:pt x="9977" y="17866"/>
                  </a:cubicBezTo>
                  <a:cubicBezTo>
                    <a:pt x="10183" y="18100"/>
                    <a:pt x="10646" y="18100"/>
                    <a:pt x="11700" y="17960"/>
                  </a:cubicBezTo>
                  <a:cubicBezTo>
                    <a:pt x="12754" y="17819"/>
                    <a:pt x="14400" y="17539"/>
                    <a:pt x="15994" y="17305"/>
                  </a:cubicBezTo>
                  <a:cubicBezTo>
                    <a:pt x="17589" y="17071"/>
                    <a:pt x="19131" y="16884"/>
                    <a:pt x="20057" y="16884"/>
                  </a:cubicBezTo>
                  <a:cubicBezTo>
                    <a:pt x="20983" y="16884"/>
                    <a:pt x="21291" y="17071"/>
                    <a:pt x="21600" y="17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792131" y="2223956"/>
              <a:ext cx="104193" cy="201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1" h="21465" fill="norm" stroke="1" extrusionOk="0">
                  <a:moveTo>
                    <a:pt x="18368" y="3984"/>
                  </a:moveTo>
                  <a:cubicBezTo>
                    <a:pt x="17961" y="2859"/>
                    <a:pt x="17553" y="1734"/>
                    <a:pt x="16331" y="1059"/>
                  </a:cubicBezTo>
                  <a:cubicBezTo>
                    <a:pt x="15108" y="384"/>
                    <a:pt x="13070" y="159"/>
                    <a:pt x="10829" y="47"/>
                  </a:cubicBezTo>
                  <a:cubicBezTo>
                    <a:pt x="8587" y="-66"/>
                    <a:pt x="6142" y="-66"/>
                    <a:pt x="3697" y="1172"/>
                  </a:cubicBezTo>
                  <a:cubicBezTo>
                    <a:pt x="1251" y="2409"/>
                    <a:pt x="-1194" y="4884"/>
                    <a:pt x="640" y="7584"/>
                  </a:cubicBezTo>
                  <a:cubicBezTo>
                    <a:pt x="2474" y="10284"/>
                    <a:pt x="8587" y="13209"/>
                    <a:pt x="12866" y="15234"/>
                  </a:cubicBezTo>
                  <a:cubicBezTo>
                    <a:pt x="17146" y="17259"/>
                    <a:pt x="19591" y="18384"/>
                    <a:pt x="19998" y="19284"/>
                  </a:cubicBezTo>
                  <a:cubicBezTo>
                    <a:pt x="20406" y="20184"/>
                    <a:pt x="18776" y="20859"/>
                    <a:pt x="16331" y="21196"/>
                  </a:cubicBezTo>
                  <a:cubicBezTo>
                    <a:pt x="13885" y="21534"/>
                    <a:pt x="10625" y="21534"/>
                    <a:pt x="7976" y="21309"/>
                  </a:cubicBezTo>
                  <a:cubicBezTo>
                    <a:pt x="5327" y="21084"/>
                    <a:pt x="3289" y="20634"/>
                    <a:pt x="2066" y="19846"/>
                  </a:cubicBezTo>
                  <a:cubicBezTo>
                    <a:pt x="844" y="19059"/>
                    <a:pt x="436" y="17934"/>
                    <a:pt x="1455" y="17034"/>
                  </a:cubicBezTo>
                  <a:cubicBezTo>
                    <a:pt x="2474" y="16134"/>
                    <a:pt x="4919" y="15459"/>
                    <a:pt x="7364" y="14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913940" y="2248747"/>
              <a:ext cx="164093" cy="127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0993" fill="norm" stroke="1" extrusionOk="0">
                  <a:moveTo>
                    <a:pt x="6514" y="11494"/>
                  </a:moveTo>
                  <a:cubicBezTo>
                    <a:pt x="7622" y="10449"/>
                    <a:pt x="8730" y="9404"/>
                    <a:pt x="9560" y="7662"/>
                  </a:cubicBezTo>
                  <a:cubicBezTo>
                    <a:pt x="10391" y="5920"/>
                    <a:pt x="10945" y="3481"/>
                    <a:pt x="10530" y="1914"/>
                  </a:cubicBezTo>
                  <a:cubicBezTo>
                    <a:pt x="10114" y="346"/>
                    <a:pt x="8730" y="-351"/>
                    <a:pt x="7206" y="172"/>
                  </a:cubicBezTo>
                  <a:cubicBezTo>
                    <a:pt x="5683" y="694"/>
                    <a:pt x="4022" y="2436"/>
                    <a:pt x="2776" y="5049"/>
                  </a:cubicBezTo>
                  <a:cubicBezTo>
                    <a:pt x="1530" y="7662"/>
                    <a:pt x="699" y="11146"/>
                    <a:pt x="283" y="13759"/>
                  </a:cubicBezTo>
                  <a:cubicBezTo>
                    <a:pt x="-132" y="16372"/>
                    <a:pt x="-132" y="18114"/>
                    <a:pt x="560" y="18984"/>
                  </a:cubicBezTo>
                  <a:cubicBezTo>
                    <a:pt x="1253" y="19855"/>
                    <a:pt x="2637" y="19855"/>
                    <a:pt x="4299" y="18288"/>
                  </a:cubicBezTo>
                  <a:cubicBezTo>
                    <a:pt x="5960" y="16720"/>
                    <a:pt x="7899" y="13584"/>
                    <a:pt x="9283" y="10972"/>
                  </a:cubicBezTo>
                  <a:cubicBezTo>
                    <a:pt x="10668" y="8359"/>
                    <a:pt x="11499" y="6268"/>
                    <a:pt x="11914" y="6268"/>
                  </a:cubicBezTo>
                  <a:cubicBezTo>
                    <a:pt x="12330" y="6268"/>
                    <a:pt x="12330" y="8359"/>
                    <a:pt x="12745" y="10623"/>
                  </a:cubicBezTo>
                  <a:cubicBezTo>
                    <a:pt x="13160" y="12888"/>
                    <a:pt x="13991" y="15326"/>
                    <a:pt x="14822" y="17243"/>
                  </a:cubicBezTo>
                  <a:cubicBezTo>
                    <a:pt x="15653" y="19159"/>
                    <a:pt x="16483" y="20552"/>
                    <a:pt x="17591" y="20901"/>
                  </a:cubicBezTo>
                  <a:cubicBezTo>
                    <a:pt x="18699" y="21249"/>
                    <a:pt x="20083" y="20552"/>
                    <a:pt x="21468" y="19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3103432" y="2243325"/>
              <a:ext cx="165101" cy="11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6652"/>
                  </a:moveTo>
                  <a:cubicBezTo>
                    <a:pt x="277" y="4757"/>
                    <a:pt x="554" y="2863"/>
                    <a:pt x="831" y="3052"/>
                  </a:cubicBezTo>
                  <a:cubicBezTo>
                    <a:pt x="1108" y="3242"/>
                    <a:pt x="1385" y="5515"/>
                    <a:pt x="1662" y="7978"/>
                  </a:cubicBezTo>
                  <a:cubicBezTo>
                    <a:pt x="1938" y="10442"/>
                    <a:pt x="2215" y="13094"/>
                    <a:pt x="2215" y="15368"/>
                  </a:cubicBezTo>
                  <a:cubicBezTo>
                    <a:pt x="2215" y="17642"/>
                    <a:pt x="1938" y="19536"/>
                    <a:pt x="1662" y="19536"/>
                  </a:cubicBezTo>
                  <a:cubicBezTo>
                    <a:pt x="1385" y="19536"/>
                    <a:pt x="1108" y="17642"/>
                    <a:pt x="1523" y="14799"/>
                  </a:cubicBezTo>
                  <a:cubicBezTo>
                    <a:pt x="1938" y="11957"/>
                    <a:pt x="3046" y="8168"/>
                    <a:pt x="4154" y="5705"/>
                  </a:cubicBezTo>
                  <a:cubicBezTo>
                    <a:pt x="5262" y="3242"/>
                    <a:pt x="6369" y="2105"/>
                    <a:pt x="7477" y="2105"/>
                  </a:cubicBezTo>
                  <a:cubicBezTo>
                    <a:pt x="8585" y="2105"/>
                    <a:pt x="9692" y="3242"/>
                    <a:pt x="10246" y="4757"/>
                  </a:cubicBezTo>
                  <a:cubicBezTo>
                    <a:pt x="10800" y="6273"/>
                    <a:pt x="10800" y="8168"/>
                    <a:pt x="10800" y="10442"/>
                  </a:cubicBezTo>
                  <a:cubicBezTo>
                    <a:pt x="10800" y="12715"/>
                    <a:pt x="10800" y="15368"/>
                    <a:pt x="10800" y="15747"/>
                  </a:cubicBezTo>
                  <a:cubicBezTo>
                    <a:pt x="10800" y="16126"/>
                    <a:pt x="10800" y="14231"/>
                    <a:pt x="11492" y="11578"/>
                  </a:cubicBezTo>
                  <a:cubicBezTo>
                    <a:pt x="12185" y="8926"/>
                    <a:pt x="13569" y="5515"/>
                    <a:pt x="14815" y="3242"/>
                  </a:cubicBezTo>
                  <a:cubicBezTo>
                    <a:pt x="16062" y="968"/>
                    <a:pt x="17169" y="-169"/>
                    <a:pt x="18277" y="20"/>
                  </a:cubicBezTo>
                  <a:cubicBezTo>
                    <a:pt x="19385" y="210"/>
                    <a:pt x="20492" y="1726"/>
                    <a:pt x="21046" y="5515"/>
                  </a:cubicBezTo>
                  <a:cubicBezTo>
                    <a:pt x="21600" y="9305"/>
                    <a:pt x="21600" y="15368"/>
                    <a:pt x="216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306632" y="2213052"/>
              <a:ext cx="87958" cy="40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71" fill="norm" stroke="1" extrusionOk="0">
                  <a:moveTo>
                    <a:pt x="6171" y="3246"/>
                  </a:moveTo>
                  <a:cubicBezTo>
                    <a:pt x="5657" y="6846"/>
                    <a:pt x="5143" y="10446"/>
                    <a:pt x="4886" y="13259"/>
                  </a:cubicBezTo>
                  <a:cubicBezTo>
                    <a:pt x="4629" y="16071"/>
                    <a:pt x="4629" y="18096"/>
                    <a:pt x="4629" y="19446"/>
                  </a:cubicBezTo>
                  <a:cubicBezTo>
                    <a:pt x="4629" y="20796"/>
                    <a:pt x="4629" y="21471"/>
                    <a:pt x="4629" y="21471"/>
                  </a:cubicBezTo>
                  <a:cubicBezTo>
                    <a:pt x="4629" y="21471"/>
                    <a:pt x="4629" y="20796"/>
                    <a:pt x="3857" y="18377"/>
                  </a:cubicBezTo>
                  <a:cubicBezTo>
                    <a:pt x="3086" y="15959"/>
                    <a:pt x="1543" y="11796"/>
                    <a:pt x="1543" y="8534"/>
                  </a:cubicBezTo>
                  <a:cubicBezTo>
                    <a:pt x="1543" y="5271"/>
                    <a:pt x="3086" y="2909"/>
                    <a:pt x="5143" y="1559"/>
                  </a:cubicBezTo>
                  <a:cubicBezTo>
                    <a:pt x="7200" y="209"/>
                    <a:pt x="9771" y="-129"/>
                    <a:pt x="12086" y="40"/>
                  </a:cubicBezTo>
                  <a:cubicBezTo>
                    <a:pt x="14400" y="209"/>
                    <a:pt x="16457" y="884"/>
                    <a:pt x="18257" y="2402"/>
                  </a:cubicBezTo>
                  <a:cubicBezTo>
                    <a:pt x="20057" y="3921"/>
                    <a:pt x="21600" y="6284"/>
                    <a:pt x="21343" y="7746"/>
                  </a:cubicBezTo>
                  <a:cubicBezTo>
                    <a:pt x="21086" y="9209"/>
                    <a:pt x="19029" y="9771"/>
                    <a:pt x="16714" y="10165"/>
                  </a:cubicBezTo>
                  <a:cubicBezTo>
                    <a:pt x="14400" y="10559"/>
                    <a:pt x="11829" y="10784"/>
                    <a:pt x="9257" y="10277"/>
                  </a:cubicBezTo>
                  <a:cubicBezTo>
                    <a:pt x="6686" y="9771"/>
                    <a:pt x="4114" y="8534"/>
                    <a:pt x="2571" y="7690"/>
                  </a:cubicBezTo>
                  <a:cubicBezTo>
                    <a:pt x="1029" y="6846"/>
                    <a:pt x="514" y="6396"/>
                    <a:pt x="0" y="5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409026" y="2083631"/>
              <a:ext cx="215107" cy="27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88" fill="norm" stroke="1" extrusionOk="0">
                  <a:moveTo>
                    <a:pt x="556" y="0"/>
                  </a:moveTo>
                  <a:cubicBezTo>
                    <a:pt x="980" y="1949"/>
                    <a:pt x="1403" y="3898"/>
                    <a:pt x="1297" y="6577"/>
                  </a:cubicBezTo>
                  <a:cubicBezTo>
                    <a:pt x="1192" y="9257"/>
                    <a:pt x="556" y="12668"/>
                    <a:pt x="239" y="14860"/>
                  </a:cubicBezTo>
                  <a:cubicBezTo>
                    <a:pt x="-79" y="17053"/>
                    <a:pt x="-79" y="18027"/>
                    <a:pt x="239" y="19002"/>
                  </a:cubicBezTo>
                  <a:cubicBezTo>
                    <a:pt x="556" y="19976"/>
                    <a:pt x="1192" y="20950"/>
                    <a:pt x="2039" y="21275"/>
                  </a:cubicBezTo>
                  <a:cubicBezTo>
                    <a:pt x="2886" y="21600"/>
                    <a:pt x="3945" y="21275"/>
                    <a:pt x="5639" y="19651"/>
                  </a:cubicBezTo>
                  <a:cubicBezTo>
                    <a:pt x="7333" y="18027"/>
                    <a:pt x="9662" y="15104"/>
                    <a:pt x="10933" y="13236"/>
                  </a:cubicBezTo>
                  <a:cubicBezTo>
                    <a:pt x="12203" y="11368"/>
                    <a:pt x="12415" y="10556"/>
                    <a:pt x="11886" y="10150"/>
                  </a:cubicBezTo>
                  <a:cubicBezTo>
                    <a:pt x="11356" y="9744"/>
                    <a:pt x="10086" y="9744"/>
                    <a:pt x="8815" y="10719"/>
                  </a:cubicBezTo>
                  <a:cubicBezTo>
                    <a:pt x="7545" y="11693"/>
                    <a:pt x="6274" y="13642"/>
                    <a:pt x="5639" y="15023"/>
                  </a:cubicBezTo>
                  <a:cubicBezTo>
                    <a:pt x="5003" y="16403"/>
                    <a:pt x="5003" y="17215"/>
                    <a:pt x="5003" y="18027"/>
                  </a:cubicBezTo>
                  <a:cubicBezTo>
                    <a:pt x="5003" y="18839"/>
                    <a:pt x="5003" y="19651"/>
                    <a:pt x="7015" y="20057"/>
                  </a:cubicBezTo>
                  <a:cubicBezTo>
                    <a:pt x="9027" y="20463"/>
                    <a:pt x="13050" y="20463"/>
                    <a:pt x="15803" y="20220"/>
                  </a:cubicBezTo>
                  <a:cubicBezTo>
                    <a:pt x="18556" y="19976"/>
                    <a:pt x="20039" y="19489"/>
                    <a:pt x="21521" y="19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3980674" y="2140781"/>
              <a:ext cx="113359" cy="17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85" fill="norm" stroke="1" extrusionOk="0">
                  <a:moveTo>
                    <a:pt x="21422" y="8000"/>
                  </a:moveTo>
                  <a:cubicBezTo>
                    <a:pt x="19022" y="5867"/>
                    <a:pt x="16622" y="3733"/>
                    <a:pt x="14422" y="2267"/>
                  </a:cubicBezTo>
                  <a:cubicBezTo>
                    <a:pt x="12222" y="800"/>
                    <a:pt x="10222" y="0"/>
                    <a:pt x="8222" y="0"/>
                  </a:cubicBezTo>
                  <a:cubicBezTo>
                    <a:pt x="6222" y="0"/>
                    <a:pt x="4222" y="800"/>
                    <a:pt x="3022" y="2533"/>
                  </a:cubicBezTo>
                  <a:cubicBezTo>
                    <a:pt x="1822" y="4267"/>
                    <a:pt x="1422" y="6933"/>
                    <a:pt x="3222" y="9067"/>
                  </a:cubicBezTo>
                  <a:cubicBezTo>
                    <a:pt x="5022" y="11200"/>
                    <a:pt x="9022" y="12800"/>
                    <a:pt x="11822" y="14267"/>
                  </a:cubicBezTo>
                  <a:cubicBezTo>
                    <a:pt x="14622" y="15733"/>
                    <a:pt x="16222" y="17067"/>
                    <a:pt x="15822" y="18267"/>
                  </a:cubicBezTo>
                  <a:cubicBezTo>
                    <a:pt x="15422" y="19467"/>
                    <a:pt x="13022" y="20533"/>
                    <a:pt x="10622" y="21067"/>
                  </a:cubicBezTo>
                  <a:cubicBezTo>
                    <a:pt x="8222" y="21600"/>
                    <a:pt x="5822" y="21600"/>
                    <a:pt x="3822" y="21200"/>
                  </a:cubicBezTo>
                  <a:cubicBezTo>
                    <a:pt x="1822" y="20800"/>
                    <a:pt x="222" y="20000"/>
                    <a:pt x="22" y="18533"/>
                  </a:cubicBezTo>
                  <a:cubicBezTo>
                    <a:pt x="-178" y="17067"/>
                    <a:pt x="1022" y="14933"/>
                    <a:pt x="2222" y="12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4147731" y="2103964"/>
              <a:ext cx="100419" cy="393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476" fill="norm" stroke="1" extrusionOk="0">
                  <a:moveTo>
                    <a:pt x="6008" y="3395"/>
                  </a:moveTo>
                  <a:cubicBezTo>
                    <a:pt x="6008" y="6745"/>
                    <a:pt x="6008" y="10095"/>
                    <a:pt x="5568" y="12925"/>
                  </a:cubicBezTo>
                  <a:cubicBezTo>
                    <a:pt x="5127" y="15755"/>
                    <a:pt x="4245" y="18065"/>
                    <a:pt x="3364" y="19509"/>
                  </a:cubicBezTo>
                  <a:cubicBezTo>
                    <a:pt x="2482" y="20952"/>
                    <a:pt x="1600" y="21530"/>
                    <a:pt x="939" y="21472"/>
                  </a:cubicBezTo>
                  <a:cubicBezTo>
                    <a:pt x="278" y="21414"/>
                    <a:pt x="-163" y="20721"/>
                    <a:pt x="57" y="18411"/>
                  </a:cubicBezTo>
                  <a:cubicBezTo>
                    <a:pt x="278" y="16101"/>
                    <a:pt x="1159" y="12174"/>
                    <a:pt x="2923" y="9055"/>
                  </a:cubicBezTo>
                  <a:cubicBezTo>
                    <a:pt x="4686" y="5936"/>
                    <a:pt x="7331" y="3626"/>
                    <a:pt x="9315" y="2240"/>
                  </a:cubicBezTo>
                  <a:cubicBezTo>
                    <a:pt x="11298" y="854"/>
                    <a:pt x="12621" y="392"/>
                    <a:pt x="14384" y="161"/>
                  </a:cubicBezTo>
                  <a:cubicBezTo>
                    <a:pt x="16147" y="-70"/>
                    <a:pt x="18351" y="-70"/>
                    <a:pt x="19674" y="277"/>
                  </a:cubicBezTo>
                  <a:cubicBezTo>
                    <a:pt x="20996" y="623"/>
                    <a:pt x="21437" y="1316"/>
                    <a:pt x="20115" y="2760"/>
                  </a:cubicBezTo>
                  <a:cubicBezTo>
                    <a:pt x="18792" y="4204"/>
                    <a:pt x="15706" y="6398"/>
                    <a:pt x="12841" y="7727"/>
                  </a:cubicBezTo>
                  <a:cubicBezTo>
                    <a:pt x="9976" y="9055"/>
                    <a:pt x="7331" y="9517"/>
                    <a:pt x="4686" y="9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4272626" y="2123555"/>
              <a:ext cx="545307" cy="14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105" fill="norm" stroke="1" extrusionOk="0">
                  <a:moveTo>
                    <a:pt x="3736" y="5288"/>
                  </a:moveTo>
                  <a:cubicBezTo>
                    <a:pt x="3820" y="3437"/>
                    <a:pt x="3904" y="1585"/>
                    <a:pt x="3653" y="660"/>
                  </a:cubicBezTo>
                  <a:cubicBezTo>
                    <a:pt x="3402" y="-266"/>
                    <a:pt x="2816" y="-266"/>
                    <a:pt x="2229" y="968"/>
                  </a:cubicBezTo>
                  <a:cubicBezTo>
                    <a:pt x="1643" y="2203"/>
                    <a:pt x="1057" y="4671"/>
                    <a:pt x="681" y="6677"/>
                  </a:cubicBezTo>
                  <a:cubicBezTo>
                    <a:pt x="304" y="8683"/>
                    <a:pt x="136" y="10225"/>
                    <a:pt x="53" y="11768"/>
                  </a:cubicBezTo>
                  <a:cubicBezTo>
                    <a:pt x="-31" y="13311"/>
                    <a:pt x="-31" y="14854"/>
                    <a:pt x="178" y="15780"/>
                  </a:cubicBezTo>
                  <a:cubicBezTo>
                    <a:pt x="388" y="16705"/>
                    <a:pt x="806" y="17014"/>
                    <a:pt x="1350" y="16088"/>
                  </a:cubicBezTo>
                  <a:cubicBezTo>
                    <a:pt x="1895" y="15163"/>
                    <a:pt x="2564" y="13003"/>
                    <a:pt x="3025" y="11151"/>
                  </a:cubicBezTo>
                  <a:cubicBezTo>
                    <a:pt x="3485" y="9300"/>
                    <a:pt x="3736" y="7757"/>
                    <a:pt x="3862" y="7757"/>
                  </a:cubicBezTo>
                  <a:cubicBezTo>
                    <a:pt x="3988" y="7757"/>
                    <a:pt x="3988" y="9300"/>
                    <a:pt x="3988" y="10843"/>
                  </a:cubicBezTo>
                  <a:cubicBezTo>
                    <a:pt x="3988" y="12385"/>
                    <a:pt x="3988" y="13928"/>
                    <a:pt x="4029" y="15471"/>
                  </a:cubicBezTo>
                  <a:cubicBezTo>
                    <a:pt x="4071" y="17014"/>
                    <a:pt x="4155" y="18557"/>
                    <a:pt x="4574" y="19174"/>
                  </a:cubicBezTo>
                  <a:cubicBezTo>
                    <a:pt x="4992" y="19791"/>
                    <a:pt x="5746" y="19483"/>
                    <a:pt x="6625" y="17477"/>
                  </a:cubicBezTo>
                  <a:cubicBezTo>
                    <a:pt x="7504" y="15471"/>
                    <a:pt x="8509" y="11768"/>
                    <a:pt x="9304" y="9608"/>
                  </a:cubicBezTo>
                  <a:cubicBezTo>
                    <a:pt x="10099" y="7448"/>
                    <a:pt x="10685" y="6831"/>
                    <a:pt x="10853" y="5905"/>
                  </a:cubicBezTo>
                  <a:cubicBezTo>
                    <a:pt x="11020" y="4980"/>
                    <a:pt x="10769" y="3745"/>
                    <a:pt x="10434" y="3591"/>
                  </a:cubicBezTo>
                  <a:cubicBezTo>
                    <a:pt x="10099" y="3437"/>
                    <a:pt x="9681" y="4363"/>
                    <a:pt x="9220" y="6523"/>
                  </a:cubicBezTo>
                  <a:cubicBezTo>
                    <a:pt x="8760" y="8683"/>
                    <a:pt x="8257" y="12077"/>
                    <a:pt x="8006" y="14545"/>
                  </a:cubicBezTo>
                  <a:cubicBezTo>
                    <a:pt x="7755" y="17014"/>
                    <a:pt x="7755" y="18557"/>
                    <a:pt x="7964" y="19637"/>
                  </a:cubicBezTo>
                  <a:cubicBezTo>
                    <a:pt x="8174" y="20717"/>
                    <a:pt x="8592" y="21334"/>
                    <a:pt x="9513" y="21025"/>
                  </a:cubicBezTo>
                  <a:cubicBezTo>
                    <a:pt x="10434" y="20717"/>
                    <a:pt x="11857" y="19483"/>
                    <a:pt x="13197" y="16551"/>
                  </a:cubicBezTo>
                  <a:cubicBezTo>
                    <a:pt x="14536" y="13620"/>
                    <a:pt x="15792" y="8991"/>
                    <a:pt x="16504" y="5905"/>
                  </a:cubicBezTo>
                  <a:cubicBezTo>
                    <a:pt x="17216" y="2820"/>
                    <a:pt x="17383" y="1277"/>
                    <a:pt x="17257" y="505"/>
                  </a:cubicBezTo>
                  <a:cubicBezTo>
                    <a:pt x="17132" y="-266"/>
                    <a:pt x="16713" y="-266"/>
                    <a:pt x="16169" y="1585"/>
                  </a:cubicBezTo>
                  <a:cubicBezTo>
                    <a:pt x="15625" y="3437"/>
                    <a:pt x="14955" y="7140"/>
                    <a:pt x="14620" y="10225"/>
                  </a:cubicBezTo>
                  <a:cubicBezTo>
                    <a:pt x="14285" y="13311"/>
                    <a:pt x="14285" y="15780"/>
                    <a:pt x="14913" y="17631"/>
                  </a:cubicBezTo>
                  <a:cubicBezTo>
                    <a:pt x="15541" y="19483"/>
                    <a:pt x="16797" y="20717"/>
                    <a:pt x="18011" y="20871"/>
                  </a:cubicBezTo>
                  <a:cubicBezTo>
                    <a:pt x="19225" y="21025"/>
                    <a:pt x="20397" y="20100"/>
                    <a:pt x="21569" y="19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253037" y="3124486"/>
              <a:ext cx="259846" cy="476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29" fill="norm" stroke="1" extrusionOk="0">
                  <a:moveTo>
                    <a:pt x="485" y="3179"/>
                  </a:moveTo>
                  <a:cubicBezTo>
                    <a:pt x="309" y="2701"/>
                    <a:pt x="134" y="2223"/>
                    <a:pt x="46" y="1745"/>
                  </a:cubicBezTo>
                  <a:cubicBezTo>
                    <a:pt x="-42" y="1267"/>
                    <a:pt x="-42" y="789"/>
                    <a:pt x="397" y="455"/>
                  </a:cubicBezTo>
                  <a:cubicBezTo>
                    <a:pt x="836" y="120"/>
                    <a:pt x="1714" y="-71"/>
                    <a:pt x="2504" y="25"/>
                  </a:cubicBezTo>
                  <a:cubicBezTo>
                    <a:pt x="3295" y="120"/>
                    <a:pt x="3997" y="502"/>
                    <a:pt x="5578" y="2032"/>
                  </a:cubicBezTo>
                  <a:cubicBezTo>
                    <a:pt x="7158" y="3561"/>
                    <a:pt x="9617" y="6237"/>
                    <a:pt x="11899" y="9056"/>
                  </a:cubicBezTo>
                  <a:cubicBezTo>
                    <a:pt x="14182" y="11876"/>
                    <a:pt x="16290" y="14839"/>
                    <a:pt x="17870" y="16941"/>
                  </a:cubicBezTo>
                  <a:cubicBezTo>
                    <a:pt x="19451" y="19044"/>
                    <a:pt x="20504" y="20287"/>
                    <a:pt x="21558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2290632" y="3169481"/>
              <a:ext cx="31115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84" y="1234"/>
                    <a:pt x="18367" y="2469"/>
                    <a:pt x="16384" y="4371"/>
                  </a:cubicBezTo>
                  <a:cubicBezTo>
                    <a:pt x="14400" y="6274"/>
                    <a:pt x="12049" y="8846"/>
                    <a:pt x="9551" y="11417"/>
                  </a:cubicBezTo>
                  <a:cubicBezTo>
                    <a:pt x="7053" y="13989"/>
                    <a:pt x="4408" y="16560"/>
                    <a:pt x="2792" y="18257"/>
                  </a:cubicBezTo>
                  <a:cubicBezTo>
                    <a:pt x="1176" y="19954"/>
                    <a:pt x="588" y="207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2906582" y="3277431"/>
              <a:ext cx="1" cy="63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2868482" y="3442531"/>
              <a:ext cx="6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3225090" y="3222597"/>
              <a:ext cx="303793" cy="22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03" fill="norm" stroke="1" extrusionOk="0">
                  <a:moveTo>
                    <a:pt x="2179" y="1538"/>
                  </a:moveTo>
                  <a:cubicBezTo>
                    <a:pt x="2179" y="565"/>
                    <a:pt x="2179" y="-408"/>
                    <a:pt x="2029" y="176"/>
                  </a:cubicBezTo>
                  <a:cubicBezTo>
                    <a:pt x="1879" y="760"/>
                    <a:pt x="1579" y="2900"/>
                    <a:pt x="1204" y="6208"/>
                  </a:cubicBezTo>
                  <a:cubicBezTo>
                    <a:pt x="829" y="9516"/>
                    <a:pt x="379" y="13992"/>
                    <a:pt x="154" y="16716"/>
                  </a:cubicBezTo>
                  <a:cubicBezTo>
                    <a:pt x="-71" y="19441"/>
                    <a:pt x="-71" y="20414"/>
                    <a:pt x="304" y="20803"/>
                  </a:cubicBezTo>
                  <a:cubicBezTo>
                    <a:pt x="679" y="21192"/>
                    <a:pt x="1429" y="20997"/>
                    <a:pt x="2104" y="19830"/>
                  </a:cubicBezTo>
                  <a:cubicBezTo>
                    <a:pt x="2779" y="18662"/>
                    <a:pt x="3379" y="16522"/>
                    <a:pt x="3979" y="14868"/>
                  </a:cubicBezTo>
                  <a:cubicBezTo>
                    <a:pt x="4579" y="13214"/>
                    <a:pt x="5179" y="12046"/>
                    <a:pt x="5404" y="11949"/>
                  </a:cubicBezTo>
                  <a:cubicBezTo>
                    <a:pt x="5629" y="11851"/>
                    <a:pt x="5479" y="12824"/>
                    <a:pt x="5404" y="14284"/>
                  </a:cubicBezTo>
                  <a:cubicBezTo>
                    <a:pt x="5329" y="15743"/>
                    <a:pt x="5329" y="17689"/>
                    <a:pt x="5554" y="19051"/>
                  </a:cubicBezTo>
                  <a:cubicBezTo>
                    <a:pt x="5779" y="20414"/>
                    <a:pt x="6229" y="21192"/>
                    <a:pt x="7054" y="21095"/>
                  </a:cubicBezTo>
                  <a:cubicBezTo>
                    <a:pt x="7879" y="20997"/>
                    <a:pt x="9079" y="20024"/>
                    <a:pt x="10354" y="17689"/>
                  </a:cubicBezTo>
                  <a:cubicBezTo>
                    <a:pt x="11629" y="15354"/>
                    <a:pt x="12979" y="11657"/>
                    <a:pt x="13729" y="9322"/>
                  </a:cubicBezTo>
                  <a:cubicBezTo>
                    <a:pt x="14479" y="6987"/>
                    <a:pt x="14629" y="6014"/>
                    <a:pt x="14704" y="5041"/>
                  </a:cubicBezTo>
                  <a:cubicBezTo>
                    <a:pt x="14779" y="4068"/>
                    <a:pt x="14779" y="3095"/>
                    <a:pt x="14479" y="2316"/>
                  </a:cubicBezTo>
                  <a:cubicBezTo>
                    <a:pt x="14179" y="1538"/>
                    <a:pt x="13579" y="954"/>
                    <a:pt x="13054" y="1343"/>
                  </a:cubicBezTo>
                  <a:cubicBezTo>
                    <a:pt x="12529" y="1733"/>
                    <a:pt x="12079" y="3095"/>
                    <a:pt x="12079" y="4165"/>
                  </a:cubicBezTo>
                  <a:cubicBezTo>
                    <a:pt x="12079" y="5235"/>
                    <a:pt x="12529" y="6014"/>
                    <a:pt x="13879" y="6014"/>
                  </a:cubicBezTo>
                  <a:cubicBezTo>
                    <a:pt x="15229" y="6014"/>
                    <a:pt x="17479" y="5235"/>
                    <a:pt x="18904" y="4554"/>
                  </a:cubicBezTo>
                  <a:cubicBezTo>
                    <a:pt x="20329" y="3873"/>
                    <a:pt x="20929" y="3289"/>
                    <a:pt x="21529" y="2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3890832" y="3347281"/>
              <a:ext cx="4572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00" y="18000"/>
                    <a:pt x="6200" y="14400"/>
                    <a:pt x="9350" y="11400"/>
                  </a:cubicBezTo>
                  <a:cubicBezTo>
                    <a:pt x="12500" y="8400"/>
                    <a:pt x="15700" y="6000"/>
                    <a:pt x="17750" y="4200"/>
                  </a:cubicBezTo>
                  <a:cubicBezTo>
                    <a:pt x="19800" y="2400"/>
                    <a:pt x="207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4238951" y="3265673"/>
              <a:ext cx="168788" cy="17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486" fill="norm" stroke="1" extrusionOk="0">
                  <a:moveTo>
                    <a:pt x="7253" y="2972"/>
                  </a:moveTo>
                  <a:cubicBezTo>
                    <a:pt x="5936" y="2457"/>
                    <a:pt x="4618" y="1943"/>
                    <a:pt x="3170" y="1300"/>
                  </a:cubicBezTo>
                  <a:cubicBezTo>
                    <a:pt x="1721" y="657"/>
                    <a:pt x="140" y="-114"/>
                    <a:pt x="9" y="15"/>
                  </a:cubicBezTo>
                  <a:cubicBezTo>
                    <a:pt x="-123" y="143"/>
                    <a:pt x="1194" y="1172"/>
                    <a:pt x="3960" y="2457"/>
                  </a:cubicBezTo>
                  <a:cubicBezTo>
                    <a:pt x="6726" y="3743"/>
                    <a:pt x="10940" y="5286"/>
                    <a:pt x="13838" y="6315"/>
                  </a:cubicBezTo>
                  <a:cubicBezTo>
                    <a:pt x="16736" y="7343"/>
                    <a:pt x="18316" y="7857"/>
                    <a:pt x="19501" y="8629"/>
                  </a:cubicBezTo>
                  <a:cubicBezTo>
                    <a:pt x="20687" y="9400"/>
                    <a:pt x="21477" y="10429"/>
                    <a:pt x="20687" y="11972"/>
                  </a:cubicBezTo>
                  <a:cubicBezTo>
                    <a:pt x="19897" y="13515"/>
                    <a:pt x="17526" y="15572"/>
                    <a:pt x="15945" y="17243"/>
                  </a:cubicBezTo>
                  <a:cubicBezTo>
                    <a:pt x="14365" y="18915"/>
                    <a:pt x="13575" y="20200"/>
                    <a:pt x="12784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4621082" y="3156781"/>
              <a:ext cx="63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169"/>
                    <a:pt x="0" y="10338"/>
                    <a:pt x="3600" y="13938"/>
                  </a:cubicBezTo>
                  <a:cubicBezTo>
                    <a:pt x="7200" y="17538"/>
                    <a:pt x="14400" y="195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4693048" y="3163131"/>
              <a:ext cx="16935" cy="26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21600" y="0"/>
                  </a:moveTo>
                  <a:cubicBezTo>
                    <a:pt x="16200" y="5272"/>
                    <a:pt x="10800" y="10545"/>
                    <a:pt x="8100" y="13606"/>
                  </a:cubicBezTo>
                  <a:cubicBezTo>
                    <a:pt x="5400" y="16668"/>
                    <a:pt x="5400" y="17518"/>
                    <a:pt x="4050" y="18624"/>
                  </a:cubicBezTo>
                  <a:cubicBezTo>
                    <a:pt x="2700" y="19729"/>
                    <a:pt x="0" y="21090"/>
                    <a:pt x="0" y="21345"/>
                  </a:cubicBezTo>
                  <a:cubicBezTo>
                    <a:pt x="0" y="21600"/>
                    <a:pt x="2700" y="20750"/>
                    <a:pt x="5400" y="19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4638450" y="3006028"/>
              <a:ext cx="236633" cy="379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07" fill="norm" stroke="1" extrusionOk="0">
                  <a:moveTo>
                    <a:pt x="719" y="14667"/>
                  </a:moveTo>
                  <a:cubicBezTo>
                    <a:pt x="150" y="13227"/>
                    <a:pt x="-418" y="11787"/>
                    <a:pt x="435" y="9987"/>
                  </a:cubicBezTo>
                  <a:cubicBezTo>
                    <a:pt x="1287" y="8187"/>
                    <a:pt x="3561" y="6027"/>
                    <a:pt x="5835" y="4287"/>
                  </a:cubicBezTo>
                  <a:cubicBezTo>
                    <a:pt x="8108" y="2547"/>
                    <a:pt x="10382" y="1227"/>
                    <a:pt x="11993" y="567"/>
                  </a:cubicBezTo>
                  <a:cubicBezTo>
                    <a:pt x="13603" y="-93"/>
                    <a:pt x="14550" y="-93"/>
                    <a:pt x="15308" y="147"/>
                  </a:cubicBezTo>
                  <a:cubicBezTo>
                    <a:pt x="16066" y="387"/>
                    <a:pt x="16635" y="867"/>
                    <a:pt x="17108" y="2067"/>
                  </a:cubicBezTo>
                  <a:cubicBezTo>
                    <a:pt x="17582" y="3267"/>
                    <a:pt x="17961" y="5187"/>
                    <a:pt x="17487" y="7167"/>
                  </a:cubicBezTo>
                  <a:cubicBezTo>
                    <a:pt x="17014" y="9147"/>
                    <a:pt x="15687" y="11187"/>
                    <a:pt x="14171" y="12507"/>
                  </a:cubicBezTo>
                  <a:cubicBezTo>
                    <a:pt x="12656" y="13827"/>
                    <a:pt x="10950" y="14427"/>
                    <a:pt x="9529" y="14547"/>
                  </a:cubicBezTo>
                  <a:cubicBezTo>
                    <a:pt x="8108" y="14667"/>
                    <a:pt x="6971" y="14307"/>
                    <a:pt x="6877" y="14067"/>
                  </a:cubicBezTo>
                  <a:cubicBezTo>
                    <a:pt x="6782" y="13827"/>
                    <a:pt x="7729" y="13707"/>
                    <a:pt x="8582" y="13827"/>
                  </a:cubicBezTo>
                  <a:cubicBezTo>
                    <a:pt x="9435" y="13947"/>
                    <a:pt x="10193" y="14307"/>
                    <a:pt x="11898" y="15447"/>
                  </a:cubicBezTo>
                  <a:cubicBezTo>
                    <a:pt x="13603" y="16587"/>
                    <a:pt x="16256" y="18507"/>
                    <a:pt x="17961" y="19647"/>
                  </a:cubicBezTo>
                  <a:cubicBezTo>
                    <a:pt x="19666" y="20787"/>
                    <a:pt x="20424" y="21147"/>
                    <a:pt x="21182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2459638" y="4163037"/>
              <a:ext cx="319945" cy="35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50" fill="norm" stroke="1" extrusionOk="0">
                  <a:moveTo>
                    <a:pt x="164" y="2491"/>
                  </a:moveTo>
                  <a:cubicBezTo>
                    <a:pt x="22" y="1856"/>
                    <a:pt x="-120" y="1221"/>
                    <a:pt x="164" y="776"/>
                  </a:cubicBezTo>
                  <a:cubicBezTo>
                    <a:pt x="448" y="331"/>
                    <a:pt x="1159" y="77"/>
                    <a:pt x="1869" y="14"/>
                  </a:cubicBezTo>
                  <a:cubicBezTo>
                    <a:pt x="2580" y="-50"/>
                    <a:pt x="3291" y="77"/>
                    <a:pt x="4641" y="1284"/>
                  </a:cubicBezTo>
                  <a:cubicBezTo>
                    <a:pt x="5991" y="2491"/>
                    <a:pt x="7980" y="4778"/>
                    <a:pt x="10183" y="7510"/>
                  </a:cubicBezTo>
                  <a:cubicBezTo>
                    <a:pt x="12385" y="10242"/>
                    <a:pt x="14801" y="13418"/>
                    <a:pt x="16719" y="15832"/>
                  </a:cubicBezTo>
                  <a:cubicBezTo>
                    <a:pt x="18638" y="18246"/>
                    <a:pt x="20059" y="19898"/>
                    <a:pt x="21480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2519232" y="4153731"/>
              <a:ext cx="2603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17" y="1670"/>
                    <a:pt x="17034" y="3339"/>
                    <a:pt x="14312" y="5739"/>
                  </a:cubicBezTo>
                  <a:cubicBezTo>
                    <a:pt x="11590" y="8139"/>
                    <a:pt x="8429" y="11270"/>
                    <a:pt x="5971" y="14035"/>
                  </a:cubicBezTo>
                  <a:cubicBezTo>
                    <a:pt x="3512" y="16800"/>
                    <a:pt x="1756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889238" y="4097767"/>
              <a:ext cx="150695" cy="36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08" fill="norm" stroke="1" extrusionOk="0">
                  <a:moveTo>
                    <a:pt x="21358" y="2140"/>
                  </a:moveTo>
                  <a:cubicBezTo>
                    <a:pt x="21358" y="1281"/>
                    <a:pt x="21358" y="422"/>
                    <a:pt x="20608" y="115"/>
                  </a:cubicBezTo>
                  <a:cubicBezTo>
                    <a:pt x="19858" y="-192"/>
                    <a:pt x="18358" y="53"/>
                    <a:pt x="15358" y="1588"/>
                  </a:cubicBezTo>
                  <a:cubicBezTo>
                    <a:pt x="12358" y="3122"/>
                    <a:pt x="7858" y="5944"/>
                    <a:pt x="4858" y="8460"/>
                  </a:cubicBezTo>
                  <a:cubicBezTo>
                    <a:pt x="1858" y="10976"/>
                    <a:pt x="358" y="13185"/>
                    <a:pt x="58" y="15210"/>
                  </a:cubicBezTo>
                  <a:cubicBezTo>
                    <a:pt x="-242" y="17235"/>
                    <a:pt x="658" y="19076"/>
                    <a:pt x="1858" y="20119"/>
                  </a:cubicBezTo>
                  <a:cubicBezTo>
                    <a:pt x="3058" y="21163"/>
                    <a:pt x="4558" y="21408"/>
                    <a:pt x="6508" y="21408"/>
                  </a:cubicBezTo>
                  <a:cubicBezTo>
                    <a:pt x="8458" y="21408"/>
                    <a:pt x="10858" y="21163"/>
                    <a:pt x="13258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3094965" y="4199504"/>
              <a:ext cx="383118" cy="24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2267" y="4353"/>
                  </a:moveTo>
                  <a:cubicBezTo>
                    <a:pt x="1909" y="3236"/>
                    <a:pt x="1551" y="2118"/>
                    <a:pt x="1253" y="2025"/>
                  </a:cubicBezTo>
                  <a:cubicBezTo>
                    <a:pt x="955" y="1932"/>
                    <a:pt x="716" y="2863"/>
                    <a:pt x="477" y="5843"/>
                  </a:cubicBezTo>
                  <a:cubicBezTo>
                    <a:pt x="239" y="8822"/>
                    <a:pt x="0" y="13850"/>
                    <a:pt x="0" y="16829"/>
                  </a:cubicBezTo>
                  <a:cubicBezTo>
                    <a:pt x="0" y="19808"/>
                    <a:pt x="239" y="20739"/>
                    <a:pt x="656" y="21112"/>
                  </a:cubicBezTo>
                  <a:cubicBezTo>
                    <a:pt x="1074" y="21484"/>
                    <a:pt x="1671" y="21298"/>
                    <a:pt x="2387" y="20274"/>
                  </a:cubicBezTo>
                  <a:cubicBezTo>
                    <a:pt x="3103" y="19250"/>
                    <a:pt x="3938" y="17387"/>
                    <a:pt x="4594" y="15898"/>
                  </a:cubicBezTo>
                  <a:cubicBezTo>
                    <a:pt x="5251" y="14408"/>
                    <a:pt x="5728" y="13291"/>
                    <a:pt x="5967" y="13384"/>
                  </a:cubicBezTo>
                  <a:cubicBezTo>
                    <a:pt x="6206" y="13477"/>
                    <a:pt x="6206" y="14781"/>
                    <a:pt x="6265" y="15898"/>
                  </a:cubicBezTo>
                  <a:cubicBezTo>
                    <a:pt x="6325" y="17015"/>
                    <a:pt x="6444" y="17946"/>
                    <a:pt x="6683" y="18784"/>
                  </a:cubicBezTo>
                  <a:cubicBezTo>
                    <a:pt x="6922" y="19622"/>
                    <a:pt x="7280" y="20367"/>
                    <a:pt x="7757" y="20739"/>
                  </a:cubicBezTo>
                  <a:cubicBezTo>
                    <a:pt x="8234" y="21112"/>
                    <a:pt x="8831" y="21112"/>
                    <a:pt x="9726" y="20181"/>
                  </a:cubicBezTo>
                  <a:cubicBezTo>
                    <a:pt x="10621" y="19250"/>
                    <a:pt x="11814" y="17387"/>
                    <a:pt x="13008" y="14315"/>
                  </a:cubicBezTo>
                  <a:cubicBezTo>
                    <a:pt x="14201" y="11243"/>
                    <a:pt x="15394" y="6960"/>
                    <a:pt x="15991" y="4353"/>
                  </a:cubicBezTo>
                  <a:cubicBezTo>
                    <a:pt x="16588" y="1746"/>
                    <a:pt x="16588" y="815"/>
                    <a:pt x="16290" y="350"/>
                  </a:cubicBezTo>
                  <a:cubicBezTo>
                    <a:pt x="15991" y="-116"/>
                    <a:pt x="15394" y="-116"/>
                    <a:pt x="14798" y="350"/>
                  </a:cubicBezTo>
                  <a:cubicBezTo>
                    <a:pt x="14201" y="815"/>
                    <a:pt x="13604" y="1746"/>
                    <a:pt x="13187" y="2677"/>
                  </a:cubicBezTo>
                  <a:cubicBezTo>
                    <a:pt x="12769" y="3608"/>
                    <a:pt x="12530" y="4539"/>
                    <a:pt x="12411" y="5470"/>
                  </a:cubicBezTo>
                  <a:cubicBezTo>
                    <a:pt x="12292" y="6401"/>
                    <a:pt x="12292" y="7332"/>
                    <a:pt x="12650" y="7984"/>
                  </a:cubicBezTo>
                  <a:cubicBezTo>
                    <a:pt x="13008" y="8636"/>
                    <a:pt x="13724" y="9008"/>
                    <a:pt x="15275" y="8729"/>
                  </a:cubicBezTo>
                  <a:cubicBezTo>
                    <a:pt x="16827" y="8450"/>
                    <a:pt x="19213" y="7518"/>
                    <a:pt x="21600" y="6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3452682" y="4071181"/>
              <a:ext cx="151065" cy="48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69" fill="norm" stroke="1" extrusionOk="0">
                  <a:moveTo>
                    <a:pt x="7881" y="0"/>
                  </a:moveTo>
                  <a:cubicBezTo>
                    <a:pt x="11676" y="2254"/>
                    <a:pt x="15470" y="4508"/>
                    <a:pt x="17951" y="7137"/>
                  </a:cubicBezTo>
                  <a:cubicBezTo>
                    <a:pt x="20432" y="9767"/>
                    <a:pt x="21600" y="12772"/>
                    <a:pt x="20286" y="15261"/>
                  </a:cubicBezTo>
                  <a:cubicBezTo>
                    <a:pt x="18973" y="17750"/>
                    <a:pt x="15178" y="19722"/>
                    <a:pt x="11384" y="20661"/>
                  </a:cubicBezTo>
                  <a:cubicBezTo>
                    <a:pt x="7589" y="21600"/>
                    <a:pt x="3795" y="21506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4068632" y="4274381"/>
              <a:ext cx="628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7" y="18900"/>
                    <a:pt x="4655" y="16200"/>
                    <a:pt x="7236" y="13500"/>
                  </a:cubicBezTo>
                  <a:cubicBezTo>
                    <a:pt x="9818" y="10800"/>
                    <a:pt x="12655" y="8100"/>
                    <a:pt x="15091" y="5850"/>
                  </a:cubicBezTo>
                  <a:cubicBezTo>
                    <a:pt x="17527" y="3600"/>
                    <a:pt x="1956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4538532" y="4172781"/>
              <a:ext cx="169749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0" y="0"/>
                  </a:moveTo>
                  <a:cubicBezTo>
                    <a:pt x="6133" y="1800"/>
                    <a:pt x="12267" y="3600"/>
                    <a:pt x="16000" y="5657"/>
                  </a:cubicBezTo>
                  <a:cubicBezTo>
                    <a:pt x="19733" y="7714"/>
                    <a:pt x="21067" y="10029"/>
                    <a:pt x="21333" y="12729"/>
                  </a:cubicBezTo>
                  <a:cubicBezTo>
                    <a:pt x="21600" y="15429"/>
                    <a:pt x="20800" y="18514"/>
                    <a:pt x="20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4938582" y="3975931"/>
              <a:ext cx="317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1895"/>
                    <a:pt x="10080" y="3789"/>
                    <a:pt x="7200" y="7011"/>
                  </a:cubicBezTo>
                  <a:cubicBezTo>
                    <a:pt x="4320" y="10232"/>
                    <a:pt x="4320" y="14779"/>
                    <a:pt x="3600" y="17432"/>
                  </a:cubicBezTo>
                  <a:cubicBezTo>
                    <a:pt x="2880" y="20084"/>
                    <a:pt x="1440" y="208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4949165" y="3927512"/>
              <a:ext cx="192618" cy="38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3798" y="6595"/>
                  </a:moveTo>
                  <a:cubicBezTo>
                    <a:pt x="3798" y="8365"/>
                    <a:pt x="3798" y="10136"/>
                    <a:pt x="3323" y="11375"/>
                  </a:cubicBezTo>
                  <a:cubicBezTo>
                    <a:pt x="2848" y="12615"/>
                    <a:pt x="1899" y="13323"/>
                    <a:pt x="1305" y="13382"/>
                  </a:cubicBezTo>
                  <a:cubicBezTo>
                    <a:pt x="712" y="13441"/>
                    <a:pt x="475" y="12851"/>
                    <a:pt x="475" y="11021"/>
                  </a:cubicBezTo>
                  <a:cubicBezTo>
                    <a:pt x="475" y="9192"/>
                    <a:pt x="712" y="6123"/>
                    <a:pt x="1662" y="4057"/>
                  </a:cubicBezTo>
                  <a:cubicBezTo>
                    <a:pt x="2611" y="1992"/>
                    <a:pt x="4273" y="929"/>
                    <a:pt x="6409" y="398"/>
                  </a:cubicBezTo>
                  <a:cubicBezTo>
                    <a:pt x="8545" y="-133"/>
                    <a:pt x="11156" y="-133"/>
                    <a:pt x="13292" y="398"/>
                  </a:cubicBezTo>
                  <a:cubicBezTo>
                    <a:pt x="15429" y="929"/>
                    <a:pt x="17090" y="1992"/>
                    <a:pt x="17565" y="3290"/>
                  </a:cubicBezTo>
                  <a:cubicBezTo>
                    <a:pt x="18040" y="4588"/>
                    <a:pt x="17327" y="6123"/>
                    <a:pt x="14598" y="7362"/>
                  </a:cubicBezTo>
                  <a:cubicBezTo>
                    <a:pt x="11868" y="8601"/>
                    <a:pt x="7121" y="9546"/>
                    <a:pt x="4154" y="9900"/>
                  </a:cubicBezTo>
                  <a:cubicBezTo>
                    <a:pt x="1187" y="10254"/>
                    <a:pt x="0" y="10018"/>
                    <a:pt x="0" y="9900"/>
                  </a:cubicBezTo>
                  <a:cubicBezTo>
                    <a:pt x="0" y="9782"/>
                    <a:pt x="1187" y="9782"/>
                    <a:pt x="4035" y="10785"/>
                  </a:cubicBezTo>
                  <a:cubicBezTo>
                    <a:pt x="6884" y="11788"/>
                    <a:pt x="11393" y="13795"/>
                    <a:pt x="14598" y="15742"/>
                  </a:cubicBezTo>
                  <a:cubicBezTo>
                    <a:pt x="17802" y="17690"/>
                    <a:pt x="19701" y="19578"/>
                    <a:pt x="2160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4963982" y="4077531"/>
              <a:ext cx="19614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019"/>
                    <a:pt x="17280" y="8037"/>
                    <a:pt x="19440" y="11637"/>
                  </a:cubicBezTo>
                  <a:cubicBezTo>
                    <a:pt x="21600" y="15237"/>
                    <a:pt x="17280" y="18419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5891082" y="591381"/>
              <a:ext cx="394924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600" fill="norm" stroke="1" extrusionOk="0">
                  <a:moveTo>
                    <a:pt x="0" y="0"/>
                  </a:moveTo>
                  <a:cubicBezTo>
                    <a:pt x="2426" y="2448"/>
                    <a:pt x="4851" y="4896"/>
                    <a:pt x="7219" y="7128"/>
                  </a:cubicBezTo>
                  <a:cubicBezTo>
                    <a:pt x="9587" y="9360"/>
                    <a:pt x="11897" y="11376"/>
                    <a:pt x="13976" y="13248"/>
                  </a:cubicBezTo>
                  <a:cubicBezTo>
                    <a:pt x="16056" y="15120"/>
                    <a:pt x="17904" y="16848"/>
                    <a:pt x="19001" y="17856"/>
                  </a:cubicBezTo>
                  <a:cubicBezTo>
                    <a:pt x="20098" y="18864"/>
                    <a:pt x="20445" y="19152"/>
                    <a:pt x="20791" y="19656"/>
                  </a:cubicBezTo>
                  <a:cubicBezTo>
                    <a:pt x="21138" y="20160"/>
                    <a:pt x="21484" y="20880"/>
                    <a:pt x="21542" y="21240"/>
                  </a:cubicBezTo>
                  <a:cubicBezTo>
                    <a:pt x="21600" y="21600"/>
                    <a:pt x="21369" y="21600"/>
                    <a:pt x="211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5852982" y="204031"/>
              <a:ext cx="768351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1100"/>
                    <a:pt x="0" y="20600"/>
                    <a:pt x="506" y="19650"/>
                  </a:cubicBezTo>
                  <a:cubicBezTo>
                    <a:pt x="1012" y="18700"/>
                    <a:pt x="2023" y="17300"/>
                    <a:pt x="3451" y="15650"/>
                  </a:cubicBezTo>
                  <a:cubicBezTo>
                    <a:pt x="4879" y="14000"/>
                    <a:pt x="6724" y="12100"/>
                    <a:pt x="8688" y="10250"/>
                  </a:cubicBezTo>
                  <a:cubicBezTo>
                    <a:pt x="10651" y="8400"/>
                    <a:pt x="12734" y="6600"/>
                    <a:pt x="14906" y="4900"/>
                  </a:cubicBezTo>
                  <a:cubicBezTo>
                    <a:pt x="17078" y="3200"/>
                    <a:pt x="19339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6996246" y="70681"/>
              <a:ext cx="25137" cy="28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51" fill="norm" stroke="1" extrusionOk="0">
                  <a:moveTo>
                    <a:pt x="21375" y="0"/>
                  </a:moveTo>
                  <a:cubicBezTo>
                    <a:pt x="15975" y="4129"/>
                    <a:pt x="10575" y="8259"/>
                    <a:pt x="6975" y="11594"/>
                  </a:cubicBezTo>
                  <a:cubicBezTo>
                    <a:pt x="3375" y="14929"/>
                    <a:pt x="1575" y="17471"/>
                    <a:pt x="675" y="19138"/>
                  </a:cubicBezTo>
                  <a:cubicBezTo>
                    <a:pt x="-225" y="20806"/>
                    <a:pt x="-225" y="21600"/>
                    <a:pt x="675" y="21282"/>
                  </a:cubicBezTo>
                  <a:cubicBezTo>
                    <a:pt x="1575" y="20965"/>
                    <a:pt x="3375" y="19535"/>
                    <a:pt x="5175" y="18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6936891" y="-1"/>
              <a:ext cx="189438" cy="38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206" fill="norm" stroke="1" extrusionOk="0">
                  <a:moveTo>
                    <a:pt x="5850" y="7442"/>
                  </a:moveTo>
                  <a:cubicBezTo>
                    <a:pt x="5381" y="6151"/>
                    <a:pt x="4911" y="4859"/>
                    <a:pt x="5029" y="3685"/>
                  </a:cubicBezTo>
                  <a:cubicBezTo>
                    <a:pt x="5146" y="2511"/>
                    <a:pt x="5850" y="1455"/>
                    <a:pt x="7494" y="751"/>
                  </a:cubicBezTo>
                  <a:cubicBezTo>
                    <a:pt x="9137" y="46"/>
                    <a:pt x="11720" y="-306"/>
                    <a:pt x="14185" y="340"/>
                  </a:cubicBezTo>
                  <a:cubicBezTo>
                    <a:pt x="16650" y="985"/>
                    <a:pt x="18998" y="2629"/>
                    <a:pt x="20172" y="4801"/>
                  </a:cubicBezTo>
                  <a:cubicBezTo>
                    <a:pt x="21346" y="6972"/>
                    <a:pt x="21346" y="9672"/>
                    <a:pt x="19820" y="12314"/>
                  </a:cubicBezTo>
                  <a:cubicBezTo>
                    <a:pt x="18294" y="14955"/>
                    <a:pt x="15242" y="17537"/>
                    <a:pt x="12307" y="19064"/>
                  </a:cubicBezTo>
                  <a:cubicBezTo>
                    <a:pt x="9372" y="20590"/>
                    <a:pt x="6555" y="21059"/>
                    <a:pt x="4559" y="21177"/>
                  </a:cubicBezTo>
                  <a:cubicBezTo>
                    <a:pt x="2563" y="21294"/>
                    <a:pt x="1389" y="21059"/>
                    <a:pt x="685" y="20590"/>
                  </a:cubicBezTo>
                  <a:cubicBezTo>
                    <a:pt x="-19" y="20120"/>
                    <a:pt x="-254" y="19416"/>
                    <a:pt x="333" y="19005"/>
                  </a:cubicBezTo>
                  <a:cubicBezTo>
                    <a:pt x="920" y="18594"/>
                    <a:pt x="2329" y="18477"/>
                    <a:pt x="3737" y="18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7186482" y="229431"/>
              <a:ext cx="190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7237282" y="134181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7315383" y="142648"/>
              <a:ext cx="67950" cy="19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4" h="21600" fill="norm" stroke="1" extrusionOk="0">
                  <a:moveTo>
                    <a:pt x="20394" y="475"/>
                  </a:moveTo>
                  <a:cubicBezTo>
                    <a:pt x="17218" y="237"/>
                    <a:pt x="14041" y="0"/>
                    <a:pt x="10865" y="0"/>
                  </a:cubicBezTo>
                  <a:cubicBezTo>
                    <a:pt x="7688" y="0"/>
                    <a:pt x="4512" y="237"/>
                    <a:pt x="2288" y="1543"/>
                  </a:cubicBezTo>
                  <a:cubicBezTo>
                    <a:pt x="65" y="2848"/>
                    <a:pt x="-1206" y="5222"/>
                    <a:pt x="1653" y="7596"/>
                  </a:cubicBezTo>
                  <a:cubicBezTo>
                    <a:pt x="4512" y="9969"/>
                    <a:pt x="11500" y="12343"/>
                    <a:pt x="15312" y="14598"/>
                  </a:cubicBezTo>
                  <a:cubicBezTo>
                    <a:pt x="19123" y="16853"/>
                    <a:pt x="19759" y="18989"/>
                    <a:pt x="18488" y="20176"/>
                  </a:cubicBezTo>
                  <a:cubicBezTo>
                    <a:pt x="17218" y="21363"/>
                    <a:pt x="14041" y="21600"/>
                    <a:pt x="10865" y="21600"/>
                  </a:cubicBezTo>
                  <a:cubicBezTo>
                    <a:pt x="7688" y="21600"/>
                    <a:pt x="4512" y="21363"/>
                    <a:pt x="2923" y="20651"/>
                  </a:cubicBezTo>
                  <a:cubicBezTo>
                    <a:pt x="1335" y="19938"/>
                    <a:pt x="1335" y="18752"/>
                    <a:pt x="3241" y="17684"/>
                  </a:cubicBezTo>
                  <a:cubicBezTo>
                    <a:pt x="5147" y="16615"/>
                    <a:pt x="8959" y="15666"/>
                    <a:pt x="12770" y="14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7465692" y="168396"/>
              <a:ext cx="146241" cy="14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0609" fill="norm" stroke="1" extrusionOk="0">
                  <a:moveTo>
                    <a:pt x="17368" y="536"/>
                  </a:moveTo>
                  <a:cubicBezTo>
                    <a:pt x="15847" y="-48"/>
                    <a:pt x="14326" y="-632"/>
                    <a:pt x="11436" y="1557"/>
                  </a:cubicBezTo>
                  <a:cubicBezTo>
                    <a:pt x="8546" y="3746"/>
                    <a:pt x="4287" y="8709"/>
                    <a:pt x="2005" y="11919"/>
                  </a:cubicBezTo>
                  <a:cubicBezTo>
                    <a:pt x="-277" y="15130"/>
                    <a:pt x="-581" y="16590"/>
                    <a:pt x="940" y="18049"/>
                  </a:cubicBezTo>
                  <a:cubicBezTo>
                    <a:pt x="2461" y="19509"/>
                    <a:pt x="5808" y="20968"/>
                    <a:pt x="9458" y="20530"/>
                  </a:cubicBezTo>
                  <a:cubicBezTo>
                    <a:pt x="13109" y="20092"/>
                    <a:pt x="17064" y="17757"/>
                    <a:pt x="21019" y="15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7643682" y="173223"/>
              <a:ext cx="158751" cy="18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1348"/>
                  </a:moveTo>
                  <a:cubicBezTo>
                    <a:pt x="1152" y="620"/>
                    <a:pt x="2304" y="-108"/>
                    <a:pt x="3456" y="13"/>
                  </a:cubicBezTo>
                  <a:cubicBezTo>
                    <a:pt x="4608" y="135"/>
                    <a:pt x="5760" y="1105"/>
                    <a:pt x="7056" y="4261"/>
                  </a:cubicBezTo>
                  <a:cubicBezTo>
                    <a:pt x="8352" y="7416"/>
                    <a:pt x="9792" y="12755"/>
                    <a:pt x="10368" y="16031"/>
                  </a:cubicBezTo>
                  <a:cubicBezTo>
                    <a:pt x="10944" y="19308"/>
                    <a:pt x="10656" y="20521"/>
                    <a:pt x="9648" y="21007"/>
                  </a:cubicBezTo>
                  <a:cubicBezTo>
                    <a:pt x="8640" y="21492"/>
                    <a:pt x="6912" y="21249"/>
                    <a:pt x="6336" y="19429"/>
                  </a:cubicBezTo>
                  <a:cubicBezTo>
                    <a:pt x="5760" y="17609"/>
                    <a:pt x="6336" y="14211"/>
                    <a:pt x="9072" y="11177"/>
                  </a:cubicBezTo>
                  <a:cubicBezTo>
                    <a:pt x="11808" y="8144"/>
                    <a:pt x="16704" y="5474"/>
                    <a:pt x="21600" y="2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7815132" y="30464"/>
              <a:ext cx="482601" cy="330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0" y="12520"/>
                  </a:moveTo>
                  <a:cubicBezTo>
                    <a:pt x="284" y="13070"/>
                    <a:pt x="568" y="13620"/>
                    <a:pt x="947" y="13827"/>
                  </a:cubicBezTo>
                  <a:cubicBezTo>
                    <a:pt x="1326" y="14033"/>
                    <a:pt x="1800" y="13896"/>
                    <a:pt x="2226" y="13620"/>
                  </a:cubicBezTo>
                  <a:cubicBezTo>
                    <a:pt x="2653" y="13345"/>
                    <a:pt x="3032" y="12932"/>
                    <a:pt x="3411" y="12451"/>
                  </a:cubicBezTo>
                  <a:cubicBezTo>
                    <a:pt x="3789" y="11969"/>
                    <a:pt x="4168" y="11419"/>
                    <a:pt x="4358" y="10800"/>
                  </a:cubicBezTo>
                  <a:cubicBezTo>
                    <a:pt x="4547" y="10181"/>
                    <a:pt x="4547" y="9493"/>
                    <a:pt x="4311" y="9287"/>
                  </a:cubicBezTo>
                  <a:cubicBezTo>
                    <a:pt x="4074" y="9080"/>
                    <a:pt x="3600" y="9355"/>
                    <a:pt x="3079" y="10594"/>
                  </a:cubicBezTo>
                  <a:cubicBezTo>
                    <a:pt x="2558" y="11832"/>
                    <a:pt x="1989" y="14033"/>
                    <a:pt x="1705" y="15478"/>
                  </a:cubicBezTo>
                  <a:cubicBezTo>
                    <a:pt x="1421" y="16922"/>
                    <a:pt x="1421" y="17610"/>
                    <a:pt x="1468" y="18367"/>
                  </a:cubicBezTo>
                  <a:cubicBezTo>
                    <a:pt x="1516" y="19124"/>
                    <a:pt x="1611" y="19949"/>
                    <a:pt x="1942" y="20431"/>
                  </a:cubicBezTo>
                  <a:cubicBezTo>
                    <a:pt x="2274" y="20912"/>
                    <a:pt x="2842" y="21050"/>
                    <a:pt x="3884" y="20362"/>
                  </a:cubicBezTo>
                  <a:cubicBezTo>
                    <a:pt x="4926" y="19674"/>
                    <a:pt x="6442" y="18161"/>
                    <a:pt x="7816" y="15271"/>
                  </a:cubicBezTo>
                  <a:cubicBezTo>
                    <a:pt x="9189" y="12382"/>
                    <a:pt x="10421" y="8117"/>
                    <a:pt x="11132" y="5572"/>
                  </a:cubicBezTo>
                  <a:cubicBezTo>
                    <a:pt x="11842" y="3027"/>
                    <a:pt x="12032" y="2201"/>
                    <a:pt x="12126" y="1445"/>
                  </a:cubicBezTo>
                  <a:cubicBezTo>
                    <a:pt x="12221" y="688"/>
                    <a:pt x="12221" y="0"/>
                    <a:pt x="12079" y="0"/>
                  </a:cubicBezTo>
                  <a:cubicBezTo>
                    <a:pt x="11937" y="0"/>
                    <a:pt x="11653" y="688"/>
                    <a:pt x="11274" y="2958"/>
                  </a:cubicBezTo>
                  <a:cubicBezTo>
                    <a:pt x="10895" y="5228"/>
                    <a:pt x="10421" y="9080"/>
                    <a:pt x="10089" y="11763"/>
                  </a:cubicBezTo>
                  <a:cubicBezTo>
                    <a:pt x="9758" y="14446"/>
                    <a:pt x="9568" y="15959"/>
                    <a:pt x="9474" y="17060"/>
                  </a:cubicBezTo>
                  <a:cubicBezTo>
                    <a:pt x="9379" y="18161"/>
                    <a:pt x="9379" y="18848"/>
                    <a:pt x="9568" y="19399"/>
                  </a:cubicBezTo>
                  <a:cubicBezTo>
                    <a:pt x="9758" y="19949"/>
                    <a:pt x="10137" y="20362"/>
                    <a:pt x="10563" y="20431"/>
                  </a:cubicBezTo>
                  <a:cubicBezTo>
                    <a:pt x="10989" y="20499"/>
                    <a:pt x="11463" y="20224"/>
                    <a:pt x="12221" y="19055"/>
                  </a:cubicBezTo>
                  <a:cubicBezTo>
                    <a:pt x="12979" y="17885"/>
                    <a:pt x="14021" y="15822"/>
                    <a:pt x="14589" y="14446"/>
                  </a:cubicBezTo>
                  <a:cubicBezTo>
                    <a:pt x="15158" y="13070"/>
                    <a:pt x="15253" y="12382"/>
                    <a:pt x="15063" y="12107"/>
                  </a:cubicBezTo>
                  <a:cubicBezTo>
                    <a:pt x="14874" y="11832"/>
                    <a:pt x="14400" y="11969"/>
                    <a:pt x="13832" y="12864"/>
                  </a:cubicBezTo>
                  <a:cubicBezTo>
                    <a:pt x="13263" y="13758"/>
                    <a:pt x="12600" y="15409"/>
                    <a:pt x="12268" y="16854"/>
                  </a:cubicBezTo>
                  <a:cubicBezTo>
                    <a:pt x="11937" y="18298"/>
                    <a:pt x="11937" y="19536"/>
                    <a:pt x="12126" y="20362"/>
                  </a:cubicBezTo>
                  <a:cubicBezTo>
                    <a:pt x="12316" y="21187"/>
                    <a:pt x="12695" y="21600"/>
                    <a:pt x="13926" y="21462"/>
                  </a:cubicBezTo>
                  <a:cubicBezTo>
                    <a:pt x="15158" y="21325"/>
                    <a:pt x="17242" y="20637"/>
                    <a:pt x="18663" y="19743"/>
                  </a:cubicBezTo>
                  <a:cubicBezTo>
                    <a:pt x="20084" y="18848"/>
                    <a:pt x="20842" y="17748"/>
                    <a:pt x="21600" y="16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7954832" y="115131"/>
              <a:ext cx="285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0" y="17280"/>
                    <a:pt x="4160" y="12960"/>
                    <a:pt x="7760" y="9360"/>
                  </a:cubicBezTo>
                  <a:cubicBezTo>
                    <a:pt x="11360" y="5760"/>
                    <a:pt x="1648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9056738" y="101299"/>
              <a:ext cx="199845" cy="280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24" fill="norm" stroke="1" extrusionOk="0">
                  <a:moveTo>
                    <a:pt x="322" y="1548"/>
                  </a:moveTo>
                  <a:cubicBezTo>
                    <a:pt x="94" y="736"/>
                    <a:pt x="-133" y="-76"/>
                    <a:pt x="94" y="5"/>
                  </a:cubicBezTo>
                  <a:cubicBezTo>
                    <a:pt x="322" y="86"/>
                    <a:pt x="1004" y="1061"/>
                    <a:pt x="2936" y="3172"/>
                  </a:cubicBezTo>
                  <a:cubicBezTo>
                    <a:pt x="4869" y="5283"/>
                    <a:pt x="8052" y="8532"/>
                    <a:pt x="11349" y="11780"/>
                  </a:cubicBezTo>
                  <a:cubicBezTo>
                    <a:pt x="14646" y="15028"/>
                    <a:pt x="18056" y="18276"/>
                    <a:pt x="21467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9060677" y="56040"/>
              <a:ext cx="234006" cy="361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327" fill="norm" stroke="1" extrusionOk="0">
                  <a:moveTo>
                    <a:pt x="21513" y="1988"/>
                  </a:moveTo>
                  <a:cubicBezTo>
                    <a:pt x="21513" y="1363"/>
                    <a:pt x="21513" y="739"/>
                    <a:pt x="21027" y="364"/>
                  </a:cubicBezTo>
                  <a:cubicBezTo>
                    <a:pt x="20540" y="-10"/>
                    <a:pt x="19567" y="-135"/>
                    <a:pt x="18691" y="177"/>
                  </a:cubicBezTo>
                  <a:cubicBezTo>
                    <a:pt x="17816" y="489"/>
                    <a:pt x="17037" y="1238"/>
                    <a:pt x="15091" y="3548"/>
                  </a:cubicBezTo>
                  <a:cubicBezTo>
                    <a:pt x="13145" y="5858"/>
                    <a:pt x="10032" y="9729"/>
                    <a:pt x="7502" y="12663"/>
                  </a:cubicBezTo>
                  <a:cubicBezTo>
                    <a:pt x="4972" y="15597"/>
                    <a:pt x="3027" y="17594"/>
                    <a:pt x="1762" y="18968"/>
                  </a:cubicBezTo>
                  <a:cubicBezTo>
                    <a:pt x="497" y="20341"/>
                    <a:pt x="-87" y="21090"/>
                    <a:pt x="10" y="21278"/>
                  </a:cubicBezTo>
                  <a:cubicBezTo>
                    <a:pt x="108" y="21465"/>
                    <a:pt x="886" y="21090"/>
                    <a:pt x="1664" y="20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9325222" y="54067"/>
              <a:ext cx="134561" cy="355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60" fill="norm" stroke="1" extrusionOk="0">
                  <a:moveTo>
                    <a:pt x="21455" y="1760"/>
                  </a:moveTo>
                  <a:cubicBezTo>
                    <a:pt x="21117" y="998"/>
                    <a:pt x="20780" y="235"/>
                    <a:pt x="19936" y="45"/>
                  </a:cubicBezTo>
                  <a:cubicBezTo>
                    <a:pt x="19092" y="-146"/>
                    <a:pt x="17743" y="235"/>
                    <a:pt x="14536" y="2014"/>
                  </a:cubicBezTo>
                  <a:cubicBezTo>
                    <a:pt x="11330" y="3793"/>
                    <a:pt x="6267" y="6969"/>
                    <a:pt x="3399" y="10209"/>
                  </a:cubicBezTo>
                  <a:cubicBezTo>
                    <a:pt x="530" y="13449"/>
                    <a:pt x="-145" y="16753"/>
                    <a:pt x="24" y="18659"/>
                  </a:cubicBezTo>
                  <a:cubicBezTo>
                    <a:pt x="193" y="20565"/>
                    <a:pt x="1205" y="21073"/>
                    <a:pt x="3736" y="21263"/>
                  </a:cubicBezTo>
                  <a:cubicBezTo>
                    <a:pt x="6267" y="21454"/>
                    <a:pt x="10317" y="21327"/>
                    <a:pt x="14367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9526197" y="148204"/>
              <a:ext cx="314586" cy="18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04" fill="norm" stroke="1" extrusionOk="0">
                  <a:moveTo>
                    <a:pt x="2409" y="4265"/>
                  </a:moveTo>
                  <a:cubicBezTo>
                    <a:pt x="1685" y="5002"/>
                    <a:pt x="960" y="5738"/>
                    <a:pt x="525" y="8070"/>
                  </a:cubicBezTo>
                  <a:cubicBezTo>
                    <a:pt x="90" y="10402"/>
                    <a:pt x="-55" y="14329"/>
                    <a:pt x="17" y="16906"/>
                  </a:cubicBezTo>
                  <a:cubicBezTo>
                    <a:pt x="90" y="19483"/>
                    <a:pt x="380" y="20711"/>
                    <a:pt x="1250" y="21079"/>
                  </a:cubicBezTo>
                  <a:cubicBezTo>
                    <a:pt x="2119" y="21447"/>
                    <a:pt x="3569" y="20956"/>
                    <a:pt x="4511" y="20220"/>
                  </a:cubicBezTo>
                  <a:cubicBezTo>
                    <a:pt x="5454" y="19483"/>
                    <a:pt x="5889" y="18502"/>
                    <a:pt x="6613" y="18256"/>
                  </a:cubicBezTo>
                  <a:cubicBezTo>
                    <a:pt x="7338" y="18011"/>
                    <a:pt x="8353" y="18502"/>
                    <a:pt x="9948" y="17642"/>
                  </a:cubicBezTo>
                  <a:cubicBezTo>
                    <a:pt x="11542" y="16783"/>
                    <a:pt x="13717" y="14574"/>
                    <a:pt x="15022" y="11997"/>
                  </a:cubicBezTo>
                  <a:cubicBezTo>
                    <a:pt x="16326" y="9420"/>
                    <a:pt x="16761" y="6474"/>
                    <a:pt x="16906" y="4388"/>
                  </a:cubicBezTo>
                  <a:cubicBezTo>
                    <a:pt x="17051" y="2302"/>
                    <a:pt x="16906" y="1074"/>
                    <a:pt x="16471" y="461"/>
                  </a:cubicBezTo>
                  <a:cubicBezTo>
                    <a:pt x="16036" y="-153"/>
                    <a:pt x="15311" y="-153"/>
                    <a:pt x="14732" y="461"/>
                  </a:cubicBezTo>
                  <a:cubicBezTo>
                    <a:pt x="14152" y="1074"/>
                    <a:pt x="13717" y="2302"/>
                    <a:pt x="13499" y="3774"/>
                  </a:cubicBezTo>
                  <a:cubicBezTo>
                    <a:pt x="13282" y="5247"/>
                    <a:pt x="13282" y="6965"/>
                    <a:pt x="13572" y="8192"/>
                  </a:cubicBezTo>
                  <a:cubicBezTo>
                    <a:pt x="13862" y="9420"/>
                    <a:pt x="14442" y="10156"/>
                    <a:pt x="15819" y="10033"/>
                  </a:cubicBezTo>
                  <a:cubicBezTo>
                    <a:pt x="17196" y="9911"/>
                    <a:pt x="19371" y="8929"/>
                    <a:pt x="21545" y="7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9834432" y="64331"/>
              <a:ext cx="97516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2" h="21600" fill="norm" stroke="1" extrusionOk="0">
                  <a:moveTo>
                    <a:pt x="9450" y="0"/>
                  </a:moveTo>
                  <a:cubicBezTo>
                    <a:pt x="14400" y="4000"/>
                    <a:pt x="19350" y="8000"/>
                    <a:pt x="20475" y="11267"/>
                  </a:cubicBezTo>
                  <a:cubicBezTo>
                    <a:pt x="21600" y="14533"/>
                    <a:pt x="18900" y="17067"/>
                    <a:pt x="14850" y="18667"/>
                  </a:cubicBezTo>
                  <a:cubicBezTo>
                    <a:pt x="10800" y="20267"/>
                    <a:pt x="5400" y="20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6780445" y="937054"/>
              <a:ext cx="291113" cy="400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183" fill="norm" stroke="1" extrusionOk="0">
                  <a:moveTo>
                    <a:pt x="20802" y="5561"/>
                  </a:moveTo>
                  <a:cubicBezTo>
                    <a:pt x="20956" y="4330"/>
                    <a:pt x="21111" y="3099"/>
                    <a:pt x="21188" y="2203"/>
                  </a:cubicBezTo>
                  <a:cubicBezTo>
                    <a:pt x="21265" y="1308"/>
                    <a:pt x="21265" y="748"/>
                    <a:pt x="20416" y="357"/>
                  </a:cubicBezTo>
                  <a:cubicBezTo>
                    <a:pt x="19568" y="-35"/>
                    <a:pt x="17871" y="-259"/>
                    <a:pt x="15634" y="524"/>
                  </a:cubicBezTo>
                  <a:cubicBezTo>
                    <a:pt x="13396" y="1308"/>
                    <a:pt x="10619" y="3099"/>
                    <a:pt x="7842" y="5729"/>
                  </a:cubicBezTo>
                  <a:cubicBezTo>
                    <a:pt x="5065" y="8359"/>
                    <a:pt x="2288" y="11828"/>
                    <a:pt x="976" y="14458"/>
                  </a:cubicBezTo>
                  <a:cubicBezTo>
                    <a:pt x="-335" y="17088"/>
                    <a:pt x="-181" y="18879"/>
                    <a:pt x="591" y="19942"/>
                  </a:cubicBezTo>
                  <a:cubicBezTo>
                    <a:pt x="1362" y="21005"/>
                    <a:pt x="2751" y="21341"/>
                    <a:pt x="4834" y="21117"/>
                  </a:cubicBezTo>
                  <a:cubicBezTo>
                    <a:pt x="6916" y="20893"/>
                    <a:pt x="9694" y="20110"/>
                    <a:pt x="12471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7002332" y="1157526"/>
              <a:ext cx="112712" cy="16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0938" fill="norm" stroke="1" extrusionOk="0">
                  <a:moveTo>
                    <a:pt x="19200" y="701"/>
                  </a:moveTo>
                  <a:cubicBezTo>
                    <a:pt x="17200" y="147"/>
                    <a:pt x="15200" y="-407"/>
                    <a:pt x="12400" y="424"/>
                  </a:cubicBezTo>
                  <a:cubicBezTo>
                    <a:pt x="9600" y="1255"/>
                    <a:pt x="6000" y="3470"/>
                    <a:pt x="3600" y="6655"/>
                  </a:cubicBezTo>
                  <a:cubicBezTo>
                    <a:pt x="1200" y="9839"/>
                    <a:pt x="0" y="13993"/>
                    <a:pt x="0" y="16624"/>
                  </a:cubicBezTo>
                  <a:cubicBezTo>
                    <a:pt x="0" y="19255"/>
                    <a:pt x="1200" y="20362"/>
                    <a:pt x="3000" y="20778"/>
                  </a:cubicBezTo>
                  <a:cubicBezTo>
                    <a:pt x="4800" y="21193"/>
                    <a:pt x="7200" y="20916"/>
                    <a:pt x="10400" y="18562"/>
                  </a:cubicBezTo>
                  <a:cubicBezTo>
                    <a:pt x="13600" y="16208"/>
                    <a:pt x="17600" y="11778"/>
                    <a:pt x="19600" y="8870"/>
                  </a:cubicBezTo>
                  <a:cubicBezTo>
                    <a:pt x="21600" y="5962"/>
                    <a:pt x="21600" y="4578"/>
                    <a:pt x="20800" y="3470"/>
                  </a:cubicBezTo>
                  <a:cubicBezTo>
                    <a:pt x="20000" y="2362"/>
                    <a:pt x="18400" y="1531"/>
                    <a:pt x="16800" y="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7173782" y="1134187"/>
              <a:ext cx="114301" cy="17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5029"/>
                  </a:moveTo>
                  <a:cubicBezTo>
                    <a:pt x="800" y="9400"/>
                    <a:pt x="1600" y="13772"/>
                    <a:pt x="2600" y="13643"/>
                  </a:cubicBezTo>
                  <a:cubicBezTo>
                    <a:pt x="3600" y="13515"/>
                    <a:pt x="4800" y="8886"/>
                    <a:pt x="7200" y="5672"/>
                  </a:cubicBezTo>
                  <a:cubicBezTo>
                    <a:pt x="9600" y="2458"/>
                    <a:pt x="13200" y="658"/>
                    <a:pt x="15800" y="143"/>
                  </a:cubicBezTo>
                  <a:cubicBezTo>
                    <a:pt x="18400" y="-371"/>
                    <a:pt x="20000" y="400"/>
                    <a:pt x="20800" y="4129"/>
                  </a:cubicBezTo>
                  <a:cubicBezTo>
                    <a:pt x="21600" y="7858"/>
                    <a:pt x="21600" y="14543"/>
                    <a:pt x="21600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7415808" y="940631"/>
              <a:ext cx="81825" cy="348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42" fill="norm" stroke="1" extrusionOk="0">
                  <a:moveTo>
                    <a:pt x="21410" y="0"/>
                  </a:moveTo>
                  <a:cubicBezTo>
                    <a:pt x="15318" y="3142"/>
                    <a:pt x="9225" y="6284"/>
                    <a:pt x="5625" y="9360"/>
                  </a:cubicBezTo>
                  <a:cubicBezTo>
                    <a:pt x="2025" y="12436"/>
                    <a:pt x="918" y="15447"/>
                    <a:pt x="364" y="17280"/>
                  </a:cubicBezTo>
                  <a:cubicBezTo>
                    <a:pt x="-190" y="19113"/>
                    <a:pt x="-190" y="19767"/>
                    <a:pt x="918" y="20356"/>
                  </a:cubicBezTo>
                  <a:cubicBezTo>
                    <a:pt x="2025" y="20945"/>
                    <a:pt x="4241" y="21469"/>
                    <a:pt x="6456" y="21535"/>
                  </a:cubicBezTo>
                  <a:cubicBezTo>
                    <a:pt x="8672" y="21600"/>
                    <a:pt x="10887" y="21207"/>
                    <a:pt x="11995" y="20684"/>
                  </a:cubicBezTo>
                  <a:cubicBezTo>
                    <a:pt x="13102" y="20160"/>
                    <a:pt x="13102" y="19505"/>
                    <a:pt x="13102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7375850" y="1143831"/>
              <a:ext cx="166233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600" fill="norm" stroke="1" extrusionOk="0">
                  <a:moveTo>
                    <a:pt x="2607" y="21600"/>
                  </a:moveTo>
                  <a:cubicBezTo>
                    <a:pt x="1240" y="19800"/>
                    <a:pt x="-127" y="18000"/>
                    <a:pt x="10" y="14400"/>
                  </a:cubicBezTo>
                  <a:cubicBezTo>
                    <a:pt x="146" y="10800"/>
                    <a:pt x="1787" y="5400"/>
                    <a:pt x="5615" y="2700"/>
                  </a:cubicBezTo>
                  <a:cubicBezTo>
                    <a:pt x="9443" y="0"/>
                    <a:pt x="15458" y="0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7535732" y="1086681"/>
              <a:ext cx="19051" cy="16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1" fill="norm" stroke="1" extrusionOk="0">
                  <a:moveTo>
                    <a:pt x="14400" y="13770"/>
                  </a:moveTo>
                  <a:cubicBezTo>
                    <a:pt x="9600" y="17010"/>
                    <a:pt x="4800" y="20250"/>
                    <a:pt x="2400" y="20925"/>
                  </a:cubicBezTo>
                  <a:cubicBezTo>
                    <a:pt x="0" y="21600"/>
                    <a:pt x="0" y="19710"/>
                    <a:pt x="0" y="16470"/>
                  </a:cubicBezTo>
                  <a:cubicBezTo>
                    <a:pt x="0" y="13230"/>
                    <a:pt x="0" y="8640"/>
                    <a:pt x="0" y="5670"/>
                  </a:cubicBezTo>
                  <a:cubicBezTo>
                    <a:pt x="0" y="2700"/>
                    <a:pt x="0" y="1350"/>
                    <a:pt x="3600" y="675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7618877" y="1105731"/>
              <a:ext cx="133979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3955" y="0"/>
                  </a:moveTo>
                  <a:cubicBezTo>
                    <a:pt x="2942" y="6289"/>
                    <a:pt x="1930" y="12577"/>
                    <a:pt x="1255" y="16405"/>
                  </a:cubicBezTo>
                  <a:cubicBezTo>
                    <a:pt x="580" y="20233"/>
                    <a:pt x="242" y="21600"/>
                    <a:pt x="74" y="21600"/>
                  </a:cubicBezTo>
                  <a:cubicBezTo>
                    <a:pt x="-95" y="21600"/>
                    <a:pt x="-95" y="20233"/>
                    <a:pt x="1424" y="17089"/>
                  </a:cubicBezTo>
                  <a:cubicBezTo>
                    <a:pt x="2942" y="13944"/>
                    <a:pt x="5980" y="9023"/>
                    <a:pt x="8174" y="6015"/>
                  </a:cubicBezTo>
                  <a:cubicBezTo>
                    <a:pt x="10367" y="3008"/>
                    <a:pt x="11717" y="1914"/>
                    <a:pt x="13405" y="1230"/>
                  </a:cubicBezTo>
                  <a:cubicBezTo>
                    <a:pt x="15092" y="547"/>
                    <a:pt x="17117" y="273"/>
                    <a:pt x="18636" y="1504"/>
                  </a:cubicBezTo>
                  <a:cubicBezTo>
                    <a:pt x="20155" y="2734"/>
                    <a:pt x="21167" y="5468"/>
                    <a:pt x="21336" y="8339"/>
                  </a:cubicBezTo>
                  <a:cubicBezTo>
                    <a:pt x="21505" y="11210"/>
                    <a:pt x="20830" y="14218"/>
                    <a:pt x="20155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7815132" y="1140566"/>
              <a:ext cx="209551" cy="107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0" y="3133"/>
                  </a:moveTo>
                  <a:cubicBezTo>
                    <a:pt x="655" y="1472"/>
                    <a:pt x="1309" y="-190"/>
                    <a:pt x="1527" y="18"/>
                  </a:cubicBezTo>
                  <a:cubicBezTo>
                    <a:pt x="1745" y="225"/>
                    <a:pt x="1527" y="2302"/>
                    <a:pt x="1418" y="4795"/>
                  </a:cubicBezTo>
                  <a:cubicBezTo>
                    <a:pt x="1309" y="7287"/>
                    <a:pt x="1309" y="10195"/>
                    <a:pt x="1418" y="12687"/>
                  </a:cubicBezTo>
                  <a:cubicBezTo>
                    <a:pt x="1527" y="15179"/>
                    <a:pt x="1745" y="17256"/>
                    <a:pt x="2509" y="18295"/>
                  </a:cubicBezTo>
                  <a:cubicBezTo>
                    <a:pt x="3273" y="19333"/>
                    <a:pt x="4582" y="19333"/>
                    <a:pt x="6109" y="17672"/>
                  </a:cubicBezTo>
                  <a:cubicBezTo>
                    <a:pt x="7636" y="16010"/>
                    <a:pt x="9382" y="12687"/>
                    <a:pt x="10582" y="9987"/>
                  </a:cubicBezTo>
                  <a:cubicBezTo>
                    <a:pt x="11782" y="7287"/>
                    <a:pt x="12436" y="5210"/>
                    <a:pt x="12764" y="5210"/>
                  </a:cubicBezTo>
                  <a:cubicBezTo>
                    <a:pt x="13091" y="5210"/>
                    <a:pt x="13091" y="7287"/>
                    <a:pt x="13091" y="9364"/>
                  </a:cubicBezTo>
                  <a:cubicBezTo>
                    <a:pt x="13091" y="11441"/>
                    <a:pt x="13091" y="13518"/>
                    <a:pt x="13964" y="15595"/>
                  </a:cubicBezTo>
                  <a:cubicBezTo>
                    <a:pt x="14836" y="17672"/>
                    <a:pt x="16582" y="19748"/>
                    <a:pt x="18000" y="20579"/>
                  </a:cubicBezTo>
                  <a:cubicBezTo>
                    <a:pt x="19418" y="21410"/>
                    <a:pt x="20509" y="20995"/>
                    <a:pt x="21600" y="20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Shape"/>
            <p:cNvSpPr/>
            <p:nvPr/>
          </p:nvSpPr>
          <p:spPr>
            <a:xfrm>
              <a:off x="8038828" y="1151126"/>
              <a:ext cx="102462" cy="12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0989" fill="norm" stroke="1" extrusionOk="0">
                  <a:moveTo>
                    <a:pt x="15257" y="3131"/>
                  </a:moveTo>
                  <a:cubicBezTo>
                    <a:pt x="13961" y="1667"/>
                    <a:pt x="12665" y="202"/>
                    <a:pt x="11153" y="19"/>
                  </a:cubicBezTo>
                  <a:cubicBezTo>
                    <a:pt x="9641" y="-164"/>
                    <a:pt x="7913" y="934"/>
                    <a:pt x="5969" y="3497"/>
                  </a:cubicBezTo>
                  <a:cubicBezTo>
                    <a:pt x="4025" y="6060"/>
                    <a:pt x="1865" y="10087"/>
                    <a:pt x="785" y="13199"/>
                  </a:cubicBezTo>
                  <a:cubicBezTo>
                    <a:pt x="-295" y="16311"/>
                    <a:pt x="-295" y="18507"/>
                    <a:pt x="1001" y="19789"/>
                  </a:cubicBezTo>
                  <a:cubicBezTo>
                    <a:pt x="2297" y="21070"/>
                    <a:pt x="4889" y="21436"/>
                    <a:pt x="7697" y="20338"/>
                  </a:cubicBezTo>
                  <a:cubicBezTo>
                    <a:pt x="10505" y="19239"/>
                    <a:pt x="13529" y="16677"/>
                    <a:pt x="15689" y="14480"/>
                  </a:cubicBezTo>
                  <a:cubicBezTo>
                    <a:pt x="17849" y="12283"/>
                    <a:pt x="19145" y="10453"/>
                    <a:pt x="20009" y="8622"/>
                  </a:cubicBezTo>
                  <a:cubicBezTo>
                    <a:pt x="20873" y="6792"/>
                    <a:pt x="21305" y="4961"/>
                    <a:pt x="20441" y="4046"/>
                  </a:cubicBezTo>
                  <a:cubicBezTo>
                    <a:pt x="19577" y="3131"/>
                    <a:pt x="17417" y="3131"/>
                    <a:pt x="15257" y="3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8249048" y="1116228"/>
              <a:ext cx="343037" cy="199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82" fill="norm" stroke="1" extrusionOk="0">
                  <a:moveTo>
                    <a:pt x="265" y="2965"/>
                  </a:moveTo>
                  <a:cubicBezTo>
                    <a:pt x="133" y="5694"/>
                    <a:pt x="0" y="8422"/>
                    <a:pt x="0" y="10355"/>
                  </a:cubicBezTo>
                  <a:cubicBezTo>
                    <a:pt x="0" y="12287"/>
                    <a:pt x="133" y="13424"/>
                    <a:pt x="530" y="14106"/>
                  </a:cubicBezTo>
                  <a:cubicBezTo>
                    <a:pt x="928" y="14788"/>
                    <a:pt x="1590" y="15016"/>
                    <a:pt x="2518" y="14334"/>
                  </a:cubicBezTo>
                  <a:cubicBezTo>
                    <a:pt x="3445" y="13651"/>
                    <a:pt x="4638" y="12060"/>
                    <a:pt x="5367" y="10696"/>
                  </a:cubicBezTo>
                  <a:cubicBezTo>
                    <a:pt x="6096" y="9331"/>
                    <a:pt x="6361" y="8195"/>
                    <a:pt x="6493" y="8195"/>
                  </a:cubicBezTo>
                  <a:cubicBezTo>
                    <a:pt x="6626" y="8195"/>
                    <a:pt x="6626" y="9331"/>
                    <a:pt x="6891" y="10355"/>
                  </a:cubicBezTo>
                  <a:cubicBezTo>
                    <a:pt x="7156" y="11378"/>
                    <a:pt x="7686" y="12287"/>
                    <a:pt x="8415" y="12742"/>
                  </a:cubicBezTo>
                  <a:cubicBezTo>
                    <a:pt x="9144" y="13197"/>
                    <a:pt x="10071" y="13197"/>
                    <a:pt x="11529" y="12060"/>
                  </a:cubicBezTo>
                  <a:cubicBezTo>
                    <a:pt x="12987" y="10923"/>
                    <a:pt x="14974" y="8649"/>
                    <a:pt x="16167" y="7058"/>
                  </a:cubicBezTo>
                  <a:cubicBezTo>
                    <a:pt x="17360" y="5466"/>
                    <a:pt x="17757" y="4557"/>
                    <a:pt x="18022" y="3534"/>
                  </a:cubicBezTo>
                  <a:cubicBezTo>
                    <a:pt x="18287" y="2510"/>
                    <a:pt x="18420" y="1374"/>
                    <a:pt x="18022" y="691"/>
                  </a:cubicBezTo>
                  <a:cubicBezTo>
                    <a:pt x="17625" y="9"/>
                    <a:pt x="16697" y="-218"/>
                    <a:pt x="16233" y="237"/>
                  </a:cubicBezTo>
                  <a:cubicBezTo>
                    <a:pt x="15769" y="691"/>
                    <a:pt x="15769" y="1828"/>
                    <a:pt x="15769" y="2965"/>
                  </a:cubicBezTo>
                  <a:cubicBezTo>
                    <a:pt x="15769" y="4102"/>
                    <a:pt x="15769" y="5239"/>
                    <a:pt x="16432" y="7058"/>
                  </a:cubicBezTo>
                  <a:cubicBezTo>
                    <a:pt x="17094" y="8877"/>
                    <a:pt x="18420" y="11378"/>
                    <a:pt x="19347" y="13197"/>
                  </a:cubicBezTo>
                  <a:cubicBezTo>
                    <a:pt x="20275" y="15016"/>
                    <a:pt x="20805" y="16153"/>
                    <a:pt x="21136" y="17289"/>
                  </a:cubicBezTo>
                  <a:cubicBezTo>
                    <a:pt x="21467" y="18426"/>
                    <a:pt x="21600" y="19563"/>
                    <a:pt x="21335" y="20245"/>
                  </a:cubicBezTo>
                  <a:cubicBezTo>
                    <a:pt x="21070" y="20927"/>
                    <a:pt x="20407" y="21155"/>
                    <a:pt x="19546" y="21268"/>
                  </a:cubicBezTo>
                  <a:cubicBezTo>
                    <a:pt x="18685" y="21382"/>
                    <a:pt x="17625" y="21382"/>
                    <a:pt x="16564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9387488" y="986153"/>
              <a:ext cx="211995" cy="35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407" fill="norm" stroke="1" extrusionOk="0">
                  <a:moveTo>
                    <a:pt x="247" y="2235"/>
                  </a:moveTo>
                  <a:cubicBezTo>
                    <a:pt x="33" y="1341"/>
                    <a:pt x="-181" y="446"/>
                    <a:pt x="247" y="127"/>
                  </a:cubicBezTo>
                  <a:cubicBezTo>
                    <a:pt x="674" y="-193"/>
                    <a:pt x="1744" y="63"/>
                    <a:pt x="3348" y="1213"/>
                  </a:cubicBezTo>
                  <a:cubicBezTo>
                    <a:pt x="4952" y="2363"/>
                    <a:pt x="7090" y="4408"/>
                    <a:pt x="9870" y="7603"/>
                  </a:cubicBezTo>
                  <a:cubicBezTo>
                    <a:pt x="12651" y="10799"/>
                    <a:pt x="16072" y="15144"/>
                    <a:pt x="18104" y="17637"/>
                  </a:cubicBezTo>
                  <a:cubicBezTo>
                    <a:pt x="20136" y="20129"/>
                    <a:pt x="20777" y="20768"/>
                    <a:pt x="21419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9370882" y="972381"/>
              <a:ext cx="28575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00" y="107"/>
                    <a:pt x="20000" y="215"/>
                    <a:pt x="18400" y="1719"/>
                  </a:cubicBezTo>
                  <a:cubicBezTo>
                    <a:pt x="16800" y="3224"/>
                    <a:pt x="14400" y="6125"/>
                    <a:pt x="11680" y="9027"/>
                  </a:cubicBezTo>
                  <a:cubicBezTo>
                    <a:pt x="8960" y="11928"/>
                    <a:pt x="5920" y="14830"/>
                    <a:pt x="3920" y="16925"/>
                  </a:cubicBezTo>
                  <a:cubicBezTo>
                    <a:pt x="1920" y="19021"/>
                    <a:pt x="960" y="203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9685937" y="889286"/>
              <a:ext cx="180246" cy="4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24" fill="norm" stroke="1" extrusionOk="0">
                  <a:moveTo>
                    <a:pt x="21388" y="1869"/>
                  </a:moveTo>
                  <a:cubicBezTo>
                    <a:pt x="21388" y="1357"/>
                    <a:pt x="21388" y="845"/>
                    <a:pt x="20760" y="487"/>
                  </a:cubicBezTo>
                  <a:cubicBezTo>
                    <a:pt x="20132" y="129"/>
                    <a:pt x="18876" y="-76"/>
                    <a:pt x="17621" y="26"/>
                  </a:cubicBezTo>
                  <a:cubicBezTo>
                    <a:pt x="16365" y="129"/>
                    <a:pt x="15109" y="538"/>
                    <a:pt x="12723" y="2023"/>
                  </a:cubicBezTo>
                  <a:cubicBezTo>
                    <a:pt x="10337" y="3507"/>
                    <a:pt x="6821" y="6066"/>
                    <a:pt x="4309" y="8933"/>
                  </a:cubicBezTo>
                  <a:cubicBezTo>
                    <a:pt x="1797" y="11799"/>
                    <a:pt x="290" y="14972"/>
                    <a:pt x="39" y="17122"/>
                  </a:cubicBezTo>
                  <a:cubicBezTo>
                    <a:pt x="-212" y="19272"/>
                    <a:pt x="793" y="20398"/>
                    <a:pt x="1923" y="20961"/>
                  </a:cubicBezTo>
                  <a:cubicBezTo>
                    <a:pt x="3053" y="21524"/>
                    <a:pt x="4309" y="21524"/>
                    <a:pt x="5565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9842898" y="1003586"/>
              <a:ext cx="416985" cy="22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56" fill="norm" stroke="1" extrusionOk="0">
                  <a:moveTo>
                    <a:pt x="3818" y="4291"/>
                  </a:moveTo>
                  <a:cubicBezTo>
                    <a:pt x="3818" y="3080"/>
                    <a:pt x="3818" y="1869"/>
                    <a:pt x="3600" y="1566"/>
                  </a:cubicBezTo>
                  <a:cubicBezTo>
                    <a:pt x="3382" y="1263"/>
                    <a:pt x="2946" y="1869"/>
                    <a:pt x="2291" y="4493"/>
                  </a:cubicBezTo>
                  <a:cubicBezTo>
                    <a:pt x="1636" y="7117"/>
                    <a:pt x="764" y="11760"/>
                    <a:pt x="327" y="14586"/>
                  </a:cubicBezTo>
                  <a:cubicBezTo>
                    <a:pt x="-109" y="17413"/>
                    <a:pt x="-109" y="18422"/>
                    <a:pt x="327" y="19431"/>
                  </a:cubicBezTo>
                  <a:cubicBezTo>
                    <a:pt x="764" y="20441"/>
                    <a:pt x="1636" y="21450"/>
                    <a:pt x="2564" y="21349"/>
                  </a:cubicBezTo>
                  <a:cubicBezTo>
                    <a:pt x="3491" y="21248"/>
                    <a:pt x="4473" y="20037"/>
                    <a:pt x="5182" y="19129"/>
                  </a:cubicBezTo>
                  <a:cubicBezTo>
                    <a:pt x="5891" y="18220"/>
                    <a:pt x="6327" y="17614"/>
                    <a:pt x="6709" y="17715"/>
                  </a:cubicBezTo>
                  <a:cubicBezTo>
                    <a:pt x="7091" y="17816"/>
                    <a:pt x="7418" y="18624"/>
                    <a:pt x="7800" y="19330"/>
                  </a:cubicBezTo>
                  <a:cubicBezTo>
                    <a:pt x="8182" y="20037"/>
                    <a:pt x="8618" y="20643"/>
                    <a:pt x="9436" y="20643"/>
                  </a:cubicBezTo>
                  <a:cubicBezTo>
                    <a:pt x="10255" y="20643"/>
                    <a:pt x="11455" y="20037"/>
                    <a:pt x="12764" y="17614"/>
                  </a:cubicBezTo>
                  <a:cubicBezTo>
                    <a:pt x="14073" y="15192"/>
                    <a:pt x="15491" y="10953"/>
                    <a:pt x="16200" y="8329"/>
                  </a:cubicBezTo>
                  <a:cubicBezTo>
                    <a:pt x="16909" y="5704"/>
                    <a:pt x="16909" y="4695"/>
                    <a:pt x="16855" y="3686"/>
                  </a:cubicBezTo>
                  <a:cubicBezTo>
                    <a:pt x="16800" y="2676"/>
                    <a:pt x="16691" y="1667"/>
                    <a:pt x="16364" y="960"/>
                  </a:cubicBezTo>
                  <a:cubicBezTo>
                    <a:pt x="16036" y="254"/>
                    <a:pt x="15491" y="-150"/>
                    <a:pt x="15055" y="52"/>
                  </a:cubicBezTo>
                  <a:cubicBezTo>
                    <a:pt x="14618" y="254"/>
                    <a:pt x="14291" y="1061"/>
                    <a:pt x="14073" y="1970"/>
                  </a:cubicBezTo>
                  <a:cubicBezTo>
                    <a:pt x="13855" y="2878"/>
                    <a:pt x="13746" y="3887"/>
                    <a:pt x="13746" y="4897"/>
                  </a:cubicBezTo>
                  <a:cubicBezTo>
                    <a:pt x="13746" y="5906"/>
                    <a:pt x="13855" y="6915"/>
                    <a:pt x="14236" y="7521"/>
                  </a:cubicBezTo>
                  <a:cubicBezTo>
                    <a:pt x="14618" y="8127"/>
                    <a:pt x="15273" y="8329"/>
                    <a:pt x="16527" y="7824"/>
                  </a:cubicBezTo>
                  <a:cubicBezTo>
                    <a:pt x="17782" y="7319"/>
                    <a:pt x="19636" y="6108"/>
                    <a:pt x="21491" y="4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0285282" y="896181"/>
              <a:ext cx="147891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2" h="21600" fill="norm" stroke="1" extrusionOk="0">
                  <a:moveTo>
                    <a:pt x="864" y="0"/>
                  </a:moveTo>
                  <a:cubicBezTo>
                    <a:pt x="6624" y="3156"/>
                    <a:pt x="12384" y="6312"/>
                    <a:pt x="16128" y="9173"/>
                  </a:cubicBezTo>
                  <a:cubicBezTo>
                    <a:pt x="19872" y="12033"/>
                    <a:pt x="21600" y="14597"/>
                    <a:pt x="18576" y="16619"/>
                  </a:cubicBezTo>
                  <a:cubicBezTo>
                    <a:pt x="15552" y="18641"/>
                    <a:pt x="7776" y="201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52282" y="4947481"/>
              <a:ext cx="86360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1" y="21415"/>
                    <a:pt x="402" y="21231"/>
                    <a:pt x="601" y="20954"/>
                  </a:cubicBezTo>
                  <a:cubicBezTo>
                    <a:pt x="799" y="20677"/>
                    <a:pt x="995" y="20308"/>
                    <a:pt x="1194" y="19938"/>
                  </a:cubicBezTo>
                  <a:cubicBezTo>
                    <a:pt x="1392" y="19569"/>
                    <a:pt x="1594" y="19200"/>
                    <a:pt x="1781" y="18738"/>
                  </a:cubicBezTo>
                  <a:cubicBezTo>
                    <a:pt x="1969" y="18277"/>
                    <a:pt x="2144" y="17723"/>
                    <a:pt x="2343" y="17169"/>
                  </a:cubicBezTo>
                  <a:cubicBezTo>
                    <a:pt x="2541" y="16615"/>
                    <a:pt x="2764" y="16062"/>
                    <a:pt x="2954" y="15600"/>
                  </a:cubicBezTo>
                  <a:cubicBezTo>
                    <a:pt x="3145" y="15138"/>
                    <a:pt x="3304" y="14769"/>
                    <a:pt x="3476" y="14400"/>
                  </a:cubicBezTo>
                  <a:cubicBezTo>
                    <a:pt x="3648" y="14031"/>
                    <a:pt x="3833" y="13662"/>
                    <a:pt x="4016" y="13292"/>
                  </a:cubicBezTo>
                  <a:cubicBezTo>
                    <a:pt x="4198" y="12923"/>
                    <a:pt x="4378" y="12554"/>
                    <a:pt x="4561" y="12277"/>
                  </a:cubicBezTo>
                  <a:cubicBezTo>
                    <a:pt x="4744" y="12000"/>
                    <a:pt x="4929" y="11815"/>
                    <a:pt x="5127" y="11538"/>
                  </a:cubicBezTo>
                  <a:cubicBezTo>
                    <a:pt x="5326" y="11262"/>
                    <a:pt x="5538" y="10892"/>
                    <a:pt x="5755" y="10615"/>
                  </a:cubicBezTo>
                  <a:cubicBezTo>
                    <a:pt x="5972" y="10338"/>
                    <a:pt x="6194" y="10154"/>
                    <a:pt x="6422" y="9877"/>
                  </a:cubicBezTo>
                  <a:cubicBezTo>
                    <a:pt x="6649" y="9600"/>
                    <a:pt x="6882" y="9231"/>
                    <a:pt x="7121" y="8862"/>
                  </a:cubicBezTo>
                  <a:cubicBezTo>
                    <a:pt x="7359" y="8492"/>
                    <a:pt x="7602" y="8123"/>
                    <a:pt x="7782" y="7846"/>
                  </a:cubicBezTo>
                  <a:cubicBezTo>
                    <a:pt x="7962" y="7569"/>
                    <a:pt x="8079" y="7385"/>
                    <a:pt x="8211" y="7200"/>
                  </a:cubicBezTo>
                  <a:cubicBezTo>
                    <a:pt x="8344" y="7015"/>
                    <a:pt x="8492" y="6831"/>
                    <a:pt x="8693" y="6554"/>
                  </a:cubicBezTo>
                  <a:cubicBezTo>
                    <a:pt x="8894" y="6277"/>
                    <a:pt x="9148" y="5908"/>
                    <a:pt x="9416" y="5538"/>
                  </a:cubicBezTo>
                  <a:cubicBezTo>
                    <a:pt x="9683" y="5169"/>
                    <a:pt x="9964" y="4800"/>
                    <a:pt x="10165" y="4615"/>
                  </a:cubicBezTo>
                  <a:cubicBezTo>
                    <a:pt x="10366" y="4431"/>
                    <a:pt x="10488" y="4431"/>
                    <a:pt x="10620" y="4338"/>
                  </a:cubicBezTo>
                  <a:cubicBezTo>
                    <a:pt x="10752" y="4246"/>
                    <a:pt x="10895" y="4062"/>
                    <a:pt x="11038" y="3877"/>
                  </a:cubicBezTo>
                  <a:cubicBezTo>
                    <a:pt x="11181" y="3692"/>
                    <a:pt x="11324" y="3508"/>
                    <a:pt x="11464" y="3323"/>
                  </a:cubicBezTo>
                  <a:cubicBezTo>
                    <a:pt x="11605" y="3138"/>
                    <a:pt x="11742" y="2954"/>
                    <a:pt x="11959" y="2677"/>
                  </a:cubicBezTo>
                  <a:cubicBezTo>
                    <a:pt x="12176" y="2400"/>
                    <a:pt x="12473" y="2031"/>
                    <a:pt x="12679" y="1846"/>
                  </a:cubicBezTo>
                  <a:cubicBezTo>
                    <a:pt x="12886" y="1662"/>
                    <a:pt x="13002" y="1662"/>
                    <a:pt x="13145" y="1569"/>
                  </a:cubicBezTo>
                  <a:cubicBezTo>
                    <a:pt x="13288" y="1477"/>
                    <a:pt x="13458" y="1292"/>
                    <a:pt x="13611" y="1108"/>
                  </a:cubicBezTo>
                  <a:cubicBezTo>
                    <a:pt x="13765" y="923"/>
                    <a:pt x="13902" y="738"/>
                    <a:pt x="14037" y="646"/>
                  </a:cubicBezTo>
                  <a:cubicBezTo>
                    <a:pt x="14172" y="554"/>
                    <a:pt x="14305" y="554"/>
                    <a:pt x="14437" y="554"/>
                  </a:cubicBezTo>
                  <a:cubicBezTo>
                    <a:pt x="14569" y="554"/>
                    <a:pt x="14702" y="554"/>
                    <a:pt x="14850" y="554"/>
                  </a:cubicBezTo>
                  <a:cubicBezTo>
                    <a:pt x="14998" y="554"/>
                    <a:pt x="15162" y="554"/>
                    <a:pt x="15379" y="462"/>
                  </a:cubicBezTo>
                  <a:cubicBezTo>
                    <a:pt x="15596" y="369"/>
                    <a:pt x="15866" y="185"/>
                    <a:pt x="16073" y="92"/>
                  </a:cubicBezTo>
                  <a:cubicBezTo>
                    <a:pt x="16279" y="0"/>
                    <a:pt x="16422" y="0"/>
                    <a:pt x="16560" y="0"/>
                  </a:cubicBezTo>
                  <a:cubicBezTo>
                    <a:pt x="16698" y="0"/>
                    <a:pt x="16830" y="0"/>
                    <a:pt x="16962" y="0"/>
                  </a:cubicBezTo>
                  <a:cubicBezTo>
                    <a:pt x="17095" y="0"/>
                    <a:pt x="17227" y="0"/>
                    <a:pt x="17428" y="0"/>
                  </a:cubicBezTo>
                  <a:cubicBezTo>
                    <a:pt x="17629" y="0"/>
                    <a:pt x="17899" y="0"/>
                    <a:pt x="18167" y="92"/>
                  </a:cubicBezTo>
                  <a:cubicBezTo>
                    <a:pt x="18434" y="185"/>
                    <a:pt x="18699" y="369"/>
                    <a:pt x="18953" y="646"/>
                  </a:cubicBezTo>
                  <a:cubicBezTo>
                    <a:pt x="19207" y="923"/>
                    <a:pt x="19451" y="1292"/>
                    <a:pt x="19691" y="1662"/>
                  </a:cubicBezTo>
                  <a:cubicBezTo>
                    <a:pt x="19932" y="2031"/>
                    <a:pt x="20171" y="2400"/>
                    <a:pt x="20441" y="2862"/>
                  </a:cubicBezTo>
                  <a:cubicBezTo>
                    <a:pt x="20711" y="3323"/>
                    <a:pt x="21012" y="3877"/>
                    <a:pt x="21211" y="4338"/>
                  </a:cubicBezTo>
                  <a:cubicBezTo>
                    <a:pt x="21409" y="4800"/>
                    <a:pt x="21505" y="5169"/>
                    <a:pt x="21600" y="5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10982" y="5493581"/>
              <a:ext cx="2540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320"/>
                    <a:pt x="14400" y="8640"/>
                    <a:pt x="18000" y="12240"/>
                  </a:cubicBezTo>
                  <a:cubicBezTo>
                    <a:pt x="21600" y="15840"/>
                    <a:pt x="216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0" y="5406798"/>
              <a:ext cx="197109" cy="44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561" fill="norm" stroke="1" extrusionOk="0">
                  <a:moveTo>
                    <a:pt x="492" y="4504"/>
                  </a:moveTo>
                  <a:cubicBezTo>
                    <a:pt x="942" y="3276"/>
                    <a:pt x="1392" y="2047"/>
                    <a:pt x="1955" y="1228"/>
                  </a:cubicBezTo>
                  <a:cubicBezTo>
                    <a:pt x="2517" y="409"/>
                    <a:pt x="3192" y="0"/>
                    <a:pt x="4654" y="0"/>
                  </a:cubicBezTo>
                  <a:cubicBezTo>
                    <a:pt x="6117" y="0"/>
                    <a:pt x="8367" y="409"/>
                    <a:pt x="11067" y="1484"/>
                  </a:cubicBezTo>
                  <a:cubicBezTo>
                    <a:pt x="13767" y="2559"/>
                    <a:pt x="16917" y="4300"/>
                    <a:pt x="18829" y="6449"/>
                  </a:cubicBezTo>
                  <a:cubicBezTo>
                    <a:pt x="20742" y="8599"/>
                    <a:pt x="21417" y="11158"/>
                    <a:pt x="20630" y="13257"/>
                  </a:cubicBezTo>
                  <a:cubicBezTo>
                    <a:pt x="19842" y="15355"/>
                    <a:pt x="17592" y="16993"/>
                    <a:pt x="14892" y="18273"/>
                  </a:cubicBezTo>
                  <a:cubicBezTo>
                    <a:pt x="12192" y="19553"/>
                    <a:pt x="9042" y="20474"/>
                    <a:pt x="6904" y="20986"/>
                  </a:cubicBezTo>
                  <a:cubicBezTo>
                    <a:pt x="4767" y="21498"/>
                    <a:pt x="3642" y="21600"/>
                    <a:pt x="2517" y="21549"/>
                  </a:cubicBezTo>
                  <a:cubicBezTo>
                    <a:pt x="1392" y="21498"/>
                    <a:pt x="267" y="21293"/>
                    <a:pt x="42" y="20935"/>
                  </a:cubicBezTo>
                  <a:cubicBezTo>
                    <a:pt x="-183" y="20576"/>
                    <a:pt x="492" y="20064"/>
                    <a:pt x="1955" y="19501"/>
                  </a:cubicBezTo>
                  <a:cubicBezTo>
                    <a:pt x="3417" y="18938"/>
                    <a:pt x="5667" y="18324"/>
                    <a:pt x="7917" y="17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264982" y="5684081"/>
              <a:ext cx="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256368" y="5560987"/>
              <a:ext cx="40365" cy="84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155" fill="norm" stroke="1" extrusionOk="0">
                  <a:moveTo>
                    <a:pt x="1155" y="21155"/>
                  </a:moveTo>
                  <a:cubicBezTo>
                    <a:pt x="1155" y="16414"/>
                    <a:pt x="1155" y="11672"/>
                    <a:pt x="615" y="7984"/>
                  </a:cubicBezTo>
                  <a:cubicBezTo>
                    <a:pt x="75" y="4296"/>
                    <a:pt x="-1005" y="1662"/>
                    <a:pt x="2235" y="609"/>
                  </a:cubicBezTo>
                  <a:cubicBezTo>
                    <a:pt x="5475" y="-445"/>
                    <a:pt x="13035" y="82"/>
                    <a:pt x="20595" y="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292149" y="5564707"/>
              <a:ext cx="112534" cy="182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450" fill="norm" stroke="1" extrusionOk="0">
                  <a:moveTo>
                    <a:pt x="20506" y="2084"/>
                  </a:moveTo>
                  <a:cubicBezTo>
                    <a:pt x="16649" y="1340"/>
                    <a:pt x="12792" y="595"/>
                    <a:pt x="9899" y="222"/>
                  </a:cubicBezTo>
                  <a:cubicBezTo>
                    <a:pt x="7006" y="-150"/>
                    <a:pt x="5078" y="-150"/>
                    <a:pt x="3149" y="967"/>
                  </a:cubicBezTo>
                  <a:cubicBezTo>
                    <a:pt x="1221" y="2084"/>
                    <a:pt x="-708" y="4319"/>
                    <a:pt x="256" y="6057"/>
                  </a:cubicBezTo>
                  <a:cubicBezTo>
                    <a:pt x="1221" y="7795"/>
                    <a:pt x="5078" y="9036"/>
                    <a:pt x="8742" y="10402"/>
                  </a:cubicBezTo>
                  <a:cubicBezTo>
                    <a:pt x="12406" y="11767"/>
                    <a:pt x="15878" y="13257"/>
                    <a:pt x="17999" y="14747"/>
                  </a:cubicBezTo>
                  <a:cubicBezTo>
                    <a:pt x="20121" y="16236"/>
                    <a:pt x="20892" y="17726"/>
                    <a:pt x="18578" y="18843"/>
                  </a:cubicBezTo>
                  <a:cubicBezTo>
                    <a:pt x="16263" y="19960"/>
                    <a:pt x="10863" y="20705"/>
                    <a:pt x="5463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456077" y="5562980"/>
              <a:ext cx="151806" cy="167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23" fill="norm" stroke="1" extrusionOk="0">
                  <a:moveTo>
                    <a:pt x="12516" y="6456"/>
                  </a:moveTo>
                  <a:cubicBezTo>
                    <a:pt x="12516" y="4056"/>
                    <a:pt x="12516" y="1656"/>
                    <a:pt x="11766" y="590"/>
                  </a:cubicBezTo>
                  <a:cubicBezTo>
                    <a:pt x="11016" y="-477"/>
                    <a:pt x="9516" y="-210"/>
                    <a:pt x="7416" y="2323"/>
                  </a:cubicBezTo>
                  <a:cubicBezTo>
                    <a:pt x="5316" y="4856"/>
                    <a:pt x="2616" y="9656"/>
                    <a:pt x="1266" y="12723"/>
                  </a:cubicBezTo>
                  <a:cubicBezTo>
                    <a:pt x="-84" y="15790"/>
                    <a:pt x="-84" y="17123"/>
                    <a:pt x="66" y="18456"/>
                  </a:cubicBezTo>
                  <a:cubicBezTo>
                    <a:pt x="216" y="19790"/>
                    <a:pt x="516" y="21123"/>
                    <a:pt x="4116" y="21123"/>
                  </a:cubicBezTo>
                  <a:cubicBezTo>
                    <a:pt x="7716" y="21123"/>
                    <a:pt x="14616" y="19790"/>
                    <a:pt x="21516" y="18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626932" y="5332387"/>
              <a:ext cx="603251" cy="410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13021"/>
                  </a:moveTo>
                  <a:cubicBezTo>
                    <a:pt x="834" y="14454"/>
                    <a:pt x="1667" y="15887"/>
                    <a:pt x="2122" y="16878"/>
                  </a:cubicBezTo>
                  <a:cubicBezTo>
                    <a:pt x="2577" y="17870"/>
                    <a:pt x="2653" y="18421"/>
                    <a:pt x="2691" y="19083"/>
                  </a:cubicBezTo>
                  <a:cubicBezTo>
                    <a:pt x="2728" y="19744"/>
                    <a:pt x="2728" y="20515"/>
                    <a:pt x="2539" y="20846"/>
                  </a:cubicBezTo>
                  <a:cubicBezTo>
                    <a:pt x="2349" y="21176"/>
                    <a:pt x="1971" y="21066"/>
                    <a:pt x="1705" y="20460"/>
                  </a:cubicBezTo>
                  <a:cubicBezTo>
                    <a:pt x="1440" y="19854"/>
                    <a:pt x="1288" y="18752"/>
                    <a:pt x="1478" y="17154"/>
                  </a:cubicBezTo>
                  <a:cubicBezTo>
                    <a:pt x="1667" y="15556"/>
                    <a:pt x="2198" y="13462"/>
                    <a:pt x="2653" y="12250"/>
                  </a:cubicBezTo>
                  <a:cubicBezTo>
                    <a:pt x="3107" y="11038"/>
                    <a:pt x="3486" y="10707"/>
                    <a:pt x="3979" y="10542"/>
                  </a:cubicBezTo>
                  <a:cubicBezTo>
                    <a:pt x="4472" y="10376"/>
                    <a:pt x="5078" y="10376"/>
                    <a:pt x="5419" y="10652"/>
                  </a:cubicBezTo>
                  <a:cubicBezTo>
                    <a:pt x="5760" y="10927"/>
                    <a:pt x="5836" y="11478"/>
                    <a:pt x="5912" y="12029"/>
                  </a:cubicBezTo>
                  <a:cubicBezTo>
                    <a:pt x="5987" y="12580"/>
                    <a:pt x="6063" y="13131"/>
                    <a:pt x="6253" y="13572"/>
                  </a:cubicBezTo>
                  <a:cubicBezTo>
                    <a:pt x="6442" y="14013"/>
                    <a:pt x="6745" y="14344"/>
                    <a:pt x="7048" y="14344"/>
                  </a:cubicBezTo>
                  <a:cubicBezTo>
                    <a:pt x="7352" y="14344"/>
                    <a:pt x="7655" y="14013"/>
                    <a:pt x="7920" y="13627"/>
                  </a:cubicBezTo>
                  <a:cubicBezTo>
                    <a:pt x="8185" y="13242"/>
                    <a:pt x="8413" y="12801"/>
                    <a:pt x="8564" y="12305"/>
                  </a:cubicBezTo>
                  <a:cubicBezTo>
                    <a:pt x="8716" y="11809"/>
                    <a:pt x="8792" y="11258"/>
                    <a:pt x="8716" y="10762"/>
                  </a:cubicBezTo>
                  <a:cubicBezTo>
                    <a:pt x="8640" y="10266"/>
                    <a:pt x="8413" y="9825"/>
                    <a:pt x="8147" y="9825"/>
                  </a:cubicBezTo>
                  <a:cubicBezTo>
                    <a:pt x="7882" y="9825"/>
                    <a:pt x="7579" y="10266"/>
                    <a:pt x="7124" y="11754"/>
                  </a:cubicBezTo>
                  <a:cubicBezTo>
                    <a:pt x="6669" y="13242"/>
                    <a:pt x="6063" y="15776"/>
                    <a:pt x="5760" y="17319"/>
                  </a:cubicBezTo>
                  <a:cubicBezTo>
                    <a:pt x="5457" y="18862"/>
                    <a:pt x="5457" y="19413"/>
                    <a:pt x="5571" y="19909"/>
                  </a:cubicBezTo>
                  <a:cubicBezTo>
                    <a:pt x="5684" y="20405"/>
                    <a:pt x="5912" y="20846"/>
                    <a:pt x="6253" y="21121"/>
                  </a:cubicBezTo>
                  <a:cubicBezTo>
                    <a:pt x="6594" y="21397"/>
                    <a:pt x="7048" y="21507"/>
                    <a:pt x="7617" y="21176"/>
                  </a:cubicBezTo>
                  <a:cubicBezTo>
                    <a:pt x="8185" y="20846"/>
                    <a:pt x="8867" y="20074"/>
                    <a:pt x="9701" y="18421"/>
                  </a:cubicBezTo>
                  <a:cubicBezTo>
                    <a:pt x="10535" y="16768"/>
                    <a:pt x="11520" y="14234"/>
                    <a:pt x="12354" y="11423"/>
                  </a:cubicBezTo>
                  <a:cubicBezTo>
                    <a:pt x="13187" y="8613"/>
                    <a:pt x="13869" y="5527"/>
                    <a:pt x="14211" y="3709"/>
                  </a:cubicBezTo>
                  <a:cubicBezTo>
                    <a:pt x="14552" y="1891"/>
                    <a:pt x="14552" y="1340"/>
                    <a:pt x="14438" y="844"/>
                  </a:cubicBezTo>
                  <a:cubicBezTo>
                    <a:pt x="14324" y="348"/>
                    <a:pt x="14097" y="-93"/>
                    <a:pt x="13869" y="17"/>
                  </a:cubicBezTo>
                  <a:cubicBezTo>
                    <a:pt x="13642" y="127"/>
                    <a:pt x="13415" y="789"/>
                    <a:pt x="13074" y="2552"/>
                  </a:cubicBezTo>
                  <a:cubicBezTo>
                    <a:pt x="12733" y="4315"/>
                    <a:pt x="12278" y="7180"/>
                    <a:pt x="12051" y="9660"/>
                  </a:cubicBezTo>
                  <a:cubicBezTo>
                    <a:pt x="11823" y="12140"/>
                    <a:pt x="11823" y="14234"/>
                    <a:pt x="12051" y="15721"/>
                  </a:cubicBezTo>
                  <a:cubicBezTo>
                    <a:pt x="12278" y="17209"/>
                    <a:pt x="12733" y="18091"/>
                    <a:pt x="13149" y="18587"/>
                  </a:cubicBezTo>
                  <a:cubicBezTo>
                    <a:pt x="13566" y="19083"/>
                    <a:pt x="13945" y="19193"/>
                    <a:pt x="14438" y="18807"/>
                  </a:cubicBezTo>
                  <a:cubicBezTo>
                    <a:pt x="14931" y="18421"/>
                    <a:pt x="15537" y="17540"/>
                    <a:pt x="15992" y="16658"/>
                  </a:cubicBezTo>
                  <a:cubicBezTo>
                    <a:pt x="16446" y="15776"/>
                    <a:pt x="16749" y="14895"/>
                    <a:pt x="16939" y="14123"/>
                  </a:cubicBezTo>
                  <a:cubicBezTo>
                    <a:pt x="17128" y="13352"/>
                    <a:pt x="17204" y="12691"/>
                    <a:pt x="17128" y="12140"/>
                  </a:cubicBezTo>
                  <a:cubicBezTo>
                    <a:pt x="17053" y="11589"/>
                    <a:pt x="16825" y="11148"/>
                    <a:pt x="16560" y="11093"/>
                  </a:cubicBezTo>
                  <a:cubicBezTo>
                    <a:pt x="16295" y="11038"/>
                    <a:pt x="15992" y="11368"/>
                    <a:pt x="15726" y="12360"/>
                  </a:cubicBezTo>
                  <a:cubicBezTo>
                    <a:pt x="15461" y="13352"/>
                    <a:pt x="15234" y="15005"/>
                    <a:pt x="15120" y="16107"/>
                  </a:cubicBezTo>
                  <a:cubicBezTo>
                    <a:pt x="15006" y="17209"/>
                    <a:pt x="15006" y="17760"/>
                    <a:pt x="15158" y="18201"/>
                  </a:cubicBezTo>
                  <a:cubicBezTo>
                    <a:pt x="15309" y="18642"/>
                    <a:pt x="15613" y="18972"/>
                    <a:pt x="16371" y="18972"/>
                  </a:cubicBezTo>
                  <a:cubicBezTo>
                    <a:pt x="17128" y="18972"/>
                    <a:pt x="18341" y="18642"/>
                    <a:pt x="19288" y="17925"/>
                  </a:cubicBezTo>
                  <a:cubicBezTo>
                    <a:pt x="20236" y="17209"/>
                    <a:pt x="20918" y="16107"/>
                    <a:pt x="21600" y="15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919032" y="5499931"/>
              <a:ext cx="2476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92" y="14400"/>
                    <a:pt x="12185" y="7200"/>
                    <a:pt x="15785" y="3600"/>
                  </a:cubicBezTo>
                  <a:cubicBezTo>
                    <a:pt x="19385" y="0"/>
                    <a:pt x="204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06232" y="5884694"/>
              <a:ext cx="1124223" cy="28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475" fill="norm" stroke="1" extrusionOk="0">
                  <a:moveTo>
                    <a:pt x="0" y="21475"/>
                  </a:moveTo>
                  <a:cubicBezTo>
                    <a:pt x="1462" y="19702"/>
                    <a:pt x="2923" y="17929"/>
                    <a:pt x="4426" y="15994"/>
                  </a:cubicBezTo>
                  <a:cubicBezTo>
                    <a:pt x="5928" y="14060"/>
                    <a:pt x="7471" y="11965"/>
                    <a:pt x="9034" y="10111"/>
                  </a:cubicBezTo>
                  <a:cubicBezTo>
                    <a:pt x="10597" y="8257"/>
                    <a:pt x="12180" y="6645"/>
                    <a:pt x="13825" y="5275"/>
                  </a:cubicBezTo>
                  <a:cubicBezTo>
                    <a:pt x="15469" y="3905"/>
                    <a:pt x="17174" y="2776"/>
                    <a:pt x="18372" y="1971"/>
                  </a:cubicBezTo>
                  <a:cubicBezTo>
                    <a:pt x="19570" y="1165"/>
                    <a:pt x="20260" y="681"/>
                    <a:pt x="20747" y="359"/>
                  </a:cubicBezTo>
                  <a:cubicBezTo>
                    <a:pt x="21235" y="36"/>
                    <a:pt x="21519" y="-125"/>
                    <a:pt x="21559" y="117"/>
                  </a:cubicBezTo>
                  <a:cubicBezTo>
                    <a:pt x="21600" y="359"/>
                    <a:pt x="21397" y="1003"/>
                    <a:pt x="21194" y="1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382144" y="6046031"/>
              <a:ext cx="657539" cy="16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32" fill="norm" stroke="1" extrusionOk="0">
                  <a:moveTo>
                    <a:pt x="321" y="18277"/>
                  </a:moveTo>
                  <a:cubicBezTo>
                    <a:pt x="114" y="19385"/>
                    <a:pt x="-94" y="20492"/>
                    <a:pt x="44" y="21046"/>
                  </a:cubicBezTo>
                  <a:cubicBezTo>
                    <a:pt x="183" y="21600"/>
                    <a:pt x="668" y="21600"/>
                    <a:pt x="2087" y="20769"/>
                  </a:cubicBezTo>
                  <a:cubicBezTo>
                    <a:pt x="3506" y="19938"/>
                    <a:pt x="5860" y="18277"/>
                    <a:pt x="8387" y="15646"/>
                  </a:cubicBezTo>
                  <a:cubicBezTo>
                    <a:pt x="10914" y="13015"/>
                    <a:pt x="13614" y="9415"/>
                    <a:pt x="15829" y="6646"/>
                  </a:cubicBezTo>
                  <a:cubicBezTo>
                    <a:pt x="18044" y="3877"/>
                    <a:pt x="19775" y="1938"/>
                    <a:pt x="21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551354" y="5614231"/>
              <a:ext cx="21729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700"/>
                    <a:pt x="4448" y="5400"/>
                    <a:pt x="1502" y="9000"/>
                  </a:cubicBezTo>
                  <a:cubicBezTo>
                    <a:pt x="-1443" y="12600"/>
                    <a:pt x="521" y="171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636582" y="5741231"/>
              <a:ext cx="57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21600"/>
                    <a:pt x="8000" y="21600"/>
                    <a:pt x="11600" y="18000"/>
                  </a:cubicBezTo>
                  <a:cubicBezTo>
                    <a:pt x="15200" y="14400"/>
                    <a:pt x="18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843615" y="5406331"/>
              <a:ext cx="145518" cy="340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86" fill="norm" stroke="1" extrusionOk="0">
                  <a:moveTo>
                    <a:pt x="7434" y="4270"/>
                  </a:moveTo>
                  <a:cubicBezTo>
                    <a:pt x="6495" y="8378"/>
                    <a:pt x="5556" y="12486"/>
                    <a:pt x="4930" y="14871"/>
                  </a:cubicBezTo>
                  <a:cubicBezTo>
                    <a:pt x="4304" y="17257"/>
                    <a:pt x="3991" y="17919"/>
                    <a:pt x="3364" y="18847"/>
                  </a:cubicBezTo>
                  <a:cubicBezTo>
                    <a:pt x="2738" y="19774"/>
                    <a:pt x="1799" y="20967"/>
                    <a:pt x="1173" y="21232"/>
                  </a:cubicBezTo>
                  <a:cubicBezTo>
                    <a:pt x="547" y="21497"/>
                    <a:pt x="234" y="20834"/>
                    <a:pt x="78" y="18515"/>
                  </a:cubicBezTo>
                  <a:cubicBezTo>
                    <a:pt x="-79" y="16196"/>
                    <a:pt x="-79" y="12221"/>
                    <a:pt x="860" y="9173"/>
                  </a:cubicBezTo>
                  <a:cubicBezTo>
                    <a:pt x="1799" y="6125"/>
                    <a:pt x="3678" y="4005"/>
                    <a:pt x="5243" y="2614"/>
                  </a:cubicBezTo>
                  <a:cubicBezTo>
                    <a:pt x="6808" y="1222"/>
                    <a:pt x="8060" y="560"/>
                    <a:pt x="9469" y="228"/>
                  </a:cubicBezTo>
                  <a:cubicBezTo>
                    <a:pt x="10878" y="-103"/>
                    <a:pt x="12443" y="-103"/>
                    <a:pt x="14321" y="427"/>
                  </a:cubicBezTo>
                  <a:cubicBezTo>
                    <a:pt x="16199" y="957"/>
                    <a:pt x="18391" y="2017"/>
                    <a:pt x="19173" y="3872"/>
                  </a:cubicBezTo>
                  <a:cubicBezTo>
                    <a:pt x="19956" y="5728"/>
                    <a:pt x="19330" y="8378"/>
                    <a:pt x="17608" y="10233"/>
                  </a:cubicBezTo>
                  <a:cubicBezTo>
                    <a:pt x="15886" y="12088"/>
                    <a:pt x="13069" y="13149"/>
                    <a:pt x="10878" y="13679"/>
                  </a:cubicBezTo>
                  <a:cubicBezTo>
                    <a:pt x="8686" y="14209"/>
                    <a:pt x="7121" y="14209"/>
                    <a:pt x="5556" y="14209"/>
                  </a:cubicBezTo>
                  <a:cubicBezTo>
                    <a:pt x="3991" y="14209"/>
                    <a:pt x="2425" y="14209"/>
                    <a:pt x="2425" y="14341"/>
                  </a:cubicBezTo>
                  <a:cubicBezTo>
                    <a:pt x="2425" y="14474"/>
                    <a:pt x="3991" y="14739"/>
                    <a:pt x="7434" y="15799"/>
                  </a:cubicBezTo>
                  <a:cubicBezTo>
                    <a:pt x="10878" y="16859"/>
                    <a:pt x="16199" y="18714"/>
                    <a:pt x="21521" y="20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3053102" y="5461831"/>
              <a:ext cx="164631" cy="26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25" fill="norm" stroke="1" extrusionOk="0">
                  <a:moveTo>
                    <a:pt x="4092" y="4629"/>
                  </a:moveTo>
                  <a:cubicBezTo>
                    <a:pt x="2984" y="8743"/>
                    <a:pt x="1876" y="12857"/>
                    <a:pt x="1323" y="15343"/>
                  </a:cubicBezTo>
                  <a:cubicBezTo>
                    <a:pt x="769" y="17829"/>
                    <a:pt x="769" y="18686"/>
                    <a:pt x="630" y="19543"/>
                  </a:cubicBezTo>
                  <a:cubicBezTo>
                    <a:pt x="492" y="20400"/>
                    <a:pt x="215" y="21257"/>
                    <a:pt x="76" y="21171"/>
                  </a:cubicBezTo>
                  <a:cubicBezTo>
                    <a:pt x="-62" y="21086"/>
                    <a:pt x="-62" y="20057"/>
                    <a:pt x="492" y="17143"/>
                  </a:cubicBezTo>
                  <a:cubicBezTo>
                    <a:pt x="1046" y="14229"/>
                    <a:pt x="2153" y="9429"/>
                    <a:pt x="2846" y="6600"/>
                  </a:cubicBezTo>
                  <a:cubicBezTo>
                    <a:pt x="3538" y="3771"/>
                    <a:pt x="3815" y="2914"/>
                    <a:pt x="4369" y="2914"/>
                  </a:cubicBezTo>
                  <a:cubicBezTo>
                    <a:pt x="4923" y="2914"/>
                    <a:pt x="5753" y="3771"/>
                    <a:pt x="7000" y="6257"/>
                  </a:cubicBezTo>
                  <a:cubicBezTo>
                    <a:pt x="8246" y="8743"/>
                    <a:pt x="9907" y="12857"/>
                    <a:pt x="11292" y="15514"/>
                  </a:cubicBezTo>
                  <a:cubicBezTo>
                    <a:pt x="12676" y="18171"/>
                    <a:pt x="13784" y="19371"/>
                    <a:pt x="14892" y="20229"/>
                  </a:cubicBezTo>
                  <a:cubicBezTo>
                    <a:pt x="16000" y="21086"/>
                    <a:pt x="17107" y="21600"/>
                    <a:pt x="18076" y="21171"/>
                  </a:cubicBezTo>
                  <a:cubicBezTo>
                    <a:pt x="19046" y="20743"/>
                    <a:pt x="19876" y="19371"/>
                    <a:pt x="20292" y="16029"/>
                  </a:cubicBezTo>
                  <a:cubicBezTo>
                    <a:pt x="20707" y="12686"/>
                    <a:pt x="20707" y="7371"/>
                    <a:pt x="20569" y="4200"/>
                  </a:cubicBezTo>
                  <a:cubicBezTo>
                    <a:pt x="20430" y="1029"/>
                    <a:pt x="20153" y="0"/>
                    <a:pt x="20292" y="0"/>
                  </a:cubicBezTo>
                  <a:cubicBezTo>
                    <a:pt x="20430" y="0"/>
                    <a:pt x="20984" y="1029"/>
                    <a:pt x="21538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301076" y="5442072"/>
              <a:ext cx="161185" cy="322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56" fill="norm" stroke="1" extrusionOk="0">
                  <a:moveTo>
                    <a:pt x="4103" y="3391"/>
                  </a:moveTo>
                  <a:cubicBezTo>
                    <a:pt x="4103" y="7433"/>
                    <a:pt x="4103" y="11474"/>
                    <a:pt x="3963" y="13913"/>
                  </a:cubicBezTo>
                  <a:cubicBezTo>
                    <a:pt x="3822" y="16351"/>
                    <a:pt x="3542" y="17187"/>
                    <a:pt x="3401" y="17118"/>
                  </a:cubicBezTo>
                  <a:cubicBezTo>
                    <a:pt x="3261" y="17048"/>
                    <a:pt x="3261" y="16073"/>
                    <a:pt x="2981" y="13843"/>
                  </a:cubicBezTo>
                  <a:cubicBezTo>
                    <a:pt x="2700" y="11613"/>
                    <a:pt x="2139" y="8129"/>
                    <a:pt x="1578" y="5969"/>
                  </a:cubicBezTo>
                  <a:cubicBezTo>
                    <a:pt x="1017" y="3809"/>
                    <a:pt x="456" y="2973"/>
                    <a:pt x="176" y="2207"/>
                  </a:cubicBezTo>
                  <a:cubicBezTo>
                    <a:pt x="-105" y="1440"/>
                    <a:pt x="-105" y="743"/>
                    <a:pt x="596" y="325"/>
                  </a:cubicBezTo>
                  <a:cubicBezTo>
                    <a:pt x="1298" y="-93"/>
                    <a:pt x="2700" y="-232"/>
                    <a:pt x="5646" y="674"/>
                  </a:cubicBezTo>
                  <a:cubicBezTo>
                    <a:pt x="8591" y="1580"/>
                    <a:pt x="13079" y="3531"/>
                    <a:pt x="16305" y="5969"/>
                  </a:cubicBezTo>
                  <a:cubicBezTo>
                    <a:pt x="19531" y="8408"/>
                    <a:pt x="21495" y="11334"/>
                    <a:pt x="21355" y="13703"/>
                  </a:cubicBezTo>
                  <a:cubicBezTo>
                    <a:pt x="21214" y="16073"/>
                    <a:pt x="18970" y="17884"/>
                    <a:pt x="15604" y="19138"/>
                  </a:cubicBezTo>
                  <a:cubicBezTo>
                    <a:pt x="12238" y="20393"/>
                    <a:pt x="7750" y="21089"/>
                    <a:pt x="4944" y="21229"/>
                  </a:cubicBezTo>
                  <a:cubicBezTo>
                    <a:pt x="2139" y="21368"/>
                    <a:pt x="1017" y="20950"/>
                    <a:pt x="1438" y="20532"/>
                  </a:cubicBezTo>
                  <a:cubicBezTo>
                    <a:pt x="1859" y="20114"/>
                    <a:pt x="3822" y="19696"/>
                    <a:pt x="5786" y="19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588413" y="5394177"/>
              <a:ext cx="130970" cy="289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243" fill="norm" stroke="1" extrusionOk="0">
                  <a:moveTo>
                    <a:pt x="19157" y="3102"/>
                  </a:moveTo>
                  <a:cubicBezTo>
                    <a:pt x="18471" y="2015"/>
                    <a:pt x="17785" y="927"/>
                    <a:pt x="16585" y="383"/>
                  </a:cubicBezTo>
                  <a:cubicBezTo>
                    <a:pt x="15385" y="-161"/>
                    <a:pt x="13671" y="-161"/>
                    <a:pt x="11614" y="616"/>
                  </a:cubicBezTo>
                  <a:cubicBezTo>
                    <a:pt x="9557" y="1393"/>
                    <a:pt x="7157" y="2947"/>
                    <a:pt x="4928" y="5589"/>
                  </a:cubicBezTo>
                  <a:cubicBezTo>
                    <a:pt x="2700" y="8230"/>
                    <a:pt x="643" y="11960"/>
                    <a:pt x="128" y="14679"/>
                  </a:cubicBezTo>
                  <a:cubicBezTo>
                    <a:pt x="-386" y="17399"/>
                    <a:pt x="643" y="19108"/>
                    <a:pt x="3214" y="20118"/>
                  </a:cubicBezTo>
                  <a:cubicBezTo>
                    <a:pt x="5785" y="21128"/>
                    <a:pt x="9900" y="21439"/>
                    <a:pt x="13157" y="21128"/>
                  </a:cubicBezTo>
                  <a:cubicBezTo>
                    <a:pt x="16414" y="20817"/>
                    <a:pt x="18814" y="19885"/>
                    <a:pt x="21214" y="18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3801932" y="5423731"/>
              <a:ext cx="317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6171"/>
                    <a:pt x="8640" y="12343"/>
                    <a:pt x="12240" y="15943"/>
                  </a:cubicBezTo>
                  <a:cubicBezTo>
                    <a:pt x="15840" y="19543"/>
                    <a:pt x="1872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3897182" y="5576131"/>
              <a:ext cx="635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4097405" y="5380743"/>
              <a:ext cx="123628" cy="255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37" fill="norm" stroke="1" extrusionOk="0">
                  <a:moveTo>
                    <a:pt x="21026" y="405"/>
                  </a:moveTo>
                  <a:cubicBezTo>
                    <a:pt x="19226" y="54"/>
                    <a:pt x="17426" y="-297"/>
                    <a:pt x="15086" y="405"/>
                  </a:cubicBezTo>
                  <a:cubicBezTo>
                    <a:pt x="12746" y="1108"/>
                    <a:pt x="9866" y="2864"/>
                    <a:pt x="6986" y="5498"/>
                  </a:cubicBezTo>
                  <a:cubicBezTo>
                    <a:pt x="4106" y="8132"/>
                    <a:pt x="1226" y="11644"/>
                    <a:pt x="326" y="14279"/>
                  </a:cubicBezTo>
                  <a:cubicBezTo>
                    <a:pt x="-574" y="16913"/>
                    <a:pt x="506" y="18669"/>
                    <a:pt x="2126" y="19723"/>
                  </a:cubicBezTo>
                  <a:cubicBezTo>
                    <a:pt x="3746" y="20776"/>
                    <a:pt x="5906" y="21127"/>
                    <a:pt x="7886" y="21215"/>
                  </a:cubicBezTo>
                  <a:cubicBezTo>
                    <a:pt x="9866" y="21303"/>
                    <a:pt x="11666" y="21127"/>
                    <a:pt x="12926" y="20601"/>
                  </a:cubicBezTo>
                  <a:cubicBezTo>
                    <a:pt x="14186" y="20074"/>
                    <a:pt x="14906" y="19196"/>
                    <a:pt x="15266" y="18230"/>
                  </a:cubicBezTo>
                  <a:cubicBezTo>
                    <a:pt x="15626" y="17264"/>
                    <a:pt x="15626" y="16210"/>
                    <a:pt x="13106" y="15157"/>
                  </a:cubicBezTo>
                  <a:cubicBezTo>
                    <a:pt x="10586" y="14103"/>
                    <a:pt x="5546" y="13049"/>
                    <a:pt x="506" y="11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4227382" y="5323577"/>
              <a:ext cx="139052" cy="366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515" fill="norm" stroke="1" extrusionOk="0">
                  <a:moveTo>
                    <a:pt x="12764" y="1777"/>
                  </a:moveTo>
                  <a:cubicBezTo>
                    <a:pt x="13745" y="1156"/>
                    <a:pt x="14727" y="536"/>
                    <a:pt x="16036" y="225"/>
                  </a:cubicBezTo>
                  <a:cubicBezTo>
                    <a:pt x="17345" y="-85"/>
                    <a:pt x="18982" y="-85"/>
                    <a:pt x="19964" y="287"/>
                  </a:cubicBezTo>
                  <a:cubicBezTo>
                    <a:pt x="20945" y="660"/>
                    <a:pt x="21273" y="1405"/>
                    <a:pt x="21436" y="3825"/>
                  </a:cubicBezTo>
                  <a:cubicBezTo>
                    <a:pt x="21600" y="6246"/>
                    <a:pt x="21600" y="10343"/>
                    <a:pt x="19473" y="13384"/>
                  </a:cubicBezTo>
                  <a:cubicBezTo>
                    <a:pt x="17345" y="16425"/>
                    <a:pt x="13091" y="18412"/>
                    <a:pt x="9491" y="19591"/>
                  </a:cubicBezTo>
                  <a:cubicBezTo>
                    <a:pt x="5891" y="20770"/>
                    <a:pt x="2945" y="21143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7" name="Drawing"/>
          <p:cNvGrpSpPr/>
          <p:nvPr/>
        </p:nvGrpSpPr>
        <p:grpSpPr>
          <a:xfrm>
            <a:off x="644922" y="1508855"/>
            <a:ext cx="11915379" cy="6081222"/>
            <a:chOff x="0" y="0"/>
            <a:chExt cx="11915377" cy="6081220"/>
          </a:xfrm>
        </p:grpSpPr>
        <p:sp>
          <p:nvSpPr>
            <p:cNvPr id="2079" name="Line"/>
            <p:cNvSpPr/>
            <p:nvPr/>
          </p:nvSpPr>
          <p:spPr>
            <a:xfrm>
              <a:off x="0" y="331439"/>
              <a:ext cx="304493" cy="45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41" fill="norm" stroke="1" extrusionOk="0">
                  <a:moveTo>
                    <a:pt x="6452" y="4199"/>
                  </a:moveTo>
                  <a:cubicBezTo>
                    <a:pt x="10177" y="3410"/>
                    <a:pt x="13901" y="2621"/>
                    <a:pt x="16210" y="2029"/>
                  </a:cubicBezTo>
                  <a:cubicBezTo>
                    <a:pt x="18519" y="1437"/>
                    <a:pt x="19412" y="1043"/>
                    <a:pt x="20157" y="698"/>
                  </a:cubicBezTo>
                  <a:cubicBezTo>
                    <a:pt x="20902" y="353"/>
                    <a:pt x="21498" y="57"/>
                    <a:pt x="21424" y="7"/>
                  </a:cubicBezTo>
                  <a:cubicBezTo>
                    <a:pt x="21349" y="-42"/>
                    <a:pt x="20604" y="155"/>
                    <a:pt x="18295" y="1290"/>
                  </a:cubicBezTo>
                  <a:cubicBezTo>
                    <a:pt x="15986" y="2424"/>
                    <a:pt x="12113" y="4495"/>
                    <a:pt x="9506" y="6024"/>
                  </a:cubicBezTo>
                  <a:cubicBezTo>
                    <a:pt x="6899" y="7553"/>
                    <a:pt x="5559" y="8539"/>
                    <a:pt x="4963" y="9279"/>
                  </a:cubicBezTo>
                  <a:cubicBezTo>
                    <a:pt x="4367" y="10018"/>
                    <a:pt x="4516" y="10511"/>
                    <a:pt x="4963" y="10758"/>
                  </a:cubicBezTo>
                  <a:cubicBezTo>
                    <a:pt x="5410" y="11005"/>
                    <a:pt x="6155" y="11005"/>
                    <a:pt x="6899" y="11005"/>
                  </a:cubicBezTo>
                  <a:cubicBezTo>
                    <a:pt x="7644" y="11005"/>
                    <a:pt x="8389" y="11005"/>
                    <a:pt x="8538" y="11251"/>
                  </a:cubicBezTo>
                  <a:cubicBezTo>
                    <a:pt x="8687" y="11498"/>
                    <a:pt x="8240" y="11991"/>
                    <a:pt x="6750" y="13224"/>
                  </a:cubicBezTo>
                  <a:cubicBezTo>
                    <a:pt x="5261" y="14457"/>
                    <a:pt x="2728" y="16429"/>
                    <a:pt x="1388" y="17810"/>
                  </a:cubicBezTo>
                  <a:cubicBezTo>
                    <a:pt x="47" y="19191"/>
                    <a:pt x="-102" y="19980"/>
                    <a:pt x="47" y="20572"/>
                  </a:cubicBezTo>
                  <a:cubicBezTo>
                    <a:pt x="196" y="21163"/>
                    <a:pt x="643" y="21558"/>
                    <a:pt x="3399" y="21213"/>
                  </a:cubicBezTo>
                  <a:cubicBezTo>
                    <a:pt x="6155" y="20868"/>
                    <a:pt x="11219" y="19783"/>
                    <a:pt x="16284" y="18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269477" y="576168"/>
              <a:ext cx="304801" cy="16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fill="norm" stroke="1" extrusionOk="0">
                  <a:moveTo>
                    <a:pt x="0" y="3720"/>
                  </a:moveTo>
                  <a:cubicBezTo>
                    <a:pt x="300" y="2387"/>
                    <a:pt x="600" y="1053"/>
                    <a:pt x="1425" y="387"/>
                  </a:cubicBezTo>
                  <a:cubicBezTo>
                    <a:pt x="2250" y="-280"/>
                    <a:pt x="3600" y="-280"/>
                    <a:pt x="4650" y="1987"/>
                  </a:cubicBezTo>
                  <a:cubicBezTo>
                    <a:pt x="5700" y="4253"/>
                    <a:pt x="6450" y="8787"/>
                    <a:pt x="6375" y="12120"/>
                  </a:cubicBezTo>
                  <a:cubicBezTo>
                    <a:pt x="6300" y="15453"/>
                    <a:pt x="5400" y="17587"/>
                    <a:pt x="4350" y="19053"/>
                  </a:cubicBezTo>
                  <a:cubicBezTo>
                    <a:pt x="3300" y="20520"/>
                    <a:pt x="2100" y="21320"/>
                    <a:pt x="1650" y="20920"/>
                  </a:cubicBezTo>
                  <a:cubicBezTo>
                    <a:pt x="1200" y="20520"/>
                    <a:pt x="1500" y="18920"/>
                    <a:pt x="3000" y="15720"/>
                  </a:cubicBezTo>
                  <a:cubicBezTo>
                    <a:pt x="4500" y="12520"/>
                    <a:pt x="7200" y="7720"/>
                    <a:pt x="8850" y="4920"/>
                  </a:cubicBezTo>
                  <a:cubicBezTo>
                    <a:pt x="10500" y="2120"/>
                    <a:pt x="11100" y="1320"/>
                    <a:pt x="11400" y="1587"/>
                  </a:cubicBezTo>
                  <a:cubicBezTo>
                    <a:pt x="11700" y="1853"/>
                    <a:pt x="11700" y="3187"/>
                    <a:pt x="11625" y="5587"/>
                  </a:cubicBezTo>
                  <a:cubicBezTo>
                    <a:pt x="11550" y="7987"/>
                    <a:pt x="11400" y="11453"/>
                    <a:pt x="11625" y="13587"/>
                  </a:cubicBezTo>
                  <a:cubicBezTo>
                    <a:pt x="11850" y="15720"/>
                    <a:pt x="12450" y="16520"/>
                    <a:pt x="14175" y="16653"/>
                  </a:cubicBezTo>
                  <a:cubicBezTo>
                    <a:pt x="15900" y="16787"/>
                    <a:pt x="18750" y="16253"/>
                    <a:pt x="21600" y="15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713927" y="382887"/>
              <a:ext cx="177405" cy="34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502" fill="norm" stroke="1" extrusionOk="0">
                  <a:moveTo>
                    <a:pt x="751" y="4408"/>
                  </a:moveTo>
                  <a:cubicBezTo>
                    <a:pt x="255" y="3480"/>
                    <a:pt x="-242" y="2552"/>
                    <a:pt x="130" y="1890"/>
                  </a:cubicBezTo>
                  <a:cubicBezTo>
                    <a:pt x="503" y="1227"/>
                    <a:pt x="1744" y="830"/>
                    <a:pt x="3606" y="498"/>
                  </a:cubicBezTo>
                  <a:cubicBezTo>
                    <a:pt x="5468" y="167"/>
                    <a:pt x="7951" y="-98"/>
                    <a:pt x="10310" y="35"/>
                  </a:cubicBezTo>
                  <a:cubicBezTo>
                    <a:pt x="12668" y="167"/>
                    <a:pt x="14903" y="697"/>
                    <a:pt x="15151" y="1956"/>
                  </a:cubicBezTo>
                  <a:cubicBezTo>
                    <a:pt x="15399" y="3215"/>
                    <a:pt x="13661" y="5203"/>
                    <a:pt x="12048" y="6594"/>
                  </a:cubicBezTo>
                  <a:cubicBezTo>
                    <a:pt x="10434" y="7985"/>
                    <a:pt x="8944" y="8781"/>
                    <a:pt x="8944" y="9112"/>
                  </a:cubicBezTo>
                  <a:cubicBezTo>
                    <a:pt x="8944" y="9443"/>
                    <a:pt x="10434" y="9311"/>
                    <a:pt x="12420" y="9311"/>
                  </a:cubicBezTo>
                  <a:cubicBezTo>
                    <a:pt x="14406" y="9311"/>
                    <a:pt x="16889" y="9443"/>
                    <a:pt x="18627" y="9774"/>
                  </a:cubicBezTo>
                  <a:cubicBezTo>
                    <a:pt x="20365" y="10106"/>
                    <a:pt x="21358" y="10636"/>
                    <a:pt x="20489" y="12226"/>
                  </a:cubicBezTo>
                  <a:cubicBezTo>
                    <a:pt x="19620" y="13816"/>
                    <a:pt x="16889" y="16466"/>
                    <a:pt x="13910" y="18189"/>
                  </a:cubicBezTo>
                  <a:cubicBezTo>
                    <a:pt x="10930" y="19912"/>
                    <a:pt x="7703" y="20707"/>
                    <a:pt x="4475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98027" y="872394"/>
              <a:ext cx="6350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72" y="17788"/>
                    <a:pt x="3744" y="13976"/>
                    <a:pt x="5976" y="10800"/>
                  </a:cubicBezTo>
                  <a:cubicBezTo>
                    <a:pt x="8208" y="7624"/>
                    <a:pt x="10800" y="5082"/>
                    <a:pt x="13464" y="3388"/>
                  </a:cubicBezTo>
                  <a:cubicBezTo>
                    <a:pt x="16128" y="1694"/>
                    <a:pt x="18864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39327" y="859694"/>
              <a:ext cx="4381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9584"/>
                    <a:pt x="4800" y="17568"/>
                    <a:pt x="8400" y="13968"/>
                  </a:cubicBezTo>
                  <a:cubicBezTo>
                    <a:pt x="12000" y="10368"/>
                    <a:pt x="16800" y="51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1069577" y="554894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1120377" y="643794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1907777" y="338994"/>
              <a:ext cx="2286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00" y="0"/>
                    <a:pt x="2000" y="0"/>
                    <a:pt x="3800" y="1087"/>
                  </a:cubicBezTo>
                  <a:cubicBezTo>
                    <a:pt x="5600" y="2174"/>
                    <a:pt x="8200" y="4347"/>
                    <a:pt x="11100" y="7336"/>
                  </a:cubicBezTo>
                  <a:cubicBezTo>
                    <a:pt x="14000" y="10325"/>
                    <a:pt x="17200" y="14128"/>
                    <a:pt x="19000" y="16642"/>
                  </a:cubicBezTo>
                  <a:cubicBezTo>
                    <a:pt x="20800" y="19155"/>
                    <a:pt x="21200" y="203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1915855" y="273894"/>
              <a:ext cx="303073" cy="40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15" fill="norm" stroke="1" extrusionOk="0">
                  <a:moveTo>
                    <a:pt x="21478" y="84"/>
                  </a:moveTo>
                  <a:cubicBezTo>
                    <a:pt x="20578" y="-27"/>
                    <a:pt x="19678" y="-138"/>
                    <a:pt x="18478" y="527"/>
                  </a:cubicBezTo>
                  <a:cubicBezTo>
                    <a:pt x="17278" y="1191"/>
                    <a:pt x="15778" y="2631"/>
                    <a:pt x="13903" y="4680"/>
                  </a:cubicBezTo>
                  <a:cubicBezTo>
                    <a:pt x="12028" y="6730"/>
                    <a:pt x="9778" y="9388"/>
                    <a:pt x="7528" y="11936"/>
                  </a:cubicBezTo>
                  <a:cubicBezTo>
                    <a:pt x="5278" y="14484"/>
                    <a:pt x="3028" y="16920"/>
                    <a:pt x="1678" y="18527"/>
                  </a:cubicBezTo>
                  <a:cubicBezTo>
                    <a:pt x="328" y="20133"/>
                    <a:pt x="-122" y="20908"/>
                    <a:pt x="28" y="21185"/>
                  </a:cubicBezTo>
                  <a:cubicBezTo>
                    <a:pt x="178" y="21462"/>
                    <a:pt x="928" y="21240"/>
                    <a:pt x="1678" y="210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2318138" y="440325"/>
              <a:ext cx="319890" cy="9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447" fill="norm" stroke="1" extrusionOk="0">
                  <a:moveTo>
                    <a:pt x="1439" y="19361"/>
                  </a:moveTo>
                  <a:cubicBezTo>
                    <a:pt x="871" y="17982"/>
                    <a:pt x="302" y="16603"/>
                    <a:pt x="89" y="14535"/>
                  </a:cubicBezTo>
                  <a:cubicBezTo>
                    <a:pt x="-124" y="12467"/>
                    <a:pt x="18" y="9710"/>
                    <a:pt x="800" y="6722"/>
                  </a:cubicBezTo>
                  <a:cubicBezTo>
                    <a:pt x="1581" y="3735"/>
                    <a:pt x="3002" y="518"/>
                    <a:pt x="4494" y="59"/>
                  </a:cubicBezTo>
                  <a:cubicBezTo>
                    <a:pt x="5987" y="-401"/>
                    <a:pt x="7550" y="1897"/>
                    <a:pt x="8758" y="5573"/>
                  </a:cubicBezTo>
                  <a:cubicBezTo>
                    <a:pt x="9965" y="9250"/>
                    <a:pt x="10818" y="14305"/>
                    <a:pt x="12026" y="17293"/>
                  </a:cubicBezTo>
                  <a:cubicBezTo>
                    <a:pt x="13234" y="20280"/>
                    <a:pt x="14797" y="21199"/>
                    <a:pt x="16147" y="19820"/>
                  </a:cubicBezTo>
                  <a:cubicBezTo>
                    <a:pt x="17497" y="18442"/>
                    <a:pt x="18634" y="14765"/>
                    <a:pt x="19415" y="11318"/>
                  </a:cubicBezTo>
                  <a:cubicBezTo>
                    <a:pt x="20197" y="7871"/>
                    <a:pt x="20623" y="4654"/>
                    <a:pt x="20908" y="3046"/>
                  </a:cubicBezTo>
                  <a:cubicBezTo>
                    <a:pt x="21192" y="1437"/>
                    <a:pt x="21334" y="1437"/>
                    <a:pt x="21476" y="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2974577" y="281844"/>
              <a:ext cx="127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328"/>
                    <a:pt x="7200" y="10656"/>
                    <a:pt x="10800" y="14256"/>
                  </a:cubicBezTo>
                  <a:cubicBezTo>
                    <a:pt x="14400" y="17856"/>
                    <a:pt x="18000" y="197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2971341" y="175049"/>
              <a:ext cx="198025" cy="43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445" fill="norm" stroke="1" extrusionOk="0">
                  <a:moveTo>
                    <a:pt x="2982" y="9866"/>
                  </a:moveTo>
                  <a:cubicBezTo>
                    <a:pt x="2762" y="8212"/>
                    <a:pt x="2541" y="6558"/>
                    <a:pt x="4305" y="4905"/>
                  </a:cubicBezTo>
                  <a:cubicBezTo>
                    <a:pt x="6068" y="3251"/>
                    <a:pt x="9815" y="1598"/>
                    <a:pt x="12239" y="771"/>
                  </a:cubicBezTo>
                  <a:cubicBezTo>
                    <a:pt x="14664" y="-56"/>
                    <a:pt x="15766" y="-56"/>
                    <a:pt x="16868" y="47"/>
                  </a:cubicBezTo>
                  <a:cubicBezTo>
                    <a:pt x="17970" y="151"/>
                    <a:pt x="19072" y="357"/>
                    <a:pt x="18631" y="1598"/>
                  </a:cubicBezTo>
                  <a:cubicBezTo>
                    <a:pt x="18190" y="2838"/>
                    <a:pt x="16207" y="5111"/>
                    <a:pt x="14774" y="6455"/>
                  </a:cubicBezTo>
                  <a:cubicBezTo>
                    <a:pt x="13341" y="7799"/>
                    <a:pt x="12460" y="8212"/>
                    <a:pt x="11909" y="8677"/>
                  </a:cubicBezTo>
                  <a:cubicBezTo>
                    <a:pt x="11358" y="9142"/>
                    <a:pt x="11137" y="9659"/>
                    <a:pt x="12460" y="10227"/>
                  </a:cubicBezTo>
                  <a:cubicBezTo>
                    <a:pt x="13782" y="10796"/>
                    <a:pt x="16647" y="11416"/>
                    <a:pt x="18521" y="12191"/>
                  </a:cubicBezTo>
                  <a:cubicBezTo>
                    <a:pt x="20394" y="12966"/>
                    <a:pt x="21276" y="13896"/>
                    <a:pt x="20064" y="15446"/>
                  </a:cubicBezTo>
                  <a:cubicBezTo>
                    <a:pt x="18852" y="16997"/>
                    <a:pt x="15545" y="19167"/>
                    <a:pt x="12680" y="20304"/>
                  </a:cubicBezTo>
                  <a:cubicBezTo>
                    <a:pt x="9815" y="21441"/>
                    <a:pt x="7390" y="21544"/>
                    <a:pt x="5296" y="21389"/>
                  </a:cubicBezTo>
                  <a:cubicBezTo>
                    <a:pt x="3203" y="21234"/>
                    <a:pt x="1439" y="20821"/>
                    <a:pt x="558" y="20355"/>
                  </a:cubicBezTo>
                  <a:cubicBezTo>
                    <a:pt x="-324" y="19890"/>
                    <a:pt x="-324" y="19374"/>
                    <a:pt x="1770" y="18650"/>
                  </a:cubicBezTo>
                  <a:cubicBezTo>
                    <a:pt x="3864" y="17927"/>
                    <a:pt x="8052" y="16997"/>
                    <a:pt x="12239" y="16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3215877" y="446944"/>
              <a:ext cx="254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694"/>
                    <a:pt x="14400" y="3388"/>
                    <a:pt x="18000" y="6988"/>
                  </a:cubicBezTo>
                  <a:cubicBezTo>
                    <a:pt x="21600" y="10588"/>
                    <a:pt x="21600" y="160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3247627" y="345344"/>
              <a:ext cx="127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3334010" y="364997"/>
              <a:ext cx="97768" cy="20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14" fill="norm" stroke="1" extrusionOk="0">
                  <a:moveTo>
                    <a:pt x="4682" y="1273"/>
                  </a:moveTo>
                  <a:cubicBezTo>
                    <a:pt x="2844" y="3500"/>
                    <a:pt x="1006" y="5726"/>
                    <a:pt x="316" y="7285"/>
                  </a:cubicBezTo>
                  <a:cubicBezTo>
                    <a:pt x="-373" y="8844"/>
                    <a:pt x="87" y="9735"/>
                    <a:pt x="1465" y="8510"/>
                  </a:cubicBezTo>
                  <a:cubicBezTo>
                    <a:pt x="2844" y="7285"/>
                    <a:pt x="5142" y="3945"/>
                    <a:pt x="7440" y="2052"/>
                  </a:cubicBezTo>
                  <a:cubicBezTo>
                    <a:pt x="9738" y="159"/>
                    <a:pt x="12036" y="-286"/>
                    <a:pt x="13874" y="159"/>
                  </a:cubicBezTo>
                  <a:cubicBezTo>
                    <a:pt x="15712" y="605"/>
                    <a:pt x="17091" y="1941"/>
                    <a:pt x="18240" y="5615"/>
                  </a:cubicBezTo>
                  <a:cubicBezTo>
                    <a:pt x="19389" y="9289"/>
                    <a:pt x="20308" y="15302"/>
                    <a:pt x="21227" y="21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3522501" y="364461"/>
              <a:ext cx="106127" cy="17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0745" fill="norm" stroke="1" extrusionOk="0">
                  <a:moveTo>
                    <a:pt x="13611" y="3006"/>
                  </a:moveTo>
                  <a:cubicBezTo>
                    <a:pt x="13611" y="1750"/>
                    <a:pt x="13611" y="494"/>
                    <a:pt x="12553" y="118"/>
                  </a:cubicBezTo>
                  <a:cubicBezTo>
                    <a:pt x="11494" y="-259"/>
                    <a:pt x="9376" y="243"/>
                    <a:pt x="7047" y="2001"/>
                  </a:cubicBezTo>
                  <a:cubicBezTo>
                    <a:pt x="4717" y="3760"/>
                    <a:pt x="2176" y="6774"/>
                    <a:pt x="906" y="9788"/>
                  </a:cubicBezTo>
                  <a:cubicBezTo>
                    <a:pt x="-365" y="12801"/>
                    <a:pt x="-365" y="15815"/>
                    <a:pt x="1329" y="17950"/>
                  </a:cubicBezTo>
                  <a:cubicBezTo>
                    <a:pt x="3023" y="20085"/>
                    <a:pt x="6411" y="21341"/>
                    <a:pt x="10011" y="20462"/>
                  </a:cubicBezTo>
                  <a:cubicBezTo>
                    <a:pt x="13611" y="19583"/>
                    <a:pt x="17423" y="16569"/>
                    <a:pt x="19329" y="14057"/>
                  </a:cubicBezTo>
                  <a:cubicBezTo>
                    <a:pt x="21235" y="11546"/>
                    <a:pt x="21235" y="9536"/>
                    <a:pt x="21235" y="7778"/>
                  </a:cubicBezTo>
                  <a:cubicBezTo>
                    <a:pt x="21235" y="6020"/>
                    <a:pt x="21235" y="4513"/>
                    <a:pt x="20176" y="3508"/>
                  </a:cubicBezTo>
                  <a:cubicBezTo>
                    <a:pt x="19117" y="2504"/>
                    <a:pt x="17000" y="2001"/>
                    <a:pt x="15517" y="2127"/>
                  </a:cubicBezTo>
                  <a:cubicBezTo>
                    <a:pt x="14035" y="2253"/>
                    <a:pt x="13188" y="3006"/>
                    <a:pt x="12341" y="3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679427" y="363188"/>
              <a:ext cx="228601" cy="166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3436"/>
                  </a:moveTo>
                  <a:cubicBezTo>
                    <a:pt x="600" y="2343"/>
                    <a:pt x="1200" y="1249"/>
                    <a:pt x="1700" y="1386"/>
                  </a:cubicBezTo>
                  <a:cubicBezTo>
                    <a:pt x="2200" y="1523"/>
                    <a:pt x="2600" y="2890"/>
                    <a:pt x="2900" y="5624"/>
                  </a:cubicBezTo>
                  <a:cubicBezTo>
                    <a:pt x="3200" y="8358"/>
                    <a:pt x="3400" y="12459"/>
                    <a:pt x="3500" y="15193"/>
                  </a:cubicBezTo>
                  <a:cubicBezTo>
                    <a:pt x="3600" y="17928"/>
                    <a:pt x="3600" y="19295"/>
                    <a:pt x="3800" y="18748"/>
                  </a:cubicBezTo>
                  <a:cubicBezTo>
                    <a:pt x="4000" y="18201"/>
                    <a:pt x="4400" y="15740"/>
                    <a:pt x="5000" y="13143"/>
                  </a:cubicBezTo>
                  <a:cubicBezTo>
                    <a:pt x="5600" y="10545"/>
                    <a:pt x="6400" y="7811"/>
                    <a:pt x="7100" y="5897"/>
                  </a:cubicBezTo>
                  <a:cubicBezTo>
                    <a:pt x="7800" y="3983"/>
                    <a:pt x="8400" y="2890"/>
                    <a:pt x="9100" y="2890"/>
                  </a:cubicBezTo>
                  <a:cubicBezTo>
                    <a:pt x="9800" y="2890"/>
                    <a:pt x="10600" y="3983"/>
                    <a:pt x="11000" y="5760"/>
                  </a:cubicBezTo>
                  <a:cubicBezTo>
                    <a:pt x="11400" y="7538"/>
                    <a:pt x="11400" y="9998"/>
                    <a:pt x="11800" y="10272"/>
                  </a:cubicBezTo>
                  <a:cubicBezTo>
                    <a:pt x="12200" y="10545"/>
                    <a:pt x="13000" y="8631"/>
                    <a:pt x="13700" y="6854"/>
                  </a:cubicBezTo>
                  <a:cubicBezTo>
                    <a:pt x="14400" y="5077"/>
                    <a:pt x="15000" y="3436"/>
                    <a:pt x="15700" y="2206"/>
                  </a:cubicBezTo>
                  <a:cubicBezTo>
                    <a:pt x="16400" y="976"/>
                    <a:pt x="17200" y="155"/>
                    <a:pt x="18100" y="19"/>
                  </a:cubicBezTo>
                  <a:cubicBezTo>
                    <a:pt x="19000" y="-118"/>
                    <a:pt x="20000" y="429"/>
                    <a:pt x="20600" y="3436"/>
                  </a:cubicBezTo>
                  <a:cubicBezTo>
                    <a:pt x="21200" y="6444"/>
                    <a:pt x="21400" y="11912"/>
                    <a:pt x="21500" y="15330"/>
                  </a:cubicBezTo>
                  <a:cubicBezTo>
                    <a:pt x="21600" y="18748"/>
                    <a:pt x="21600" y="20115"/>
                    <a:pt x="2160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984227" y="408844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4009627" y="300894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009627" y="294544"/>
              <a:ext cx="57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095118" y="84994"/>
              <a:ext cx="339960" cy="39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508" fill="norm" stroke="1" extrusionOk="0">
                  <a:moveTo>
                    <a:pt x="7461" y="17829"/>
                  </a:moveTo>
                  <a:cubicBezTo>
                    <a:pt x="7327" y="17257"/>
                    <a:pt x="7193" y="16686"/>
                    <a:pt x="6790" y="16286"/>
                  </a:cubicBezTo>
                  <a:cubicBezTo>
                    <a:pt x="6388" y="15886"/>
                    <a:pt x="5717" y="15657"/>
                    <a:pt x="4577" y="15829"/>
                  </a:cubicBezTo>
                  <a:cubicBezTo>
                    <a:pt x="3436" y="16000"/>
                    <a:pt x="1826" y="16571"/>
                    <a:pt x="954" y="17371"/>
                  </a:cubicBezTo>
                  <a:cubicBezTo>
                    <a:pt x="82" y="18171"/>
                    <a:pt x="-52" y="19200"/>
                    <a:pt x="15" y="20000"/>
                  </a:cubicBezTo>
                  <a:cubicBezTo>
                    <a:pt x="82" y="20800"/>
                    <a:pt x="350" y="21371"/>
                    <a:pt x="1088" y="21486"/>
                  </a:cubicBezTo>
                  <a:cubicBezTo>
                    <a:pt x="1826" y="21600"/>
                    <a:pt x="3034" y="21257"/>
                    <a:pt x="4040" y="20857"/>
                  </a:cubicBezTo>
                  <a:cubicBezTo>
                    <a:pt x="5046" y="20457"/>
                    <a:pt x="5851" y="20000"/>
                    <a:pt x="6455" y="20114"/>
                  </a:cubicBezTo>
                  <a:cubicBezTo>
                    <a:pt x="7059" y="20229"/>
                    <a:pt x="7461" y="20914"/>
                    <a:pt x="7998" y="21257"/>
                  </a:cubicBezTo>
                  <a:cubicBezTo>
                    <a:pt x="8534" y="21600"/>
                    <a:pt x="9205" y="21600"/>
                    <a:pt x="10077" y="21029"/>
                  </a:cubicBezTo>
                  <a:cubicBezTo>
                    <a:pt x="10949" y="20457"/>
                    <a:pt x="12023" y="19314"/>
                    <a:pt x="13230" y="16971"/>
                  </a:cubicBezTo>
                  <a:cubicBezTo>
                    <a:pt x="14437" y="14629"/>
                    <a:pt x="15779" y="11086"/>
                    <a:pt x="16584" y="8286"/>
                  </a:cubicBezTo>
                  <a:cubicBezTo>
                    <a:pt x="17389" y="5486"/>
                    <a:pt x="17657" y="3429"/>
                    <a:pt x="17724" y="2057"/>
                  </a:cubicBezTo>
                  <a:cubicBezTo>
                    <a:pt x="17791" y="686"/>
                    <a:pt x="17657" y="0"/>
                    <a:pt x="17255" y="0"/>
                  </a:cubicBezTo>
                  <a:cubicBezTo>
                    <a:pt x="16852" y="0"/>
                    <a:pt x="16182" y="686"/>
                    <a:pt x="15444" y="2971"/>
                  </a:cubicBezTo>
                  <a:cubicBezTo>
                    <a:pt x="14706" y="5257"/>
                    <a:pt x="13901" y="9143"/>
                    <a:pt x="13901" y="12229"/>
                  </a:cubicBezTo>
                  <a:cubicBezTo>
                    <a:pt x="13901" y="15314"/>
                    <a:pt x="14706" y="17600"/>
                    <a:pt x="16114" y="18971"/>
                  </a:cubicBezTo>
                  <a:cubicBezTo>
                    <a:pt x="17523" y="20343"/>
                    <a:pt x="19536" y="20800"/>
                    <a:pt x="21548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4710509" y="38752"/>
              <a:ext cx="122503" cy="376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461" fill="norm" stroke="1" extrusionOk="0">
                  <a:moveTo>
                    <a:pt x="20456" y="3360"/>
                  </a:moveTo>
                  <a:cubicBezTo>
                    <a:pt x="20822" y="2757"/>
                    <a:pt x="21188" y="2154"/>
                    <a:pt x="21188" y="1550"/>
                  </a:cubicBezTo>
                  <a:cubicBezTo>
                    <a:pt x="21188" y="947"/>
                    <a:pt x="20822" y="344"/>
                    <a:pt x="19724" y="102"/>
                  </a:cubicBezTo>
                  <a:cubicBezTo>
                    <a:pt x="18625" y="-139"/>
                    <a:pt x="16795" y="-18"/>
                    <a:pt x="13683" y="1188"/>
                  </a:cubicBezTo>
                  <a:cubicBezTo>
                    <a:pt x="10571" y="2395"/>
                    <a:pt x="6178" y="4688"/>
                    <a:pt x="3432" y="7403"/>
                  </a:cubicBezTo>
                  <a:cubicBezTo>
                    <a:pt x="686" y="10118"/>
                    <a:pt x="-412" y="13255"/>
                    <a:pt x="137" y="15669"/>
                  </a:cubicBezTo>
                  <a:cubicBezTo>
                    <a:pt x="686" y="18082"/>
                    <a:pt x="2883" y="19772"/>
                    <a:pt x="6178" y="20616"/>
                  </a:cubicBezTo>
                  <a:cubicBezTo>
                    <a:pt x="9473" y="21461"/>
                    <a:pt x="13866" y="21461"/>
                    <a:pt x="18259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4956283" y="112510"/>
              <a:ext cx="139195" cy="22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2867" y="9488"/>
                  </a:moveTo>
                  <a:cubicBezTo>
                    <a:pt x="2213" y="12718"/>
                    <a:pt x="1558" y="15948"/>
                    <a:pt x="1067" y="18067"/>
                  </a:cubicBezTo>
                  <a:cubicBezTo>
                    <a:pt x="577" y="20187"/>
                    <a:pt x="249" y="21196"/>
                    <a:pt x="86" y="20893"/>
                  </a:cubicBezTo>
                  <a:cubicBezTo>
                    <a:pt x="-78" y="20591"/>
                    <a:pt x="-78" y="18976"/>
                    <a:pt x="740" y="15544"/>
                  </a:cubicBezTo>
                  <a:cubicBezTo>
                    <a:pt x="1558" y="12112"/>
                    <a:pt x="3195" y="6864"/>
                    <a:pt x="4667" y="3836"/>
                  </a:cubicBezTo>
                  <a:cubicBezTo>
                    <a:pt x="6140" y="807"/>
                    <a:pt x="7449" y="0"/>
                    <a:pt x="9577" y="0"/>
                  </a:cubicBezTo>
                  <a:cubicBezTo>
                    <a:pt x="11704" y="0"/>
                    <a:pt x="14649" y="807"/>
                    <a:pt x="16613" y="3533"/>
                  </a:cubicBezTo>
                  <a:cubicBezTo>
                    <a:pt x="18577" y="6258"/>
                    <a:pt x="19558" y="10901"/>
                    <a:pt x="20213" y="14232"/>
                  </a:cubicBezTo>
                  <a:cubicBezTo>
                    <a:pt x="20867" y="17563"/>
                    <a:pt x="21195" y="19581"/>
                    <a:pt x="215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209777" y="358044"/>
              <a:ext cx="44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609827" y="57717"/>
              <a:ext cx="155949" cy="54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468" fill="norm" stroke="1" extrusionOk="0">
                  <a:moveTo>
                    <a:pt x="8526" y="6102"/>
                  </a:moveTo>
                  <a:cubicBezTo>
                    <a:pt x="7958" y="8363"/>
                    <a:pt x="7389" y="10623"/>
                    <a:pt x="6537" y="12800"/>
                  </a:cubicBezTo>
                  <a:cubicBezTo>
                    <a:pt x="5684" y="14977"/>
                    <a:pt x="4547" y="17070"/>
                    <a:pt x="3837" y="18367"/>
                  </a:cubicBezTo>
                  <a:cubicBezTo>
                    <a:pt x="3126" y="19665"/>
                    <a:pt x="2842" y="20167"/>
                    <a:pt x="2416" y="20628"/>
                  </a:cubicBezTo>
                  <a:cubicBezTo>
                    <a:pt x="1989" y="21088"/>
                    <a:pt x="1421" y="21507"/>
                    <a:pt x="995" y="21465"/>
                  </a:cubicBezTo>
                  <a:cubicBezTo>
                    <a:pt x="568" y="21423"/>
                    <a:pt x="284" y="20921"/>
                    <a:pt x="568" y="19330"/>
                  </a:cubicBezTo>
                  <a:cubicBezTo>
                    <a:pt x="853" y="17740"/>
                    <a:pt x="1705" y="15060"/>
                    <a:pt x="2700" y="12298"/>
                  </a:cubicBezTo>
                  <a:cubicBezTo>
                    <a:pt x="3695" y="9535"/>
                    <a:pt x="4832" y="6688"/>
                    <a:pt x="6253" y="4637"/>
                  </a:cubicBezTo>
                  <a:cubicBezTo>
                    <a:pt x="7674" y="2586"/>
                    <a:pt x="9379" y="1330"/>
                    <a:pt x="10942" y="660"/>
                  </a:cubicBezTo>
                  <a:cubicBezTo>
                    <a:pt x="12505" y="-9"/>
                    <a:pt x="13926" y="-93"/>
                    <a:pt x="15205" y="74"/>
                  </a:cubicBezTo>
                  <a:cubicBezTo>
                    <a:pt x="16484" y="242"/>
                    <a:pt x="17621" y="660"/>
                    <a:pt x="18900" y="1581"/>
                  </a:cubicBezTo>
                  <a:cubicBezTo>
                    <a:pt x="20179" y="2502"/>
                    <a:pt x="21600" y="3926"/>
                    <a:pt x="20605" y="5307"/>
                  </a:cubicBezTo>
                  <a:cubicBezTo>
                    <a:pt x="19611" y="6688"/>
                    <a:pt x="16200" y="8028"/>
                    <a:pt x="13358" y="8781"/>
                  </a:cubicBezTo>
                  <a:cubicBezTo>
                    <a:pt x="10516" y="9535"/>
                    <a:pt x="8242" y="9702"/>
                    <a:pt x="6111" y="9535"/>
                  </a:cubicBezTo>
                  <a:cubicBezTo>
                    <a:pt x="3979" y="9367"/>
                    <a:pt x="1989" y="8865"/>
                    <a:pt x="0" y="8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838427" y="0"/>
              <a:ext cx="102811" cy="37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96" fill="norm" stroke="1" extrusionOk="0">
                  <a:moveTo>
                    <a:pt x="10580" y="141"/>
                  </a:moveTo>
                  <a:cubicBezTo>
                    <a:pt x="13224" y="19"/>
                    <a:pt x="15869" y="-104"/>
                    <a:pt x="17853" y="141"/>
                  </a:cubicBezTo>
                  <a:cubicBezTo>
                    <a:pt x="19837" y="387"/>
                    <a:pt x="21159" y="1001"/>
                    <a:pt x="21380" y="2780"/>
                  </a:cubicBezTo>
                  <a:cubicBezTo>
                    <a:pt x="21600" y="4560"/>
                    <a:pt x="20718" y="7505"/>
                    <a:pt x="16971" y="10819"/>
                  </a:cubicBezTo>
                  <a:cubicBezTo>
                    <a:pt x="13224" y="14132"/>
                    <a:pt x="6612" y="17814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739227" y="1272181"/>
              <a:ext cx="263801" cy="42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09" fill="norm" stroke="1" extrusionOk="0">
                  <a:moveTo>
                    <a:pt x="1318" y="7106"/>
                  </a:moveTo>
                  <a:cubicBezTo>
                    <a:pt x="1491" y="10760"/>
                    <a:pt x="1664" y="14413"/>
                    <a:pt x="1750" y="16563"/>
                  </a:cubicBezTo>
                  <a:cubicBezTo>
                    <a:pt x="1837" y="18712"/>
                    <a:pt x="1837" y="19357"/>
                    <a:pt x="1750" y="20055"/>
                  </a:cubicBezTo>
                  <a:cubicBezTo>
                    <a:pt x="1664" y="20754"/>
                    <a:pt x="1491" y="21506"/>
                    <a:pt x="1232" y="21399"/>
                  </a:cubicBezTo>
                  <a:cubicBezTo>
                    <a:pt x="973" y="21291"/>
                    <a:pt x="627" y="20324"/>
                    <a:pt x="368" y="17852"/>
                  </a:cubicBezTo>
                  <a:cubicBezTo>
                    <a:pt x="109" y="15381"/>
                    <a:pt x="-64" y="11405"/>
                    <a:pt x="22" y="8342"/>
                  </a:cubicBezTo>
                  <a:cubicBezTo>
                    <a:pt x="109" y="5279"/>
                    <a:pt x="454" y="3130"/>
                    <a:pt x="800" y="1787"/>
                  </a:cubicBezTo>
                  <a:cubicBezTo>
                    <a:pt x="1146" y="443"/>
                    <a:pt x="1491" y="-94"/>
                    <a:pt x="1923" y="13"/>
                  </a:cubicBezTo>
                  <a:cubicBezTo>
                    <a:pt x="2355" y="121"/>
                    <a:pt x="2874" y="873"/>
                    <a:pt x="3306" y="1787"/>
                  </a:cubicBezTo>
                  <a:cubicBezTo>
                    <a:pt x="3738" y="2700"/>
                    <a:pt x="4083" y="3775"/>
                    <a:pt x="4602" y="4634"/>
                  </a:cubicBezTo>
                  <a:cubicBezTo>
                    <a:pt x="5120" y="5494"/>
                    <a:pt x="5811" y="6139"/>
                    <a:pt x="6589" y="6461"/>
                  </a:cubicBezTo>
                  <a:cubicBezTo>
                    <a:pt x="7366" y="6784"/>
                    <a:pt x="8230" y="6784"/>
                    <a:pt x="9354" y="6300"/>
                  </a:cubicBezTo>
                  <a:cubicBezTo>
                    <a:pt x="10477" y="5816"/>
                    <a:pt x="11859" y="4849"/>
                    <a:pt x="12810" y="4043"/>
                  </a:cubicBezTo>
                  <a:cubicBezTo>
                    <a:pt x="13760" y="3237"/>
                    <a:pt x="14278" y="2593"/>
                    <a:pt x="14883" y="2002"/>
                  </a:cubicBezTo>
                  <a:cubicBezTo>
                    <a:pt x="15488" y="1410"/>
                    <a:pt x="16179" y="873"/>
                    <a:pt x="16525" y="927"/>
                  </a:cubicBezTo>
                  <a:cubicBezTo>
                    <a:pt x="16870" y="981"/>
                    <a:pt x="16870" y="1625"/>
                    <a:pt x="17043" y="3775"/>
                  </a:cubicBezTo>
                  <a:cubicBezTo>
                    <a:pt x="17216" y="5924"/>
                    <a:pt x="17562" y="9578"/>
                    <a:pt x="17907" y="12103"/>
                  </a:cubicBezTo>
                  <a:cubicBezTo>
                    <a:pt x="18253" y="14628"/>
                    <a:pt x="18598" y="16025"/>
                    <a:pt x="19117" y="16939"/>
                  </a:cubicBezTo>
                  <a:cubicBezTo>
                    <a:pt x="19635" y="17852"/>
                    <a:pt x="20326" y="18282"/>
                    <a:pt x="20758" y="18390"/>
                  </a:cubicBezTo>
                  <a:cubicBezTo>
                    <a:pt x="21190" y="18497"/>
                    <a:pt x="21363" y="18282"/>
                    <a:pt x="21536" y="18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2057733" y="1448390"/>
              <a:ext cx="421545" cy="1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103" fill="norm" stroke="1" extrusionOk="0">
                  <a:moveTo>
                    <a:pt x="125" y="10430"/>
                  </a:moveTo>
                  <a:cubicBezTo>
                    <a:pt x="17" y="11567"/>
                    <a:pt x="-91" y="12704"/>
                    <a:pt x="125" y="13272"/>
                  </a:cubicBezTo>
                  <a:cubicBezTo>
                    <a:pt x="341" y="13841"/>
                    <a:pt x="881" y="13841"/>
                    <a:pt x="1691" y="12590"/>
                  </a:cubicBezTo>
                  <a:cubicBezTo>
                    <a:pt x="2501" y="11340"/>
                    <a:pt x="3581" y="8839"/>
                    <a:pt x="4175" y="7020"/>
                  </a:cubicBezTo>
                  <a:cubicBezTo>
                    <a:pt x="4769" y="5201"/>
                    <a:pt x="4877" y="4064"/>
                    <a:pt x="4877" y="2927"/>
                  </a:cubicBezTo>
                  <a:cubicBezTo>
                    <a:pt x="4877" y="1790"/>
                    <a:pt x="4769" y="653"/>
                    <a:pt x="4391" y="199"/>
                  </a:cubicBezTo>
                  <a:cubicBezTo>
                    <a:pt x="4013" y="-256"/>
                    <a:pt x="3365" y="-29"/>
                    <a:pt x="2663" y="1904"/>
                  </a:cubicBezTo>
                  <a:cubicBezTo>
                    <a:pt x="1961" y="3837"/>
                    <a:pt x="1205" y="7475"/>
                    <a:pt x="827" y="10544"/>
                  </a:cubicBezTo>
                  <a:cubicBezTo>
                    <a:pt x="449" y="13613"/>
                    <a:pt x="449" y="16115"/>
                    <a:pt x="719" y="17820"/>
                  </a:cubicBezTo>
                  <a:cubicBezTo>
                    <a:pt x="989" y="19525"/>
                    <a:pt x="1529" y="20435"/>
                    <a:pt x="2717" y="19639"/>
                  </a:cubicBezTo>
                  <a:cubicBezTo>
                    <a:pt x="3905" y="18843"/>
                    <a:pt x="5741" y="16342"/>
                    <a:pt x="7091" y="13159"/>
                  </a:cubicBezTo>
                  <a:cubicBezTo>
                    <a:pt x="8441" y="9976"/>
                    <a:pt x="9305" y="6110"/>
                    <a:pt x="9521" y="3837"/>
                  </a:cubicBezTo>
                  <a:cubicBezTo>
                    <a:pt x="9737" y="1563"/>
                    <a:pt x="9305" y="881"/>
                    <a:pt x="8927" y="995"/>
                  </a:cubicBezTo>
                  <a:cubicBezTo>
                    <a:pt x="8549" y="1108"/>
                    <a:pt x="8225" y="2018"/>
                    <a:pt x="7739" y="4860"/>
                  </a:cubicBezTo>
                  <a:cubicBezTo>
                    <a:pt x="7253" y="7702"/>
                    <a:pt x="6605" y="12477"/>
                    <a:pt x="6389" y="15546"/>
                  </a:cubicBezTo>
                  <a:cubicBezTo>
                    <a:pt x="6173" y="18616"/>
                    <a:pt x="6389" y="19980"/>
                    <a:pt x="6767" y="20662"/>
                  </a:cubicBezTo>
                  <a:cubicBezTo>
                    <a:pt x="7145" y="21344"/>
                    <a:pt x="7685" y="21344"/>
                    <a:pt x="8441" y="19866"/>
                  </a:cubicBezTo>
                  <a:cubicBezTo>
                    <a:pt x="9197" y="18388"/>
                    <a:pt x="10169" y="15432"/>
                    <a:pt x="10763" y="13272"/>
                  </a:cubicBezTo>
                  <a:cubicBezTo>
                    <a:pt x="11357" y="11112"/>
                    <a:pt x="11573" y="9748"/>
                    <a:pt x="11735" y="9748"/>
                  </a:cubicBezTo>
                  <a:cubicBezTo>
                    <a:pt x="11897" y="9748"/>
                    <a:pt x="12005" y="11112"/>
                    <a:pt x="12167" y="12931"/>
                  </a:cubicBezTo>
                  <a:cubicBezTo>
                    <a:pt x="12329" y="14750"/>
                    <a:pt x="12545" y="17024"/>
                    <a:pt x="12923" y="17933"/>
                  </a:cubicBezTo>
                  <a:cubicBezTo>
                    <a:pt x="13301" y="18843"/>
                    <a:pt x="13841" y="18388"/>
                    <a:pt x="14381" y="16569"/>
                  </a:cubicBezTo>
                  <a:cubicBezTo>
                    <a:pt x="14921" y="14750"/>
                    <a:pt x="15461" y="11567"/>
                    <a:pt x="15893" y="9180"/>
                  </a:cubicBezTo>
                  <a:cubicBezTo>
                    <a:pt x="16325" y="6792"/>
                    <a:pt x="16649" y="5201"/>
                    <a:pt x="16811" y="5087"/>
                  </a:cubicBezTo>
                  <a:cubicBezTo>
                    <a:pt x="16973" y="4973"/>
                    <a:pt x="16973" y="6338"/>
                    <a:pt x="16973" y="8157"/>
                  </a:cubicBezTo>
                  <a:cubicBezTo>
                    <a:pt x="16973" y="9976"/>
                    <a:pt x="16973" y="12249"/>
                    <a:pt x="16919" y="14068"/>
                  </a:cubicBezTo>
                  <a:cubicBezTo>
                    <a:pt x="16865" y="15887"/>
                    <a:pt x="16757" y="17251"/>
                    <a:pt x="16703" y="17024"/>
                  </a:cubicBezTo>
                  <a:cubicBezTo>
                    <a:pt x="16649" y="16797"/>
                    <a:pt x="16649" y="14978"/>
                    <a:pt x="16865" y="12363"/>
                  </a:cubicBezTo>
                  <a:cubicBezTo>
                    <a:pt x="17081" y="9748"/>
                    <a:pt x="17513" y="6338"/>
                    <a:pt x="17891" y="4178"/>
                  </a:cubicBezTo>
                  <a:cubicBezTo>
                    <a:pt x="18269" y="2018"/>
                    <a:pt x="18593" y="1108"/>
                    <a:pt x="19025" y="881"/>
                  </a:cubicBezTo>
                  <a:cubicBezTo>
                    <a:pt x="19457" y="653"/>
                    <a:pt x="19997" y="1108"/>
                    <a:pt x="20321" y="3041"/>
                  </a:cubicBezTo>
                  <a:cubicBezTo>
                    <a:pt x="20645" y="4973"/>
                    <a:pt x="20753" y="8384"/>
                    <a:pt x="20915" y="11226"/>
                  </a:cubicBezTo>
                  <a:cubicBezTo>
                    <a:pt x="21077" y="14068"/>
                    <a:pt x="21293" y="16342"/>
                    <a:pt x="21509" y="18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2542777" y="1507394"/>
              <a:ext cx="127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2568177" y="1380394"/>
              <a:ext cx="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2644377" y="1446981"/>
              <a:ext cx="139701" cy="15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1362"/>
                  </a:moveTo>
                  <a:cubicBezTo>
                    <a:pt x="327" y="7062"/>
                    <a:pt x="655" y="12762"/>
                    <a:pt x="818" y="16362"/>
                  </a:cubicBezTo>
                  <a:cubicBezTo>
                    <a:pt x="982" y="19962"/>
                    <a:pt x="982" y="21462"/>
                    <a:pt x="818" y="21462"/>
                  </a:cubicBezTo>
                  <a:cubicBezTo>
                    <a:pt x="655" y="21462"/>
                    <a:pt x="327" y="19962"/>
                    <a:pt x="655" y="16662"/>
                  </a:cubicBezTo>
                  <a:cubicBezTo>
                    <a:pt x="982" y="13362"/>
                    <a:pt x="1964" y="8262"/>
                    <a:pt x="2945" y="4962"/>
                  </a:cubicBezTo>
                  <a:cubicBezTo>
                    <a:pt x="3927" y="1662"/>
                    <a:pt x="4909" y="162"/>
                    <a:pt x="6218" y="12"/>
                  </a:cubicBezTo>
                  <a:cubicBezTo>
                    <a:pt x="7527" y="-138"/>
                    <a:pt x="9164" y="1062"/>
                    <a:pt x="10145" y="3762"/>
                  </a:cubicBezTo>
                  <a:cubicBezTo>
                    <a:pt x="11127" y="6462"/>
                    <a:pt x="11455" y="10662"/>
                    <a:pt x="11945" y="13512"/>
                  </a:cubicBezTo>
                  <a:cubicBezTo>
                    <a:pt x="12436" y="16362"/>
                    <a:pt x="13091" y="17862"/>
                    <a:pt x="14727" y="18762"/>
                  </a:cubicBezTo>
                  <a:cubicBezTo>
                    <a:pt x="16364" y="19662"/>
                    <a:pt x="18982" y="19962"/>
                    <a:pt x="21600" y="20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2809477" y="1395249"/>
              <a:ext cx="154342" cy="50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268" fill="norm" stroke="1" extrusionOk="0">
                  <a:moveTo>
                    <a:pt x="4378" y="5578"/>
                  </a:moveTo>
                  <a:cubicBezTo>
                    <a:pt x="6422" y="4498"/>
                    <a:pt x="8465" y="3418"/>
                    <a:pt x="9924" y="2428"/>
                  </a:cubicBezTo>
                  <a:cubicBezTo>
                    <a:pt x="11384" y="1438"/>
                    <a:pt x="12259" y="538"/>
                    <a:pt x="11968" y="178"/>
                  </a:cubicBezTo>
                  <a:cubicBezTo>
                    <a:pt x="11676" y="-182"/>
                    <a:pt x="10216" y="-2"/>
                    <a:pt x="8319" y="763"/>
                  </a:cubicBezTo>
                  <a:cubicBezTo>
                    <a:pt x="6422" y="1528"/>
                    <a:pt x="4086" y="2878"/>
                    <a:pt x="2773" y="3778"/>
                  </a:cubicBezTo>
                  <a:cubicBezTo>
                    <a:pt x="1459" y="4678"/>
                    <a:pt x="1168" y="5128"/>
                    <a:pt x="1751" y="5263"/>
                  </a:cubicBezTo>
                  <a:cubicBezTo>
                    <a:pt x="2335" y="5398"/>
                    <a:pt x="3795" y="5218"/>
                    <a:pt x="5546" y="4813"/>
                  </a:cubicBezTo>
                  <a:cubicBezTo>
                    <a:pt x="7297" y="4408"/>
                    <a:pt x="9341" y="3778"/>
                    <a:pt x="11092" y="3373"/>
                  </a:cubicBezTo>
                  <a:cubicBezTo>
                    <a:pt x="12843" y="2968"/>
                    <a:pt x="14303" y="2788"/>
                    <a:pt x="15178" y="3058"/>
                  </a:cubicBezTo>
                  <a:cubicBezTo>
                    <a:pt x="16054" y="3328"/>
                    <a:pt x="16346" y="4048"/>
                    <a:pt x="17222" y="6028"/>
                  </a:cubicBezTo>
                  <a:cubicBezTo>
                    <a:pt x="18097" y="8008"/>
                    <a:pt x="19557" y="11248"/>
                    <a:pt x="20432" y="13678"/>
                  </a:cubicBezTo>
                  <a:cubicBezTo>
                    <a:pt x="21308" y="16108"/>
                    <a:pt x="21600" y="17728"/>
                    <a:pt x="20870" y="18898"/>
                  </a:cubicBezTo>
                  <a:cubicBezTo>
                    <a:pt x="20141" y="20068"/>
                    <a:pt x="18389" y="20788"/>
                    <a:pt x="16638" y="21103"/>
                  </a:cubicBezTo>
                  <a:cubicBezTo>
                    <a:pt x="14886" y="21418"/>
                    <a:pt x="13135" y="21328"/>
                    <a:pt x="10362" y="20428"/>
                  </a:cubicBezTo>
                  <a:cubicBezTo>
                    <a:pt x="7589" y="19528"/>
                    <a:pt x="3795" y="17818"/>
                    <a:pt x="0" y="16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2218927" y="1507394"/>
              <a:ext cx="762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1837927" y="1724302"/>
              <a:ext cx="990601" cy="11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21409"/>
                  </a:moveTo>
                  <a:cubicBezTo>
                    <a:pt x="1662" y="18609"/>
                    <a:pt x="3323" y="15809"/>
                    <a:pt x="4985" y="13209"/>
                  </a:cubicBezTo>
                  <a:cubicBezTo>
                    <a:pt x="6646" y="10609"/>
                    <a:pt x="8308" y="8209"/>
                    <a:pt x="10085" y="6009"/>
                  </a:cubicBezTo>
                  <a:cubicBezTo>
                    <a:pt x="11862" y="3809"/>
                    <a:pt x="13754" y="1809"/>
                    <a:pt x="15508" y="809"/>
                  </a:cubicBezTo>
                  <a:cubicBezTo>
                    <a:pt x="17262" y="-191"/>
                    <a:pt x="18877" y="-191"/>
                    <a:pt x="19869" y="409"/>
                  </a:cubicBezTo>
                  <a:cubicBezTo>
                    <a:pt x="20862" y="1009"/>
                    <a:pt x="21231" y="2209"/>
                    <a:pt x="21600" y="3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2269727" y="1780444"/>
              <a:ext cx="514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22" y="19906"/>
                    <a:pt x="4444" y="18212"/>
                    <a:pt x="7644" y="15035"/>
                  </a:cubicBezTo>
                  <a:cubicBezTo>
                    <a:pt x="10844" y="11859"/>
                    <a:pt x="15022" y="7200"/>
                    <a:pt x="17511" y="4447"/>
                  </a:cubicBezTo>
                  <a:cubicBezTo>
                    <a:pt x="20000" y="1694"/>
                    <a:pt x="20800" y="8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3095227" y="1462944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3126977" y="1596294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3693124" y="1376610"/>
              <a:ext cx="132354" cy="25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0879" fill="norm" stroke="1" extrusionOk="0">
                  <a:moveTo>
                    <a:pt x="21439" y="3970"/>
                  </a:moveTo>
                  <a:cubicBezTo>
                    <a:pt x="21439" y="2576"/>
                    <a:pt x="21439" y="1183"/>
                    <a:pt x="20582" y="486"/>
                  </a:cubicBezTo>
                  <a:cubicBezTo>
                    <a:pt x="19725" y="-211"/>
                    <a:pt x="18010" y="-211"/>
                    <a:pt x="15096" y="834"/>
                  </a:cubicBezTo>
                  <a:cubicBezTo>
                    <a:pt x="12182" y="1879"/>
                    <a:pt x="8068" y="3970"/>
                    <a:pt x="4982" y="6408"/>
                  </a:cubicBezTo>
                  <a:cubicBezTo>
                    <a:pt x="1896" y="8847"/>
                    <a:pt x="-161" y="11634"/>
                    <a:pt x="10" y="14334"/>
                  </a:cubicBezTo>
                  <a:cubicBezTo>
                    <a:pt x="182" y="17034"/>
                    <a:pt x="2582" y="19647"/>
                    <a:pt x="6010" y="20518"/>
                  </a:cubicBezTo>
                  <a:cubicBezTo>
                    <a:pt x="9439" y="21389"/>
                    <a:pt x="13896" y="20518"/>
                    <a:pt x="18353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3897709" y="1400393"/>
              <a:ext cx="124114" cy="205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0953" fill="norm" stroke="1" extrusionOk="0">
                  <a:moveTo>
                    <a:pt x="17955" y="5087"/>
                  </a:moveTo>
                  <a:cubicBezTo>
                    <a:pt x="17955" y="4007"/>
                    <a:pt x="17955" y="2927"/>
                    <a:pt x="17235" y="1955"/>
                  </a:cubicBezTo>
                  <a:cubicBezTo>
                    <a:pt x="16515" y="983"/>
                    <a:pt x="15075" y="119"/>
                    <a:pt x="13635" y="11"/>
                  </a:cubicBezTo>
                  <a:cubicBezTo>
                    <a:pt x="12195" y="-97"/>
                    <a:pt x="10755" y="551"/>
                    <a:pt x="8415" y="3359"/>
                  </a:cubicBezTo>
                  <a:cubicBezTo>
                    <a:pt x="6075" y="6167"/>
                    <a:pt x="2835" y="11135"/>
                    <a:pt x="1215" y="14159"/>
                  </a:cubicBezTo>
                  <a:cubicBezTo>
                    <a:pt x="-405" y="17183"/>
                    <a:pt x="-405" y="18263"/>
                    <a:pt x="1215" y="19343"/>
                  </a:cubicBezTo>
                  <a:cubicBezTo>
                    <a:pt x="2835" y="20423"/>
                    <a:pt x="6075" y="21503"/>
                    <a:pt x="9495" y="20639"/>
                  </a:cubicBezTo>
                  <a:cubicBezTo>
                    <a:pt x="12915" y="19775"/>
                    <a:pt x="16515" y="16967"/>
                    <a:pt x="18495" y="15023"/>
                  </a:cubicBezTo>
                  <a:cubicBezTo>
                    <a:pt x="20475" y="13079"/>
                    <a:pt x="20835" y="11999"/>
                    <a:pt x="21015" y="10595"/>
                  </a:cubicBezTo>
                  <a:cubicBezTo>
                    <a:pt x="21195" y="9191"/>
                    <a:pt x="21195" y="7463"/>
                    <a:pt x="20295" y="6491"/>
                  </a:cubicBezTo>
                  <a:cubicBezTo>
                    <a:pt x="19395" y="5519"/>
                    <a:pt x="17595" y="5303"/>
                    <a:pt x="16875" y="5843"/>
                  </a:cubicBezTo>
                  <a:cubicBezTo>
                    <a:pt x="16155" y="6383"/>
                    <a:pt x="16515" y="7679"/>
                    <a:pt x="16875" y="8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4080271" y="1415231"/>
              <a:ext cx="271531" cy="21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27" fill="norm" stroke="1" extrusionOk="0">
                  <a:moveTo>
                    <a:pt x="942" y="4821"/>
                  </a:moveTo>
                  <a:cubicBezTo>
                    <a:pt x="1277" y="3110"/>
                    <a:pt x="1611" y="1399"/>
                    <a:pt x="1695" y="1078"/>
                  </a:cubicBezTo>
                  <a:cubicBezTo>
                    <a:pt x="1779" y="757"/>
                    <a:pt x="1611" y="1827"/>
                    <a:pt x="1277" y="4500"/>
                  </a:cubicBezTo>
                  <a:cubicBezTo>
                    <a:pt x="942" y="7173"/>
                    <a:pt x="439" y="11451"/>
                    <a:pt x="188" y="14124"/>
                  </a:cubicBezTo>
                  <a:cubicBezTo>
                    <a:pt x="-63" y="16797"/>
                    <a:pt x="-63" y="17866"/>
                    <a:pt x="188" y="18936"/>
                  </a:cubicBezTo>
                  <a:cubicBezTo>
                    <a:pt x="439" y="20005"/>
                    <a:pt x="942" y="21074"/>
                    <a:pt x="1611" y="21288"/>
                  </a:cubicBezTo>
                  <a:cubicBezTo>
                    <a:pt x="2281" y="21502"/>
                    <a:pt x="3118" y="20860"/>
                    <a:pt x="4290" y="18829"/>
                  </a:cubicBezTo>
                  <a:cubicBezTo>
                    <a:pt x="5463" y="16797"/>
                    <a:pt x="6970" y="13375"/>
                    <a:pt x="7974" y="10702"/>
                  </a:cubicBezTo>
                  <a:cubicBezTo>
                    <a:pt x="8979" y="8029"/>
                    <a:pt x="9481" y="6104"/>
                    <a:pt x="9565" y="5783"/>
                  </a:cubicBezTo>
                  <a:cubicBezTo>
                    <a:pt x="9649" y="5462"/>
                    <a:pt x="9314" y="6746"/>
                    <a:pt x="9063" y="8136"/>
                  </a:cubicBezTo>
                  <a:cubicBezTo>
                    <a:pt x="8811" y="9526"/>
                    <a:pt x="8644" y="11023"/>
                    <a:pt x="8560" y="12413"/>
                  </a:cubicBezTo>
                  <a:cubicBezTo>
                    <a:pt x="8477" y="13803"/>
                    <a:pt x="8477" y="15086"/>
                    <a:pt x="8811" y="16049"/>
                  </a:cubicBezTo>
                  <a:cubicBezTo>
                    <a:pt x="9146" y="17011"/>
                    <a:pt x="9816" y="17652"/>
                    <a:pt x="10904" y="16476"/>
                  </a:cubicBezTo>
                  <a:cubicBezTo>
                    <a:pt x="11993" y="15300"/>
                    <a:pt x="13500" y="12306"/>
                    <a:pt x="14504" y="10167"/>
                  </a:cubicBezTo>
                  <a:cubicBezTo>
                    <a:pt x="15509" y="8029"/>
                    <a:pt x="16011" y="6746"/>
                    <a:pt x="16263" y="6639"/>
                  </a:cubicBezTo>
                  <a:cubicBezTo>
                    <a:pt x="16514" y="6532"/>
                    <a:pt x="16514" y="7601"/>
                    <a:pt x="16430" y="9847"/>
                  </a:cubicBezTo>
                  <a:cubicBezTo>
                    <a:pt x="16346" y="12092"/>
                    <a:pt x="16179" y="15514"/>
                    <a:pt x="16011" y="17759"/>
                  </a:cubicBezTo>
                  <a:cubicBezTo>
                    <a:pt x="15844" y="20005"/>
                    <a:pt x="15677" y="21074"/>
                    <a:pt x="15593" y="20860"/>
                  </a:cubicBezTo>
                  <a:cubicBezTo>
                    <a:pt x="15509" y="20647"/>
                    <a:pt x="15509" y="19150"/>
                    <a:pt x="15844" y="16369"/>
                  </a:cubicBezTo>
                  <a:cubicBezTo>
                    <a:pt x="16179" y="13589"/>
                    <a:pt x="16849" y="9526"/>
                    <a:pt x="17267" y="6959"/>
                  </a:cubicBezTo>
                  <a:cubicBezTo>
                    <a:pt x="17686" y="4393"/>
                    <a:pt x="17853" y="3324"/>
                    <a:pt x="18188" y="2254"/>
                  </a:cubicBezTo>
                  <a:cubicBezTo>
                    <a:pt x="18523" y="1185"/>
                    <a:pt x="19025" y="116"/>
                    <a:pt x="19611" y="9"/>
                  </a:cubicBezTo>
                  <a:cubicBezTo>
                    <a:pt x="20197" y="-98"/>
                    <a:pt x="20867" y="757"/>
                    <a:pt x="21202" y="2896"/>
                  </a:cubicBezTo>
                  <a:cubicBezTo>
                    <a:pt x="21537" y="5035"/>
                    <a:pt x="21537" y="8456"/>
                    <a:pt x="21370" y="10702"/>
                  </a:cubicBezTo>
                  <a:cubicBezTo>
                    <a:pt x="21202" y="12948"/>
                    <a:pt x="20867" y="14017"/>
                    <a:pt x="20532" y="15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4457567" y="1234344"/>
              <a:ext cx="72761" cy="39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41" fill="norm" stroke="1" extrusionOk="0">
                  <a:moveTo>
                    <a:pt x="10105" y="0"/>
                  </a:moveTo>
                  <a:cubicBezTo>
                    <a:pt x="8254" y="2657"/>
                    <a:pt x="6403" y="5313"/>
                    <a:pt x="4551" y="8548"/>
                  </a:cubicBezTo>
                  <a:cubicBezTo>
                    <a:pt x="2700" y="11782"/>
                    <a:pt x="848" y="15594"/>
                    <a:pt x="231" y="17788"/>
                  </a:cubicBezTo>
                  <a:cubicBezTo>
                    <a:pt x="-386" y="19983"/>
                    <a:pt x="231" y="20560"/>
                    <a:pt x="2083" y="20965"/>
                  </a:cubicBezTo>
                  <a:cubicBezTo>
                    <a:pt x="3934" y="21369"/>
                    <a:pt x="7020" y="21600"/>
                    <a:pt x="10414" y="20849"/>
                  </a:cubicBezTo>
                  <a:cubicBezTo>
                    <a:pt x="13808" y="20098"/>
                    <a:pt x="17511" y="18366"/>
                    <a:pt x="21214" y="16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4396977" y="1386744"/>
              <a:ext cx="1524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5076692" y="1323244"/>
              <a:ext cx="44186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6042" y="0"/>
                  </a:moveTo>
                  <a:cubicBezTo>
                    <a:pt x="5014" y="5082"/>
                    <a:pt x="3985" y="10165"/>
                    <a:pt x="2957" y="13482"/>
                  </a:cubicBezTo>
                  <a:cubicBezTo>
                    <a:pt x="1928" y="16800"/>
                    <a:pt x="900" y="18353"/>
                    <a:pt x="385" y="19553"/>
                  </a:cubicBezTo>
                  <a:cubicBezTo>
                    <a:pt x="-129" y="20753"/>
                    <a:pt x="-129" y="21600"/>
                    <a:pt x="385" y="21600"/>
                  </a:cubicBezTo>
                  <a:cubicBezTo>
                    <a:pt x="900" y="21600"/>
                    <a:pt x="1928" y="20753"/>
                    <a:pt x="5528" y="19200"/>
                  </a:cubicBezTo>
                  <a:cubicBezTo>
                    <a:pt x="9128" y="17647"/>
                    <a:pt x="15300" y="15388"/>
                    <a:pt x="21471" y="13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5171677" y="1309568"/>
              <a:ext cx="52918" cy="32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4164"/>
                  </a:moveTo>
                  <a:cubicBezTo>
                    <a:pt x="6048" y="2387"/>
                    <a:pt x="12096" y="610"/>
                    <a:pt x="15984" y="131"/>
                  </a:cubicBezTo>
                  <a:cubicBezTo>
                    <a:pt x="19872" y="-347"/>
                    <a:pt x="21600" y="473"/>
                    <a:pt x="21600" y="2729"/>
                  </a:cubicBezTo>
                  <a:cubicBezTo>
                    <a:pt x="21600" y="4985"/>
                    <a:pt x="19872" y="8676"/>
                    <a:pt x="19008" y="11683"/>
                  </a:cubicBezTo>
                  <a:cubicBezTo>
                    <a:pt x="18144" y="14691"/>
                    <a:pt x="18144" y="17015"/>
                    <a:pt x="18144" y="18656"/>
                  </a:cubicBezTo>
                  <a:cubicBezTo>
                    <a:pt x="18144" y="20296"/>
                    <a:pt x="18144" y="21253"/>
                    <a:pt x="18576" y="21253"/>
                  </a:cubicBezTo>
                  <a:cubicBezTo>
                    <a:pt x="19008" y="21253"/>
                    <a:pt x="19872" y="20296"/>
                    <a:pt x="20736" y="19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5012927" y="1406883"/>
              <a:ext cx="241301" cy="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5874" y="13782"/>
                    <a:pt x="11747" y="6582"/>
                    <a:pt x="15158" y="2982"/>
                  </a:cubicBezTo>
                  <a:cubicBezTo>
                    <a:pt x="18568" y="-618"/>
                    <a:pt x="19516" y="-618"/>
                    <a:pt x="20179" y="1182"/>
                  </a:cubicBezTo>
                  <a:cubicBezTo>
                    <a:pt x="20842" y="2982"/>
                    <a:pt x="21221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5019277" y="1501044"/>
              <a:ext cx="3937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8" y="16800"/>
                    <a:pt x="6735" y="12000"/>
                    <a:pt x="10335" y="8400"/>
                  </a:cubicBezTo>
                  <a:cubicBezTo>
                    <a:pt x="13935" y="4800"/>
                    <a:pt x="1776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5483770" y="1337033"/>
              <a:ext cx="126561" cy="25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01" fill="norm" stroke="1" extrusionOk="0">
                  <a:moveTo>
                    <a:pt x="14714" y="5752"/>
                  </a:moveTo>
                  <a:cubicBezTo>
                    <a:pt x="14714" y="4866"/>
                    <a:pt x="14714" y="3981"/>
                    <a:pt x="14714" y="3007"/>
                  </a:cubicBezTo>
                  <a:cubicBezTo>
                    <a:pt x="14714" y="2034"/>
                    <a:pt x="14714" y="971"/>
                    <a:pt x="13829" y="440"/>
                  </a:cubicBezTo>
                  <a:cubicBezTo>
                    <a:pt x="12944" y="-91"/>
                    <a:pt x="11173" y="-91"/>
                    <a:pt x="9580" y="175"/>
                  </a:cubicBezTo>
                  <a:cubicBezTo>
                    <a:pt x="7986" y="440"/>
                    <a:pt x="6570" y="971"/>
                    <a:pt x="5862" y="2565"/>
                  </a:cubicBezTo>
                  <a:cubicBezTo>
                    <a:pt x="5153" y="4158"/>
                    <a:pt x="5153" y="6814"/>
                    <a:pt x="7632" y="9381"/>
                  </a:cubicBezTo>
                  <a:cubicBezTo>
                    <a:pt x="10111" y="11948"/>
                    <a:pt x="15068" y="14427"/>
                    <a:pt x="17901" y="16109"/>
                  </a:cubicBezTo>
                  <a:cubicBezTo>
                    <a:pt x="20734" y="17791"/>
                    <a:pt x="21442" y="18676"/>
                    <a:pt x="21088" y="19384"/>
                  </a:cubicBezTo>
                  <a:cubicBezTo>
                    <a:pt x="20734" y="20093"/>
                    <a:pt x="19317" y="20624"/>
                    <a:pt x="16131" y="20978"/>
                  </a:cubicBezTo>
                  <a:cubicBezTo>
                    <a:pt x="12944" y="21332"/>
                    <a:pt x="7986" y="21509"/>
                    <a:pt x="4799" y="21332"/>
                  </a:cubicBezTo>
                  <a:cubicBezTo>
                    <a:pt x="1612" y="21155"/>
                    <a:pt x="196" y="20624"/>
                    <a:pt x="19" y="19916"/>
                  </a:cubicBezTo>
                  <a:cubicBezTo>
                    <a:pt x="-158" y="19207"/>
                    <a:pt x="904" y="18322"/>
                    <a:pt x="2144" y="17525"/>
                  </a:cubicBezTo>
                  <a:cubicBezTo>
                    <a:pt x="3383" y="16729"/>
                    <a:pt x="4799" y="16020"/>
                    <a:pt x="6216" y="15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5641577" y="1385044"/>
              <a:ext cx="203201" cy="191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5" fill="norm" stroke="1" extrusionOk="0">
                  <a:moveTo>
                    <a:pt x="675" y="3631"/>
                  </a:moveTo>
                  <a:cubicBezTo>
                    <a:pt x="1575" y="2023"/>
                    <a:pt x="2475" y="414"/>
                    <a:pt x="2587" y="70"/>
                  </a:cubicBezTo>
                  <a:cubicBezTo>
                    <a:pt x="2700" y="-275"/>
                    <a:pt x="2025" y="644"/>
                    <a:pt x="1350" y="3172"/>
                  </a:cubicBezTo>
                  <a:cubicBezTo>
                    <a:pt x="675" y="5699"/>
                    <a:pt x="0" y="9836"/>
                    <a:pt x="0" y="13053"/>
                  </a:cubicBezTo>
                  <a:cubicBezTo>
                    <a:pt x="0" y="16270"/>
                    <a:pt x="675" y="18568"/>
                    <a:pt x="1575" y="19831"/>
                  </a:cubicBezTo>
                  <a:cubicBezTo>
                    <a:pt x="2475" y="21095"/>
                    <a:pt x="3600" y="21325"/>
                    <a:pt x="5962" y="19142"/>
                  </a:cubicBezTo>
                  <a:cubicBezTo>
                    <a:pt x="8325" y="16959"/>
                    <a:pt x="11925" y="12363"/>
                    <a:pt x="14063" y="9606"/>
                  </a:cubicBezTo>
                  <a:cubicBezTo>
                    <a:pt x="16200" y="6848"/>
                    <a:pt x="16875" y="5929"/>
                    <a:pt x="17100" y="6044"/>
                  </a:cubicBezTo>
                  <a:cubicBezTo>
                    <a:pt x="17325" y="6159"/>
                    <a:pt x="17100" y="7308"/>
                    <a:pt x="16987" y="8802"/>
                  </a:cubicBezTo>
                  <a:cubicBezTo>
                    <a:pt x="16875" y="10295"/>
                    <a:pt x="16875" y="12134"/>
                    <a:pt x="17662" y="13282"/>
                  </a:cubicBezTo>
                  <a:cubicBezTo>
                    <a:pt x="18450" y="14431"/>
                    <a:pt x="20025" y="14891"/>
                    <a:pt x="21600" y="15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5857515" y="1382467"/>
              <a:ext cx="126963" cy="173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0848" fill="norm" stroke="1" extrusionOk="0">
                  <a:moveTo>
                    <a:pt x="19115" y="3563"/>
                  </a:moveTo>
                  <a:cubicBezTo>
                    <a:pt x="18053" y="2292"/>
                    <a:pt x="16991" y="1022"/>
                    <a:pt x="15574" y="386"/>
                  </a:cubicBezTo>
                  <a:cubicBezTo>
                    <a:pt x="14158" y="-249"/>
                    <a:pt x="12388" y="-249"/>
                    <a:pt x="9909" y="1530"/>
                  </a:cubicBezTo>
                  <a:cubicBezTo>
                    <a:pt x="7430" y="3309"/>
                    <a:pt x="4243" y="6866"/>
                    <a:pt x="2296" y="10297"/>
                  </a:cubicBezTo>
                  <a:cubicBezTo>
                    <a:pt x="348" y="13727"/>
                    <a:pt x="-360" y="17031"/>
                    <a:pt x="171" y="18937"/>
                  </a:cubicBezTo>
                  <a:cubicBezTo>
                    <a:pt x="702" y="20843"/>
                    <a:pt x="2473" y="21351"/>
                    <a:pt x="6191" y="20335"/>
                  </a:cubicBezTo>
                  <a:cubicBezTo>
                    <a:pt x="9909" y="19318"/>
                    <a:pt x="15574" y="16777"/>
                    <a:pt x="21240" y="14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6002498" y="1375097"/>
              <a:ext cx="115330" cy="17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106" fill="norm" stroke="1" extrusionOk="0">
                  <a:moveTo>
                    <a:pt x="12916" y="4447"/>
                  </a:moveTo>
                  <a:cubicBezTo>
                    <a:pt x="13302" y="2668"/>
                    <a:pt x="13687" y="890"/>
                    <a:pt x="12916" y="254"/>
                  </a:cubicBezTo>
                  <a:cubicBezTo>
                    <a:pt x="12145" y="-381"/>
                    <a:pt x="10216" y="127"/>
                    <a:pt x="7709" y="2287"/>
                  </a:cubicBezTo>
                  <a:cubicBezTo>
                    <a:pt x="5202" y="4447"/>
                    <a:pt x="2116" y="8259"/>
                    <a:pt x="766" y="11435"/>
                  </a:cubicBezTo>
                  <a:cubicBezTo>
                    <a:pt x="-584" y="14612"/>
                    <a:pt x="-198" y="17153"/>
                    <a:pt x="2309" y="18805"/>
                  </a:cubicBezTo>
                  <a:cubicBezTo>
                    <a:pt x="4816" y="20457"/>
                    <a:pt x="9445" y="21219"/>
                    <a:pt x="12916" y="21092"/>
                  </a:cubicBezTo>
                  <a:cubicBezTo>
                    <a:pt x="16387" y="20965"/>
                    <a:pt x="18702" y="19948"/>
                    <a:pt x="21016" y="18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6153811" y="1348099"/>
              <a:ext cx="370439" cy="225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64" fill="norm" stroke="1" extrusionOk="0">
                  <a:moveTo>
                    <a:pt x="1227" y="9051"/>
                  </a:moveTo>
                  <a:cubicBezTo>
                    <a:pt x="1964" y="9251"/>
                    <a:pt x="2700" y="9451"/>
                    <a:pt x="3559" y="8651"/>
                  </a:cubicBezTo>
                  <a:cubicBezTo>
                    <a:pt x="4418" y="7851"/>
                    <a:pt x="5400" y="6051"/>
                    <a:pt x="5891" y="4651"/>
                  </a:cubicBezTo>
                  <a:cubicBezTo>
                    <a:pt x="6382" y="3251"/>
                    <a:pt x="6382" y="2251"/>
                    <a:pt x="6075" y="1851"/>
                  </a:cubicBezTo>
                  <a:cubicBezTo>
                    <a:pt x="5768" y="1451"/>
                    <a:pt x="5155" y="1651"/>
                    <a:pt x="4173" y="3251"/>
                  </a:cubicBezTo>
                  <a:cubicBezTo>
                    <a:pt x="3191" y="4851"/>
                    <a:pt x="1841" y="7851"/>
                    <a:pt x="1043" y="10351"/>
                  </a:cubicBezTo>
                  <a:cubicBezTo>
                    <a:pt x="245" y="12851"/>
                    <a:pt x="0" y="14851"/>
                    <a:pt x="0" y="16351"/>
                  </a:cubicBezTo>
                  <a:cubicBezTo>
                    <a:pt x="0" y="17851"/>
                    <a:pt x="245" y="18851"/>
                    <a:pt x="1595" y="18551"/>
                  </a:cubicBezTo>
                  <a:cubicBezTo>
                    <a:pt x="2945" y="18251"/>
                    <a:pt x="5400" y="16651"/>
                    <a:pt x="7302" y="14051"/>
                  </a:cubicBezTo>
                  <a:cubicBezTo>
                    <a:pt x="9205" y="11451"/>
                    <a:pt x="10555" y="7851"/>
                    <a:pt x="11291" y="5451"/>
                  </a:cubicBezTo>
                  <a:cubicBezTo>
                    <a:pt x="12027" y="3051"/>
                    <a:pt x="12150" y="1851"/>
                    <a:pt x="12150" y="1751"/>
                  </a:cubicBezTo>
                  <a:cubicBezTo>
                    <a:pt x="12150" y="1651"/>
                    <a:pt x="12027" y="2651"/>
                    <a:pt x="12273" y="4051"/>
                  </a:cubicBezTo>
                  <a:cubicBezTo>
                    <a:pt x="12518" y="5451"/>
                    <a:pt x="13132" y="7251"/>
                    <a:pt x="13623" y="9151"/>
                  </a:cubicBezTo>
                  <a:cubicBezTo>
                    <a:pt x="14114" y="11051"/>
                    <a:pt x="14482" y="13051"/>
                    <a:pt x="14666" y="14651"/>
                  </a:cubicBezTo>
                  <a:cubicBezTo>
                    <a:pt x="14850" y="16251"/>
                    <a:pt x="14850" y="17451"/>
                    <a:pt x="14666" y="18451"/>
                  </a:cubicBezTo>
                  <a:cubicBezTo>
                    <a:pt x="14482" y="19451"/>
                    <a:pt x="14114" y="20251"/>
                    <a:pt x="13623" y="20751"/>
                  </a:cubicBezTo>
                  <a:cubicBezTo>
                    <a:pt x="13132" y="21251"/>
                    <a:pt x="12518" y="21451"/>
                    <a:pt x="12089" y="21051"/>
                  </a:cubicBezTo>
                  <a:cubicBezTo>
                    <a:pt x="11659" y="20651"/>
                    <a:pt x="11414" y="19651"/>
                    <a:pt x="11536" y="18751"/>
                  </a:cubicBezTo>
                  <a:cubicBezTo>
                    <a:pt x="11659" y="17851"/>
                    <a:pt x="12150" y="17051"/>
                    <a:pt x="13561" y="15151"/>
                  </a:cubicBezTo>
                  <a:cubicBezTo>
                    <a:pt x="14973" y="13251"/>
                    <a:pt x="17305" y="10251"/>
                    <a:pt x="18716" y="8151"/>
                  </a:cubicBezTo>
                  <a:cubicBezTo>
                    <a:pt x="20127" y="6051"/>
                    <a:pt x="20618" y="4851"/>
                    <a:pt x="20986" y="3751"/>
                  </a:cubicBezTo>
                  <a:cubicBezTo>
                    <a:pt x="21355" y="2651"/>
                    <a:pt x="21600" y="1651"/>
                    <a:pt x="21416" y="951"/>
                  </a:cubicBezTo>
                  <a:cubicBezTo>
                    <a:pt x="21232" y="251"/>
                    <a:pt x="20618" y="-149"/>
                    <a:pt x="20066" y="51"/>
                  </a:cubicBezTo>
                  <a:cubicBezTo>
                    <a:pt x="19514" y="251"/>
                    <a:pt x="19023" y="1051"/>
                    <a:pt x="18716" y="2451"/>
                  </a:cubicBezTo>
                  <a:cubicBezTo>
                    <a:pt x="18409" y="3851"/>
                    <a:pt x="18286" y="5851"/>
                    <a:pt x="18655" y="8051"/>
                  </a:cubicBezTo>
                  <a:cubicBezTo>
                    <a:pt x="19023" y="10251"/>
                    <a:pt x="19882" y="12651"/>
                    <a:pt x="20434" y="14351"/>
                  </a:cubicBezTo>
                  <a:cubicBezTo>
                    <a:pt x="20986" y="16051"/>
                    <a:pt x="21232" y="17051"/>
                    <a:pt x="21170" y="17951"/>
                  </a:cubicBezTo>
                  <a:cubicBezTo>
                    <a:pt x="21109" y="18851"/>
                    <a:pt x="20741" y="19651"/>
                    <a:pt x="20189" y="19751"/>
                  </a:cubicBezTo>
                  <a:cubicBezTo>
                    <a:pt x="19636" y="19851"/>
                    <a:pt x="18900" y="19251"/>
                    <a:pt x="18164" y="18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6625827" y="1359299"/>
              <a:ext cx="184151" cy="171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8839"/>
                  </a:moveTo>
                  <a:cubicBezTo>
                    <a:pt x="2483" y="9100"/>
                    <a:pt x="4966" y="9360"/>
                    <a:pt x="6952" y="8449"/>
                  </a:cubicBezTo>
                  <a:cubicBezTo>
                    <a:pt x="8938" y="7538"/>
                    <a:pt x="10428" y="5456"/>
                    <a:pt x="11172" y="3765"/>
                  </a:cubicBezTo>
                  <a:cubicBezTo>
                    <a:pt x="11917" y="2073"/>
                    <a:pt x="11917" y="772"/>
                    <a:pt x="11297" y="251"/>
                  </a:cubicBezTo>
                  <a:cubicBezTo>
                    <a:pt x="10676" y="-269"/>
                    <a:pt x="9434" y="-9"/>
                    <a:pt x="8069" y="1292"/>
                  </a:cubicBezTo>
                  <a:cubicBezTo>
                    <a:pt x="6703" y="2594"/>
                    <a:pt x="5214" y="4936"/>
                    <a:pt x="4097" y="8189"/>
                  </a:cubicBezTo>
                  <a:cubicBezTo>
                    <a:pt x="2979" y="11442"/>
                    <a:pt x="2234" y="15606"/>
                    <a:pt x="3103" y="18078"/>
                  </a:cubicBezTo>
                  <a:cubicBezTo>
                    <a:pt x="3972" y="20550"/>
                    <a:pt x="6455" y="21331"/>
                    <a:pt x="9807" y="20941"/>
                  </a:cubicBezTo>
                  <a:cubicBezTo>
                    <a:pt x="13159" y="20550"/>
                    <a:pt x="17379" y="18989"/>
                    <a:pt x="21600" y="17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6797277" y="1334746"/>
              <a:ext cx="114301" cy="225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21600" y="2513"/>
                  </a:moveTo>
                  <a:cubicBezTo>
                    <a:pt x="20400" y="1713"/>
                    <a:pt x="19200" y="913"/>
                    <a:pt x="17200" y="413"/>
                  </a:cubicBezTo>
                  <a:cubicBezTo>
                    <a:pt x="15200" y="-87"/>
                    <a:pt x="12400" y="-287"/>
                    <a:pt x="10200" y="713"/>
                  </a:cubicBezTo>
                  <a:cubicBezTo>
                    <a:pt x="8000" y="1713"/>
                    <a:pt x="6400" y="3913"/>
                    <a:pt x="7400" y="6313"/>
                  </a:cubicBezTo>
                  <a:cubicBezTo>
                    <a:pt x="8400" y="8713"/>
                    <a:pt x="12000" y="11313"/>
                    <a:pt x="14600" y="13213"/>
                  </a:cubicBezTo>
                  <a:cubicBezTo>
                    <a:pt x="17200" y="15113"/>
                    <a:pt x="18800" y="16313"/>
                    <a:pt x="19800" y="17413"/>
                  </a:cubicBezTo>
                  <a:cubicBezTo>
                    <a:pt x="20800" y="18513"/>
                    <a:pt x="21200" y="19513"/>
                    <a:pt x="18800" y="20213"/>
                  </a:cubicBezTo>
                  <a:cubicBezTo>
                    <a:pt x="16400" y="20913"/>
                    <a:pt x="11200" y="21313"/>
                    <a:pt x="7600" y="21313"/>
                  </a:cubicBezTo>
                  <a:cubicBezTo>
                    <a:pt x="4000" y="21313"/>
                    <a:pt x="2000" y="20913"/>
                    <a:pt x="0" y="20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7711677" y="1380394"/>
              <a:ext cx="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7724377" y="1291494"/>
              <a:ext cx="31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7832327" y="1316894"/>
              <a:ext cx="127001" cy="1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490" fill="norm" stroke="1" extrusionOk="0">
                  <a:moveTo>
                    <a:pt x="0" y="0"/>
                  </a:moveTo>
                  <a:cubicBezTo>
                    <a:pt x="708" y="5222"/>
                    <a:pt x="1416" y="10444"/>
                    <a:pt x="1771" y="13648"/>
                  </a:cubicBezTo>
                  <a:cubicBezTo>
                    <a:pt x="2125" y="16853"/>
                    <a:pt x="2125" y="18040"/>
                    <a:pt x="1948" y="19226"/>
                  </a:cubicBezTo>
                  <a:cubicBezTo>
                    <a:pt x="1771" y="20413"/>
                    <a:pt x="1416" y="21600"/>
                    <a:pt x="885" y="21481"/>
                  </a:cubicBezTo>
                  <a:cubicBezTo>
                    <a:pt x="354" y="21363"/>
                    <a:pt x="-354" y="19938"/>
                    <a:pt x="708" y="17090"/>
                  </a:cubicBezTo>
                  <a:cubicBezTo>
                    <a:pt x="1771" y="14242"/>
                    <a:pt x="4603" y="9969"/>
                    <a:pt x="7082" y="7121"/>
                  </a:cubicBezTo>
                  <a:cubicBezTo>
                    <a:pt x="9561" y="4273"/>
                    <a:pt x="11685" y="2848"/>
                    <a:pt x="13987" y="2136"/>
                  </a:cubicBezTo>
                  <a:cubicBezTo>
                    <a:pt x="16289" y="1424"/>
                    <a:pt x="18767" y="1424"/>
                    <a:pt x="20007" y="4391"/>
                  </a:cubicBezTo>
                  <a:cubicBezTo>
                    <a:pt x="21246" y="7358"/>
                    <a:pt x="21246" y="13292"/>
                    <a:pt x="21246" y="19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8527880" y="1285718"/>
              <a:ext cx="142648" cy="20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925" fill="norm" stroke="1" extrusionOk="0">
                  <a:moveTo>
                    <a:pt x="2348" y="8365"/>
                  </a:moveTo>
                  <a:cubicBezTo>
                    <a:pt x="2666" y="12037"/>
                    <a:pt x="2983" y="15709"/>
                    <a:pt x="2666" y="17977"/>
                  </a:cubicBezTo>
                  <a:cubicBezTo>
                    <a:pt x="2348" y="20245"/>
                    <a:pt x="1395" y="21109"/>
                    <a:pt x="760" y="20893"/>
                  </a:cubicBezTo>
                  <a:cubicBezTo>
                    <a:pt x="125" y="20677"/>
                    <a:pt x="-193" y="19381"/>
                    <a:pt x="125" y="16681"/>
                  </a:cubicBezTo>
                  <a:cubicBezTo>
                    <a:pt x="442" y="13981"/>
                    <a:pt x="1395" y="9877"/>
                    <a:pt x="2983" y="6853"/>
                  </a:cubicBezTo>
                  <a:cubicBezTo>
                    <a:pt x="4572" y="3829"/>
                    <a:pt x="6795" y="1885"/>
                    <a:pt x="8860" y="805"/>
                  </a:cubicBezTo>
                  <a:cubicBezTo>
                    <a:pt x="10925" y="-275"/>
                    <a:pt x="12831" y="-491"/>
                    <a:pt x="14578" y="1561"/>
                  </a:cubicBezTo>
                  <a:cubicBezTo>
                    <a:pt x="16325" y="3613"/>
                    <a:pt x="17913" y="7933"/>
                    <a:pt x="19025" y="10633"/>
                  </a:cubicBezTo>
                  <a:cubicBezTo>
                    <a:pt x="20136" y="13333"/>
                    <a:pt x="20772" y="14413"/>
                    <a:pt x="21407" y="15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9095977" y="1087934"/>
              <a:ext cx="133351" cy="38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21600" y="4598"/>
                  </a:moveTo>
                  <a:cubicBezTo>
                    <a:pt x="21257" y="4011"/>
                    <a:pt x="20914" y="3424"/>
                    <a:pt x="20400" y="2602"/>
                  </a:cubicBezTo>
                  <a:cubicBezTo>
                    <a:pt x="19886" y="1781"/>
                    <a:pt x="19200" y="724"/>
                    <a:pt x="18000" y="255"/>
                  </a:cubicBezTo>
                  <a:cubicBezTo>
                    <a:pt x="16800" y="-215"/>
                    <a:pt x="15086" y="-98"/>
                    <a:pt x="12857" y="1135"/>
                  </a:cubicBezTo>
                  <a:cubicBezTo>
                    <a:pt x="10629" y="2368"/>
                    <a:pt x="7886" y="4715"/>
                    <a:pt x="6857" y="7533"/>
                  </a:cubicBezTo>
                  <a:cubicBezTo>
                    <a:pt x="5829" y="10350"/>
                    <a:pt x="6514" y="13637"/>
                    <a:pt x="7029" y="15574"/>
                  </a:cubicBezTo>
                  <a:cubicBezTo>
                    <a:pt x="7543" y="17511"/>
                    <a:pt x="7886" y="18098"/>
                    <a:pt x="8229" y="18861"/>
                  </a:cubicBezTo>
                  <a:cubicBezTo>
                    <a:pt x="8571" y="19624"/>
                    <a:pt x="8914" y="20563"/>
                    <a:pt x="7543" y="20974"/>
                  </a:cubicBezTo>
                  <a:cubicBezTo>
                    <a:pt x="6171" y="21385"/>
                    <a:pt x="3086" y="21268"/>
                    <a:pt x="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9032427" y="1361344"/>
              <a:ext cx="171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797" y="21600"/>
                  </a:moveTo>
                  <a:cubicBezTo>
                    <a:pt x="270" y="17100"/>
                    <a:pt x="-257" y="12600"/>
                    <a:pt x="138" y="9900"/>
                  </a:cubicBezTo>
                  <a:cubicBezTo>
                    <a:pt x="533" y="7200"/>
                    <a:pt x="1850" y="6300"/>
                    <a:pt x="4616" y="5850"/>
                  </a:cubicBezTo>
                  <a:cubicBezTo>
                    <a:pt x="7382" y="5400"/>
                    <a:pt x="11597" y="5400"/>
                    <a:pt x="14626" y="4500"/>
                  </a:cubicBezTo>
                  <a:cubicBezTo>
                    <a:pt x="17655" y="3600"/>
                    <a:pt x="19499" y="180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9292827" y="1139094"/>
              <a:ext cx="317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094"/>
                    <a:pt x="10080" y="8188"/>
                    <a:pt x="6480" y="11788"/>
                  </a:cubicBezTo>
                  <a:cubicBezTo>
                    <a:pt x="2880" y="15388"/>
                    <a:pt x="1440" y="184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9356327" y="1253394"/>
              <a:ext cx="12701" cy="201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14175"/>
                  </a:moveTo>
                  <a:cubicBezTo>
                    <a:pt x="0" y="15300"/>
                    <a:pt x="0" y="16425"/>
                    <a:pt x="1800" y="17888"/>
                  </a:cubicBezTo>
                  <a:cubicBezTo>
                    <a:pt x="3600" y="19350"/>
                    <a:pt x="7200" y="21150"/>
                    <a:pt x="10800" y="21375"/>
                  </a:cubicBezTo>
                  <a:cubicBezTo>
                    <a:pt x="14400" y="21600"/>
                    <a:pt x="18000" y="20250"/>
                    <a:pt x="19800" y="16425"/>
                  </a:cubicBezTo>
                  <a:cubicBezTo>
                    <a:pt x="21600" y="12600"/>
                    <a:pt x="21600" y="6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9410027" y="1302394"/>
              <a:ext cx="118966" cy="38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61" fill="norm" stroke="1" extrusionOk="0">
                  <a:moveTo>
                    <a:pt x="5165" y="450"/>
                  </a:moveTo>
                  <a:cubicBezTo>
                    <a:pt x="4786" y="4420"/>
                    <a:pt x="4407" y="8389"/>
                    <a:pt x="4028" y="11542"/>
                  </a:cubicBezTo>
                  <a:cubicBezTo>
                    <a:pt x="3649" y="14694"/>
                    <a:pt x="3271" y="17029"/>
                    <a:pt x="2702" y="18664"/>
                  </a:cubicBezTo>
                  <a:cubicBezTo>
                    <a:pt x="2134" y="20298"/>
                    <a:pt x="1376" y="21232"/>
                    <a:pt x="807" y="21349"/>
                  </a:cubicBezTo>
                  <a:cubicBezTo>
                    <a:pt x="239" y="21466"/>
                    <a:pt x="-140" y="20765"/>
                    <a:pt x="49" y="18489"/>
                  </a:cubicBezTo>
                  <a:cubicBezTo>
                    <a:pt x="239" y="16212"/>
                    <a:pt x="997" y="12359"/>
                    <a:pt x="2513" y="9265"/>
                  </a:cubicBezTo>
                  <a:cubicBezTo>
                    <a:pt x="4028" y="6171"/>
                    <a:pt x="6302" y="3836"/>
                    <a:pt x="8197" y="2435"/>
                  </a:cubicBezTo>
                  <a:cubicBezTo>
                    <a:pt x="10092" y="1034"/>
                    <a:pt x="11607" y="567"/>
                    <a:pt x="13313" y="275"/>
                  </a:cubicBezTo>
                  <a:cubicBezTo>
                    <a:pt x="15018" y="-17"/>
                    <a:pt x="16913" y="-134"/>
                    <a:pt x="18428" y="216"/>
                  </a:cubicBezTo>
                  <a:cubicBezTo>
                    <a:pt x="19944" y="567"/>
                    <a:pt x="21081" y="1384"/>
                    <a:pt x="21271" y="2376"/>
                  </a:cubicBezTo>
                  <a:cubicBezTo>
                    <a:pt x="21460" y="3369"/>
                    <a:pt x="20702" y="4536"/>
                    <a:pt x="18618" y="5587"/>
                  </a:cubicBezTo>
                  <a:cubicBezTo>
                    <a:pt x="16534" y="6638"/>
                    <a:pt x="13123" y="7572"/>
                    <a:pt x="10471" y="8039"/>
                  </a:cubicBezTo>
                  <a:cubicBezTo>
                    <a:pt x="7818" y="8506"/>
                    <a:pt x="5923" y="8506"/>
                    <a:pt x="4976" y="8272"/>
                  </a:cubicBezTo>
                  <a:cubicBezTo>
                    <a:pt x="4028" y="8039"/>
                    <a:pt x="4028" y="7572"/>
                    <a:pt x="4028" y="7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9616677" y="1274560"/>
              <a:ext cx="49100" cy="17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434" fill="norm" stroke="1" extrusionOk="0">
                  <a:moveTo>
                    <a:pt x="10800" y="5082"/>
                  </a:moveTo>
                  <a:cubicBezTo>
                    <a:pt x="13500" y="4066"/>
                    <a:pt x="16200" y="3049"/>
                    <a:pt x="16200" y="2033"/>
                  </a:cubicBezTo>
                  <a:cubicBezTo>
                    <a:pt x="16200" y="1016"/>
                    <a:pt x="13500" y="0"/>
                    <a:pt x="10350" y="0"/>
                  </a:cubicBezTo>
                  <a:cubicBezTo>
                    <a:pt x="7200" y="0"/>
                    <a:pt x="3600" y="1016"/>
                    <a:pt x="3150" y="3049"/>
                  </a:cubicBezTo>
                  <a:cubicBezTo>
                    <a:pt x="2700" y="5082"/>
                    <a:pt x="5400" y="8132"/>
                    <a:pt x="8100" y="10165"/>
                  </a:cubicBezTo>
                  <a:cubicBezTo>
                    <a:pt x="10800" y="12198"/>
                    <a:pt x="13500" y="13214"/>
                    <a:pt x="16200" y="14866"/>
                  </a:cubicBezTo>
                  <a:cubicBezTo>
                    <a:pt x="18900" y="16518"/>
                    <a:pt x="21600" y="18805"/>
                    <a:pt x="20700" y="20075"/>
                  </a:cubicBezTo>
                  <a:cubicBezTo>
                    <a:pt x="19800" y="21346"/>
                    <a:pt x="15300" y="21600"/>
                    <a:pt x="11250" y="21346"/>
                  </a:cubicBezTo>
                  <a:cubicBezTo>
                    <a:pt x="7200" y="21092"/>
                    <a:pt x="3600" y="20329"/>
                    <a:pt x="0" y="19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10060567" y="1069804"/>
              <a:ext cx="362561" cy="673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64" fill="norm" stroke="1" extrusionOk="0">
                  <a:moveTo>
                    <a:pt x="8651" y="8488"/>
                  </a:moveTo>
                  <a:cubicBezTo>
                    <a:pt x="8151" y="8150"/>
                    <a:pt x="7652" y="7813"/>
                    <a:pt x="6528" y="7880"/>
                  </a:cubicBezTo>
                  <a:cubicBezTo>
                    <a:pt x="5404" y="7948"/>
                    <a:pt x="3657" y="8420"/>
                    <a:pt x="2470" y="9061"/>
                  </a:cubicBezTo>
                  <a:cubicBezTo>
                    <a:pt x="1284" y="9703"/>
                    <a:pt x="660" y="10513"/>
                    <a:pt x="285" y="11154"/>
                  </a:cubicBezTo>
                  <a:cubicBezTo>
                    <a:pt x="-89" y="11795"/>
                    <a:pt x="-214" y="12268"/>
                    <a:pt x="660" y="12504"/>
                  </a:cubicBezTo>
                  <a:cubicBezTo>
                    <a:pt x="1534" y="12740"/>
                    <a:pt x="3407" y="12740"/>
                    <a:pt x="4655" y="12065"/>
                  </a:cubicBezTo>
                  <a:cubicBezTo>
                    <a:pt x="5904" y="11390"/>
                    <a:pt x="6528" y="10040"/>
                    <a:pt x="6591" y="8791"/>
                  </a:cubicBezTo>
                  <a:cubicBezTo>
                    <a:pt x="6653" y="7543"/>
                    <a:pt x="6154" y="6395"/>
                    <a:pt x="6154" y="5383"/>
                  </a:cubicBezTo>
                  <a:cubicBezTo>
                    <a:pt x="6154" y="4370"/>
                    <a:pt x="6653" y="3493"/>
                    <a:pt x="8339" y="2649"/>
                  </a:cubicBezTo>
                  <a:cubicBezTo>
                    <a:pt x="10024" y="1805"/>
                    <a:pt x="12896" y="995"/>
                    <a:pt x="14644" y="523"/>
                  </a:cubicBezTo>
                  <a:cubicBezTo>
                    <a:pt x="16392" y="50"/>
                    <a:pt x="17016" y="-85"/>
                    <a:pt x="17266" y="50"/>
                  </a:cubicBezTo>
                  <a:cubicBezTo>
                    <a:pt x="17515" y="185"/>
                    <a:pt x="17391" y="590"/>
                    <a:pt x="16392" y="1839"/>
                  </a:cubicBezTo>
                  <a:cubicBezTo>
                    <a:pt x="15393" y="3088"/>
                    <a:pt x="13520" y="5180"/>
                    <a:pt x="11772" y="7408"/>
                  </a:cubicBezTo>
                  <a:cubicBezTo>
                    <a:pt x="10024" y="9635"/>
                    <a:pt x="8401" y="11998"/>
                    <a:pt x="7340" y="14124"/>
                  </a:cubicBezTo>
                  <a:cubicBezTo>
                    <a:pt x="6278" y="16250"/>
                    <a:pt x="5779" y="18140"/>
                    <a:pt x="5592" y="19287"/>
                  </a:cubicBezTo>
                  <a:cubicBezTo>
                    <a:pt x="5404" y="20435"/>
                    <a:pt x="5529" y="20840"/>
                    <a:pt x="5904" y="21110"/>
                  </a:cubicBezTo>
                  <a:cubicBezTo>
                    <a:pt x="6278" y="21380"/>
                    <a:pt x="6903" y="21515"/>
                    <a:pt x="7527" y="21448"/>
                  </a:cubicBezTo>
                  <a:cubicBezTo>
                    <a:pt x="8151" y="21380"/>
                    <a:pt x="8776" y="21110"/>
                    <a:pt x="9525" y="20199"/>
                  </a:cubicBezTo>
                  <a:cubicBezTo>
                    <a:pt x="10274" y="19287"/>
                    <a:pt x="11148" y="17735"/>
                    <a:pt x="11585" y="16790"/>
                  </a:cubicBezTo>
                  <a:cubicBezTo>
                    <a:pt x="12022" y="15845"/>
                    <a:pt x="12022" y="15508"/>
                    <a:pt x="11959" y="15170"/>
                  </a:cubicBezTo>
                  <a:cubicBezTo>
                    <a:pt x="11897" y="14832"/>
                    <a:pt x="11772" y="14495"/>
                    <a:pt x="11335" y="14293"/>
                  </a:cubicBezTo>
                  <a:cubicBezTo>
                    <a:pt x="10898" y="14090"/>
                    <a:pt x="10149" y="14022"/>
                    <a:pt x="10711" y="13854"/>
                  </a:cubicBezTo>
                  <a:cubicBezTo>
                    <a:pt x="11273" y="13685"/>
                    <a:pt x="13146" y="13415"/>
                    <a:pt x="15143" y="13044"/>
                  </a:cubicBezTo>
                  <a:cubicBezTo>
                    <a:pt x="17141" y="12673"/>
                    <a:pt x="19263" y="12200"/>
                    <a:pt x="21386" y="11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10672491" y="1271140"/>
              <a:ext cx="252287" cy="15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641" fill="norm" stroke="1" extrusionOk="0">
                  <a:moveTo>
                    <a:pt x="9034" y="5222"/>
                  </a:moveTo>
                  <a:cubicBezTo>
                    <a:pt x="8854" y="3259"/>
                    <a:pt x="8674" y="1295"/>
                    <a:pt x="8044" y="454"/>
                  </a:cubicBezTo>
                  <a:cubicBezTo>
                    <a:pt x="7414" y="-388"/>
                    <a:pt x="6334" y="-107"/>
                    <a:pt x="5074" y="1716"/>
                  </a:cubicBezTo>
                  <a:cubicBezTo>
                    <a:pt x="3814" y="3539"/>
                    <a:pt x="2374" y="6906"/>
                    <a:pt x="1384" y="10131"/>
                  </a:cubicBezTo>
                  <a:cubicBezTo>
                    <a:pt x="394" y="13357"/>
                    <a:pt x="-146" y="16443"/>
                    <a:pt x="34" y="18407"/>
                  </a:cubicBezTo>
                  <a:cubicBezTo>
                    <a:pt x="214" y="20370"/>
                    <a:pt x="1114" y="21212"/>
                    <a:pt x="2734" y="20230"/>
                  </a:cubicBezTo>
                  <a:cubicBezTo>
                    <a:pt x="4354" y="19248"/>
                    <a:pt x="6694" y="16443"/>
                    <a:pt x="8314" y="14059"/>
                  </a:cubicBezTo>
                  <a:cubicBezTo>
                    <a:pt x="9934" y="11674"/>
                    <a:pt x="10834" y="9711"/>
                    <a:pt x="11374" y="9430"/>
                  </a:cubicBezTo>
                  <a:cubicBezTo>
                    <a:pt x="11914" y="9150"/>
                    <a:pt x="12094" y="10552"/>
                    <a:pt x="13264" y="11955"/>
                  </a:cubicBezTo>
                  <a:cubicBezTo>
                    <a:pt x="14434" y="13357"/>
                    <a:pt x="16594" y="14760"/>
                    <a:pt x="18124" y="15321"/>
                  </a:cubicBezTo>
                  <a:cubicBezTo>
                    <a:pt x="19654" y="15882"/>
                    <a:pt x="20554" y="15602"/>
                    <a:pt x="21454" y="15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11064477" y="1028716"/>
              <a:ext cx="112486" cy="38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44" fill="norm" stroke="1" extrusionOk="0">
                  <a:moveTo>
                    <a:pt x="9600" y="10758"/>
                  </a:moveTo>
                  <a:cubicBezTo>
                    <a:pt x="8400" y="12056"/>
                    <a:pt x="7200" y="13355"/>
                    <a:pt x="6600" y="14948"/>
                  </a:cubicBezTo>
                  <a:cubicBezTo>
                    <a:pt x="6000" y="16542"/>
                    <a:pt x="6000" y="18430"/>
                    <a:pt x="5800" y="19669"/>
                  </a:cubicBezTo>
                  <a:cubicBezTo>
                    <a:pt x="5600" y="20909"/>
                    <a:pt x="5200" y="21499"/>
                    <a:pt x="4800" y="21440"/>
                  </a:cubicBezTo>
                  <a:cubicBezTo>
                    <a:pt x="4400" y="21381"/>
                    <a:pt x="4000" y="20673"/>
                    <a:pt x="3800" y="18430"/>
                  </a:cubicBezTo>
                  <a:cubicBezTo>
                    <a:pt x="3600" y="16188"/>
                    <a:pt x="3600" y="12410"/>
                    <a:pt x="4600" y="9342"/>
                  </a:cubicBezTo>
                  <a:cubicBezTo>
                    <a:pt x="5600" y="6273"/>
                    <a:pt x="7600" y="3912"/>
                    <a:pt x="9400" y="2378"/>
                  </a:cubicBezTo>
                  <a:cubicBezTo>
                    <a:pt x="11200" y="843"/>
                    <a:pt x="12800" y="135"/>
                    <a:pt x="14200" y="17"/>
                  </a:cubicBezTo>
                  <a:cubicBezTo>
                    <a:pt x="15600" y="-101"/>
                    <a:pt x="16800" y="371"/>
                    <a:pt x="17200" y="1847"/>
                  </a:cubicBezTo>
                  <a:cubicBezTo>
                    <a:pt x="17600" y="3322"/>
                    <a:pt x="17200" y="5801"/>
                    <a:pt x="16400" y="7276"/>
                  </a:cubicBezTo>
                  <a:cubicBezTo>
                    <a:pt x="15600" y="8751"/>
                    <a:pt x="14400" y="9224"/>
                    <a:pt x="13200" y="9696"/>
                  </a:cubicBezTo>
                  <a:cubicBezTo>
                    <a:pt x="12000" y="10168"/>
                    <a:pt x="10800" y="10640"/>
                    <a:pt x="11200" y="10876"/>
                  </a:cubicBezTo>
                  <a:cubicBezTo>
                    <a:pt x="11600" y="11112"/>
                    <a:pt x="13600" y="11112"/>
                    <a:pt x="15600" y="11702"/>
                  </a:cubicBezTo>
                  <a:cubicBezTo>
                    <a:pt x="17600" y="12292"/>
                    <a:pt x="19600" y="13473"/>
                    <a:pt x="20600" y="14653"/>
                  </a:cubicBezTo>
                  <a:cubicBezTo>
                    <a:pt x="21600" y="15833"/>
                    <a:pt x="21600" y="17014"/>
                    <a:pt x="19600" y="17899"/>
                  </a:cubicBezTo>
                  <a:cubicBezTo>
                    <a:pt x="17600" y="18784"/>
                    <a:pt x="13600" y="19374"/>
                    <a:pt x="10000" y="19669"/>
                  </a:cubicBezTo>
                  <a:cubicBezTo>
                    <a:pt x="6400" y="19965"/>
                    <a:pt x="3200" y="19965"/>
                    <a:pt x="1600" y="19669"/>
                  </a:cubicBezTo>
                  <a:cubicBezTo>
                    <a:pt x="0" y="19374"/>
                    <a:pt x="0" y="18784"/>
                    <a:pt x="0" y="18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11212887" y="1228211"/>
              <a:ext cx="92891" cy="182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0895" fill="norm" stroke="1" extrusionOk="0">
                  <a:moveTo>
                    <a:pt x="6665" y="8712"/>
                  </a:moveTo>
                  <a:cubicBezTo>
                    <a:pt x="10505" y="5557"/>
                    <a:pt x="14345" y="2402"/>
                    <a:pt x="15065" y="946"/>
                  </a:cubicBezTo>
                  <a:cubicBezTo>
                    <a:pt x="15785" y="-510"/>
                    <a:pt x="13385" y="-267"/>
                    <a:pt x="10265" y="1553"/>
                  </a:cubicBezTo>
                  <a:cubicBezTo>
                    <a:pt x="7145" y="3373"/>
                    <a:pt x="3305" y="6771"/>
                    <a:pt x="1385" y="9805"/>
                  </a:cubicBezTo>
                  <a:cubicBezTo>
                    <a:pt x="-535" y="12838"/>
                    <a:pt x="-535" y="15508"/>
                    <a:pt x="1865" y="17450"/>
                  </a:cubicBezTo>
                  <a:cubicBezTo>
                    <a:pt x="4265" y="19391"/>
                    <a:pt x="9065" y="20605"/>
                    <a:pt x="12665" y="20847"/>
                  </a:cubicBezTo>
                  <a:cubicBezTo>
                    <a:pt x="16265" y="21090"/>
                    <a:pt x="18665" y="20362"/>
                    <a:pt x="21065" y="19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11331177" y="1247044"/>
              <a:ext cx="95251" cy="15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2592"/>
                  </a:moveTo>
                  <a:cubicBezTo>
                    <a:pt x="3360" y="4896"/>
                    <a:pt x="6720" y="7200"/>
                    <a:pt x="8640" y="10080"/>
                  </a:cubicBezTo>
                  <a:cubicBezTo>
                    <a:pt x="10560" y="12960"/>
                    <a:pt x="11040" y="16416"/>
                    <a:pt x="10320" y="18576"/>
                  </a:cubicBezTo>
                  <a:cubicBezTo>
                    <a:pt x="9600" y="20736"/>
                    <a:pt x="7680" y="21600"/>
                    <a:pt x="6480" y="21312"/>
                  </a:cubicBezTo>
                  <a:cubicBezTo>
                    <a:pt x="5280" y="21024"/>
                    <a:pt x="4800" y="19584"/>
                    <a:pt x="5040" y="16416"/>
                  </a:cubicBezTo>
                  <a:cubicBezTo>
                    <a:pt x="5280" y="13248"/>
                    <a:pt x="6240" y="8352"/>
                    <a:pt x="9120" y="5328"/>
                  </a:cubicBezTo>
                  <a:cubicBezTo>
                    <a:pt x="12000" y="2304"/>
                    <a:pt x="16800" y="11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11436180" y="1249689"/>
              <a:ext cx="80371" cy="15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0688" fill="norm" stroke="1" extrusionOk="0">
                  <a:moveTo>
                    <a:pt x="2432" y="511"/>
                  </a:moveTo>
                  <a:cubicBezTo>
                    <a:pt x="3540" y="5765"/>
                    <a:pt x="4648" y="11019"/>
                    <a:pt x="4371" y="14667"/>
                  </a:cubicBezTo>
                  <a:cubicBezTo>
                    <a:pt x="4094" y="18316"/>
                    <a:pt x="2432" y="20359"/>
                    <a:pt x="1325" y="20651"/>
                  </a:cubicBezTo>
                  <a:cubicBezTo>
                    <a:pt x="217" y="20943"/>
                    <a:pt x="-337" y="19484"/>
                    <a:pt x="217" y="16419"/>
                  </a:cubicBezTo>
                  <a:cubicBezTo>
                    <a:pt x="771" y="13354"/>
                    <a:pt x="2432" y="8684"/>
                    <a:pt x="4094" y="5765"/>
                  </a:cubicBezTo>
                  <a:cubicBezTo>
                    <a:pt x="5755" y="2846"/>
                    <a:pt x="7417" y="1678"/>
                    <a:pt x="9632" y="802"/>
                  </a:cubicBezTo>
                  <a:cubicBezTo>
                    <a:pt x="11848" y="-73"/>
                    <a:pt x="14617" y="-657"/>
                    <a:pt x="16832" y="1386"/>
                  </a:cubicBezTo>
                  <a:cubicBezTo>
                    <a:pt x="19048" y="3429"/>
                    <a:pt x="20709" y="8100"/>
                    <a:pt x="20986" y="11748"/>
                  </a:cubicBezTo>
                  <a:cubicBezTo>
                    <a:pt x="21263" y="15397"/>
                    <a:pt x="20155" y="18024"/>
                    <a:pt x="19048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1583061" y="1151794"/>
              <a:ext cx="97367" cy="26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0191" y="0"/>
                  </a:moveTo>
                  <a:cubicBezTo>
                    <a:pt x="15026" y="1901"/>
                    <a:pt x="9861" y="3802"/>
                    <a:pt x="6104" y="6739"/>
                  </a:cubicBezTo>
                  <a:cubicBezTo>
                    <a:pt x="2348" y="9677"/>
                    <a:pt x="0" y="13651"/>
                    <a:pt x="0" y="16330"/>
                  </a:cubicBezTo>
                  <a:cubicBezTo>
                    <a:pt x="0" y="19008"/>
                    <a:pt x="2348" y="20390"/>
                    <a:pt x="6339" y="20995"/>
                  </a:cubicBezTo>
                  <a:cubicBezTo>
                    <a:pt x="10330" y="21600"/>
                    <a:pt x="15965" y="21427"/>
                    <a:pt x="21600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1702961" y="1151530"/>
              <a:ext cx="101045" cy="31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171" fill="norm" stroke="1" extrusionOk="0">
                  <a:moveTo>
                    <a:pt x="11176" y="9397"/>
                  </a:moveTo>
                  <a:cubicBezTo>
                    <a:pt x="7650" y="12381"/>
                    <a:pt x="4123" y="15365"/>
                    <a:pt x="2139" y="17639"/>
                  </a:cubicBezTo>
                  <a:cubicBezTo>
                    <a:pt x="156" y="19913"/>
                    <a:pt x="-285" y="21476"/>
                    <a:pt x="156" y="21121"/>
                  </a:cubicBezTo>
                  <a:cubicBezTo>
                    <a:pt x="597" y="20765"/>
                    <a:pt x="1919" y="18492"/>
                    <a:pt x="4123" y="15365"/>
                  </a:cubicBezTo>
                  <a:cubicBezTo>
                    <a:pt x="6327" y="12239"/>
                    <a:pt x="9413" y="8260"/>
                    <a:pt x="11397" y="5915"/>
                  </a:cubicBezTo>
                  <a:cubicBezTo>
                    <a:pt x="13380" y="3571"/>
                    <a:pt x="14262" y="2860"/>
                    <a:pt x="15584" y="2008"/>
                  </a:cubicBezTo>
                  <a:cubicBezTo>
                    <a:pt x="16907" y="1155"/>
                    <a:pt x="18670" y="160"/>
                    <a:pt x="19772" y="18"/>
                  </a:cubicBezTo>
                  <a:cubicBezTo>
                    <a:pt x="20874" y="-124"/>
                    <a:pt x="21315" y="587"/>
                    <a:pt x="20874" y="2292"/>
                  </a:cubicBezTo>
                  <a:cubicBezTo>
                    <a:pt x="20433" y="3997"/>
                    <a:pt x="19111" y="6697"/>
                    <a:pt x="18009" y="8402"/>
                  </a:cubicBezTo>
                  <a:cubicBezTo>
                    <a:pt x="16907" y="10108"/>
                    <a:pt x="16025" y="10818"/>
                    <a:pt x="14042" y="11458"/>
                  </a:cubicBezTo>
                  <a:cubicBezTo>
                    <a:pt x="12058" y="12097"/>
                    <a:pt x="8972" y="12665"/>
                    <a:pt x="6988" y="12381"/>
                  </a:cubicBezTo>
                  <a:cubicBezTo>
                    <a:pt x="5005" y="12097"/>
                    <a:pt x="4123" y="10960"/>
                    <a:pt x="3242" y="9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1775677" y="1107344"/>
              <a:ext cx="105727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8894" y="0"/>
                  </a:moveTo>
                  <a:cubicBezTo>
                    <a:pt x="11012" y="0"/>
                    <a:pt x="13129" y="0"/>
                    <a:pt x="15247" y="762"/>
                  </a:cubicBezTo>
                  <a:cubicBezTo>
                    <a:pt x="17365" y="1523"/>
                    <a:pt x="19482" y="3046"/>
                    <a:pt x="20541" y="5469"/>
                  </a:cubicBezTo>
                  <a:cubicBezTo>
                    <a:pt x="21600" y="7892"/>
                    <a:pt x="21600" y="11215"/>
                    <a:pt x="18000" y="14054"/>
                  </a:cubicBezTo>
                  <a:cubicBezTo>
                    <a:pt x="14400" y="16892"/>
                    <a:pt x="7200" y="1924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1338974" y="1727294"/>
              <a:ext cx="138254" cy="16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0919" fill="norm" stroke="1" extrusionOk="0">
                  <a:moveTo>
                    <a:pt x="14503" y="2696"/>
                  </a:moveTo>
                  <a:cubicBezTo>
                    <a:pt x="13521" y="1630"/>
                    <a:pt x="12540" y="563"/>
                    <a:pt x="11067" y="163"/>
                  </a:cubicBezTo>
                  <a:cubicBezTo>
                    <a:pt x="9594" y="-237"/>
                    <a:pt x="7631" y="30"/>
                    <a:pt x="5667" y="1763"/>
                  </a:cubicBezTo>
                  <a:cubicBezTo>
                    <a:pt x="3703" y="3496"/>
                    <a:pt x="1740" y="6696"/>
                    <a:pt x="758" y="10030"/>
                  </a:cubicBezTo>
                  <a:cubicBezTo>
                    <a:pt x="-224" y="13363"/>
                    <a:pt x="-224" y="16830"/>
                    <a:pt x="594" y="18830"/>
                  </a:cubicBezTo>
                  <a:cubicBezTo>
                    <a:pt x="1412" y="20830"/>
                    <a:pt x="3049" y="21363"/>
                    <a:pt x="6649" y="20563"/>
                  </a:cubicBezTo>
                  <a:cubicBezTo>
                    <a:pt x="10249" y="19763"/>
                    <a:pt x="15812" y="17630"/>
                    <a:pt x="21376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11493475" y="1742344"/>
              <a:ext cx="125335" cy="133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253" fill="norm" stroke="1" extrusionOk="0">
                  <a:moveTo>
                    <a:pt x="13217" y="0"/>
                  </a:moveTo>
                  <a:cubicBezTo>
                    <a:pt x="9676" y="2025"/>
                    <a:pt x="6135" y="4050"/>
                    <a:pt x="3833" y="6919"/>
                  </a:cubicBezTo>
                  <a:cubicBezTo>
                    <a:pt x="1531" y="9788"/>
                    <a:pt x="469" y="13500"/>
                    <a:pt x="115" y="16200"/>
                  </a:cubicBezTo>
                  <a:cubicBezTo>
                    <a:pt x="-239" y="18900"/>
                    <a:pt x="115" y="20588"/>
                    <a:pt x="2771" y="21094"/>
                  </a:cubicBezTo>
                  <a:cubicBezTo>
                    <a:pt x="5427" y="21600"/>
                    <a:pt x="10384" y="20925"/>
                    <a:pt x="13925" y="18731"/>
                  </a:cubicBezTo>
                  <a:cubicBezTo>
                    <a:pt x="17466" y="16538"/>
                    <a:pt x="19591" y="12825"/>
                    <a:pt x="20476" y="9788"/>
                  </a:cubicBezTo>
                  <a:cubicBezTo>
                    <a:pt x="21361" y="6750"/>
                    <a:pt x="21007" y="4387"/>
                    <a:pt x="19768" y="3375"/>
                  </a:cubicBezTo>
                  <a:cubicBezTo>
                    <a:pt x="18528" y="2362"/>
                    <a:pt x="16404" y="2700"/>
                    <a:pt x="14279" y="3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1686777" y="1780444"/>
              <a:ext cx="63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1705827" y="1672494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1744778" y="1702017"/>
              <a:ext cx="90313" cy="180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0876" fill="norm" stroke="1" extrusionOk="0">
                  <a:moveTo>
                    <a:pt x="10112" y="3940"/>
                  </a:moveTo>
                  <a:cubicBezTo>
                    <a:pt x="7658" y="8358"/>
                    <a:pt x="5203" y="12776"/>
                    <a:pt x="3485" y="15721"/>
                  </a:cubicBezTo>
                  <a:cubicBezTo>
                    <a:pt x="1767" y="18667"/>
                    <a:pt x="785" y="20140"/>
                    <a:pt x="294" y="19771"/>
                  </a:cubicBezTo>
                  <a:cubicBezTo>
                    <a:pt x="-197" y="19403"/>
                    <a:pt x="-197" y="17194"/>
                    <a:pt x="1276" y="14249"/>
                  </a:cubicBezTo>
                  <a:cubicBezTo>
                    <a:pt x="2748" y="11303"/>
                    <a:pt x="5694" y="7621"/>
                    <a:pt x="7903" y="5167"/>
                  </a:cubicBezTo>
                  <a:cubicBezTo>
                    <a:pt x="10112" y="2712"/>
                    <a:pt x="11585" y="1485"/>
                    <a:pt x="13794" y="626"/>
                  </a:cubicBezTo>
                  <a:cubicBezTo>
                    <a:pt x="16003" y="-233"/>
                    <a:pt x="18948" y="-724"/>
                    <a:pt x="20176" y="2712"/>
                  </a:cubicBezTo>
                  <a:cubicBezTo>
                    <a:pt x="21403" y="6149"/>
                    <a:pt x="20912" y="13512"/>
                    <a:pt x="20421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11896327" y="1837594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625327" y="2490557"/>
              <a:ext cx="711201" cy="464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21455"/>
                  </a:moveTo>
                  <a:cubicBezTo>
                    <a:pt x="1736" y="21357"/>
                    <a:pt x="3471" y="21260"/>
                    <a:pt x="4854" y="21162"/>
                  </a:cubicBezTo>
                  <a:cubicBezTo>
                    <a:pt x="6236" y="21064"/>
                    <a:pt x="7264" y="20966"/>
                    <a:pt x="7907" y="20771"/>
                  </a:cubicBezTo>
                  <a:cubicBezTo>
                    <a:pt x="8550" y="20575"/>
                    <a:pt x="8807" y="20282"/>
                    <a:pt x="8871" y="19842"/>
                  </a:cubicBezTo>
                  <a:cubicBezTo>
                    <a:pt x="8936" y="19403"/>
                    <a:pt x="8807" y="18816"/>
                    <a:pt x="8486" y="17692"/>
                  </a:cubicBezTo>
                  <a:cubicBezTo>
                    <a:pt x="8164" y="16568"/>
                    <a:pt x="7650" y="14907"/>
                    <a:pt x="7296" y="12903"/>
                  </a:cubicBezTo>
                  <a:cubicBezTo>
                    <a:pt x="6943" y="10899"/>
                    <a:pt x="6750" y="8554"/>
                    <a:pt x="6686" y="6892"/>
                  </a:cubicBezTo>
                  <a:cubicBezTo>
                    <a:pt x="6621" y="5231"/>
                    <a:pt x="6686" y="4253"/>
                    <a:pt x="7200" y="3227"/>
                  </a:cubicBezTo>
                  <a:cubicBezTo>
                    <a:pt x="7714" y="2201"/>
                    <a:pt x="8679" y="1126"/>
                    <a:pt x="9514" y="539"/>
                  </a:cubicBezTo>
                  <a:cubicBezTo>
                    <a:pt x="10350" y="-47"/>
                    <a:pt x="11057" y="-145"/>
                    <a:pt x="11700" y="197"/>
                  </a:cubicBezTo>
                  <a:cubicBezTo>
                    <a:pt x="12343" y="539"/>
                    <a:pt x="12921" y="1321"/>
                    <a:pt x="13307" y="2543"/>
                  </a:cubicBezTo>
                  <a:cubicBezTo>
                    <a:pt x="13693" y="3765"/>
                    <a:pt x="13886" y="5426"/>
                    <a:pt x="13886" y="7576"/>
                  </a:cubicBezTo>
                  <a:cubicBezTo>
                    <a:pt x="13886" y="9726"/>
                    <a:pt x="13693" y="12365"/>
                    <a:pt x="13532" y="14174"/>
                  </a:cubicBezTo>
                  <a:cubicBezTo>
                    <a:pt x="13371" y="15982"/>
                    <a:pt x="13243" y="16959"/>
                    <a:pt x="13146" y="17692"/>
                  </a:cubicBezTo>
                  <a:cubicBezTo>
                    <a:pt x="13050" y="18425"/>
                    <a:pt x="12986" y="18914"/>
                    <a:pt x="13179" y="19158"/>
                  </a:cubicBezTo>
                  <a:cubicBezTo>
                    <a:pt x="13371" y="19403"/>
                    <a:pt x="13821" y="19403"/>
                    <a:pt x="15075" y="19256"/>
                  </a:cubicBezTo>
                  <a:cubicBezTo>
                    <a:pt x="16329" y="19109"/>
                    <a:pt x="18386" y="18816"/>
                    <a:pt x="19607" y="18669"/>
                  </a:cubicBezTo>
                  <a:cubicBezTo>
                    <a:pt x="20829" y="18523"/>
                    <a:pt x="21214" y="18523"/>
                    <a:pt x="21600" y="18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3539727" y="2688494"/>
              <a:ext cx="177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3565127" y="2802794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1" y="18000"/>
                    <a:pt x="9463" y="14400"/>
                    <a:pt x="13063" y="10800"/>
                  </a:cubicBezTo>
                  <a:cubicBezTo>
                    <a:pt x="16663" y="7200"/>
                    <a:pt x="1913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4163350" y="2400665"/>
              <a:ext cx="201878" cy="58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68" fill="norm" stroke="1" extrusionOk="0">
                  <a:moveTo>
                    <a:pt x="20784" y="1009"/>
                  </a:moveTo>
                  <a:cubicBezTo>
                    <a:pt x="18759" y="620"/>
                    <a:pt x="16734" y="232"/>
                    <a:pt x="14597" y="76"/>
                  </a:cubicBezTo>
                  <a:cubicBezTo>
                    <a:pt x="12459" y="-79"/>
                    <a:pt x="10209" y="-1"/>
                    <a:pt x="8522" y="348"/>
                  </a:cubicBezTo>
                  <a:cubicBezTo>
                    <a:pt x="6834" y="698"/>
                    <a:pt x="5709" y="1320"/>
                    <a:pt x="5934" y="2058"/>
                  </a:cubicBezTo>
                  <a:cubicBezTo>
                    <a:pt x="6159" y="2796"/>
                    <a:pt x="7734" y="3650"/>
                    <a:pt x="9197" y="4777"/>
                  </a:cubicBezTo>
                  <a:cubicBezTo>
                    <a:pt x="10659" y="5904"/>
                    <a:pt x="12009" y="7302"/>
                    <a:pt x="12122" y="8351"/>
                  </a:cubicBezTo>
                  <a:cubicBezTo>
                    <a:pt x="12234" y="9400"/>
                    <a:pt x="11109" y="10099"/>
                    <a:pt x="9421" y="10643"/>
                  </a:cubicBezTo>
                  <a:cubicBezTo>
                    <a:pt x="7734" y="11187"/>
                    <a:pt x="5484" y="11576"/>
                    <a:pt x="3797" y="11731"/>
                  </a:cubicBezTo>
                  <a:cubicBezTo>
                    <a:pt x="2109" y="11886"/>
                    <a:pt x="984" y="11809"/>
                    <a:pt x="422" y="11576"/>
                  </a:cubicBezTo>
                  <a:cubicBezTo>
                    <a:pt x="-141" y="11343"/>
                    <a:pt x="-141" y="10954"/>
                    <a:pt x="422" y="10643"/>
                  </a:cubicBezTo>
                  <a:cubicBezTo>
                    <a:pt x="984" y="10333"/>
                    <a:pt x="2109" y="10099"/>
                    <a:pt x="3234" y="9983"/>
                  </a:cubicBezTo>
                  <a:cubicBezTo>
                    <a:pt x="4359" y="9866"/>
                    <a:pt x="5484" y="9866"/>
                    <a:pt x="6384" y="10022"/>
                  </a:cubicBezTo>
                  <a:cubicBezTo>
                    <a:pt x="7284" y="10177"/>
                    <a:pt x="7959" y="10488"/>
                    <a:pt x="7734" y="11381"/>
                  </a:cubicBezTo>
                  <a:cubicBezTo>
                    <a:pt x="7509" y="12275"/>
                    <a:pt x="6384" y="13751"/>
                    <a:pt x="5034" y="15150"/>
                  </a:cubicBezTo>
                  <a:cubicBezTo>
                    <a:pt x="3684" y="16548"/>
                    <a:pt x="2109" y="17869"/>
                    <a:pt x="1322" y="18724"/>
                  </a:cubicBezTo>
                  <a:cubicBezTo>
                    <a:pt x="534" y="19579"/>
                    <a:pt x="534" y="19967"/>
                    <a:pt x="984" y="20356"/>
                  </a:cubicBezTo>
                  <a:cubicBezTo>
                    <a:pt x="1434" y="20744"/>
                    <a:pt x="2334" y="21133"/>
                    <a:pt x="4584" y="21327"/>
                  </a:cubicBezTo>
                  <a:cubicBezTo>
                    <a:pt x="6834" y="21521"/>
                    <a:pt x="10434" y="21521"/>
                    <a:pt x="13472" y="21288"/>
                  </a:cubicBezTo>
                  <a:cubicBezTo>
                    <a:pt x="16509" y="21055"/>
                    <a:pt x="18984" y="20589"/>
                    <a:pt x="21459" y="20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4455136" y="2540124"/>
              <a:ext cx="270368" cy="28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322" fill="norm" stroke="1" extrusionOk="0">
                  <a:moveTo>
                    <a:pt x="17104" y="4398"/>
                  </a:moveTo>
                  <a:cubicBezTo>
                    <a:pt x="16940" y="3616"/>
                    <a:pt x="16777" y="2833"/>
                    <a:pt x="16122" y="1894"/>
                  </a:cubicBezTo>
                  <a:cubicBezTo>
                    <a:pt x="15468" y="955"/>
                    <a:pt x="14322" y="-141"/>
                    <a:pt x="12850" y="16"/>
                  </a:cubicBezTo>
                  <a:cubicBezTo>
                    <a:pt x="11377" y="172"/>
                    <a:pt x="9577" y="1581"/>
                    <a:pt x="7286" y="4242"/>
                  </a:cubicBezTo>
                  <a:cubicBezTo>
                    <a:pt x="4995" y="6902"/>
                    <a:pt x="2213" y="10816"/>
                    <a:pt x="904" y="13633"/>
                  </a:cubicBezTo>
                  <a:cubicBezTo>
                    <a:pt x="-405" y="16450"/>
                    <a:pt x="-241" y="18172"/>
                    <a:pt x="1068" y="19424"/>
                  </a:cubicBezTo>
                  <a:cubicBezTo>
                    <a:pt x="2377" y="20676"/>
                    <a:pt x="4831" y="21459"/>
                    <a:pt x="7613" y="21302"/>
                  </a:cubicBezTo>
                  <a:cubicBezTo>
                    <a:pt x="10395" y="21146"/>
                    <a:pt x="13504" y="20050"/>
                    <a:pt x="15877" y="18172"/>
                  </a:cubicBezTo>
                  <a:cubicBezTo>
                    <a:pt x="18250" y="16294"/>
                    <a:pt x="19886" y="13633"/>
                    <a:pt x="20540" y="11050"/>
                  </a:cubicBezTo>
                  <a:cubicBezTo>
                    <a:pt x="21195" y="8468"/>
                    <a:pt x="20868" y="5963"/>
                    <a:pt x="20295" y="4476"/>
                  </a:cubicBezTo>
                  <a:cubicBezTo>
                    <a:pt x="19722" y="2989"/>
                    <a:pt x="18904" y="2520"/>
                    <a:pt x="18086" y="2363"/>
                  </a:cubicBezTo>
                  <a:cubicBezTo>
                    <a:pt x="17268" y="2207"/>
                    <a:pt x="16450" y="2363"/>
                    <a:pt x="15795" y="3146"/>
                  </a:cubicBezTo>
                  <a:cubicBezTo>
                    <a:pt x="15140" y="3929"/>
                    <a:pt x="14650" y="5337"/>
                    <a:pt x="14159" y="6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4777977" y="2777394"/>
              <a:ext cx="133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86" y="5760"/>
                    <a:pt x="8571" y="11520"/>
                    <a:pt x="4971" y="15120"/>
                  </a:cubicBezTo>
                  <a:cubicBezTo>
                    <a:pt x="1371" y="18720"/>
                    <a:pt x="686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203427" y="2539999"/>
              <a:ext cx="57151" cy="30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3346"/>
                  </a:moveTo>
                  <a:cubicBezTo>
                    <a:pt x="0" y="2591"/>
                    <a:pt x="0" y="1836"/>
                    <a:pt x="1200" y="1156"/>
                  </a:cubicBezTo>
                  <a:cubicBezTo>
                    <a:pt x="2400" y="476"/>
                    <a:pt x="4800" y="-128"/>
                    <a:pt x="6800" y="23"/>
                  </a:cubicBezTo>
                  <a:cubicBezTo>
                    <a:pt x="8800" y="174"/>
                    <a:pt x="10400" y="1080"/>
                    <a:pt x="11200" y="4026"/>
                  </a:cubicBezTo>
                  <a:cubicBezTo>
                    <a:pt x="12000" y="6971"/>
                    <a:pt x="12000" y="11956"/>
                    <a:pt x="13600" y="15203"/>
                  </a:cubicBezTo>
                  <a:cubicBezTo>
                    <a:pt x="15200" y="18451"/>
                    <a:pt x="18400" y="19962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5381227" y="2878994"/>
              <a:ext cx="133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755877" y="2523906"/>
              <a:ext cx="222251" cy="28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03" fill="norm" stroke="1" extrusionOk="0">
                  <a:moveTo>
                    <a:pt x="0" y="4727"/>
                  </a:moveTo>
                  <a:cubicBezTo>
                    <a:pt x="0" y="3297"/>
                    <a:pt x="0" y="1868"/>
                    <a:pt x="1222" y="994"/>
                  </a:cubicBezTo>
                  <a:cubicBezTo>
                    <a:pt x="2445" y="121"/>
                    <a:pt x="4890" y="-197"/>
                    <a:pt x="6928" y="121"/>
                  </a:cubicBezTo>
                  <a:cubicBezTo>
                    <a:pt x="8966" y="438"/>
                    <a:pt x="10596" y="1391"/>
                    <a:pt x="11105" y="3059"/>
                  </a:cubicBezTo>
                  <a:cubicBezTo>
                    <a:pt x="11615" y="4727"/>
                    <a:pt x="11004" y="7109"/>
                    <a:pt x="9068" y="9888"/>
                  </a:cubicBezTo>
                  <a:cubicBezTo>
                    <a:pt x="7132" y="12668"/>
                    <a:pt x="3871" y="15844"/>
                    <a:pt x="2038" y="17829"/>
                  </a:cubicBezTo>
                  <a:cubicBezTo>
                    <a:pt x="204" y="19815"/>
                    <a:pt x="-204" y="20609"/>
                    <a:pt x="305" y="21006"/>
                  </a:cubicBezTo>
                  <a:cubicBezTo>
                    <a:pt x="815" y="21403"/>
                    <a:pt x="2241" y="21403"/>
                    <a:pt x="5909" y="21006"/>
                  </a:cubicBezTo>
                  <a:cubicBezTo>
                    <a:pt x="9577" y="20609"/>
                    <a:pt x="15487" y="19815"/>
                    <a:pt x="21396" y="19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5997177" y="2777394"/>
              <a:ext cx="1460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65" y="6400"/>
                    <a:pt x="10330" y="12800"/>
                    <a:pt x="6730" y="16400"/>
                  </a:cubicBezTo>
                  <a:cubicBezTo>
                    <a:pt x="3130" y="20000"/>
                    <a:pt x="1565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6498827" y="2821844"/>
              <a:ext cx="381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6886177" y="2782521"/>
              <a:ext cx="1333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57" y="11040"/>
                    <a:pt x="8914" y="1783"/>
                    <a:pt x="12514" y="240"/>
                  </a:cubicBezTo>
                  <a:cubicBezTo>
                    <a:pt x="16114" y="-1303"/>
                    <a:pt x="1885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7127477" y="2774400"/>
              <a:ext cx="635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80" y="11918"/>
                    <a:pt x="5760" y="3818"/>
                    <a:pt x="9360" y="1118"/>
                  </a:cubicBezTo>
                  <a:cubicBezTo>
                    <a:pt x="12960" y="-1582"/>
                    <a:pt x="1728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7400527" y="2802794"/>
              <a:ext cx="1143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273"/>
                    <a:pt x="16800" y="6545"/>
                    <a:pt x="13200" y="10145"/>
                  </a:cubicBezTo>
                  <a:cubicBezTo>
                    <a:pt x="9600" y="13745"/>
                    <a:pt x="480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7819561" y="2478977"/>
              <a:ext cx="260417" cy="229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117" fill="norm" stroke="1" extrusionOk="0">
                  <a:moveTo>
                    <a:pt x="528" y="581"/>
                  </a:moveTo>
                  <a:cubicBezTo>
                    <a:pt x="702" y="5640"/>
                    <a:pt x="876" y="10700"/>
                    <a:pt x="963" y="13813"/>
                  </a:cubicBezTo>
                  <a:cubicBezTo>
                    <a:pt x="1050" y="16927"/>
                    <a:pt x="1050" y="18094"/>
                    <a:pt x="963" y="19165"/>
                  </a:cubicBezTo>
                  <a:cubicBezTo>
                    <a:pt x="876" y="20235"/>
                    <a:pt x="702" y="21208"/>
                    <a:pt x="441" y="21111"/>
                  </a:cubicBezTo>
                  <a:cubicBezTo>
                    <a:pt x="179" y="21013"/>
                    <a:pt x="-169" y="19846"/>
                    <a:pt x="92" y="17316"/>
                  </a:cubicBezTo>
                  <a:cubicBezTo>
                    <a:pt x="354" y="14786"/>
                    <a:pt x="1225" y="10894"/>
                    <a:pt x="2618" y="7781"/>
                  </a:cubicBezTo>
                  <a:cubicBezTo>
                    <a:pt x="4012" y="4667"/>
                    <a:pt x="5928" y="2332"/>
                    <a:pt x="7844" y="1067"/>
                  </a:cubicBezTo>
                  <a:cubicBezTo>
                    <a:pt x="9760" y="-197"/>
                    <a:pt x="11676" y="-392"/>
                    <a:pt x="13418" y="776"/>
                  </a:cubicBezTo>
                  <a:cubicBezTo>
                    <a:pt x="15160" y="1943"/>
                    <a:pt x="16728" y="4473"/>
                    <a:pt x="17599" y="7294"/>
                  </a:cubicBezTo>
                  <a:cubicBezTo>
                    <a:pt x="18470" y="10116"/>
                    <a:pt x="18644" y="13230"/>
                    <a:pt x="18731" y="15662"/>
                  </a:cubicBezTo>
                  <a:cubicBezTo>
                    <a:pt x="18818" y="18094"/>
                    <a:pt x="18818" y="19846"/>
                    <a:pt x="19254" y="20430"/>
                  </a:cubicBezTo>
                  <a:cubicBezTo>
                    <a:pt x="19689" y="21013"/>
                    <a:pt x="20560" y="20430"/>
                    <a:pt x="21431" y="1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8213327" y="2267653"/>
              <a:ext cx="177198" cy="72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26" fill="norm" stroke="1" extrusionOk="0">
                  <a:moveTo>
                    <a:pt x="5336" y="428"/>
                  </a:moveTo>
                  <a:cubicBezTo>
                    <a:pt x="6607" y="177"/>
                    <a:pt x="7878" y="-74"/>
                    <a:pt x="10419" y="20"/>
                  </a:cubicBezTo>
                  <a:cubicBezTo>
                    <a:pt x="12960" y="114"/>
                    <a:pt x="16772" y="554"/>
                    <a:pt x="18932" y="1119"/>
                  </a:cubicBezTo>
                  <a:cubicBezTo>
                    <a:pt x="21092" y="1684"/>
                    <a:pt x="21600" y="2375"/>
                    <a:pt x="21092" y="3191"/>
                  </a:cubicBezTo>
                  <a:cubicBezTo>
                    <a:pt x="20584" y="4007"/>
                    <a:pt x="19059" y="4949"/>
                    <a:pt x="17915" y="6142"/>
                  </a:cubicBezTo>
                  <a:cubicBezTo>
                    <a:pt x="16772" y="7335"/>
                    <a:pt x="16009" y="8779"/>
                    <a:pt x="15882" y="10004"/>
                  </a:cubicBezTo>
                  <a:cubicBezTo>
                    <a:pt x="15755" y="11228"/>
                    <a:pt x="16264" y="12233"/>
                    <a:pt x="16391" y="12892"/>
                  </a:cubicBezTo>
                  <a:cubicBezTo>
                    <a:pt x="16518" y="13552"/>
                    <a:pt x="16264" y="13866"/>
                    <a:pt x="15374" y="14117"/>
                  </a:cubicBezTo>
                  <a:cubicBezTo>
                    <a:pt x="14485" y="14368"/>
                    <a:pt x="12960" y="14556"/>
                    <a:pt x="12833" y="14650"/>
                  </a:cubicBezTo>
                  <a:cubicBezTo>
                    <a:pt x="12706" y="14745"/>
                    <a:pt x="13976" y="14745"/>
                    <a:pt x="15120" y="14839"/>
                  </a:cubicBezTo>
                  <a:cubicBezTo>
                    <a:pt x="16264" y="14933"/>
                    <a:pt x="17280" y="15121"/>
                    <a:pt x="17915" y="15373"/>
                  </a:cubicBezTo>
                  <a:cubicBezTo>
                    <a:pt x="18551" y="15624"/>
                    <a:pt x="18805" y="15938"/>
                    <a:pt x="17153" y="16785"/>
                  </a:cubicBezTo>
                  <a:cubicBezTo>
                    <a:pt x="15501" y="17633"/>
                    <a:pt x="11944" y="19014"/>
                    <a:pt x="8767" y="19893"/>
                  </a:cubicBezTo>
                  <a:cubicBezTo>
                    <a:pt x="5591" y="20773"/>
                    <a:pt x="2795" y="21149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580627" y="3450494"/>
              <a:ext cx="99631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" y="20520"/>
                    <a:pt x="101" y="19440"/>
                    <a:pt x="213" y="18720"/>
                  </a:cubicBezTo>
                  <a:cubicBezTo>
                    <a:pt x="326" y="18000"/>
                    <a:pt x="500" y="17640"/>
                    <a:pt x="672" y="17100"/>
                  </a:cubicBezTo>
                  <a:cubicBezTo>
                    <a:pt x="844" y="16560"/>
                    <a:pt x="1014" y="15840"/>
                    <a:pt x="1177" y="15120"/>
                  </a:cubicBezTo>
                  <a:cubicBezTo>
                    <a:pt x="1340" y="14400"/>
                    <a:pt x="1496" y="13680"/>
                    <a:pt x="1657" y="12780"/>
                  </a:cubicBezTo>
                  <a:cubicBezTo>
                    <a:pt x="1817" y="11880"/>
                    <a:pt x="1982" y="10800"/>
                    <a:pt x="2159" y="10080"/>
                  </a:cubicBezTo>
                  <a:cubicBezTo>
                    <a:pt x="2336" y="9360"/>
                    <a:pt x="2524" y="9000"/>
                    <a:pt x="2701" y="8640"/>
                  </a:cubicBezTo>
                  <a:cubicBezTo>
                    <a:pt x="2877" y="8280"/>
                    <a:pt x="3042" y="7920"/>
                    <a:pt x="3215" y="7740"/>
                  </a:cubicBezTo>
                  <a:cubicBezTo>
                    <a:pt x="3387" y="7560"/>
                    <a:pt x="3566" y="7560"/>
                    <a:pt x="3747" y="7560"/>
                  </a:cubicBezTo>
                  <a:cubicBezTo>
                    <a:pt x="3928" y="7560"/>
                    <a:pt x="4112" y="7560"/>
                    <a:pt x="4302" y="7560"/>
                  </a:cubicBezTo>
                  <a:cubicBezTo>
                    <a:pt x="4493" y="7560"/>
                    <a:pt x="4690" y="7560"/>
                    <a:pt x="4864" y="7380"/>
                  </a:cubicBezTo>
                  <a:cubicBezTo>
                    <a:pt x="5039" y="7200"/>
                    <a:pt x="5190" y="6840"/>
                    <a:pt x="5341" y="6480"/>
                  </a:cubicBezTo>
                  <a:cubicBezTo>
                    <a:pt x="5493" y="6120"/>
                    <a:pt x="5644" y="5760"/>
                    <a:pt x="5800" y="5400"/>
                  </a:cubicBezTo>
                  <a:cubicBezTo>
                    <a:pt x="5956" y="5040"/>
                    <a:pt x="6117" y="4680"/>
                    <a:pt x="6275" y="4320"/>
                  </a:cubicBezTo>
                  <a:cubicBezTo>
                    <a:pt x="6434" y="3960"/>
                    <a:pt x="6590" y="3600"/>
                    <a:pt x="6750" y="3240"/>
                  </a:cubicBezTo>
                  <a:cubicBezTo>
                    <a:pt x="6911" y="2880"/>
                    <a:pt x="7076" y="2520"/>
                    <a:pt x="7239" y="2160"/>
                  </a:cubicBezTo>
                  <a:cubicBezTo>
                    <a:pt x="7402" y="1800"/>
                    <a:pt x="7563" y="1440"/>
                    <a:pt x="7723" y="1260"/>
                  </a:cubicBezTo>
                  <a:cubicBezTo>
                    <a:pt x="7884" y="1080"/>
                    <a:pt x="8044" y="1080"/>
                    <a:pt x="8203" y="1080"/>
                  </a:cubicBezTo>
                  <a:cubicBezTo>
                    <a:pt x="8361" y="1080"/>
                    <a:pt x="8517" y="1080"/>
                    <a:pt x="8678" y="1080"/>
                  </a:cubicBezTo>
                  <a:cubicBezTo>
                    <a:pt x="8838" y="1080"/>
                    <a:pt x="9003" y="1080"/>
                    <a:pt x="9164" y="1080"/>
                  </a:cubicBezTo>
                  <a:cubicBezTo>
                    <a:pt x="9325" y="1080"/>
                    <a:pt x="9481" y="1080"/>
                    <a:pt x="9644" y="1080"/>
                  </a:cubicBezTo>
                  <a:cubicBezTo>
                    <a:pt x="9807" y="1080"/>
                    <a:pt x="9976" y="1080"/>
                    <a:pt x="10141" y="900"/>
                  </a:cubicBezTo>
                  <a:cubicBezTo>
                    <a:pt x="10307" y="720"/>
                    <a:pt x="10467" y="360"/>
                    <a:pt x="10637" y="180"/>
                  </a:cubicBezTo>
                  <a:cubicBezTo>
                    <a:pt x="10807" y="0"/>
                    <a:pt x="10986" y="0"/>
                    <a:pt x="11165" y="0"/>
                  </a:cubicBezTo>
                  <a:cubicBezTo>
                    <a:pt x="11344" y="0"/>
                    <a:pt x="11523" y="0"/>
                    <a:pt x="11702" y="0"/>
                  </a:cubicBezTo>
                  <a:cubicBezTo>
                    <a:pt x="11881" y="0"/>
                    <a:pt x="12060" y="0"/>
                    <a:pt x="12241" y="0"/>
                  </a:cubicBezTo>
                  <a:cubicBezTo>
                    <a:pt x="12422" y="0"/>
                    <a:pt x="12606" y="0"/>
                    <a:pt x="12789" y="0"/>
                  </a:cubicBezTo>
                  <a:cubicBezTo>
                    <a:pt x="12973" y="0"/>
                    <a:pt x="13156" y="0"/>
                    <a:pt x="13345" y="360"/>
                  </a:cubicBezTo>
                  <a:cubicBezTo>
                    <a:pt x="13533" y="720"/>
                    <a:pt x="13725" y="1440"/>
                    <a:pt x="13916" y="1980"/>
                  </a:cubicBezTo>
                  <a:cubicBezTo>
                    <a:pt x="14106" y="2520"/>
                    <a:pt x="14294" y="2880"/>
                    <a:pt x="14485" y="3240"/>
                  </a:cubicBezTo>
                  <a:cubicBezTo>
                    <a:pt x="14675" y="3600"/>
                    <a:pt x="14868" y="3960"/>
                    <a:pt x="15065" y="4320"/>
                  </a:cubicBezTo>
                  <a:cubicBezTo>
                    <a:pt x="15263" y="4680"/>
                    <a:pt x="15465" y="5040"/>
                    <a:pt x="15667" y="5220"/>
                  </a:cubicBezTo>
                  <a:cubicBezTo>
                    <a:pt x="15868" y="5400"/>
                    <a:pt x="16070" y="5400"/>
                    <a:pt x="16240" y="5400"/>
                  </a:cubicBezTo>
                  <a:cubicBezTo>
                    <a:pt x="16410" y="5400"/>
                    <a:pt x="16548" y="5400"/>
                    <a:pt x="16688" y="5400"/>
                  </a:cubicBezTo>
                  <a:cubicBezTo>
                    <a:pt x="16828" y="5400"/>
                    <a:pt x="16970" y="5400"/>
                    <a:pt x="17110" y="5400"/>
                  </a:cubicBezTo>
                  <a:cubicBezTo>
                    <a:pt x="17250" y="5400"/>
                    <a:pt x="17387" y="5400"/>
                    <a:pt x="17527" y="5400"/>
                  </a:cubicBezTo>
                  <a:cubicBezTo>
                    <a:pt x="17667" y="5400"/>
                    <a:pt x="17810" y="5400"/>
                    <a:pt x="17950" y="5220"/>
                  </a:cubicBezTo>
                  <a:cubicBezTo>
                    <a:pt x="18089" y="5040"/>
                    <a:pt x="18227" y="4680"/>
                    <a:pt x="18367" y="4500"/>
                  </a:cubicBezTo>
                  <a:cubicBezTo>
                    <a:pt x="18507" y="4320"/>
                    <a:pt x="18649" y="4320"/>
                    <a:pt x="18821" y="4320"/>
                  </a:cubicBezTo>
                  <a:cubicBezTo>
                    <a:pt x="18993" y="4320"/>
                    <a:pt x="19195" y="4320"/>
                    <a:pt x="19384" y="4320"/>
                  </a:cubicBezTo>
                  <a:cubicBezTo>
                    <a:pt x="19572" y="4320"/>
                    <a:pt x="19746" y="4320"/>
                    <a:pt x="19914" y="4860"/>
                  </a:cubicBezTo>
                  <a:cubicBezTo>
                    <a:pt x="20081" y="5400"/>
                    <a:pt x="20242" y="6480"/>
                    <a:pt x="20430" y="7740"/>
                  </a:cubicBezTo>
                  <a:cubicBezTo>
                    <a:pt x="20618" y="9000"/>
                    <a:pt x="20834" y="10440"/>
                    <a:pt x="21033" y="12780"/>
                  </a:cubicBezTo>
                  <a:cubicBezTo>
                    <a:pt x="21233" y="15120"/>
                    <a:pt x="21416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974277" y="3947910"/>
              <a:ext cx="123137" cy="451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552" fill="norm" stroke="1" extrusionOk="0">
                  <a:moveTo>
                    <a:pt x="8649" y="5652"/>
                  </a:moveTo>
                  <a:cubicBezTo>
                    <a:pt x="9009" y="8479"/>
                    <a:pt x="9369" y="11305"/>
                    <a:pt x="9729" y="13727"/>
                  </a:cubicBezTo>
                  <a:cubicBezTo>
                    <a:pt x="10089" y="16150"/>
                    <a:pt x="10449" y="18168"/>
                    <a:pt x="10629" y="19531"/>
                  </a:cubicBezTo>
                  <a:cubicBezTo>
                    <a:pt x="10809" y="20893"/>
                    <a:pt x="10809" y="21600"/>
                    <a:pt x="10089" y="21550"/>
                  </a:cubicBezTo>
                  <a:cubicBezTo>
                    <a:pt x="9369" y="21499"/>
                    <a:pt x="7929" y="20692"/>
                    <a:pt x="6309" y="18875"/>
                  </a:cubicBezTo>
                  <a:cubicBezTo>
                    <a:pt x="4689" y="17058"/>
                    <a:pt x="2889" y="14232"/>
                    <a:pt x="2169" y="11305"/>
                  </a:cubicBezTo>
                  <a:cubicBezTo>
                    <a:pt x="1449" y="8378"/>
                    <a:pt x="1809" y="5350"/>
                    <a:pt x="2529" y="3482"/>
                  </a:cubicBezTo>
                  <a:cubicBezTo>
                    <a:pt x="3249" y="1615"/>
                    <a:pt x="4329" y="908"/>
                    <a:pt x="5769" y="505"/>
                  </a:cubicBezTo>
                  <a:cubicBezTo>
                    <a:pt x="7209" y="101"/>
                    <a:pt x="9009" y="0"/>
                    <a:pt x="10809" y="0"/>
                  </a:cubicBezTo>
                  <a:cubicBezTo>
                    <a:pt x="12609" y="0"/>
                    <a:pt x="14409" y="101"/>
                    <a:pt x="16389" y="757"/>
                  </a:cubicBezTo>
                  <a:cubicBezTo>
                    <a:pt x="18369" y="1413"/>
                    <a:pt x="20529" y="2624"/>
                    <a:pt x="20889" y="3886"/>
                  </a:cubicBezTo>
                  <a:cubicBezTo>
                    <a:pt x="21249" y="5148"/>
                    <a:pt x="19809" y="6460"/>
                    <a:pt x="16749" y="7469"/>
                  </a:cubicBezTo>
                  <a:cubicBezTo>
                    <a:pt x="13689" y="8479"/>
                    <a:pt x="9009" y="9185"/>
                    <a:pt x="5769" y="9538"/>
                  </a:cubicBezTo>
                  <a:cubicBezTo>
                    <a:pt x="2529" y="9892"/>
                    <a:pt x="729" y="9892"/>
                    <a:pt x="189" y="9639"/>
                  </a:cubicBezTo>
                  <a:cubicBezTo>
                    <a:pt x="-351" y="9387"/>
                    <a:pt x="369" y="8882"/>
                    <a:pt x="1089" y="8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1158948" y="3934778"/>
              <a:ext cx="209080" cy="208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116" fill="norm" stroke="1" extrusionOk="0">
                  <a:moveTo>
                    <a:pt x="607" y="2396"/>
                  </a:moveTo>
                  <a:cubicBezTo>
                    <a:pt x="607" y="7957"/>
                    <a:pt x="607" y="13517"/>
                    <a:pt x="607" y="16832"/>
                  </a:cubicBezTo>
                  <a:cubicBezTo>
                    <a:pt x="607" y="20147"/>
                    <a:pt x="607" y="21216"/>
                    <a:pt x="497" y="21109"/>
                  </a:cubicBezTo>
                  <a:cubicBezTo>
                    <a:pt x="388" y="21002"/>
                    <a:pt x="170" y="19719"/>
                    <a:pt x="61" y="16939"/>
                  </a:cubicBezTo>
                  <a:cubicBezTo>
                    <a:pt x="-48" y="14159"/>
                    <a:pt x="-48" y="9881"/>
                    <a:pt x="388" y="7315"/>
                  </a:cubicBezTo>
                  <a:cubicBezTo>
                    <a:pt x="825" y="4749"/>
                    <a:pt x="1697" y="3893"/>
                    <a:pt x="2679" y="3893"/>
                  </a:cubicBezTo>
                  <a:cubicBezTo>
                    <a:pt x="3661" y="3893"/>
                    <a:pt x="4752" y="4749"/>
                    <a:pt x="5516" y="5711"/>
                  </a:cubicBezTo>
                  <a:cubicBezTo>
                    <a:pt x="6279" y="6673"/>
                    <a:pt x="6716" y="7743"/>
                    <a:pt x="7152" y="8812"/>
                  </a:cubicBezTo>
                  <a:cubicBezTo>
                    <a:pt x="7588" y="9881"/>
                    <a:pt x="8025" y="10951"/>
                    <a:pt x="8352" y="10737"/>
                  </a:cubicBezTo>
                  <a:cubicBezTo>
                    <a:pt x="8679" y="10523"/>
                    <a:pt x="8897" y="9026"/>
                    <a:pt x="9443" y="7101"/>
                  </a:cubicBezTo>
                  <a:cubicBezTo>
                    <a:pt x="9988" y="5176"/>
                    <a:pt x="10861" y="2824"/>
                    <a:pt x="11843" y="1434"/>
                  </a:cubicBezTo>
                  <a:cubicBezTo>
                    <a:pt x="12825" y="44"/>
                    <a:pt x="13916" y="-384"/>
                    <a:pt x="15007" y="365"/>
                  </a:cubicBezTo>
                  <a:cubicBezTo>
                    <a:pt x="16097" y="1113"/>
                    <a:pt x="17188" y="3038"/>
                    <a:pt x="17843" y="5711"/>
                  </a:cubicBezTo>
                  <a:cubicBezTo>
                    <a:pt x="18497" y="8384"/>
                    <a:pt x="18716" y="11806"/>
                    <a:pt x="18825" y="14159"/>
                  </a:cubicBezTo>
                  <a:cubicBezTo>
                    <a:pt x="18934" y="16511"/>
                    <a:pt x="18934" y="17794"/>
                    <a:pt x="19370" y="17687"/>
                  </a:cubicBezTo>
                  <a:cubicBezTo>
                    <a:pt x="19807" y="17580"/>
                    <a:pt x="20679" y="16083"/>
                    <a:pt x="21552" y="14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1391993" y="3738468"/>
              <a:ext cx="119969" cy="394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27" fill="norm" stroke="1" extrusionOk="0">
                  <a:moveTo>
                    <a:pt x="20363" y="3326"/>
                  </a:moveTo>
                  <a:cubicBezTo>
                    <a:pt x="20736" y="2751"/>
                    <a:pt x="21108" y="2177"/>
                    <a:pt x="21108" y="1602"/>
                  </a:cubicBezTo>
                  <a:cubicBezTo>
                    <a:pt x="21108" y="1028"/>
                    <a:pt x="20736" y="453"/>
                    <a:pt x="19618" y="166"/>
                  </a:cubicBezTo>
                  <a:cubicBezTo>
                    <a:pt x="18501" y="-121"/>
                    <a:pt x="16639" y="-121"/>
                    <a:pt x="14405" y="856"/>
                  </a:cubicBezTo>
                  <a:cubicBezTo>
                    <a:pt x="12170" y="1832"/>
                    <a:pt x="9563" y="3785"/>
                    <a:pt x="7887" y="6600"/>
                  </a:cubicBezTo>
                  <a:cubicBezTo>
                    <a:pt x="6211" y="9415"/>
                    <a:pt x="5467" y="13092"/>
                    <a:pt x="5653" y="15562"/>
                  </a:cubicBezTo>
                  <a:cubicBezTo>
                    <a:pt x="5839" y="18032"/>
                    <a:pt x="6956" y="19296"/>
                    <a:pt x="8074" y="20158"/>
                  </a:cubicBezTo>
                  <a:cubicBezTo>
                    <a:pt x="9191" y="21019"/>
                    <a:pt x="10308" y="21479"/>
                    <a:pt x="10122" y="21422"/>
                  </a:cubicBezTo>
                  <a:cubicBezTo>
                    <a:pt x="9936" y="21364"/>
                    <a:pt x="8446" y="20790"/>
                    <a:pt x="6584" y="20043"/>
                  </a:cubicBezTo>
                  <a:cubicBezTo>
                    <a:pt x="4722" y="19296"/>
                    <a:pt x="2487" y="18377"/>
                    <a:pt x="1184" y="17630"/>
                  </a:cubicBezTo>
                  <a:cubicBezTo>
                    <a:pt x="-120" y="16883"/>
                    <a:pt x="-492" y="16309"/>
                    <a:pt x="811" y="15677"/>
                  </a:cubicBezTo>
                  <a:cubicBezTo>
                    <a:pt x="2115" y="15045"/>
                    <a:pt x="5094" y="14356"/>
                    <a:pt x="8074" y="13896"/>
                  </a:cubicBezTo>
                  <a:cubicBezTo>
                    <a:pt x="11053" y="13436"/>
                    <a:pt x="14032" y="13207"/>
                    <a:pt x="17011" y="12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1539477" y="4015644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2425597" y="3807161"/>
              <a:ext cx="188245" cy="57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60" fill="norm" stroke="1" extrusionOk="0">
                  <a:moveTo>
                    <a:pt x="1767" y="5938"/>
                  </a:moveTo>
                  <a:cubicBezTo>
                    <a:pt x="2007" y="8488"/>
                    <a:pt x="2247" y="11039"/>
                    <a:pt x="2367" y="13510"/>
                  </a:cubicBezTo>
                  <a:cubicBezTo>
                    <a:pt x="2487" y="15981"/>
                    <a:pt x="2487" y="18372"/>
                    <a:pt x="2367" y="19767"/>
                  </a:cubicBezTo>
                  <a:cubicBezTo>
                    <a:pt x="2247" y="21161"/>
                    <a:pt x="2007" y="21560"/>
                    <a:pt x="1887" y="21560"/>
                  </a:cubicBezTo>
                  <a:cubicBezTo>
                    <a:pt x="1767" y="21560"/>
                    <a:pt x="1767" y="21161"/>
                    <a:pt x="1407" y="19607"/>
                  </a:cubicBezTo>
                  <a:cubicBezTo>
                    <a:pt x="1047" y="18053"/>
                    <a:pt x="327" y="15343"/>
                    <a:pt x="87" y="12593"/>
                  </a:cubicBezTo>
                  <a:cubicBezTo>
                    <a:pt x="-153" y="9843"/>
                    <a:pt x="87" y="7054"/>
                    <a:pt x="1047" y="5021"/>
                  </a:cubicBezTo>
                  <a:cubicBezTo>
                    <a:pt x="2007" y="2989"/>
                    <a:pt x="3687" y="1714"/>
                    <a:pt x="5127" y="996"/>
                  </a:cubicBezTo>
                  <a:cubicBezTo>
                    <a:pt x="6567" y="279"/>
                    <a:pt x="7767" y="119"/>
                    <a:pt x="8967" y="40"/>
                  </a:cubicBezTo>
                  <a:cubicBezTo>
                    <a:pt x="10167" y="-40"/>
                    <a:pt x="11367" y="-40"/>
                    <a:pt x="13167" y="438"/>
                  </a:cubicBezTo>
                  <a:cubicBezTo>
                    <a:pt x="14967" y="916"/>
                    <a:pt x="17367" y="1873"/>
                    <a:pt x="18927" y="3029"/>
                  </a:cubicBezTo>
                  <a:cubicBezTo>
                    <a:pt x="20487" y="4184"/>
                    <a:pt x="21207" y="5539"/>
                    <a:pt x="21327" y="6655"/>
                  </a:cubicBezTo>
                  <a:cubicBezTo>
                    <a:pt x="21447" y="7771"/>
                    <a:pt x="20967" y="8648"/>
                    <a:pt x="19527" y="9285"/>
                  </a:cubicBezTo>
                  <a:cubicBezTo>
                    <a:pt x="18087" y="9923"/>
                    <a:pt x="15687" y="10322"/>
                    <a:pt x="12807" y="10401"/>
                  </a:cubicBezTo>
                  <a:cubicBezTo>
                    <a:pt x="9927" y="10481"/>
                    <a:pt x="6567" y="10242"/>
                    <a:pt x="3207" y="10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2612627" y="4110894"/>
              <a:ext cx="1206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68" y="3757"/>
                    <a:pt x="8337" y="7513"/>
                    <a:pt x="11937" y="11113"/>
                  </a:cubicBezTo>
                  <a:cubicBezTo>
                    <a:pt x="15537" y="14713"/>
                    <a:pt x="18568" y="181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2653642" y="4136294"/>
              <a:ext cx="73286" cy="1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21367" y="0"/>
                  </a:moveTo>
                  <a:cubicBezTo>
                    <a:pt x="17664" y="2187"/>
                    <a:pt x="13961" y="4375"/>
                    <a:pt x="10567" y="7519"/>
                  </a:cubicBezTo>
                  <a:cubicBezTo>
                    <a:pt x="7173" y="10663"/>
                    <a:pt x="4087" y="14765"/>
                    <a:pt x="2236" y="17499"/>
                  </a:cubicBezTo>
                  <a:cubicBezTo>
                    <a:pt x="384" y="20233"/>
                    <a:pt x="-233" y="21600"/>
                    <a:pt x="76" y="21600"/>
                  </a:cubicBezTo>
                  <a:cubicBezTo>
                    <a:pt x="384" y="21600"/>
                    <a:pt x="1618" y="20233"/>
                    <a:pt x="2853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2830343" y="3807037"/>
              <a:ext cx="118835" cy="291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30" fill="norm" stroke="1" extrusionOk="0">
                  <a:moveTo>
                    <a:pt x="21275" y="3217"/>
                  </a:moveTo>
                  <a:cubicBezTo>
                    <a:pt x="20896" y="2434"/>
                    <a:pt x="20517" y="1652"/>
                    <a:pt x="19570" y="1026"/>
                  </a:cubicBezTo>
                  <a:cubicBezTo>
                    <a:pt x="18622" y="400"/>
                    <a:pt x="17107" y="-70"/>
                    <a:pt x="15591" y="8"/>
                  </a:cubicBezTo>
                  <a:cubicBezTo>
                    <a:pt x="14075" y="87"/>
                    <a:pt x="12559" y="713"/>
                    <a:pt x="9907" y="3139"/>
                  </a:cubicBezTo>
                  <a:cubicBezTo>
                    <a:pt x="7254" y="5565"/>
                    <a:pt x="3464" y="9791"/>
                    <a:pt x="1570" y="13000"/>
                  </a:cubicBezTo>
                  <a:cubicBezTo>
                    <a:pt x="-325" y="16208"/>
                    <a:pt x="-325" y="18400"/>
                    <a:pt x="622" y="19730"/>
                  </a:cubicBezTo>
                  <a:cubicBezTo>
                    <a:pt x="1570" y="21060"/>
                    <a:pt x="3464" y="21530"/>
                    <a:pt x="6307" y="21530"/>
                  </a:cubicBezTo>
                  <a:cubicBezTo>
                    <a:pt x="9149" y="21530"/>
                    <a:pt x="12938" y="21060"/>
                    <a:pt x="16728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3024155" y="3939444"/>
              <a:ext cx="13923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635"/>
                    <a:pt x="1783" y="11270"/>
                    <a:pt x="240" y="14870"/>
                  </a:cubicBezTo>
                  <a:cubicBezTo>
                    <a:pt x="-1303" y="18470"/>
                    <a:pt x="4868" y="20035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3044427" y="3857836"/>
              <a:ext cx="35985" cy="2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fill="norm" stroke="1" extrusionOk="0">
                  <a:moveTo>
                    <a:pt x="15247" y="15399"/>
                  </a:moveTo>
                  <a:cubicBezTo>
                    <a:pt x="8894" y="13599"/>
                    <a:pt x="2541" y="11799"/>
                    <a:pt x="1906" y="13599"/>
                  </a:cubicBezTo>
                  <a:cubicBezTo>
                    <a:pt x="1271" y="15399"/>
                    <a:pt x="6353" y="20799"/>
                    <a:pt x="11435" y="20799"/>
                  </a:cubicBezTo>
                  <a:cubicBezTo>
                    <a:pt x="16518" y="20799"/>
                    <a:pt x="21600" y="15399"/>
                    <a:pt x="21600" y="9999"/>
                  </a:cubicBezTo>
                  <a:cubicBezTo>
                    <a:pt x="21600" y="4599"/>
                    <a:pt x="16518" y="-801"/>
                    <a:pt x="12071" y="99"/>
                  </a:cubicBezTo>
                  <a:cubicBezTo>
                    <a:pt x="7624" y="999"/>
                    <a:pt x="3812" y="8199"/>
                    <a:pt x="0" y="15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3133327" y="3826086"/>
              <a:ext cx="111566" cy="32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364" fill="norm" stroke="1" extrusionOk="0">
                  <a:moveTo>
                    <a:pt x="2400" y="780"/>
                  </a:moveTo>
                  <a:cubicBezTo>
                    <a:pt x="4000" y="359"/>
                    <a:pt x="5600" y="-62"/>
                    <a:pt x="7000" y="8"/>
                  </a:cubicBezTo>
                  <a:cubicBezTo>
                    <a:pt x="8400" y="78"/>
                    <a:pt x="9600" y="639"/>
                    <a:pt x="12000" y="3094"/>
                  </a:cubicBezTo>
                  <a:cubicBezTo>
                    <a:pt x="14400" y="5548"/>
                    <a:pt x="18000" y="9896"/>
                    <a:pt x="19800" y="13052"/>
                  </a:cubicBezTo>
                  <a:cubicBezTo>
                    <a:pt x="21600" y="16208"/>
                    <a:pt x="21600" y="18172"/>
                    <a:pt x="19200" y="19504"/>
                  </a:cubicBezTo>
                  <a:cubicBezTo>
                    <a:pt x="16800" y="20837"/>
                    <a:pt x="12000" y="21538"/>
                    <a:pt x="8400" y="21328"/>
                  </a:cubicBezTo>
                  <a:cubicBezTo>
                    <a:pt x="4800" y="21117"/>
                    <a:pt x="2400" y="19995"/>
                    <a:pt x="0" y="18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3387327" y="3964844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3406377" y="4072794"/>
              <a:ext cx="139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4016772" y="3729369"/>
              <a:ext cx="137454" cy="42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520" fill="norm" stroke="1" extrusionOk="0">
                  <a:moveTo>
                    <a:pt x="2822" y="7368"/>
                  </a:moveTo>
                  <a:cubicBezTo>
                    <a:pt x="3150" y="10028"/>
                    <a:pt x="3477" y="12688"/>
                    <a:pt x="3641" y="14870"/>
                  </a:cubicBezTo>
                  <a:cubicBezTo>
                    <a:pt x="3804" y="17051"/>
                    <a:pt x="3804" y="18753"/>
                    <a:pt x="3804" y="19871"/>
                  </a:cubicBezTo>
                  <a:cubicBezTo>
                    <a:pt x="3804" y="20988"/>
                    <a:pt x="3804" y="21520"/>
                    <a:pt x="3477" y="21520"/>
                  </a:cubicBezTo>
                  <a:cubicBezTo>
                    <a:pt x="3150" y="21520"/>
                    <a:pt x="2495" y="20988"/>
                    <a:pt x="1841" y="18966"/>
                  </a:cubicBezTo>
                  <a:cubicBezTo>
                    <a:pt x="1186" y="16945"/>
                    <a:pt x="532" y="13433"/>
                    <a:pt x="204" y="10560"/>
                  </a:cubicBezTo>
                  <a:cubicBezTo>
                    <a:pt x="-123" y="7687"/>
                    <a:pt x="-123" y="5453"/>
                    <a:pt x="695" y="3857"/>
                  </a:cubicBezTo>
                  <a:cubicBezTo>
                    <a:pt x="1513" y="2261"/>
                    <a:pt x="3150" y="1303"/>
                    <a:pt x="4786" y="718"/>
                  </a:cubicBezTo>
                  <a:cubicBezTo>
                    <a:pt x="6422" y="133"/>
                    <a:pt x="8059" y="-80"/>
                    <a:pt x="9532" y="26"/>
                  </a:cubicBezTo>
                  <a:cubicBezTo>
                    <a:pt x="11004" y="133"/>
                    <a:pt x="12313" y="558"/>
                    <a:pt x="14277" y="1676"/>
                  </a:cubicBezTo>
                  <a:cubicBezTo>
                    <a:pt x="16241" y="2793"/>
                    <a:pt x="18859" y="4602"/>
                    <a:pt x="20168" y="5879"/>
                  </a:cubicBezTo>
                  <a:cubicBezTo>
                    <a:pt x="21477" y="7155"/>
                    <a:pt x="21477" y="7900"/>
                    <a:pt x="20822" y="8486"/>
                  </a:cubicBezTo>
                  <a:cubicBezTo>
                    <a:pt x="20168" y="9071"/>
                    <a:pt x="18859" y="9496"/>
                    <a:pt x="17386" y="9709"/>
                  </a:cubicBezTo>
                  <a:cubicBezTo>
                    <a:pt x="15913" y="9922"/>
                    <a:pt x="14277" y="9922"/>
                    <a:pt x="11822" y="10241"/>
                  </a:cubicBezTo>
                  <a:cubicBezTo>
                    <a:pt x="9368" y="10560"/>
                    <a:pt x="6095" y="11199"/>
                    <a:pt x="2822" y="11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4153415" y="3914044"/>
              <a:ext cx="167363" cy="20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289" y="10021"/>
                  </a:moveTo>
                  <a:cubicBezTo>
                    <a:pt x="19" y="8907"/>
                    <a:pt x="-251" y="7794"/>
                    <a:pt x="424" y="7014"/>
                  </a:cubicBezTo>
                  <a:cubicBezTo>
                    <a:pt x="1099" y="6235"/>
                    <a:pt x="2719" y="5790"/>
                    <a:pt x="4069" y="5901"/>
                  </a:cubicBezTo>
                  <a:cubicBezTo>
                    <a:pt x="5419" y="6012"/>
                    <a:pt x="6499" y="6680"/>
                    <a:pt x="7444" y="9019"/>
                  </a:cubicBezTo>
                  <a:cubicBezTo>
                    <a:pt x="8389" y="11357"/>
                    <a:pt x="9199" y="15365"/>
                    <a:pt x="9469" y="17926"/>
                  </a:cubicBezTo>
                  <a:cubicBezTo>
                    <a:pt x="9739" y="20487"/>
                    <a:pt x="9469" y="21600"/>
                    <a:pt x="8929" y="21600"/>
                  </a:cubicBezTo>
                  <a:cubicBezTo>
                    <a:pt x="8389" y="21600"/>
                    <a:pt x="7579" y="20487"/>
                    <a:pt x="7984" y="17480"/>
                  </a:cubicBezTo>
                  <a:cubicBezTo>
                    <a:pt x="8389" y="14474"/>
                    <a:pt x="10009" y="9575"/>
                    <a:pt x="12439" y="6346"/>
                  </a:cubicBezTo>
                  <a:cubicBezTo>
                    <a:pt x="14869" y="3118"/>
                    <a:pt x="18109" y="1559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4469773" y="3763598"/>
              <a:ext cx="130405" cy="367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29" fill="norm" stroke="1" extrusionOk="0">
                  <a:moveTo>
                    <a:pt x="17009" y="1737"/>
                  </a:moveTo>
                  <a:cubicBezTo>
                    <a:pt x="17009" y="1120"/>
                    <a:pt x="17009" y="503"/>
                    <a:pt x="16152" y="195"/>
                  </a:cubicBezTo>
                  <a:cubicBezTo>
                    <a:pt x="15294" y="-114"/>
                    <a:pt x="13580" y="-114"/>
                    <a:pt x="11694" y="627"/>
                  </a:cubicBezTo>
                  <a:cubicBezTo>
                    <a:pt x="9809" y="1367"/>
                    <a:pt x="7752" y="2848"/>
                    <a:pt x="5523" y="5255"/>
                  </a:cubicBezTo>
                  <a:cubicBezTo>
                    <a:pt x="3294" y="7662"/>
                    <a:pt x="894" y="10995"/>
                    <a:pt x="209" y="13648"/>
                  </a:cubicBezTo>
                  <a:cubicBezTo>
                    <a:pt x="-477" y="16302"/>
                    <a:pt x="552" y="18277"/>
                    <a:pt x="2952" y="19573"/>
                  </a:cubicBezTo>
                  <a:cubicBezTo>
                    <a:pt x="5352" y="20869"/>
                    <a:pt x="9123" y="21486"/>
                    <a:pt x="12380" y="21424"/>
                  </a:cubicBezTo>
                  <a:cubicBezTo>
                    <a:pt x="15637" y="21363"/>
                    <a:pt x="18380" y="20622"/>
                    <a:pt x="21123" y="19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4676377" y="3875944"/>
              <a:ext cx="1841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3291"/>
                    <a:pt x="6952" y="6583"/>
                    <a:pt x="10552" y="10183"/>
                  </a:cubicBezTo>
                  <a:cubicBezTo>
                    <a:pt x="14152" y="13783"/>
                    <a:pt x="17876" y="176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4719695" y="3831494"/>
              <a:ext cx="166233" cy="2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1204" y="0"/>
                  </a:moveTo>
                  <a:cubicBezTo>
                    <a:pt x="19314" y="1728"/>
                    <a:pt x="17424" y="3456"/>
                    <a:pt x="14589" y="6394"/>
                  </a:cubicBezTo>
                  <a:cubicBezTo>
                    <a:pt x="11754" y="9331"/>
                    <a:pt x="7974" y="13478"/>
                    <a:pt x="5679" y="15984"/>
                  </a:cubicBezTo>
                  <a:cubicBezTo>
                    <a:pt x="3384" y="18490"/>
                    <a:pt x="2574" y="19354"/>
                    <a:pt x="1629" y="20131"/>
                  </a:cubicBezTo>
                  <a:cubicBezTo>
                    <a:pt x="684" y="20909"/>
                    <a:pt x="-396" y="21600"/>
                    <a:pt x="144" y="21600"/>
                  </a:cubicBezTo>
                  <a:cubicBezTo>
                    <a:pt x="684" y="21600"/>
                    <a:pt x="2844" y="20909"/>
                    <a:pt x="5004" y="20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4987527" y="3933094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4980046" y="4002944"/>
              <a:ext cx="197982" cy="5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62" fill="norm" stroke="1" extrusionOk="0">
                  <a:moveTo>
                    <a:pt x="2191" y="16200"/>
                  </a:moveTo>
                  <a:cubicBezTo>
                    <a:pt x="1042" y="18000"/>
                    <a:pt x="-107" y="19800"/>
                    <a:pt x="8" y="20700"/>
                  </a:cubicBezTo>
                  <a:cubicBezTo>
                    <a:pt x="123" y="21600"/>
                    <a:pt x="1502" y="21600"/>
                    <a:pt x="4719" y="19350"/>
                  </a:cubicBezTo>
                  <a:cubicBezTo>
                    <a:pt x="7936" y="17100"/>
                    <a:pt x="12991" y="12600"/>
                    <a:pt x="16093" y="9000"/>
                  </a:cubicBezTo>
                  <a:cubicBezTo>
                    <a:pt x="19195" y="5400"/>
                    <a:pt x="20344" y="27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5400277" y="3920394"/>
              <a:ext cx="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5375241" y="3793394"/>
              <a:ext cx="65654" cy="5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0885" fill="norm" stroke="1" extrusionOk="0">
                  <a:moveTo>
                    <a:pt x="11669" y="8938"/>
                  </a:moveTo>
                  <a:cubicBezTo>
                    <a:pt x="8397" y="8938"/>
                    <a:pt x="5124" y="8938"/>
                    <a:pt x="2833" y="10800"/>
                  </a:cubicBezTo>
                  <a:cubicBezTo>
                    <a:pt x="542" y="12662"/>
                    <a:pt x="-767" y="16386"/>
                    <a:pt x="1197" y="18621"/>
                  </a:cubicBezTo>
                  <a:cubicBezTo>
                    <a:pt x="3160" y="20855"/>
                    <a:pt x="8397" y="21600"/>
                    <a:pt x="12324" y="20110"/>
                  </a:cubicBezTo>
                  <a:cubicBezTo>
                    <a:pt x="16251" y="18621"/>
                    <a:pt x="18869" y="14897"/>
                    <a:pt x="19851" y="11172"/>
                  </a:cubicBezTo>
                  <a:cubicBezTo>
                    <a:pt x="20833" y="7448"/>
                    <a:pt x="20178" y="3724"/>
                    <a:pt x="18215" y="1862"/>
                  </a:cubicBezTo>
                  <a:cubicBezTo>
                    <a:pt x="16251" y="0"/>
                    <a:pt x="12978" y="0"/>
                    <a:pt x="9378" y="0"/>
                  </a:cubicBezTo>
                  <a:cubicBezTo>
                    <a:pt x="5778" y="0"/>
                    <a:pt x="1851" y="0"/>
                    <a:pt x="542" y="1862"/>
                  </a:cubicBezTo>
                  <a:cubicBezTo>
                    <a:pt x="-767" y="3724"/>
                    <a:pt x="542" y="7448"/>
                    <a:pt x="1851" y="1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5470127" y="3739137"/>
              <a:ext cx="194914" cy="368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39" fill="norm" stroke="1" extrusionOk="0">
                  <a:moveTo>
                    <a:pt x="8962" y="200"/>
                  </a:moveTo>
                  <a:cubicBezTo>
                    <a:pt x="10111" y="78"/>
                    <a:pt x="11260" y="-45"/>
                    <a:pt x="12409" y="16"/>
                  </a:cubicBezTo>
                  <a:cubicBezTo>
                    <a:pt x="13557" y="78"/>
                    <a:pt x="14706" y="323"/>
                    <a:pt x="16315" y="1857"/>
                  </a:cubicBezTo>
                  <a:cubicBezTo>
                    <a:pt x="17923" y="3391"/>
                    <a:pt x="19991" y="6214"/>
                    <a:pt x="20796" y="9221"/>
                  </a:cubicBezTo>
                  <a:cubicBezTo>
                    <a:pt x="21600" y="12228"/>
                    <a:pt x="21140" y="15419"/>
                    <a:pt x="18728" y="17566"/>
                  </a:cubicBezTo>
                  <a:cubicBezTo>
                    <a:pt x="16315" y="19714"/>
                    <a:pt x="11949" y="20819"/>
                    <a:pt x="8502" y="21187"/>
                  </a:cubicBezTo>
                  <a:cubicBezTo>
                    <a:pt x="5055" y="21555"/>
                    <a:pt x="2528" y="21187"/>
                    <a:pt x="0" y="20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6009877" y="3914044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6092427" y="3990244"/>
              <a:ext cx="825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6473427" y="3657886"/>
              <a:ext cx="113243" cy="47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61" fill="norm" stroke="1" extrusionOk="0">
                  <a:moveTo>
                    <a:pt x="1200" y="7874"/>
                  </a:moveTo>
                  <a:cubicBezTo>
                    <a:pt x="2000" y="10658"/>
                    <a:pt x="2800" y="13442"/>
                    <a:pt x="3200" y="15554"/>
                  </a:cubicBezTo>
                  <a:cubicBezTo>
                    <a:pt x="3600" y="17666"/>
                    <a:pt x="3600" y="19106"/>
                    <a:pt x="3600" y="20066"/>
                  </a:cubicBezTo>
                  <a:cubicBezTo>
                    <a:pt x="3600" y="21026"/>
                    <a:pt x="3600" y="21506"/>
                    <a:pt x="3400" y="21458"/>
                  </a:cubicBezTo>
                  <a:cubicBezTo>
                    <a:pt x="3200" y="21410"/>
                    <a:pt x="2800" y="20834"/>
                    <a:pt x="2400" y="18770"/>
                  </a:cubicBezTo>
                  <a:cubicBezTo>
                    <a:pt x="2000" y="16706"/>
                    <a:pt x="1600" y="13154"/>
                    <a:pt x="1600" y="10082"/>
                  </a:cubicBezTo>
                  <a:cubicBezTo>
                    <a:pt x="1600" y="7010"/>
                    <a:pt x="2000" y="4418"/>
                    <a:pt x="2600" y="2834"/>
                  </a:cubicBezTo>
                  <a:cubicBezTo>
                    <a:pt x="3200" y="1250"/>
                    <a:pt x="4000" y="674"/>
                    <a:pt x="5400" y="338"/>
                  </a:cubicBezTo>
                  <a:cubicBezTo>
                    <a:pt x="6800" y="2"/>
                    <a:pt x="8800" y="-94"/>
                    <a:pt x="10800" y="98"/>
                  </a:cubicBezTo>
                  <a:cubicBezTo>
                    <a:pt x="12800" y="290"/>
                    <a:pt x="14800" y="770"/>
                    <a:pt x="16600" y="1826"/>
                  </a:cubicBezTo>
                  <a:cubicBezTo>
                    <a:pt x="18400" y="2882"/>
                    <a:pt x="20000" y="4514"/>
                    <a:pt x="20800" y="5618"/>
                  </a:cubicBezTo>
                  <a:cubicBezTo>
                    <a:pt x="21600" y="6722"/>
                    <a:pt x="21600" y="7298"/>
                    <a:pt x="20800" y="7874"/>
                  </a:cubicBezTo>
                  <a:cubicBezTo>
                    <a:pt x="20000" y="8450"/>
                    <a:pt x="18400" y="9026"/>
                    <a:pt x="14800" y="9362"/>
                  </a:cubicBezTo>
                  <a:cubicBezTo>
                    <a:pt x="11200" y="9698"/>
                    <a:pt x="5600" y="9794"/>
                    <a:pt x="0" y="9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6581377" y="3856894"/>
              <a:ext cx="165101" cy="22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5350"/>
                  </a:moveTo>
                  <a:cubicBezTo>
                    <a:pt x="1385" y="4954"/>
                    <a:pt x="2769" y="4558"/>
                    <a:pt x="5262" y="6044"/>
                  </a:cubicBezTo>
                  <a:cubicBezTo>
                    <a:pt x="7754" y="7530"/>
                    <a:pt x="11354" y="10899"/>
                    <a:pt x="13015" y="13673"/>
                  </a:cubicBezTo>
                  <a:cubicBezTo>
                    <a:pt x="14677" y="16448"/>
                    <a:pt x="14400" y="18628"/>
                    <a:pt x="13569" y="19916"/>
                  </a:cubicBezTo>
                  <a:cubicBezTo>
                    <a:pt x="12738" y="21204"/>
                    <a:pt x="11354" y="21600"/>
                    <a:pt x="10246" y="21402"/>
                  </a:cubicBezTo>
                  <a:cubicBezTo>
                    <a:pt x="9138" y="21204"/>
                    <a:pt x="8308" y="20411"/>
                    <a:pt x="8031" y="17835"/>
                  </a:cubicBezTo>
                  <a:cubicBezTo>
                    <a:pt x="7754" y="15259"/>
                    <a:pt x="8031" y="10899"/>
                    <a:pt x="10385" y="7629"/>
                  </a:cubicBezTo>
                  <a:cubicBezTo>
                    <a:pt x="12738" y="4360"/>
                    <a:pt x="17169" y="21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6877711" y="3721427"/>
              <a:ext cx="135467" cy="396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17550" y="1143"/>
                  </a:moveTo>
                  <a:cubicBezTo>
                    <a:pt x="17887" y="571"/>
                    <a:pt x="18225" y="0"/>
                    <a:pt x="17550" y="0"/>
                  </a:cubicBezTo>
                  <a:cubicBezTo>
                    <a:pt x="16875" y="0"/>
                    <a:pt x="15187" y="571"/>
                    <a:pt x="12319" y="2400"/>
                  </a:cubicBezTo>
                  <a:cubicBezTo>
                    <a:pt x="9450" y="4229"/>
                    <a:pt x="5400" y="7314"/>
                    <a:pt x="3037" y="10229"/>
                  </a:cubicBezTo>
                  <a:cubicBezTo>
                    <a:pt x="675" y="13143"/>
                    <a:pt x="0" y="15886"/>
                    <a:pt x="0" y="17600"/>
                  </a:cubicBezTo>
                  <a:cubicBezTo>
                    <a:pt x="0" y="19314"/>
                    <a:pt x="675" y="20000"/>
                    <a:pt x="2700" y="20571"/>
                  </a:cubicBezTo>
                  <a:cubicBezTo>
                    <a:pt x="4725" y="21143"/>
                    <a:pt x="8100" y="21600"/>
                    <a:pt x="11475" y="21371"/>
                  </a:cubicBezTo>
                  <a:cubicBezTo>
                    <a:pt x="14850" y="21143"/>
                    <a:pt x="18225" y="20229"/>
                    <a:pt x="21600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7171927" y="3869594"/>
              <a:ext cx="254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7179219" y="3714677"/>
              <a:ext cx="48536" cy="46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0839" fill="norm" stroke="1" extrusionOk="0">
                  <a:moveTo>
                    <a:pt x="15799" y="9569"/>
                  </a:moveTo>
                  <a:cubicBezTo>
                    <a:pt x="13099" y="13326"/>
                    <a:pt x="10399" y="17082"/>
                    <a:pt x="11299" y="18022"/>
                  </a:cubicBezTo>
                  <a:cubicBezTo>
                    <a:pt x="12199" y="18961"/>
                    <a:pt x="16699" y="17082"/>
                    <a:pt x="18949" y="13796"/>
                  </a:cubicBezTo>
                  <a:cubicBezTo>
                    <a:pt x="21199" y="10509"/>
                    <a:pt x="21199" y="5813"/>
                    <a:pt x="18949" y="2996"/>
                  </a:cubicBezTo>
                  <a:cubicBezTo>
                    <a:pt x="16699" y="178"/>
                    <a:pt x="12199" y="-761"/>
                    <a:pt x="8149" y="648"/>
                  </a:cubicBezTo>
                  <a:cubicBezTo>
                    <a:pt x="4099" y="2056"/>
                    <a:pt x="499" y="5813"/>
                    <a:pt x="49" y="9569"/>
                  </a:cubicBezTo>
                  <a:cubicBezTo>
                    <a:pt x="-401" y="13326"/>
                    <a:pt x="2299" y="17082"/>
                    <a:pt x="4999" y="18961"/>
                  </a:cubicBezTo>
                  <a:cubicBezTo>
                    <a:pt x="7699" y="20839"/>
                    <a:pt x="10399" y="20839"/>
                    <a:pt x="13099" y="20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7601377" y="3812444"/>
              <a:ext cx="99909" cy="200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515" fill="norm" stroke="1" extrusionOk="0">
                  <a:moveTo>
                    <a:pt x="19004" y="4775"/>
                  </a:moveTo>
                  <a:cubicBezTo>
                    <a:pt x="18563" y="3638"/>
                    <a:pt x="18122" y="2501"/>
                    <a:pt x="15698" y="1592"/>
                  </a:cubicBezTo>
                  <a:cubicBezTo>
                    <a:pt x="13273" y="682"/>
                    <a:pt x="8865" y="0"/>
                    <a:pt x="5779" y="0"/>
                  </a:cubicBezTo>
                  <a:cubicBezTo>
                    <a:pt x="2694" y="0"/>
                    <a:pt x="930" y="682"/>
                    <a:pt x="269" y="2160"/>
                  </a:cubicBezTo>
                  <a:cubicBezTo>
                    <a:pt x="-392" y="3638"/>
                    <a:pt x="49" y="5912"/>
                    <a:pt x="2914" y="8072"/>
                  </a:cubicBezTo>
                  <a:cubicBezTo>
                    <a:pt x="5779" y="10232"/>
                    <a:pt x="11069" y="12278"/>
                    <a:pt x="14375" y="13756"/>
                  </a:cubicBezTo>
                  <a:cubicBezTo>
                    <a:pt x="17681" y="15234"/>
                    <a:pt x="19004" y="16143"/>
                    <a:pt x="19886" y="17166"/>
                  </a:cubicBezTo>
                  <a:cubicBezTo>
                    <a:pt x="20767" y="18189"/>
                    <a:pt x="21208" y="19326"/>
                    <a:pt x="20326" y="20122"/>
                  </a:cubicBezTo>
                  <a:cubicBezTo>
                    <a:pt x="19445" y="20918"/>
                    <a:pt x="17241" y="21373"/>
                    <a:pt x="14596" y="21486"/>
                  </a:cubicBezTo>
                  <a:cubicBezTo>
                    <a:pt x="11951" y="21600"/>
                    <a:pt x="8865" y="21373"/>
                    <a:pt x="6661" y="20804"/>
                  </a:cubicBezTo>
                  <a:cubicBezTo>
                    <a:pt x="4457" y="20236"/>
                    <a:pt x="3135" y="19326"/>
                    <a:pt x="4016" y="18189"/>
                  </a:cubicBezTo>
                  <a:cubicBezTo>
                    <a:pt x="4898" y="17053"/>
                    <a:pt x="7984" y="15688"/>
                    <a:pt x="11069" y="14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7743853" y="3844679"/>
              <a:ext cx="145625" cy="12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0819" fill="norm" stroke="1" extrusionOk="0">
                  <a:moveTo>
                    <a:pt x="1815" y="3056"/>
                  </a:moveTo>
                  <a:cubicBezTo>
                    <a:pt x="2128" y="1314"/>
                    <a:pt x="2441" y="-428"/>
                    <a:pt x="2128" y="95"/>
                  </a:cubicBezTo>
                  <a:cubicBezTo>
                    <a:pt x="1815" y="617"/>
                    <a:pt x="876" y="3404"/>
                    <a:pt x="407" y="6540"/>
                  </a:cubicBezTo>
                  <a:cubicBezTo>
                    <a:pt x="-63" y="9675"/>
                    <a:pt x="-63" y="13159"/>
                    <a:pt x="94" y="15772"/>
                  </a:cubicBezTo>
                  <a:cubicBezTo>
                    <a:pt x="250" y="18385"/>
                    <a:pt x="563" y="20127"/>
                    <a:pt x="1502" y="20649"/>
                  </a:cubicBezTo>
                  <a:cubicBezTo>
                    <a:pt x="2441" y="21172"/>
                    <a:pt x="4007" y="20475"/>
                    <a:pt x="5728" y="18733"/>
                  </a:cubicBezTo>
                  <a:cubicBezTo>
                    <a:pt x="7450" y="16991"/>
                    <a:pt x="9328" y="14204"/>
                    <a:pt x="10894" y="11591"/>
                  </a:cubicBezTo>
                  <a:cubicBezTo>
                    <a:pt x="12459" y="8978"/>
                    <a:pt x="13711" y="6540"/>
                    <a:pt x="14337" y="6540"/>
                  </a:cubicBezTo>
                  <a:cubicBezTo>
                    <a:pt x="14963" y="6540"/>
                    <a:pt x="14963" y="8978"/>
                    <a:pt x="15276" y="11069"/>
                  </a:cubicBezTo>
                  <a:cubicBezTo>
                    <a:pt x="15589" y="13159"/>
                    <a:pt x="16215" y="14901"/>
                    <a:pt x="17311" y="15772"/>
                  </a:cubicBezTo>
                  <a:cubicBezTo>
                    <a:pt x="18407" y="16643"/>
                    <a:pt x="19972" y="16643"/>
                    <a:pt x="21537" y="16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7937383" y="3837281"/>
              <a:ext cx="72745" cy="13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26" fill="norm" stroke="1" extrusionOk="0">
                  <a:moveTo>
                    <a:pt x="21210" y="1102"/>
                  </a:moveTo>
                  <a:cubicBezTo>
                    <a:pt x="18124" y="427"/>
                    <a:pt x="15039" y="-248"/>
                    <a:pt x="12261" y="89"/>
                  </a:cubicBezTo>
                  <a:cubicBezTo>
                    <a:pt x="9484" y="427"/>
                    <a:pt x="7016" y="1777"/>
                    <a:pt x="4856" y="4646"/>
                  </a:cubicBezTo>
                  <a:cubicBezTo>
                    <a:pt x="2696" y="7515"/>
                    <a:pt x="844" y="11902"/>
                    <a:pt x="227" y="14940"/>
                  </a:cubicBezTo>
                  <a:cubicBezTo>
                    <a:pt x="-390" y="17977"/>
                    <a:pt x="227" y="19665"/>
                    <a:pt x="2387" y="20508"/>
                  </a:cubicBezTo>
                  <a:cubicBezTo>
                    <a:pt x="4547" y="21352"/>
                    <a:pt x="8250" y="21352"/>
                    <a:pt x="11027" y="21015"/>
                  </a:cubicBezTo>
                  <a:cubicBezTo>
                    <a:pt x="13804" y="20677"/>
                    <a:pt x="15656" y="20002"/>
                    <a:pt x="17507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8049317" y="3818794"/>
              <a:ext cx="87811" cy="14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69" fill="norm" stroke="1" extrusionOk="0">
                  <a:moveTo>
                    <a:pt x="18249" y="0"/>
                  </a:moveTo>
                  <a:cubicBezTo>
                    <a:pt x="13621" y="1543"/>
                    <a:pt x="8992" y="3086"/>
                    <a:pt x="5906" y="5709"/>
                  </a:cubicBezTo>
                  <a:cubicBezTo>
                    <a:pt x="2821" y="8331"/>
                    <a:pt x="1278" y="12034"/>
                    <a:pt x="506" y="14657"/>
                  </a:cubicBezTo>
                  <a:cubicBezTo>
                    <a:pt x="-265" y="17280"/>
                    <a:pt x="-265" y="18823"/>
                    <a:pt x="1278" y="19903"/>
                  </a:cubicBezTo>
                  <a:cubicBezTo>
                    <a:pt x="2821" y="20983"/>
                    <a:pt x="5906" y="21600"/>
                    <a:pt x="9506" y="21446"/>
                  </a:cubicBezTo>
                  <a:cubicBezTo>
                    <a:pt x="13106" y="21291"/>
                    <a:pt x="17221" y="20366"/>
                    <a:pt x="21335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8174203" y="3820718"/>
              <a:ext cx="159775" cy="13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0807" fill="norm" stroke="1" extrusionOk="0">
                  <a:moveTo>
                    <a:pt x="136" y="11661"/>
                  </a:moveTo>
                  <a:cubicBezTo>
                    <a:pt x="1539" y="12326"/>
                    <a:pt x="2941" y="12990"/>
                    <a:pt x="4204" y="12824"/>
                  </a:cubicBezTo>
                  <a:cubicBezTo>
                    <a:pt x="5466" y="12658"/>
                    <a:pt x="6588" y="11661"/>
                    <a:pt x="7710" y="10332"/>
                  </a:cubicBezTo>
                  <a:cubicBezTo>
                    <a:pt x="8832" y="9003"/>
                    <a:pt x="9954" y="7341"/>
                    <a:pt x="10656" y="5513"/>
                  </a:cubicBezTo>
                  <a:cubicBezTo>
                    <a:pt x="11357" y="3686"/>
                    <a:pt x="11637" y="1692"/>
                    <a:pt x="10936" y="695"/>
                  </a:cubicBezTo>
                  <a:cubicBezTo>
                    <a:pt x="10235" y="-302"/>
                    <a:pt x="8552" y="-302"/>
                    <a:pt x="6869" y="1193"/>
                  </a:cubicBezTo>
                  <a:cubicBezTo>
                    <a:pt x="5185" y="2689"/>
                    <a:pt x="3502" y="5680"/>
                    <a:pt x="2380" y="8172"/>
                  </a:cubicBezTo>
                  <a:cubicBezTo>
                    <a:pt x="1258" y="10664"/>
                    <a:pt x="697" y="12658"/>
                    <a:pt x="276" y="14984"/>
                  </a:cubicBezTo>
                  <a:cubicBezTo>
                    <a:pt x="-144" y="17310"/>
                    <a:pt x="-425" y="19969"/>
                    <a:pt x="2100" y="20633"/>
                  </a:cubicBezTo>
                  <a:cubicBezTo>
                    <a:pt x="4624" y="21298"/>
                    <a:pt x="9954" y="19969"/>
                    <a:pt x="13601" y="18141"/>
                  </a:cubicBezTo>
                  <a:cubicBezTo>
                    <a:pt x="17248" y="16313"/>
                    <a:pt x="19211" y="13987"/>
                    <a:pt x="21175" y="11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8334015" y="3822892"/>
              <a:ext cx="163884" cy="139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298" fill="norm" stroke="1" extrusionOk="0">
                  <a:moveTo>
                    <a:pt x="3276" y="2277"/>
                  </a:moveTo>
                  <a:cubicBezTo>
                    <a:pt x="1909" y="1955"/>
                    <a:pt x="542" y="1632"/>
                    <a:pt x="132" y="2277"/>
                  </a:cubicBezTo>
                  <a:cubicBezTo>
                    <a:pt x="-278" y="2922"/>
                    <a:pt x="269" y="4534"/>
                    <a:pt x="1773" y="6307"/>
                  </a:cubicBezTo>
                  <a:cubicBezTo>
                    <a:pt x="3276" y="8080"/>
                    <a:pt x="5737" y="10014"/>
                    <a:pt x="7378" y="11626"/>
                  </a:cubicBezTo>
                  <a:cubicBezTo>
                    <a:pt x="9018" y="13238"/>
                    <a:pt x="9838" y="14528"/>
                    <a:pt x="9975" y="15979"/>
                  </a:cubicBezTo>
                  <a:cubicBezTo>
                    <a:pt x="10112" y="17429"/>
                    <a:pt x="9565" y="19041"/>
                    <a:pt x="8608" y="20008"/>
                  </a:cubicBezTo>
                  <a:cubicBezTo>
                    <a:pt x="7651" y="20976"/>
                    <a:pt x="6284" y="21298"/>
                    <a:pt x="4917" y="21298"/>
                  </a:cubicBezTo>
                  <a:cubicBezTo>
                    <a:pt x="3550" y="21298"/>
                    <a:pt x="2183" y="20976"/>
                    <a:pt x="1909" y="20008"/>
                  </a:cubicBezTo>
                  <a:cubicBezTo>
                    <a:pt x="1636" y="19041"/>
                    <a:pt x="2456" y="17429"/>
                    <a:pt x="5464" y="14689"/>
                  </a:cubicBezTo>
                  <a:cubicBezTo>
                    <a:pt x="8471" y="11949"/>
                    <a:pt x="13666" y="8080"/>
                    <a:pt x="16674" y="5501"/>
                  </a:cubicBezTo>
                  <a:cubicBezTo>
                    <a:pt x="19681" y="2922"/>
                    <a:pt x="20502" y="1632"/>
                    <a:pt x="20228" y="826"/>
                  </a:cubicBezTo>
                  <a:cubicBezTo>
                    <a:pt x="19955" y="20"/>
                    <a:pt x="18588" y="-302"/>
                    <a:pt x="17768" y="343"/>
                  </a:cubicBezTo>
                  <a:cubicBezTo>
                    <a:pt x="16947" y="988"/>
                    <a:pt x="16674" y="2599"/>
                    <a:pt x="16674" y="4211"/>
                  </a:cubicBezTo>
                  <a:cubicBezTo>
                    <a:pt x="16674" y="5823"/>
                    <a:pt x="16947" y="7435"/>
                    <a:pt x="17768" y="9208"/>
                  </a:cubicBezTo>
                  <a:cubicBezTo>
                    <a:pt x="18588" y="10982"/>
                    <a:pt x="19955" y="12916"/>
                    <a:pt x="20638" y="14689"/>
                  </a:cubicBezTo>
                  <a:cubicBezTo>
                    <a:pt x="21322" y="16462"/>
                    <a:pt x="21322" y="18074"/>
                    <a:pt x="20775" y="18397"/>
                  </a:cubicBezTo>
                  <a:cubicBezTo>
                    <a:pt x="20228" y="18719"/>
                    <a:pt x="19135" y="17752"/>
                    <a:pt x="18041" y="16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8537177" y="3810327"/>
              <a:ext cx="231045" cy="14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296" fill="norm" stroke="1" extrusionOk="0">
                  <a:moveTo>
                    <a:pt x="0" y="12169"/>
                  </a:moveTo>
                  <a:cubicBezTo>
                    <a:pt x="1751" y="10344"/>
                    <a:pt x="3502" y="8519"/>
                    <a:pt x="4864" y="6997"/>
                  </a:cubicBezTo>
                  <a:cubicBezTo>
                    <a:pt x="6227" y="5476"/>
                    <a:pt x="7200" y="4259"/>
                    <a:pt x="7200" y="3499"/>
                  </a:cubicBezTo>
                  <a:cubicBezTo>
                    <a:pt x="7200" y="2738"/>
                    <a:pt x="6227" y="2434"/>
                    <a:pt x="4962" y="3347"/>
                  </a:cubicBezTo>
                  <a:cubicBezTo>
                    <a:pt x="3697" y="4259"/>
                    <a:pt x="2140" y="6389"/>
                    <a:pt x="1167" y="9127"/>
                  </a:cubicBezTo>
                  <a:cubicBezTo>
                    <a:pt x="194" y="11865"/>
                    <a:pt x="-195" y="15211"/>
                    <a:pt x="97" y="17493"/>
                  </a:cubicBezTo>
                  <a:cubicBezTo>
                    <a:pt x="389" y="19775"/>
                    <a:pt x="1362" y="20992"/>
                    <a:pt x="3989" y="20079"/>
                  </a:cubicBezTo>
                  <a:cubicBezTo>
                    <a:pt x="6616" y="19166"/>
                    <a:pt x="10897" y="16124"/>
                    <a:pt x="13816" y="13082"/>
                  </a:cubicBezTo>
                  <a:cubicBezTo>
                    <a:pt x="16735" y="10040"/>
                    <a:pt x="18291" y="6997"/>
                    <a:pt x="19167" y="4716"/>
                  </a:cubicBezTo>
                  <a:cubicBezTo>
                    <a:pt x="20043" y="2434"/>
                    <a:pt x="20237" y="913"/>
                    <a:pt x="19751" y="304"/>
                  </a:cubicBezTo>
                  <a:cubicBezTo>
                    <a:pt x="19264" y="-304"/>
                    <a:pt x="18097" y="0"/>
                    <a:pt x="17416" y="1217"/>
                  </a:cubicBezTo>
                  <a:cubicBezTo>
                    <a:pt x="16735" y="2434"/>
                    <a:pt x="16540" y="4564"/>
                    <a:pt x="17027" y="6997"/>
                  </a:cubicBezTo>
                  <a:cubicBezTo>
                    <a:pt x="17513" y="9431"/>
                    <a:pt x="18681" y="12169"/>
                    <a:pt x="19654" y="14451"/>
                  </a:cubicBezTo>
                  <a:cubicBezTo>
                    <a:pt x="20627" y="16733"/>
                    <a:pt x="21405" y="18558"/>
                    <a:pt x="21210" y="19623"/>
                  </a:cubicBezTo>
                  <a:cubicBezTo>
                    <a:pt x="21016" y="20688"/>
                    <a:pt x="19848" y="20992"/>
                    <a:pt x="18681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9235677" y="3863244"/>
              <a:ext cx="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9216627" y="3793394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9311877" y="3818794"/>
              <a:ext cx="120651" cy="1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7" y="0"/>
                  </a:moveTo>
                  <a:cubicBezTo>
                    <a:pt x="758" y="6289"/>
                    <a:pt x="379" y="12577"/>
                    <a:pt x="189" y="16405"/>
                  </a:cubicBezTo>
                  <a:cubicBezTo>
                    <a:pt x="0" y="20233"/>
                    <a:pt x="0" y="21600"/>
                    <a:pt x="0" y="21600"/>
                  </a:cubicBezTo>
                  <a:cubicBezTo>
                    <a:pt x="0" y="21600"/>
                    <a:pt x="0" y="20233"/>
                    <a:pt x="568" y="17089"/>
                  </a:cubicBezTo>
                  <a:cubicBezTo>
                    <a:pt x="1137" y="13944"/>
                    <a:pt x="2274" y="9023"/>
                    <a:pt x="5116" y="5742"/>
                  </a:cubicBezTo>
                  <a:cubicBezTo>
                    <a:pt x="7958" y="2461"/>
                    <a:pt x="12505" y="820"/>
                    <a:pt x="15537" y="684"/>
                  </a:cubicBezTo>
                  <a:cubicBezTo>
                    <a:pt x="18568" y="547"/>
                    <a:pt x="20084" y="1914"/>
                    <a:pt x="20842" y="5195"/>
                  </a:cubicBezTo>
                  <a:cubicBezTo>
                    <a:pt x="21600" y="8476"/>
                    <a:pt x="21600" y="13671"/>
                    <a:pt x="21600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9852568" y="3793071"/>
              <a:ext cx="151460" cy="1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78" fill="norm" stroke="1" extrusionOk="0">
                  <a:moveTo>
                    <a:pt x="3467" y="10834"/>
                  </a:moveTo>
                  <a:cubicBezTo>
                    <a:pt x="2867" y="13084"/>
                    <a:pt x="2267" y="15334"/>
                    <a:pt x="1667" y="17359"/>
                  </a:cubicBezTo>
                  <a:cubicBezTo>
                    <a:pt x="1067" y="19384"/>
                    <a:pt x="467" y="21184"/>
                    <a:pt x="167" y="20959"/>
                  </a:cubicBezTo>
                  <a:cubicBezTo>
                    <a:pt x="-133" y="20734"/>
                    <a:pt x="-133" y="18484"/>
                    <a:pt x="1067" y="15109"/>
                  </a:cubicBezTo>
                  <a:cubicBezTo>
                    <a:pt x="2267" y="11734"/>
                    <a:pt x="4667" y="7234"/>
                    <a:pt x="6317" y="4534"/>
                  </a:cubicBezTo>
                  <a:cubicBezTo>
                    <a:pt x="7967" y="1834"/>
                    <a:pt x="8867" y="934"/>
                    <a:pt x="10067" y="372"/>
                  </a:cubicBezTo>
                  <a:cubicBezTo>
                    <a:pt x="11267" y="-191"/>
                    <a:pt x="12767" y="-416"/>
                    <a:pt x="14117" y="1947"/>
                  </a:cubicBezTo>
                  <a:cubicBezTo>
                    <a:pt x="15467" y="4309"/>
                    <a:pt x="16667" y="9259"/>
                    <a:pt x="17267" y="12297"/>
                  </a:cubicBezTo>
                  <a:cubicBezTo>
                    <a:pt x="17867" y="15334"/>
                    <a:pt x="17867" y="16459"/>
                    <a:pt x="18467" y="16909"/>
                  </a:cubicBezTo>
                  <a:cubicBezTo>
                    <a:pt x="19067" y="17359"/>
                    <a:pt x="20267" y="17134"/>
                    <a:pt x="21467" y="16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10252153" y="3801760"/>
              <a:ext cx="235000" cy="184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22" fill="norm" stroke="1" extrusionOk="0">
                  <a:moveTo>
                    <a:pt x="8559" y="4138"/>
                  </a:moveTo>
                  <a:cubicBezTo>
                    <a:pt x="8177" y="2681"/>
                    <a:pt x="7794" y="1225"/>
                    <a:pt x="7125" y="497"/>
                  </a:cubicBezTo>
                  <a:cubicBezTo>
                    <a:pt x="6456" y="-231"/>
                    <a:pt x="5501" y="-231"/>
                    <a:pt x="4354" y="982"/>
                  </a:cubicBezTo>
                  <a:cubicBezTo>
                    <a:pt x="3207" y="2196"/>
                    <a:pt x="1869" y="4623"/>
                    <a:pt x="1008" y="7050"/>
                  </a:cubicBezTo>
                  <a:cubicBezTo>
                    <a:pt x="148" y="9477"/>
                    <a:pt x="-234" y="11904"/>
                    <a:pt x="148" y="14088"/>
                  </a:cubicBezTo>
                  <a:cubicBezTo>
                    <a:pt x="531" y="16272"/>
                    <a:pt x="1678" y="18214"/>
                    <a:pt x="4354" y="18335"/>
                  </a:cubicBezTo>
                  <a:cubicBezTo>
                    <a:pt x="7030" y="18457"/>
                    <a:pt x="11235" y="16758"/>
                    <a:pt x="14198" y="14938"/>
                  </a:cubicBezTo>
                  <a:cubicBezTo>
                    <a:pt x="17161" y="13117"/>
                    <a:pt x="18881" y="11176"/>
                    <a:pt x="19932" y="9477"/>
                  </a:cubicBezTo>
                  <a:cubicBezTo>
                    <a:pt x="20984" y="7778"/>
                    <a:pt x="21366" y="6322"/>
                    <a:pt x="21175" y="5230"/>
                  </a:cubicBezTo>
                  <a:cubicBezTo>
                    <a:pt x="20984" y="4138"/>
                    <a:pt x="20219" y="3409"/>
                    <a:pt x="18785" y="4987"/>
                  </a:cubicBezTo>
                  <a:cubicBezTo>
                    <a:pt x="17352" y="6565"/>
                    <a:pt x="15249" y="10448"/>
                    <a:pt x="14102" y="12996"/>
                  </a:cubicBezTo>
                  <a:cubicBezTo>
                    <a:pt x="12955" y="15544"/>
                    <a:pt x="12764" y="16758"/>
                    <a:pt x="12764" y="17971"/>
                  </a:cubicBezTo>
                  <a:cubicBezTo>
                    <a:pt x="12764" y="19185"/>
                    <a:pt x="12955" y="20398"/>
                    <a:pt x="13529" y="20884"/>
                  </a:cubicBezTo>
                  <a:cubicBezTo>
                    <a:pt x="14102" y="21369"/>
                    <a:pt x="15058" y="21126"/>
                    <a:pt x="16205" y="20034"/>
                  </a:cubicBezTo>
                  <a:cubicBezTo>
                    <a:pt x="17352" y="18942"/>
                    <a:pt x="18690" y="17000"/>
                    <a:pt x="19550" y="15059"/>
                  </a:cubicBezTo>
                  <a:cubicBezTo>
                    <a:pt x="20410" y="13117"/>
                    <a:pt x="20793" y="11176"/>
                    <a:pt x="20793" y="9598"/>
                  </a:cubicBezTo>
                  <a:cubicBezTo>
                    <a:pt x="20793" y="8021"/>
                    <a:pt x="20410" y="6807"/>
                    <a:pt x="19646" y="6322"/>
                  </a:cubicBezTo>
                  <a:cubicBezTo>
                    <a:pt x="18881" y="5836"/>
                    <a:pt x="17734" y="6079"/>
                    <a:pt x="17447" y="6807"/>
                  </a:cubicBezTo>
                  <a:cubicBezTo>
                    <a:pt x="17161" y="7535"/>
                    <a:pt x="17734" y="8749"/>
                    <a:pt x="18308" y="9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10531077" y="3882294"/>
              <a:ext cx="254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10555255" y="3783779"/>
              <a:ext cx="13923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702" fill="norm" stroke="1" extrusionOk="0">
                  <a:moveTo>
                    <a:pt x="11040" y="20702"/>
                  </a:moveTo>
                  <a:cubicBezTo>
                    <a:pt x="4868" y="10884"/>
                    <a:pt x="-1303" y="1066"/>
                    <a:pt x="240" y="84"/>
                  </a:cubicBezTo>
                  <a:cubicBezTo>
                    <a:pt x="1783" y="-898"/>
                    <a:pt x="11040" y="6957"/>
                    <a:pt x="20297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10629412" y="3825517"/>
              <a:ext cx="130266" cy="13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909" fill="norm" stroke="1" extrusionOk="0">
                  <a:moveTo>
                    <a:pt x="2628" y="4709"/>
                  </a:moveTo>
                  <a:cubicBezTo>
                    <a:pt x="1235" y="9791"/>
                    <a:pt x="-159" y="14874"/>
                    <a:pt x="15" y="15350"/>
                  </a:cubicBezTo>
                  <a:cubicBezTo>
                    <a:pt x="189" y="15827"/>
                    <a:pt x="1931" y="11697"/>
                    <a:pt x="3499" y="8680"/>
                  </a:cubicBezTo>
                  <a:cubicBezTo>
                    <a:pt x="5067" y="5662"/>
                    <a:pt x="6460" y="3756"/>
                    <a:pt x="7854" y="2168"/>
                  </a:cubicBezTo>
                  <a:cubicBezTo>
                    <a:pt x="9247" y="580"/>
                    <a:pt x="10641" y="-691"/>
                    <a:pt x="12383" y="421"/>
                  </a:cubicBezTo>
                  <a:cubicBezTo>
                    <a:pt x="14125" y="1533"/>
                    <a:pt x="16215" y="5027"/>
                    <a:pt x="17783" y="8838"/>
                  </a:cubicBezTo>
                  <a:cubicBezTo>
                    <a:pt x="19351" y="12650"/>
                    <a:pt x="20396" y="16780"/>
                    <a:pt x="21441" y="20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10913788" y="3662456"/>
              <a:ext cx="315790" cy="36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03" fill="norm" stroke="1" extrusionOk="0">
                  <a:moveTo>
                    <a:pt x="11980" y="1701"/>
                  </a:moveTo>
                  <a:cubicBezTo>
                    <a:pt x="11260" y="965"/>
                    <a:pt x="10540" y="228"/>
                    <a:pt x="9892" y="44"/>
                  </a:cubicBezTo>
                  <a:cubicBezTo>
                    <a:pt x="9244" y="-140"/>
                    <a:pt x="8668" y="228"/>
                    <a:pt x="8020" y="1578"/>
                  </a:cubicBezTo>
                  <a:cubicBezTo>
                    <a:pt x="7372" y="2928"/>
                    <a:pt x="6652" y="5260"/>
                    <a:pt x="6364" y="7960"/>
                  </a:cubicBezTo>
                  <a:cubicBezTo>
                    <a:pt x="6076" y="10660"/>
                    <a:pt x="6220" y="13728"/>
                    <a:pt x="6364" y="15692"/>
                  </a:cubicBezTo>
                  <a:cubicBezTo>
                    <a:pt x="6508" y="17655"/>
                    <a:pt x="6652" y="18515"/>
                    <a:pt x="6652" y="19251"/>
                  </a:cubicBezTo>
                  <a:cubicBezTo>
                    <a:pt x="6652" y="19987"/>
                    <a:pt x="6508" y="20601"/>
                    <a:pt x="6004" y="20969"/>
                  </a:cubicBezTo>
                  <a:cubicBezTo>
                    <a:pt x="5500" y="21337"/>
                    <a:pt x="4636" y="21460"/>
                    <a:pt x="3700" y="21030"/>
                  </a:cubicBezTo>
                  <a:cubicBezTo>
                    <a:pt x="2764" y="20601"/>
                    <a:pt x="1756" y="19619"/>
                    <a:pt x="1036" y="18330"/>
                  </a:cubicBezTo>
                  <a:cubicBezTo>
                    <a:pt x="316" y="17042"/>
                    <a:pt x="-116" y="15446"/>
                    <a:pt x="28" y="14403"/>
                  </a:cubicBezTo>
                  <a:cubicBezTo>
                    <a:pt x="172" y="13360"/>
                    <a:pt x="892" y="12869"/>
                    <a:pt x="2476" y="12255"/>
                  </a:cubicBezTo>
                  <a:cubicBezTo>
                    <a:pt x="4060" y="11642"/>
                    <a:pt x="6508" y="10905"/>
                    <a:pt x="9028" y="9617"/>
                  </a:cubicBezTo>
                  <a:cubicBezTo>
                    <a:pt x="11548" y="8328"/>
                    <a:pt x="14140" y="6487"/>
                    <a:pt x="15580" y="5260"/>
                  </a:cubicBezTo>
                  <a:cubicBezTo>
                    <a:pt x="17020" y="4033"/>
                    <a:pt x="17308" y="3419"/>
                    <a:pt x="17308" y="3419"/>
                  </a:cubicBezTo>
                  <a:cubicBezTo>
                    <a:pt x="17308" y="3419"/>
                    <a:pt x="17020" y="4033"/>
                    <a:pt x="16300" y="6303"/>
                  </a:cubicBezTo>
                  <a:cubicBezTo>
                    <a:pt x="15580" y="8574"/>
                    <a:pt x="14428" y="12501"/>
                    <a:pt x="13852" y="14833"/>
                  </a:cubicBezTo>
                  <a:cubicBezTo>
                    <a:pt x="13276" y="17165"/>
                    <a:pt x="13276" y="17901"/>
                    <a:pt x="13204" y="18576"/>
                  </a:cubicBezTo>
                  <a:cubicBezTo>
                    <a:pt x="13132" y="19251"/>
                    <a:pt x="12988" y="19865"/>
                    <a:pt x="13204" y="19926"/>
                  </a:cubicBezTo>
                  <a:cubicBezTo>
                    <a:pt x="13420" y="19987"/>
                    <a:pt x="13996" y="19496"/>
                    <a:pt x="14500" y="18944"/>
                  </a:cubicBezTo>
                  <a:cubicBezTo>
                    <a:pt x="15004" y="18392"/>
                    <a:pt x="15436" y="17778"/>
                    <a:pt x="15940" y="17287"/>
                  </a:cubicBezTo>
                  <a:cubicBezTo>
                    <a:pt x="16444" y="16796"/>
                    <a:pt x="17020" y="16428"/>
                    <a:pt x="17380" y="16551"/>
                  </a:cubicBezTo>
                  <a:cubicBezTo>
                    <a:pt x="17740" y="16674"/>
                    <a:pt x="17884" y="17287"/>
                    <a:pt x="17884" y="18024"/>
                  </a:cubicBezTo>
                  <a:cubicBezTo>
                    <a:pt x="17884" y="18760"/>
                    <a:pt x="17740" y="19619"/>
                    <a:pt x="17884" y="19803"/>
                  </a:cubicBezTo>
                  <a:cubicBezTo>
                    <a:pt x="18028" y="19987"/>
                    <a:pt x="18460" y="19496"/>
                    <a:pt x="18748" y="18330"/>
                  </a:cubicBezTo>
                  <a:cubicBezTo>
                    <a:pt x="19036" y="17165"/>
                    <a:pt x="19180" y="15324"/>
                    <a:pt x="19612" y="13544"/>
                  </a:cubicBezTo>
                  <a:cubicBezTo>
                    <a:pt x="20044" y="11765"/>
                    <a:pt x="20764" y="10046"/>
                    <a:pt x="21484" y="8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11170058" y="3864191"/>
              <a:ext cx="197895" cy="38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56" fill="norm" stroke="1" extrusionOk="0">
                  <a:moveTo>
                    <a:pt x="11851" y="1717"/>
                  </a:moveTo>
                  <a:cubicBezTo>
                    <a:pt x="10941" y="3960"/>
                    <a:pt x="10032" y="6203"/>
                    <a:pt x="9008" y="8799"/>
                  </a:cubicBezTo>
                  <a:cubicBezTo>
                    <a:pt x="7985" y="11396"/>
                    <a:pt x="6848" y="14347"/>
                    <a:pt x="5712" y="16413"/>
                  </a:cubicBezTo>
                  <a:cubicBezTo>
                    <a:pt x="4575" y="18478"/>
                    <a:pt x="3438" y="19658"/>
                    <a:pt x="2415" y="20426"/>
                  </a:cubicBezTo>
                  <a:cubicBezTo>
                    <a:pt x="1392" y="21193"/>
                    <a:pt x="482" y="21547"/>
                    <a:pt x="141" y="21252"/>
                  </a:cubicBezTo>
                  <a:cubicBezTo>
                    <a:pt x="-200" y="20957"/>
                    <a:pt x="27" y="20013"/>
                    <a:pt x="1392" y="17534"/>
                  </a:cubicBezTo>
                  <a:cubicBezTo>
                    <a:pt x="2756" y="15055"/>
                    <a:pt x="5257" y="11042"/>
                    <a:pt x="7872" y="7973"/>
                  </a:cubicBezTo>
                  <a:cubicBezTo>
                    <a:pt x="10486" y="4904"/>
                    <a:pt x="13215" y="2780"/>
                    <a:pt x="15147" y="1540"/>
                  </a:cubicBezTo>
                  <a:cubicBezTo>
                    <a:pt x="17080" y="301"/>
                    <a:pt x="18217" y="-53"/>
                    <a:pt x="19126" y="6"/>
                  </a:cubicBezTo>
                  <a:cubicBezTo>
                    <a:pt x="20036" y="65"/>
                    <a:pt x="20718" y="537"/>
                    <a:pt x="21059" y="1422"/>
                  </a:cubicBezTo>
                  <a:cubicBezTo>
                    <a:pt x="21400" y="2308"/>
                    <a:pt x="21400" y="3606"/>
                    <a:pt x="20263" y="4845"/>
                  </a:cubicBezTo>
                  <a:cubicBezTo>
                    <a:pt x="19126" y="6085"/>
                    <a:pt x="16853" y="7265"/>
                    <a:pt x="15034" y="7855"/>
                  </a:cubicBezTo>
                  <a:cubicBezTo>
                    <a:pt x="13215" y="8445"/>
                    <a:pt x="11851" y="8445"/>
                    <a:pt x="11396" y="8091"/>
                  </a:cubicBezTo>
                  <a:cubicBezTo>
                    <a:pt x="10941" y="7737"/>
                    <a:pt x="11396" y="7029"/>
                    <a:pt x="11851" y="6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11381977" y="3839296"/>
              <a:ext cx="127001" cy="17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6" fill="norm" stroke="1" extrusionOk="0">
                  <a:moveTo>
                    <a:pt x="21600" y="2842"/>
                  </a:moveTo>
                  <a:cubicBezTo>
                    <a:pt x="20160" y="1837"/>
                    <a:pt x="18720" y="833"/>
                    <a:pt x="17100" y="330"/>
                  </a:cubicBezTo>
                  <a:cubicBezTo>
                    <a:pt x="15480" y="-172"/>
                    <a:pt x="13680" y="-172"/>
                    <a:pt x="12060" y="833"/>
                  </a:cubicBezTo>
                  <a:cubicBezTo>
                    <a:pt x="10440" y="1837"/>
                    <a:pt x="9000" y="3847"/>
                    <a:pt x="9540" y="5981"/>
                  </a:cubicBezTo>
                  <a:cubicBezTo>
                    <a:pt x="10080" y="8116"/>
                    <a:pt x="12600" y="10377"/>
                    <a:pt x="14220" y="12261"/>
                  </a:cubicBezTo>
                  <a:cubicBezTo>
                    <a:pt x="15840" y="14144"/>
                    <a:pt x="16560" y="15651"/>
                    <a:pt x="16920" y="17033"/>
                  </a:cubicBezTo>
                  <a:cubicBezTo>
                    <a:pt x="17280" y="18414"/>
                    <a:pt x="17280" y="19670"/>
                    <a:pt x="16380" y="20423"/>
                  </a:cubicBezTo>
                  <a:cubicBezTo>
                    <a:pt x="15480" y="21177"/>
                    <a:pt x="13680" y="21428"/>
                    <a:pt x="10800" y="20800"/>
                  </a:cubicBezTo>
                  <a:cubicBezTo>
                    <a:pt x="7920" y="20172"/>
                    <a:pt x="3960" y="18665"/>
                    <a:pt x="0" y="17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11426427" y="3717194"/>
              <a:ext cx="171474" cy="40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56" fill="norm" stroke="1" extrusionOk="0">
                  <a:moveTo>
                    <a:pt x="14053" y="0"/>
                  </a:moveTo>
                  <a:cubicBezTo>
                    <a:pt x="17176" y="2375"/>
                    <a:pt x="20299" y="4750"/>
                    <a:pt x="20949" y="7577"/>
                  </a:cubicBezTo>
                  <a:cubicBezTo>
                    <a:pt x="21600" y="10404"/>
                    <a:pt x="19778" y="13684"/>
                    <a:pt x="17306" y="16115"/>
                  </a:cubicBezTo>
                  <a:cubicBezTo>
                    <a:pt x="14834" y="18547"/>
                    <a:pt x="11711" y="20130"/>
                    <a:pt x="8718" y="20865"/>
                  </a:cubicBezTo>
                  <a:cubicBezTo>
                    <a:pt x="5725" y="21600"/>
                    <a:pt x="2863" y="21487"/>
                    <a:pt x="0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7095727" y="4199794"/>
              <a:ext cx="19051" cy="29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21600" y="0"/>
                  </a:moveTo>
                  <a:cubicBezTo>
                    <a:pt x="21600" y="4596"/>
                    <a:pt x="21600" y="9191"/>
                    <a:pt x="20400" y="12485"/>
                  </a:cubicBezTo>
                  <a:cubicBezTo>
                    <a:pt x="19200" y="15779"/>
                    <a:pt x="16800" y="17770"/>
                    <a:pt x="13200" y="19226"/>
                  </a:cubicBezTo>
                  <a:cubicBezTo>
                    <a:pt x="9600" y="20681"/>
                    <a:pt x="4800" y="21600"/>
                    <a:pt x="2400" y="21370"/>
                  </a:cubicBezTo>
                  <a:cubicBezTo>
                    <a:pt x="0" y="21140"/>
                    <a:pt x="0" y="19762"/>
                    <a:pt x="0" y="18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7012608" y="4180471"/>
              <a:ext cx="159320" cy="95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191" fill="norm" stroke="1" extrusionOk="0">
                  <a:moveTo>
                    <a:pt x="9455" y="8513"/>
                  </a:moveTo>
                  <a:cubicBezTo>
                    <a:pt x="8034" y="8043"/>
                    <a:pt x="6613" y="7574"/>
                    <a:pt x="5476" y="8278"/>
                  </a:cubicBezTo>
                  <a:cubicBezTo>
                    <a:pt x="4339" y="8982"/>
                    <a:pt x="3487" y="10861"/>
                    <a:pt x="2492" y="12974"/>
                  </a:cubicBezTo>
                  <a:cubicBezTo>
                    <a:pt x="1497" y="15087"/>
                    <a:pt x="360" y="17434"/>
                    <a:pt x="76" y="17200"/>
                  </a:cubicBezTo>
                  <a:cubicBezTo>
                    <a:pt x="-208" y="16965"/>
                    <a:pt x="360" y="14148"/>
                    <a:pt x="787" y="11565"/>
                  </a:cubicBezTo>
                  <a:cubicBezTo>
                    <a:pt x="1213" y="8982"/>
                    <a:pt x="1497" y="6634"/>
                    <a:pt x="2066" y="4287"/>
                  </a:cubicBezTo>
                  <a:cubicBezTo>
                    <a:pt x="2634" y="1939"/>
                    <a:pt x="3487" y="-409"/>
                    <a:pt x="5476" y="61"/>
                  </a:cubicBezTo>
                  <a:cubicBezTo>
                    <a:pt x="7466" y="530"/>
                    <a:pt x="10592" y="3817"/>
                    <a:pt x="13434" y="7808"/>
                  </a:cubicBezTo>
                  <a:cubicBezTo>
                    <a:pt x="16276" y="11800"/>
                    <a:pt x="18834" y="16495"/>
                    <a:pt x="21392" y="21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6823619" y="4717977"/>
              <a:ext cx="87959" cy="120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0789" fill="norm" stroke="1" extrusionOk="0">
                  <a:moveTo>
                    <a:pt x="1314" y="8123"/>
                  </a:moveTo>
                  <a:cubicBezTo>
                    <a:pt x="3885" y="8489"/>
                    <a:pt x="6457" y="8856"/>
                    <a:pt x="8771" y="8489"/>
                  </a:cubicBezTo>
                  <a:cubicBezTo>
                    <a:pt x="11085" y="8123"/>
                    <a:pt x="13142" y="7025"/>
                    <a:pt x="14171" y="5561"/>
                  </a:cubicBezTo>
                  <a:cubicBezTo>
                    <a:pt x="15200" y="4096"/>
                    <a:pt x="15200" y="2266"/>
                    <a:pt x="13914" y="1167"/>
                  </a:cubicBezTo>
                  <a:cubicBezTo>
                    <a:pt x="12628" y="69"/>
                    <a:pt x="10057" y="-297"/>
                    <a:pt x="8000" y="252"/>
                  </a:cubicBezTo>
                  <a:cubicBezTo>
                    <a:pt x="5942" y="801"/>
                    <a:pt x="4400" y="2266"/>
                    <a:pt x="2857" y="5561"/>
                  </a:cubicBezTo>
                  <a:cubicBezTo>
                    <a:pt x="1314" y="8856"/>
                    <a:pt x="-229" y="13981"/>
                    <a:pt x="28" y="17093"/>
                  </a:cubicBezTo>
                  <a:cubicBezTo>
                    <a:pt x="285" y="20205"/>
                    <a:pt x="2342" y="21303"/>
                    <a:pt x="6200" y="20571"/>
                  </a:cubicBezTo>
                  <a:cubicBezTo>
                    <a:pt x="10057" y="19839"/>
                    <a:pt x="15714" y="17276"/>
                    <a:pt x="21371" y="14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6917927" y="4718377"/>
              <a:ext cx="177801" cy="13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7543"/>
                  </a:moveTo>
                  <a:cubicBezTo>
                    <a:pt x="257" y="5829"/>
                    <a:pt x="514" y="4114"/>
                    <a:pt x="1286" y="2914"/>
                  </a:cubicBezTo>
                  <a:cubicBezTo>
                    <a:pt x="2057" y="1714"/>
                    <a:pt x="3343" y="1029"/>
                    <a:pt x="4629" y="1714"/>
                  </a:cubicBezTo>
                  <a:cubicBezTo>
                    <a:pt x="5914" y="2400"/>
                    <a:pt x="7200" y="4457"/>
                    <a:pt x="7714" y="7543"/>
                  </a:cubicBezTo>
                  <a:cubicBezTo>
                    <a:pt x="8229" y="10629"/>
                    <a:pt x="7971" y="14743"/>
                    <a:pt x="7329" y="17486"/>
                  </a:cubicBezTo>
                  <a:cubicBezTo>
                    <a:pt x="6686" y="20229"/>
                    <a:pt x="5657" y="21600"/>
                    <a:pt x="4886" y="21429"/>
                  </a:cubicBezTo>
                  <a:cubicBezTo>
                    <a:pt x="4114" y="21257"/>
                    <a:pt x="3600" y="19543"/>
                    <a:pt x="4371" y="16286"/>
                  </a:cubicBezTo>
                  <a:cubicBezTo>
                    <a:pt x="5143" y="13029"/>
                    <a:pt x="7200" y="8229"/>
                    <a:pt x="8743" y="4971"/>
                  </a:cubicBezTo>
                  <a:cubicBezTo>
                    <a:pt x="10286" y="1714"/>
                    <a:pt x="11314" y="0"/>
                    <a:pt x="11700" y="0"/>
                  </a:cubicBezTo>
                  <a:cubicBezTo>
                    <a:pt x="12086" y="0"/>
                    <a:pt x="11829" y="1714"/>
                    <a:pt x="11700" y="3429"/>
                  </a:cubicBezTo>
                  <a:cubicBezTo>
                    <a:pt x="11571" y="5143"/>
                    <a:pt x="11571" y="6857"/>
                    <a:pt x="13243" y="8229"/>
                  </a:cubicBezTo>
                  <a:cubicBezTo>
                    <a:pt x="14914" y="9600"/>
                    <a:pt x="18257" y="10629"/>
                    <a:pt x="21600" y="11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7090557" y="4713085"/>
              <a:ext cx="125821" cy="9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663" fill="norm" stroke="1" extrusionOk="0">
                  <a:moveTo>
                    <a:pt x="12759" y="6833"/>
                  </a:moveTo>
                  <a:cubicBezTo>
                    <a:pt x="12039" y="4629"/>
                    <a:pt x="11319" y="2425"/>
                    <a:pt x="9879" y="1102"/>
                  </a:cubicBezTo>
                  <a:cubicBezTo>
                    <a:pt x="8439" y="-220"/>
                    <a:pt x="6279" y="-661"/>
                    <a:pt x="4479" y="1543"/>
                  </a:cubicBezTo>
                  <a:cubicBezTo>
                    <a:pt x="2679" y="3747"/>
                    <a:pt x="1239" y="8596"/>
                    <a:pt x="519" y="12123"/>
                  </a:cubicBezTo>
                  <a:cubicBezTo>
                    <a:pt x="-201" y="15649"/>
                    <a:pt x="-201" y="17853"/>
                    <a:pt x="699" y="19176"/>
                  </a:cubicBezTo>
                  <a:cubicBezTo>
                    <a:pt x="1599" y="20498"/>
                    <a:pt x="3399" y="20939"/>
                    <a:pt x="5019" y="20498"/>
                  </a:cubicBezTo>
                  <a:cubicBezTo>
                    <a:pt x="6639" y="20057"/>
                    <a:pt x="8079" y="18735"/>
                    <a:pt x="9699" y="16531"/>
                  </a:cubicBezTo>
                  <a:cubicBezTo>
                    <a:pt x="11319" y="14327"/>
                    <a:pt x="13119" y="11241"/>
                    <a:pt x="15099" y="10580"/>
                  </a:cubicBezTo>
                  <a:cubicBezTo>
                    <a:pt x="17079" y="9919"/>
                    <a:pt x="19239" y="11682"/>
                    <a:pt x="21399" y="13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7238362" y="4693871"/>
              <a:ext cx="92316" cy="12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095" fill="norm" stroke="1" extrusionOk="0">
                  <a:moveTo>
                    <a:pt x="15519" y="1288"/>
                  </a:moveTo>
                  <a:cubicBezTo>
                    <a:pt x="13065" y="568"/>
                    <a:pt x="10610" y="-152"/>
                    <a:pt x="8401" y="28"/>
                  </a:cubicBezTo>
                  <a:cubicBezTo>
                    <a:pt x="6192" y="208"/>
                    <a:pt x="4228" y="1288"/>
                    <a:pt x="2755" y="4168"/>
                  </a:cubicBezTo>
                  <a:cubicBezTo>
                    <a:pt x="1283" y="7048"/>
                    <a:pt x="301" y="11728"/>
                    <a:pt x="55" y="14968"/>
                  </a:cubicBezTo>
                  <a:cubicBezTo>
                    <a:pt x="-190" y="18208"/>
                    <a:pt x="301" y="20008"/>
                    <a:pt x="3001" y="20728"/>
                  </a:cubicBezTo>
                  <a:cubicBezTo>
                    <a:pt x="5701" y="21448"/>
                    <a:pt x="10610" y="21088"/>
                    <a:pt x="14046" y="19828"/>
                  </a:cubicBezTo>
                  <a:cubicBezTo>
                    <a:pt x="17483" y="18568"/>
                    <a:pt x="19446" y="16408"/>
                    <a:pt x="21410" y="14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7390747" y="4510944"/>
              <a:ext cx="54231" cy="265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524" fill="norm" stroke="1" extrusionOk="0">
                  <a:moveTo>
                    <a:pt x="16300" y="0"/>
                  </a:moveTo>
                  <a:cubicBezTo>
                    <a:pt x="11316" y="3257"/>
                    <a:pt x="6331" y="6514"/>
                    <a:pt x="3423" y="9514"/>
                  </a:cubicBezTo>
                  <a:cubicBezTo>
                    <a:pt x="516" y="12514"/>
                    <a:pt x="-315" y="15257"/>
                    <a:pt x="100" y="17057"/>
                  </a:cubicBezTo>
                  <a:cubicBezTo>
                    <a:pt x="516" y="18857"/>
                    <a:pt x="2177" y="19714"/>
                    <a:pt x="4670" y="20400"/>
                  </a:cubicBezTo>
                  <a:cubicBezTo>
                    <a:pt x="7162" y="21086"/>
                    <a:pt x="10485" y="21600"/>
                    <a:pt x="13393" y="21514"/>
                  </a:cubicBezTo>
                  <a:cubicBezTo>
                    <a:pt x="16300" y="21429"/>
                    <a:pt x="18793" y="20743"/>
                    <a:pt x="21285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7343112" y="4496127"/>
              <a:ext cx="335001" cy="483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34" fill="norm" stroke="1" extrusionOk="0">
                  <a:moveTo>
                    <a:pt x="2042" y="9432"/>
                  </a:moveTo>
                  <a:cubicBezTo>
                    <a:pt x="1097" y="9715"/>
                    <a:pt x="152" y="9998"/>
                    <a:pt x="17" y="10093"/>
                  </a:cubicBezTo>
                  <a:cubicBezTo>
                    <a:pt x="-118" y="10187"/>
                    <a:pt x="557" y="10093"/>
                    <a:pt x="1907" y="9102"/>
                  </a:cubicBezTo>
                  <a:cubicBezTo>
                    <a:pt x="3257" y="8112"/>
                    <a:pt x="5282" y="6225"/>
                    <a:pt x="6565" y="4810"/>
                  </a:cubicBezTo>
                  <a:cubicBezTo>
                    <a:pt x="7847" y="3396"/>
                    <a:pt x="8387" y="2452"/>
                    <a:pt x="8792" y="1603"/>
                  </a:cubicBezTo>
                  <a:cubicBezTo>
                    <a:pt x="9197" y="755"/>
                    <a:pt x="9467" y="0"/>
                    <a:pt x="9400" y="0"/>
                  </a:cubicBezTo>
                  <a:cubicBezTo>
                    <a:pt x="9332" y="0"/>
                    <a:pt x="8927" y="755"/>
                    <a:pt x="8657" y="2122"/>
                  </a:cubicBezTo>
                  <a:cubicBezTo>
                    <a:pt x="8387" y="3490"/>
                    <a:pt x="8252" y="5471"/>
                    <a:pt x="8185" y="6697"/>
                  </a:cubicBezTo>
                  <a:cubicBezTo>
                    <a:pt x="8117" y="7923"/>
                    <a:pt x="8117" y="8395"/>
                    <a:pt x="8252" y="8866"/>
                  </a:cubicBezTo>
                  <a:cubicBezTo>
                    <a:pt x="8387" y="9338"/>
                    <a:pt x="8657" y="9810"/>
                    <a:pt x="9130" y="9998"/>
                  </a:cubicBezTo>
                  <a:cubicBezTo>
                    <a:pt x="9602" y="10187"/>
                    <a:pt x="10277" y="10093"/>
                    <a:pt x="10750" y="9810"/>
                  </a:cubicBezTo>
                  <a:cubicBezTo>
                    <a:pt x="11222" y="9527"/>
                    <a:pt x="11492" y="9055"/>
                    <a:pt x="11762" y="8489"/>
                  </a:cubicBezTo>
                  <a:cubicBezTo>
                    <a:pt x="12032" y="7923"/>
                    <a:pt x="12302" y="7263"/>
                    <a:pt x="12437" y="7169"/>
                  </a:cubicBezTo>
                  <a:cubicBezTo>
                    <a:pt x="12572" y="7074"/>
                    <a:pt x="12572" y="7546"/>
                    <a:pt x="12842" y="7923"/>
                  </a:cubicBezTo>
                  <a:cubicBezTo>
                    <a:pt x="13112" y="8300"/>
                    <a:pt x="13652" y="8583"/>
                    <a:pt x="14394" y="8631"/>
                  </a:cubicBezTo>
                  <a:cubicBezTo>
                    <a:pt x="15137" y="8678"/>
                    <a:pt x="16082" y="8489"/>
                    <a:pt x="16622" y="8631"/>
                  </a:cubicBezTo>
                  <a:cubicBezTo>
                    <a:pt x="17162" y="8772"/>
                    <a:pt x="17297" y="9244"/>
                    <a:pt x="18039" y="10847"/>
                  </a:cubicBezTo>
                  <a:cubicBezTo>
                    <a:pt x="18782" y="12451"/>
                    <a:pt x="20132" y="15186"/>
                    <a:pt x="20807" y="17025"/>
                  </a:cubicBezTo>
                  <a:cubicBezTo>
                    <a:pt x="21482" y="18865"/>
                    <a:pt x="21482" y="19808"/>
                    <a:pt x="21144" y="20421"/>
                  </a:cubicBezTo>
                  <a:cubicBezTo>
                    <a:pt x="20807" y="21034"/>
                    <a:pt x="20132" y="21317"/>
                    <a:pt x="19457" y="21459"/>
                  </a:cubicBezTo>
                  <a:cubicBezTo>
                    <a:pt x="18782" y="21600"/>
                    <a:pt x="18107" y="21600"/>
                    <a:pt x="17364" y="20940"/>
                  </a:cubicBezTo>
                  <a:cubicBezTo>
                    <a:pt x="16622" y="20279"/>
                    <a:pt x="15812" y="18959"/>
                    <a:pt x="15947" y="17638"/>
                  </a:cubicBezTo>
                  <a:cubicBezTo>
                    <a:pt x="16082" y="16318"/>
                    <a:pt x="17162" y="14997"/>
                    <a:pt x="18242" y="13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7889477" y="4650644"/>
              <a:ext cx="317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850"/>
                    <a:pt x="2880" y="11700"/>
                    <a:pt x="6480" y="15300"/>
                  </a:cubicBezTo>
                  <a:cubicBezTo>
                    <a:pt x="10080" y="18900"/>
                    <a:pt x="1584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7895827" y="4513867"/>
              <a:ext cx="57160" cy="4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0552" fill="norm" stroke="1" extrusionOk="0">
                  <a:moveTo>
                    <a:pt x="20829" y="1520"/>
                  </a:moveTo>
                  <a:cubicBezTo>
                    <a:pt x="16971" y="3399"/>
                    <a:pt x="13114" y="5277"/>
                    <a:pt x="10800" y="8564"/>
                  </a:cubicBezTo>
                  <a:cubicBezTo>
                    <a:pt x="8486" y="11851"/>
                    <a:pt x="7714" y="16546"/>
                    <a:pt x="9257" y="18894"/>
                  </a:cubicBezTo>
                  <a:cubicBezTo>
                    <a:pt x="10800" y="21242"/>
                    <a:pt x="14657" y="21242"/>
                    <a:pt x="17357" y="17955"/>
                  </a:cubicBezTo>
                  <a:cubicBezTo>
                    <a:pt x="20057" y="14668"/>
                    <a:pt x="21600" y="8094"/>
                    <a:pt x="20443" y="4338"/>
                  </a:cubicBezTo>
                  <a:cubicBezTo>
                    <a:pt x="19286" y="581"/>
                    <a:pt x="15429" y="-358"/>
                    <a:pt x="11571" y="112"/>
                  </a:cubicBezTo>
                  <a:cubicBezTo>
                    <a:pt x="7714" y="581"/>
                    <a:pt x="3857" y="2459"/>
                    <a:pt x="1929" y="3399"/>
                  </a:cubicBezTo>
                  <a:cubicBezTo>
                    <a:pt x="0" y="4338"/>
                    <a:pt x="0" y="4338"/>
                    <a:pt x="0" y="4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1120377" y="5653944"/>
              <a:ext cx="361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37" y="17280"/>
                    <a:pt x="7074" y="12960"/>
                    <a:pt x="10674" y="9360"/>
                  </a:cubicBezTo>
                  <a:cubicBezTo>
                    <a:pt x="14274" y="5760"/>
                    <a:pt x="1793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1850627" y="5641244"/>
              <a:ext cx="3429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8514"/>
                    <a:pt x="6400" y="15429"/>
                    <a:pt x="10000" y="11829"/>
                  </a:cubicBezTo>
                  <a:cubicBezTo>
                    <a:pt x="13600" y="8229"/>
                    <a:pt x="1760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2542777" y="5647594"/>
              <a:ext cx="304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50" y="16200"/>
                    <a:pt x="10500" y="10800"/>
                    <a:pt x="14100" y="7200"/>
                  </a:cubicBezTo>
                  <a:cubicBezTo>
                    <a:pt x="17700" y="3600"/>
                    <a:pt x="196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3139677" y="5660294"/>
              <a:ext cx="254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3704827" y="5634894"/>
              <a:ext cx="285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20" y="18720"/>
                    <a:pt x="10240" y="15840"/>
                    <a:pt x="13840" y="12240"/>
                  </a:cubicBezTo>
                  <a:cubicBezTo>
                    <a:pt x="17440" y="8640"/>
                    <a:pt x="1952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4301328" y="5628544"/>
              <a:ext cx="3496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2677" y="21600"/>
                  </a:moveTo>
                  <a:cubicBezTo>
                    <a:pt x="2045" y="21600"/>
                    <a:pt x="1413" y="21600"/>
                    <a:pt x="719" y="21600"/>
                  </a:cubicBezTo>
                  <a:cubicBezTo>
                    <a:pt x="24" y="21600"/>
                    <a:pt x="-734" y="21600"/>
                    <a:pt x="1413" y="19800"/>
                  </a:cubicBezTo>
                  <a:cubicBezTo>
                    <a:pt x="3561" y="18000"/>
                    <a:pt x="8613" y="14400"/>
                    <a:pt x="12340" y="10800"/>
                  </a:cubicBezTo>
                  <a:cubicBezTo>
                    <a:pt x="16066" y="7200"/>
                    <a:pt x="18466" y="3600"/>
                    <a:pt x="208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1279127" y="5888894"/>
              <a:ext cx="381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720"/>
                    <a:pt x="9600" y="1440"/>
                    <a:pt x="13200" y="5040"/>
                  </a:cubicBezTo>
                  <a:cubicBezTo>
                    <a:pt x="16800" y="8640"/>
                    <a:pt x="19200" y="151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1971277" y="5882544"/>
              <a:ext cx="266701" cy="1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364"/>
                  </a:moveTo>
                  <a:cubicBezTo>
                    <a:pt x="857" y="682"/>
                    <a:pt x="1714" y="0"/>
                    <a:pt x="3000" y="0"/>
                  </a:cubicBezTo>
                  <a:cubicBezTo>
                    <a:pt x="4286" y="0"/>
                    <a:pt x="6000" y="682"/>
                    <a:pt x="6771" y="2728"/>
                  </a:cubicBezTo>
                  <a:cubicBezTo>
                    <a:pt x="7543" y="4775"/>
                    <a:pt x="7371" y="8185"/>
                    <a:pt x="6686" y="10686"/>
                  </a:cubicBezTo>
                  <a:cubicBezTo>
                    <a:pt x="6000" y="13187"/>
                    <a:pt x="4800" y="14779"/>
                    <a:pt x="3686" y="16371"/>
                  </a:cubicBezTo>
                  <a:cubicBezTo>
                    <a:pt x="2571" y="17962"/>
                    <a:pt x="1543" y="19554"/>
                    <a:pt x="1457" y="20463"/>
                  </a:cubicBezTo>
                  <a:cubicBezTo>
                    <a:pt x="1371" y="21373"/>
                    <a:pt x="2229" y="21600"/>
                    <a:pt x="5314" y="21032"/>
                  </a:cubicBezTo>
                  <a:cubicBezTo>
                    <a:pt x="8400" y="20463"/>
                    <a:pt x="13714" y="19099"/>
                    <a:pt x="16800" y="18303"/>
                  </a:cubicBezTo>
                  <a:cubicBezTo>
                    <a:pt x="19886" y="17507"/>
                    <a:pt x="20743" y="17280"/>
                    <a:pt x="2160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2498327" y="5920644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2955527" y="5901594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3565127" y="5907944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4085827" y="5920644"/>
              <a:ext cx="6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4423901" y="5797148"/>
              <a:ext cx="180376" cy="20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026" fill="norm" stroke="1" extrusionOk="0">
                  <a:moveTo>
                    <a:pt x="3545" y="5474"/>
                  </a:moveTo>
                  <a:cubicBezTo>
                    <a:pt x="3297" y="8066"/>
                    <a:pt x="3049" y="10658"/>
                    <a:pt x="2428" y="13250"/>
                  </a:cubicBezTo>
                  <a:cubicBezTo>
                    <a:pt x="1807" y="15842"/>
                    <a:pt x="814" y="18434"/>
                    <a:pt x="318" y="18758"/>
                  </a:cubicBezTo>
                  <a:cubicBezTo>
                    <a:pt x="-179" y="19082"/>
                    <a:pt x="-179" y="17138"/>
                    <a:pt x="938" y="13898"/>
                  </a:cubicBezTo>
                  <a:cubicBezTo>
                    <a:pt x="2055" y="10658"/>
                    <a:pt x="4290" y="6122"/>
                    <a:pt x="6276" y="3314"/>
                  </a:cubicBezTo>
                  <a:cubicBezTo>
                    <a:pt x="8262" y="506"/>
                    <a:pt x="10000" y="-574"/>
                    <a:pt x="12483" y="290"/>
                  </a:cubicBezTo>
                  <a:cubicBezTo>
                    <a:pt x="14966" y="1154"/>
                    <a:pt x="18193" y="3962"/>
                    <a:pt x="19807" y="6770"/>
                  </a:cubicBezTo>
                  <a:cubicBezTo>
                    <a:pt x="21421" y="9578"/>
                    <a:pt x="21421" y="12386"/>
                    <a:pt x="20676" y="14762"/>
                  </a:cubicBezTo>
                  <a:cubicBezTo>
                    <a:pt x="19931" y="17138"/>
                    <a:pt x="18442" y="19082"/>
                    <a:pt x="16952" y="21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2244327" y="5526944"/>
              <a:ext cx="825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2498327" y="5520594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2587227" y="5526944"/>
              <a:ext cx="6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7184627" y="4164580"/>
              <a:ext cx="1390651" cy="2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6" fill="norm" stroke="1" extrusionOk="0">
                  <a:moveTo>
                    <a:pt x="0" y="20886"/>
                  </a:moveTo>
                  <a:cubicBezTo>
                    <a:pt x="1216" y="18922"/>
                    <a:pt x="2433" y="16959"/>
                    <a:pt x="3666" y="14995"/>
                  </a:cubicBezTo>
                  <a:cubicBezTo>
                    <a:pt x="4899" y="13031"/>
                    <a:pt x="6148" y="11068"/>
                    <a:pt x="7348" y="9104"/>
                  </a:cubicBezTo>
                  <a:cubicBezTo>
                    <a:pt x="8548" y="7141"/>
                    <a:pt x="9699" y="5177"/>
                    <a:pt x="10882" y="4195"/>
                  </a:cubicBezTo>
                  <a:cubicBezTo>
                    <a:pt x="12066" y="3213"/>
                    <a:pt x="13282" y="3213"/>
                    <a:pt x="14581" y="2231"/>
                  </a:cubicBezTo>
                  <a:cubicBezTo>
                    <a:pt x="15879" y="1250"/>
                    <a:pt x="17260" y="-714"/>
                    <a:pt x="18444" y="268"/>
                  </a:cubicBezTo>
                  <a:cubicBezTo>
                    <a:pt x="19627" y="1250"/>
                    <a:pt x="20614" y="5177"/>
                    <a:pt x="21600" y="9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7381477" y="4212494"/>
              <a:ext cx="13144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96" y="21600"/>
                    <a:pt x="2991" y="21600"/>
                    <a:pt x="4348" y="18900"/>
                  </a:cubicBezTo>
                  <a:cubicBezTo>
                    <a:pt x="5704" y="16200"/>
                    <a:pt x="6922" y="10800"/>
                    <a:pt x="8104" y="7200"/>
                  </a:cubicBezTo>
                  <a:cubicBezTo>
                    <a:pt x="9287" y="3600"/>
                    <a:pt x="10435" y="1800"/>
                    <a:pt x="11583" y="900"/>
                  </a:cubicBezTo>
                  <a:cubicBezTo>
                    <a:pt x="12730" y="0"/>
                    <a:pt x="13878" y="0"/>
                    <a:pt x="15304" y="0"/>
                  </a:cubicBezTo>
                  <a:cubicBezTo>
                    <a:pt x="16730" y="0"/>
                    <a:pt x="18435" y="0"/>
                    <a:pt x="19530" y="0"/>
                  </a:cubicBezTo>
                  <a:cubicBezTo>
                    <a:pt x="20626" y="0"/>
                    <a:pt x="2111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6586598" y="5438044"/>
              <a:ext cx="255130" cy="30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060" fill="norm" stroke="1" extrusionOk="0">
                  <a:moveTo>
                    <a:pt x="2238" y="12960"/>
                  </a:moveTo>
                  <a:cubicBezTo>
                    <a:pt x="1167" y="15840"/>
                    <a:pt x="96" y="18720"/>
                    <a:pt x="6" y="20160"/>
                  </a:cubicBezTo>
                  <a:cubicBezTo>
                    <a:pt x="-83" y="21600"/>
                    <a:pt x="810" y="21600"/>
                    <a:pt x="3398" y="18000"/>
                  </a:cubicBezTo>
                  <a:cubicBezTo>
                    <a:pt x="5986" y="14400"/>
                    <a:pt x="10271" y="7200"/>
                    <a:pt x="13573" y="3600"/>
                  </a:cubicBezTo>
                  <a:cubicBezTo>
                    <a:pt x="16876" y="0"/>
                    <a:pt x="19196" y="0"/>
                    <a:pt x="215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6624696" y="5533294"/>
              <a:ext cx="299582" cy="5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625" fill="norm" stroke="1" extrusionOk="0">
                  <a:moveTo>
                    <a:pt x="1450" y="11172"/>
                  </a:moveTo>
                  <a:cubicBezTo>
                    <a:pt x="690" y="14152"/>
                    <a:pt x="-71" y="17131"/>
                    <a:pt x="5" y="18993"/>
                  </a:cubicBezTo>
                  <a:cubicBezTo>
                    <a:pt x="81" y="20855"/>
                    <a:pt x="994" y="21600"/>
                    <a:pt x="4036" y="18621"/>
                  </a:cubicBezTo>
                  <a:cubicBezTo>
                    <a:pt x="7078" y="15641"/>
                    <a:pt x="12250" y="8938"/>
                    <a:pt x="15521" y="5214"/>
                  </a:cubicBezTo>
                  <a:cubicBezTo>
                    <a:pt x="18791" y="1490"/>
                    <a:pt x="20160" y="745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7362933" y="5234575"/>
              <a:ext cx="151895" cy="159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52" fill="norm" stroke="1" extrusionOk="0">
                  <a:moveTo>
                    <a:pt x="828" y="5152"/>
                  </a:moveTo>
                  <a:cubicBezTo>
                    <a:pt x="828" y="7994"/>
                    <a:pt x="828" y="10836"/>
                    <a:pt x="678" y="12968"/>
                  </a:cubicBezTo>
                  <a:cubicBezTo>
                    <a:pt x="528" y="15099"/>
                    <a:pt x="228" y="16520"/>
                    <a:pt x="78" y="16236"/>
                  </a:cubicBezTo>
                  <a:cubicBezTo>
                    <a:pt x="-72" y="15952"/>
                    <a:pt x="-72" y="13963"/>
                    <a:pt x="678" y="11405"/>
                  </a:cubicBezTo>
                  <a:cubicBezTo>
                    <a:pt x="1428" y="8847"/>
                    <a:pt x="2928" y="5720"/>
                    <a:pt x="5178" y="3447"/>
                  </a:cubicBezTo>
                  <a:cubicBezTo>
                    <a:pt x="7428" y="1173"/>
                    <a:pt x="10428" y="-248"/>
                    <a:pt x="13278" y="36"/>
                  </a:cubicBezTo>
                  <a:cubicBezTo>
                    <a:pt x="16128" y="320"/>
                    <a:pt x="18828" y="2310"/>
                    <a:pt x="20028" y="5578"/>
                  </a:cubicBezTo>
                  <a:cubicBezTo>
                    <a:pt x="21228" y="8847"/>
                    <a:pt x="20928" y="13394"/>
                    <a:pt x="20928" y="16236"/>
                  </a:cubicBezTo>
                  <a:cubicBezTo>
                    <a:pt x="20928" y="19078"/>
                    <a:pt x="21228" y="20215"/>
                    <a:pt x="21528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7573253" y="5394541"/>
              <a:ext cx="233675" cy="32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38" fill="norm" stroke="1" extrusionOk="0">
                  <a:moveTo>
                    <a:pt x="21483" y="1184"/>
                  </a:moveTo>
                  <a:cubicBezTo>
                    <a:pt x="20899" y="630"/>
                    <a:pt x="20315" y="76"/>
                    <a:pt x="19148" y="7"/>
                  </a:cubicBezTo>
                  <a:cubicBezTo>
                    <a:pt x="17980" y="-62"/>
                    <a:pt x="16229" y="353"/>
                    <a:pt x="13797" y="1738"/>
                  </a:cubicBezTo>
                  <a:cubicBezTo>
                    <a:pt x="11364" y="3123"/>
                    <a:pt x="8251" y="5476"/>
                    <a:pt x="5818" y="8176"/>
                  </a:cubicBezTo>
                  <a:cubicBezTo>
                    <a:pt x="3386" y="10876"/>
                    <a:pt x="1634" y="13923"/>
                    <a:pt x="759" y="15792"/>
                  </a:cubicBezTo>
                  <a:cubicBezTo>
                    <a:pt x="-117" y="17661"/>
                    <a:pt x="-117" y="18353"/>
                    <a:pt x="175" y="18976"/>
                  </a:cubicBezTo>
                  <a:cubicBezTo>
                    <a:pt x="467" y="19600"/>
                    <a:pt x="1051" y="20153"/>
                    <a:pt x="2413" y="20638"/>
                  </a:cubicBezTo>
                  <a:cubicBezTo>
                    <a:pt x="3775" y="21123"/>
                    <a:pt x="5915" y="21538"/>
                    <a:pt x="8737" y="21538"/>
                  </a:cubicBezTo>
                  <a:cubicBezTo>
                    <a:pt x="11559" y="21538"/>
                    <a:pt x="15061" y="21123"/>
                    <a:pt x="18564" y="20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7908527" y="5730144"/>
              <a:ext cx="317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280"/>
                    <a:pt x="5760" y="10560"/>
                    <a:pt x="9360" y="14160"/>
                  </a:cubicBezTo>
                  <a:cubicBezTo>
                    <a:pt x="12960" y="17760"/>
                    <a:pt x="17280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7908527" y="5615844"/>
              <a:ext cx="3810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0"/>
                  </a:moveTo>
                  <a:cubicBezTo>
                    <a:pt x="13200" y="3812"/>
                    <a:pt x="8400" y="7624"/>
                    <a:pt x="7800" y="12071"/>
                  </a:cubicBezTo>
                  <a:cubicBezTo>
                    <a:pt x="7200" y="16518"/>
                    <a:pt x="10800" y="21600"/>
                    <a:pt x="14400" y="21600"/>
                  </a:cubicBezTo>
                  <a:cubicBezTo>
                    <a:pt x="18000" y="21600"/>
                    <a:pt x="21600" y="16518"/>
                    <a:pt x="21600" y="11435"/>
                  </a:cubicBezTo>
                  <a:cubicBezTo>
                    <a:pt x="21600" y="6353"/>
                    <a:pt x="18000" y="1271"/>
                    <a:pt x="13800" y="2541"/>
                  </a:cubicBezTo>
                  <a:cubicBezTo>
                    <a:pt x="9600" y="3812"/>
                    <a:pt x="4800" y="11435"/>
                    <a:pt x="0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8397477" y="560314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8639141" y="5397827"/>
              <a:ext cx="175460" cy="43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72" fill="norm" stroke="1" extrusionOk="0">
                  <a:moveTo>
                    <a:pt x="4585" y="5374"/>
                  </a:moveTo>
                  <a:cubicBezTo>
                    <a:pt x="4327" y="8578"/>
                    <a:pt x="4070" y="11782"/>
                    <a:pt x="3556" y="14314"/>
                  </a:cubicBezTo>
                  <a:cubicBezTo>
                    <a:pt x="3042" y="16846"/>
                    <a:pt x="2270" y="18706"/>
                    <a:pt x="1627" y="19895"/>
                  </a:cubicBezTo>
                  <a:cubicBezTo>
                    <a:pt x="985" y="21083"/>
                    <a:pt x="470" y="21600"/>
                    <a:pt x="213" y="21445"/>
                  </a:cubicBezTo>
                  <a:cubicBezTo>
                    <a:pt x="-44" y="21290"/>
                    <a:pt x="-44" y="20463"/>
                    <a:pt x="85" y="18396"/>
                  </a:cubicBezTo>
                  <a:cubicBezTo>
                    <a:pt x="213" y="16329"/>
                    <a:pt x="470" y="13022"/>
                    <a:pt x="856" y="10387"/>
                  </a:cubicBezTo>
                  <a:cubicBezTo>
                    <a:pt x="1242" y="7751"/>
                    <a:pt x="1756" y="5788"/>
                    <a:pt x="2913" y="4237"/>
                  </a:cubicBezTo>
                  <a:cubicBezTo>
                    <a:pt x="4070" y="2687"/>
                    <a:pt x="5870" y="1550"/>
                    <a:pt x="7413" y="878"/>
                  </a:cubicBezTo>
                  <a:cubicBezTo>
                    <a:pt x="8956" y="207"/>
                    <a:pt x="10242" y="0"/>
                    <a:pt x="11527" y="0"/>
                  </a:cubicBezTo>
                  <a:cubicBezTo>
                    <a:pt x="12813" y="0"/>
                    <a:pt x="14099" y="207"/>
                    <a:pt x="15770" y="930"/>
                  </a:cubicBezTo>
                  <a:cubicBezTo>
                    <a:pt x="17442" y="1654"/>
                    <a:pt x="19499" y="2894"/>
                    <a:pt x="20527" y="4082"/>
                  </a:cubicBezTo>
                  <a:cubicBezTo>
                    <a:pt x="21556" y="5271"/>
                    <a:pt x="21556" y="6408"/>
                    <a:pt x="20656" y="7338"/>
                  </a:cubicBezTo>
                  <a:cubicBezTo>
                    <a:pt x="19756" y="8268"/>
                    <a:pt x="17956" y="8991"/>
                    <a:pt x="15642" y="9456"/>
                  </a:cubicBezTo>
                  <a:cubicBezTo>
                    <a:pt x="13327" y="9922"/>
                    <a:pt x="10499" y="10128"/>
                    <a:pt x="8570" y="10025"/>
                  </a:cubicBezTo>
                  <a:cubicBezTo>
                    <a:pt x="6642" y="9922"/>
                    <a:pt x="5613" y="9508"/>
                    <a:pt x="4585" y="9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8892777" y="5158644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8875050" y="5044344"/>
              <a:ext cx="41422" cy="36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8" h="20850" fill="norm" stroke="1" extrusionOk="0">
                  <a:moveTo>
                    <a:pt x="14786" y="0"/>
                  </a:moveTo>
                  <a:cubicBezTo>
                    <a:pt x="9643" y="1200"/>
                    <a:pt x="4500" y="2400"/>
                    <a:pt x="1928" y="6000"/>
                  </a:cubicBezTo>
                  <a:cubicBezTo>
                    <a:pt x="-643" y="9600"/>
                    <a:pt x="-643" y="15600"/>
                    <a:pt x="1928" y="18600"/>
                  </a:cubicBezTo>
                  <a:cubicBezTo>
                    <a:pt x="4500" y="21600"/>
                    <a:pt x="9643" y="21600"/>
                    <a:pt x="13757" y="18600"/>
                  </a:cubicBezTo>
                  <a:cubicBezTo>
                    <a:pt x="17871" y="15600"/>
                    <a:pt x="20957" y="9600"/>
                    <a:pt x="19928" y="6600"/>
                  </a:cubicBezTo>
                  <a:cubicBezTo>
                    <a:pt x="18900" y="3600"/>
                    <a:pt x="13757" y="3600"/>
                    <a:pt x="8614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9108677" y="5590444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9559506" y="5340782"/>
              <a:ext cx="139722" cy="309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23" fill="norm" stroke="1" extrusionOk="0">
                  <a:moveTo>
                    <a:pt x="21281" y="1890"/>
                  </a:moveTo>
                  <a:cubicBezTo>
                    <a:pt x="20314" y="1161"/>
                    <a:pt x="19347" y="431"/>
                    <a:pt x="18057" y="139"/>
                  </a:cubicBezTo>
                  <a:cubicBezTo>
                    <a:pt x="16768" y="-153"/>
                    <a:pt x="15156" y="-7"/>
                    <a:pt x="12738" y="796"/>
                  </a:cubicBezTo>
                  <a:cubicBezTo>
                    <a:pt x="10320" y="1598"/>
                    <a:pt x="7096" y="3058"/>
                    <a:pt x="4678" y="5247"/>
                  </a:cubicBezTo>
                  <a:cubicBezTo>
                    <a:pt x="2260" y="7436"/>
                    <a:pt x="648" y="10355"/>
                    <a:pt x="165" y="12982"/>
                  </a:cubicBezTo>
                  <a:cubicBezTo>
                    <a:pt x="-319" y="15609"/>
                    <a:pt x="326" y="17944"/>
                    <a:pt x="1293" y="19404"/>
                  </a:cubicBezTo>
                  <a:cubicBezTo>
                    <a:pt x="2260" y="20863"/>
                    <a:pt x="3550" y="21447"/>
                    <a:pt x="5323" y="21301"/>
                  </a:cubicBezTo>
                  <a:cubicBezTo>
                    <a:pt x="7096" y="21155"/>
                    <a:pt x="9353" y="20279"/>
                    <a:pt x="11609" y="19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9797364" y="5438044"/>
              <a:ext cx="35214" cy="15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600" fill="norm" stroke="1" extrusionOk="0">
                  <a:moveTo>
                    <a:pt x="5891" y="0"/>
                  </a:moveTo>
                  <a:cubicBezTo>
                    <a:pt x="3350" y="4734"/>
                    <a:pt x="809" y="9468"/>
                    <a:pt x="173" y="12575"/>
                  </a:cubicBezTo>
                  <a:cubicBezTo>
                    <a:pt x="-462" y="15682"/>
                    <a:pt x="809" y="17162"/>
                    <a:pt x="1444" y="18641"/>
                  </a:cubicBezTo>
                  <a:cubicBezTo>
                    <a:pt x="2079" y="20121"/>
                    <a:pt x="2079" y="21600"/>
                    <a:pt x="4620" y="21600"/>
                  </a:cubicBezTo>
                  <a:cubicBezTo>
                    <a:pt x="7162" y="21600"/>
                    <a:pt x="12244" y="20121"/>
                    <a:pt x="15420" y="19085"/>
                  </a:cubicBezTo>
                  <a:cubicBezTo>
                    <a:pt x="18597" y="18049"/>
                    <a:pt x="19867" y="17458"/>
                    <a:pt x="21138" y="1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9857977" y="5501544"/>
              <a:ext cx="234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2" y="15600"/>
                    <a:pt x="12065" y="9600"/>
                    <a:pt x="15665" y="6000"/>
                  </a:cubicBezTo>
                  <a:cubicBezTo>
                    <a:pt x="19265" y="2400"/>
                    <a:pt x="2043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10223284" y="5384727"/>
              <a:ext cx="153657" cy="40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508" fill="norm" stroke="1" extrusionOk="0">
                  <a:moveTo>
                    <a:pt x="6543" y="5223"/>
                  </a:moveTo>
                  <a:cubicBezTo>
                    <a:pt x="5375" y="7259"/>
                    <a:pt x="4207" y="9294"/>
                    <a:pt x="3332" y="11782"/>
                  </a:cubicBezTo>
                  <a:cubicBezTo>
                    <a:pt x="2456" y="14270"/>
                    <a:pt x="1872" y="17211"/>
                    <a:pt x="1434" y="19020"/>
                  </a:cubicBezTo>
                  <a:cubicBezTo>
                    <a:pt x="997" y="20829"/>
                    <a:pt x="705" y="21508"/>
                    <a:pt x="413" y="21508"/>
                  </a:cubicBezTo>
                  <a:cubicBezTo>
                    <a:pt x="121" y="21508"/>
                    <a:pt x="-171" y="20829"/>
                    <a:pt x="121" y="18794"/>
                  </a:cubicBezTo>
                  <a:cubicBezTo>
                    <a:pt x="413" y="16758"/>
                    <a:pt x="1288" y="13366"/>
                    <a:pt x="2310" y="10312"/>
                  </a:cubicBezTo>
                  <a:cubicBezTo>
                    <a:pt x="3332" y="7259"/>
                    <a:pt x="4499" y="4545"/>
                    <a:pt x="5667" y="2905"/>
                  </a:cubicBezTo>
                  <a:cubicBezTo>
                    <a:pt x="6834" y="1265"/>
                    <a:pt x="8002" y="700"/>
                    <a:pt x="9315" y="360"/>
                  </a:cubicBezTo>
                  <a:cubicBezTo>
                    <a:pt x="10629" y="21"/>
                    <a:pt x="12088" y="-92"/>
                    <a:pt x="13402" y="78"/>
                  </a:cubicBezTo>
                  <a:cubicBezTo>
                    <a:pt x="14715" y="247"/>
                    <a:pt x="15883" y="700"/>
                    <a:pt x="17197" y="1774"/>
                  </a:cubicBezTo>
                  <a:cubicBezTo>
                    <a:pt x="18510" y="2848"/>
                    <a:pt x="19970" y="4545"/>
                    <a:pt x="20699" y="5845"/>
                  </a:cubicBezTo>
                  <a:cubicBezTo>
                    <a:pt x="21429" y="7146"/>
                    <a:pt x="21429" y="8050"/>
                    <a:pt x="20115" y="8842"/>
                  </a:cubicBezTo>
                  <a:cubicBezTo>
                    <a:pt x="18802" y="9634"/>
                    <a:pt x="16175" y="10312"/>
                    <a:pt x="14132" y="10651"/>
                  </a:cubicBezTo>
                  <a:cubicBezTo>
                    <a:pt x="12088" y="10991"/>
                    <a:pt x="10629" y="10991"/>
                    <a:pt x="8732" y="10934"/>
                  </a:cubicBezTo>
                  <a:cubicBezTo>
                    <a:pt x="6834" y="10878"/>
                    <a:pt x="4499" y="10765"/>
                    <a:pt x="4061" y="10086"/>
                  </a:cubicBezTo>
                  <a:cubicBezTo>
                    <a:pt x="3624" y="9407"/>
                    <a:pt x="5083" y="8163"/>
                    <a:pt x="6543" y="6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10435827" y="5345037"/>
              <a:ext cx="122663" cy="259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056" fill="norm" stroke="1" extrusionOk="0">
                  <a:moveTo>
                    <a:pt x="0" y="333"/>
                  </a:moveTo>
                  <a:cubicBezTo>
                    <a:pt x="1831" y="-10"/>
                    <a:pt x="3661" y="-353"/>
                    <a:pt x="6407" y="761"/>
                  </a:cubicBezTo>
                  <a:cubicBezTo>
                    <a:pt x="9153" y="1876"/>
                    <a:pt x="12814" y="4447"/>
                    <a:pt x="15559" y="7190"/>
                  </a:cubicBezTo>
                  <a:cubicBezTo>
                    <a:pt x="18305" y="9933"/>
                    <a:pt x="20136" y="12847"/>
                    <a:pt x="20868" y="14733"/>
                  </a:cubicBezTo>
                  <a:cubicBezTo>
                    <a:pt x="21600" y="16618"/>
                    <a:pt x="21234" y="17476"/>
                    <a:pt x="19220" y="18418"/>
                  </a:cubicBezTo>
                  <a:cubicBezTo>
                    <a:pt x="17207" y="19361"/>
                    <a:pt x="13546" y="20390"/>
                    <a:pt x="10617" y="20818"/>
                  </a:cubicBezTo>
                  <a:cubicBezTo>
                    <a:pt x="7688" y="21247"/>
                    <a:pt x="5492" y="21076"/>
                    <a:pt x="4210" y="20476"/>
                  </a:cubicBezTo>
                  <a:cubicBezTo>
                    <a:pt x="2929" y="19876"/>
                    <a:pt x="2563" y="18847"/>
                    <a:pt x="2197" y="17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10544504" y="5069744"/>
              <a:ext cx="113574" cy="170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73" fill="norm" stroke="1" extrusionOk="0">
                  <a:moveTo>
                    <a:pt x="2263" y="7112"/>
                  </a:moveTo>
                  <a:cubicBezTo>
                    <a:pt x="2263" y="10273"/>
                    <a:pt x="2263" y="13434"/>
                    <a:pt x="1863" y="16068"/>
                  </a:cubicBezTo>
                  <a:cubicBezTo>
                    <a:pt x="1463" y="18702"/>
                    <a:pt x="663" y="20810"/>
                    <a:pt x="263" y="21205"/>
                  </a:cubicBezTo>
                  <a:cubicBezTo>
                    <a:pt x="-137" y="21600"/>
                    <a:pt x="-137" y="20283"/>
                    <a:pt x="663" y="17254"/>
                  </a:cubicBezTo>
                  <a:cubicBezTo>
                    <a:pt x="1463" y="14224"/>
                    <a:pt x="3063" y="9483"/>
                    <a:pt x="4463" y="6585"/>
                  </a:cubicBezTo>
                  <a:cubicBezTo>
                    <a:pt x="5863" y="3688"/>
                    <a:pt x="7063" y="2634"/>
                    <a:pt x="8463" y="1712"/>
                  </a:cubicBezTo>
                  <a:cubicBezTo>
                    <a:pt x="9863" y="790"/>
                    <a:pt x="11463" y="0"/>
                    <a:pt x="13063" y="0"/>
                  </a:cubicBezTo>
                  <a:cubicBezTo>
                    <a:pt x="14663" y="0"/>
                    <a:pt x="16263" y="790"/>
                    <a:pt x="17263" y="3293"/>
                  </a:cubicBezTo>
                  <a:cubicBezTo>
                    <a:pt x="18263" y="5795"/>
                    <a:pt x="18663" y="10010"/>
                    <a:pt x="18663" y="12776"/>
                  </a:cubicBezTo>
                  <a:cubicBezTo>
                    <a:pt x="18663" y="15541"/>
                    <a:pt x="18263" y="16859"/>
                    <a:pt x="18663" y="17517"/>
                  </a:cubicBezTo>
                  <a:cubicBezTo>
                    <a:pt x="19063" y="18176"/>
                    <a:pt x="20263" y="18176"/>
                    <a:pt x="21463" y="18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10721577" y="5158644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10956527" y="5082444"/>
              <a:ext cx="1" cy="1206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10937477" y="4980281"/>
              <a:ext cx="57151" cy="47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6" fill="norm" stroke="1" extrusionOk="0">
                  <a:moveTo>
                    <a:pt x="21600" y="2939"/>
                  </a:moveTo>
                  <a:cubicBezTo>
                    <a:pt x="17600" y="1139"/>
                    <a:pt x="13600" y="-661"/>
                    <a:pt x="10400" y="239"/>
                  </a:cubicBezTo>
                  <a:cubicBezTo>
                    <a:pt x="7200" y="1139"/>
                    <a:pt x="4800" y="4739"/>
                    <a:pt x="3600" y="8789"/>
                  </a:cubicBezTo>
                  <a:cubicBezTo>
                    <a:pt x="2400" y="12839"/>
                    <a:pt x="2400" y="17339"/>
                    <a:pt x="4400" y="19139"/>
                  </a:cubicBezTo>
                  <a:cubicBezTo>
                    <a:pt x="6400" y="20939"/>
                    <a:pt x="10400" y="20039"/>
                    <a:pt x="13200" y="17339"/>
                  </a:cubicBezTo>
                  <a:cubicBezTo>
                    <a:pt x="16000" y="14639"/>
                    <a:pt x="17600" y="10139"/>
                    <a:pt x="16800" y="6539"/>
                  </a:cubicBezTo>
                  <a:cubicBezTo>
                    <a:pt x="16000" y="2939"/>
                    <a:pt x="12800" y="239"/>
                    <a:pt x="9600" y="689"/>
                  </a:cubicBezTo>
                  <a:cubicBezTo>
                    <a:pt x="6400" y="1139"/>
                    <a:pt x="3200" y="4739"/>
                    <a:pt x="0" y="8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1120377" y="5241194"/>
              <a:ext cx="317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014"/>
                    <a:pt x="14400" y="6028"/>
                    <a:pt x="18000" y="9628"/>
                  </a:cubicBezTo>
                  <a:cubicBezTo>
                    <a:pt x="21600" y="13228"/>
                    <a:pt x="21600" y="174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1120377" y="5361844"/>
              <a:ext cx="1905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400"/>
                    <a:pt x="9600" y="15200"/>
                    <a:pt x="13200" y="11600"/>
                  </a:cubicBezTo>
                  <a:cubicBezTo>
                    <a:pt x="16800" y="8000"/>
                    <a:pt x="192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1279127" y="5203094"/>
              <a:ext cx="571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940"/>
                    <a:pt x="4800" y="7879"/>
                    <a:pt x="6800" y="11208"/>
                  </a:cubicBezTo>
                  <a:cubicBezTo>
                    <a:pt x="8800" y="14536"/>
                    <a:pt x="10400" y="17253"/>
                    <a:pt x="12800" y="18883"/>
                  </a:cubicBezTo>
                  <a:cubicBezTo>
                    <a:pt x="15200" y="20513"/>
                    <a:pt x="18400" y="210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1831577" y="5272944"/>
              <a:ext cx="444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3671"/>
                    <a:pt x="4114" y="7341"/>
                    <a:pt x="7714" y="10941"/>
                  </a:cubicBezTo>
                  <a:cubicBezTo>
                    <a:pt x="11314" y="14541"/>
                    <a:pt x="16457" y="180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1818877" y="5399944"/>
              <a:ext cx="1778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6800"/>
                    <a:pt x="12343" y="12000"/>
                    <a:pt x="15943" y="8400"/>
                  </a:cubicBezTo>
                  <a:cubicBezTo>
                    <a:pt x="19543" y="4800"/>
                    <a:pt x="205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1965923" y="5253894"/>
              <a:ext cx="62505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6" h="21600" fill="norm" stroke="1" extrusionOk="0">
                  <a:moveTo>
                    <a:pt x="1763" y="0"/>
                  </a:moveTo>
                  <a:cubicBezTo>
                    <a:pt x="370" y="2541"/>
                    <a:pt x="-1024" y="5082"/>
                    <a:pt x="1066" y="8329"/>
                  </a:cubicBezTo>
                  <a:cubicBezTo>
                    <a:pt x="3157" y="11576"/>
                    <a:pt x="8731" y="15529"/>
                    <a:pt x="12563" y="17859"/>
                  </a:cubicBezTo>
                  <a:cubicBezTo>
                    <a:pt x="16395" y="20188"/>
                    <a:pt x="18486" y="20894"/>
                    <a:pt x="205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8" name="Drawing"/>
          <p:cNvGrpSpPr/>
          <p:nvPr/>
        </p:nvGrpSpPr>
        <p:grpSpPr>
          <a:xfrm>
            <a:off x="412750" y="1619249"/>
            <a:ext cx="12486545" cy="7414416"/>
            <a:chOff x="-19050" y="0"/>
            <a:chExt cx="12486544" cy="7414413"/>
          </a:xfrm>
        </p:grpSpPr>
        <p:sp>
          <p:nvSpPr>
            <p:cNvPr id="2279" name="Line"/>
            <p:cNvSpPr/>
            <p:nvPr/>
          </p:nvSpPr>
          <p:spPr>
            <a:xfrm>
              <a:off x="614727" y="233819"/>
              <a:ext cx="198073" cy="384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348" fill="norm" stroke="1" extrusionOk="0">
                  <a:moveTo>
                    <a:pt x="822" y="3936"/>
                  </a:moveTo>
                  <a:cubicBezTo>
                    <a:pt x="363" y="2880"/>
                    <a:pt x="-97" y="1823"/>
                    <a:pt x="18" y="1530"/>
                  </a:cubicBezTo>
                  <a:cubicBezTo>
                    <a:pt x="133" y="1236"/>
                    <a:pt x="822" y="1706"/>
                    <a:pt x="2201" y="3819"/>
                  </a:cubicBezTo>
                  <a:cubicBezTo>
                    <a:pt x="3580" y="5932"/>
                    <a:pt x="5648" y="9688"/>
                    <a:pt x="7601" y="12799"/>
                  </a:cubicBezTo>
                  <a:cubicBezTo>
                    <a:pt x="9554" y="15910"/>
                    <a:pt x="11392" y="18375"/>
                    <a:pt x="12771" y="19784"/>
                  </a:cubicBezTo>
                  <a:cubicBezTo>
                    <a:pt x="14150" y="21193"/>
                    <a:pt x="15069" y="21545"/>
                    <a:pt x="15643" y="21252"/>
                  </a:cubicBezTo>
                  <a:cubicBezTo>
                    <a:pt x="16218" y="20958"/>
                    <a:pt x="16448" y="20019"/>
                    <a:pt x="16677" y="17436"/>
                  </a:cubicBezTo>
                  <a:cubicBezTo>
                    <a:pt x="16907" y="14854"/>
                    <a:pt x="17137" y="10628"/>
                    <a:pt x="17367" y="7634"/>
                  </a:cubicBezTo>
                  <a:cubicBezTo>
                    <a:pt x="17597" y="4641"/>
                    <a:pt x="17826" y="2880"/>
                    <a:pt x="18056" y="1706"/>
                  </a:cubicBezTo>
                  <a:cubicBezTo>
                    <a:pt x="18286" y="532"/>
                    <a:pt x="18516" y="-55"/>
                    <a:pt x="18746" y="4"/>
                  </a:cubicBezTo>
                  <a:cubicBezTo>
                    <a:pt x="18975" y="62"/>
                    <a:pt x="19205" y="767"/>
                    <a:pt x="19665" y="1412"/>
                  </a:cubicBezTo>
                  <a:cubicBezTo>
                    <a:pt x="20124" y="2058"/>
                    <a:pt x="20814" y="2645"/>
                    <a:pt x="21503" y="3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879739" y="389067"/>
              <a:ext cx="218811" cy="16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786" fill="norm" stroke="1" extrusionOk="0">
                  <a:moveTo>
                    <a:pt x="8385" y="9621"/>
                  </a:moveTo>
                  <a:cubicBezTo>
                    <a:pt x="7762" y="6887"/>
                    <a:pt x="7139" y="4153"/>
                    <a:pt x="6308" y="2375"/>
                  </a:cubicBezTo>
                  <a:cubicBezTo>
                    <a:pt x="5478" y="598"/>
                    <a:pt x="4439" y="-222"/>
                    <a:pt x="3608" y="51"/>
                  </a:cubicBezTo>
                  <a:cubicBezTo>
                    <a:pt x="2778" y="325"/>
                    <a:pt x="2155" y="1692"/>
                    <a:pt x="1532" y="4700"/>
                  </a:cubicBezTo>
                  <a:cubicBezTo>
                    <a:pt x="908" y="7707"/>
                    <a:pt x="285" y="12355"/>
                    <a:pt x="78" y="15363"/>
                  </a:cubicBezTo>
                  <a:cubicBezTo>
                    <a:pt x="-130" y="18370"/>
                    <a:pt x="78" y="19737"/>
                    <a:pt x="701" y="20148"/>
                  </a:cubicBezTo>
                  <a:cubicBezTo>
                    <a:pt x="1324" y="20558"/>
                    <a:pt x="2362" y="20011"/>
                    <a:pt x="3816" y="17413"/>
                  </a:cubicBezTo>
                  <a:cubicBezTo>
                    <a:pt x="5270" y="14816"/>
                    <a:pt x="7139" y="10168"/>
                    <a:pt x="8385" y="7160"/>
                  </a:cubicBezTo>
                  <a:cubicBezTo>
                    <a:pt x="9632" y="4153"/>
                    <a:pt x="10255" y="2786"/>
                    <a:pt x="10774" y="2922"/>
                  </a:cubicBezTo>
                  <a:cubicBezTo>
                    <a:pt x="11293" y="3059"/>
                    <a:pt x="11708" y="4700"/>
                    <a:pt x="12124" y="7160"/>
                  </a:cubicBezTo>
                  <a:cubicBezTo>
                    <a:pt x="12539" y="9621"/>
                    <a:pt x="12955" y="12902"/>
                    <a:pt x="13474" y="15226"/>
                  </a:cubicBezTo>
                  <a:cubicBezTo>
                    <a:pt x="13993" y="17550"/>
                    <a:pt x="14616" y="18917"/>
                    <a:pt x="15447" y="19874"/>
                  </a:cubicBezTo>
                  <a:cubicBezTo>
                    <a:pt x="16278" y="20831"/>
                    <a:pt x="17316" y="21378"/>
                    <a:pt x="18355" y="19737"/>
                  </a:cubicBezTo>
                  <a:cubicBezTo>
                    <a:pt x="19393" y="18097"/>
                    <a:pt x="20432" y="14269"/>
                    <a:pt x="21470" y="10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1123949" y="196849"/>
              <a:ext cx="571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4350"/>
                    <a:pt x="6400" y="8700"/>
                    <a:pt x="10000" y="12300"/>
                  </a:cubicBezTo>
                  <a:cubicBezTo>
                    <a:pt x="13600" y="15900"/>
                    <a:pt x="17600" y="187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1206500" y="285749"/>
              <a:ext cx="25400" cy="20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0" y="11902"/>
                  </a:moveTo>
                  <a:cubicBezTo>
                    <a:pt x="1800" y="13224"/>
                    <a:pt x="3600" y="14547"/>
                    <a:pt x="6300" y="16420"/>
                  </a:cubicBezTo>
                  <a:cubicBezTo>
                    <a:pt x="9000" y="18294"/>
                    <a:pt x="12600" y="20718"/>
                    <a:pt x="14400" y="21159"/>
                  </a:cubicBezTo>
                  <a:cubicBezTo>
                    <a:pt x="16200" y="21600"/>
                    <a:pt x="16200" y="20057"/>
                    <a:pt x="15300" y="16861"/>
                  </a:cubicBezTo>
                  <a:cubicBezTo>
                    <a:pt x="14400" y="13665"/>
                    <a:pt x="12600" y="8816"/>
                    <a:pt x="13500" y="5731"/>
                  </a:cubicBezTo>
                  <a:cubicBezTo>
                    <a:pt x="14400" y="2645"/>
                    <a:pt x="18000" y="13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1293283" y="124883"/>
              <a:ext cx="160868" cy="376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14779" y="13440"/>
                  </a:moveTo>
                  <a:cubicBezTo>
                    <a:pt x="13642" y="12600"/>
                    <a:pt x="12505" y="11760"/>
                    <a:pt x="11226" y="11280"/>
                  </a:cubicBezTo>
                  <a:cubicBezTo>
                    <a:pt x="9947" y="10800"/>
                    <a:pt x="8526" y="10680"/>
                    <a:pt x="6821" y="11280"/>
                  </a:cubicBezTo>
                  <a:cubicBezTo>
                    <a:pt x="5116" y="11880"/>
                    <a:pt x="3126" y="13200"/>
                    <a:pt x="1847" y="14640"/>
                  </a:cubicBezTo>
                  <a:cubicBezTo>
                    <a:pt x="568" y="16080"/>
                    <a:pt x="0" y="17640"/>
                    <a:pt x="0" y="18780"/>
                  </a:cubicBezTo>
                  <a:cubicBezTo>
                    <a:pt x="0" y="19920"/>
                    <a:pt x="568" y="20640"/>
                    <a:pt x="1563" y="21060"/>
                  </a:cubicBezTo>
                  <a:cubicBezTo>
                    <a:pt x="2558" y="21480"/>
                    <a:pt x="3979" y="21600"/>
                    <a:pt x="6111" y="20280"/>
                  </a:cubicBezTo>
                  <a:cubicBezTo>
                    <a:pt x="8242" y="18960"/>
                    <a:pt x="11084" y="16200"/>
                    <a:pt x="12647" y="13080"/>
                  </a:cubicBezTo>
                  <a:cubicBezTo>
                    <a:pt x="14211" y="9960"/>
                    <a:pt x="14495" y="6480"/>
                    <a:pt x="14637" y="4440"/>
                  </a:cubicBezTo>
                  <a:cubicBezTo>
                    <a:pt x="14779" y="2400"/>
                    <a:pt x="14779" y="1800"/>
                    <a:pt x="14495" y="1200"/>
                  </a:cubicBezTo>
                  <a:cubicBezTo>
                    <a:pt x="14211" y="600"/>
                    <a:pt x="13642" y="0"/>
                    <a:pt x="13074" y="0"/>
                  </a:cubicBezTo>
                  <a:cubicBezTo>
                    <a:pt x="12505" y="0"/>
                    <a:pt x="11937" y="600"/>
                    <a:pt x="12079" y="2820"/>
                  </a:cubicBezTo>
                  <a:cubicBezTo>
                    <a:pt x="12221" y="5040"/>
                    <a:pt x="13074" y="8880"/>
                    <a:pt x="14068" y="11640"/>
                  </a:cubicBezTo>
                  <a:cubicBezTo>
                    <a:pt x="15063" y="14400"/>
                    <a:pt x="16200" y="16080"/>
                    <a:pt x="17479" y="17040"/>
                  </a:cubicBezTo>
                  <a:cubicBezTo>
                    <a:pt x="18758" y="18000"/>
                    <a:pt x="20179" y="18240"/>
                    <a:pt x="21600" y="18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1479550" y="317499"/>
              <a:ext cx="3175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1504949" y="222249"/>
              <a:ext cx="190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1550343" y="82549"/>
              <a:ext cx="369075" cy="62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58" fill="norm" stroke="1" extrusionOk="0">
                  <a:moveTo>
                    <a:pt x="6572" y="0"/>
                  </a:moveTo>
                  <a:cubicBezTo>
                    <a:pt x="5836" y="655"/>
                    <a:pt x="5100" y="1309"/>
                    <a:pt x="4609" y="2727"/>
                  </a:cubicBezTo>
                  <a:cubicBezTo>
                    <a:pt x="4118" y="4145"/>
                    <a:pt x="3872" y="6327"/>
                    <a:pt x="3750" y="8036"/>
                  </a:cubicBezTo>
                  <a:cubicBezTo>
                    <a:pt x="3627" y="9745"/>
                    <a:pt x="3627" y="10982"/>
                    <a:pt x="3750" y="11782"/>
                  </a:cubicBezTo>
                  <a:cubicBezTo>
                    <a:pt x="3872" y="12582"/>
                    <a:pt x="4118" y="12945"/>
                    <a:pt x="4547" y="13200"/>
                  </a:cubicBezTo>
                  <a:cubicBezTo>
                    <a:pt x="4977" y="13455"/>
                    <a:pt x="5590" y="13600"/>
                    <a:pt x="6020" y="13418"/>
                  </a:cubicBezTo>
                  <a:cubicBezTo>
                    <a:pt x="6450" y="13236"/>
                    <a:pt x="6695" y="12727"/>
                    <a:pt x="6634" y="12036"/>
                  </a:cubicBezTo>
                  <a:cubicBezTo>
                    <a:pt x="6572" y="11345"/>
                    <a:pt x="6204" y="10473"/>
                    <a:pt x="5590" y="9745"/>
                  </a:cubicBezTo>
                  <a:cubicBezTo>
                    <a:pt x="4977" y="9018"/>
                    <a:pt x="4118" y="8436"/>
                    <a:pt x="3259" y="8182"/>
                  </a:cubicBezTo>
                  <a:cubicBezTo>
                    <a:pt x="2400" y="7927"/>
                    <a:pt x="1540" y="8000"/>
                    <a:pt x="927" y="8255"/>
                  </a:cubicBezTo>
                  <a:cubicBezTo>
                    <a:pt x="313" y="8509"/>
                    <a:pt x="-55" y="8945"/>
                    <a:pt x="6" y="9273"/>
                  </a:cubicBezTo>
                  <a:cubicBezTo>
                    <a:pt x="68" y="9600"/>
                    <a:pt x="559" y="9818"/>
                    <a:pt x="1479" y="9855"/>
                  </a:cubicBezTo>
                  <a:cubicBezTo>
                    <a:pt x="2400" y="9891"/>
                    <a:pt x="3750" y="9745"/>
                    <a:pt x="4731" y="9564"/>
                  </a:cubicBezTo>
                  <a:cubicBezTo>
                    <a:pt x="5713" y="9382"/>
                    <a:pt x="6327" y="9164"/>
                    <a:pt x="7063" y="8982"/>
                  </a:cubicBezTo>
                  <a:cubicBezTo>
                    <a:pt x="7800" y="8800"/>
                    <a:pt x="8659" y="8655"/>
                    <a:pt x="9211" y="8764"/>
                  </a:cubicBezTo>
                  <a:cubicBezTo>
                    <a:pt x="9763" y="8873"/>
                    <a:pt x="10009" y="9236"/>
                    <a:pt x="10438" y="9418"/>
                  </a:cubicBezTo>
                  <a:cubicBezTo>
                    <a:pt x="10868" y="9600"/>
                    <a:pt x="11481" y="9600"/>
                    <a:pt x="12034" y="9418"/>
                  </a:cubicBezTo>
                  <a:cubicBezTo>
                    <a:pt x="12586" y="9236"/>
                    <a:pt x="13077" y="8873"/>
                    <a:pt x="13629" y="8873"/>
                  </a:cubicBezTo>
                  <a:cubicBezTo>
                    <a:pt x="14181" y="8873"/>
                    <a:pt x="14795" y="9236"/>
                    <a:pt x="15715" y="10364"/>
                  </a:cubicBezTo>
                  <a:cubicBezTo>
                    <a:pt x="16636" y="11491"/>
                    <a:pt x="17863" y="13382"/>
                    <a:pt x="18906" y="15127"/>
                  </a:cubicBezTo>
                  <a:cubicBezTo>
                    <a:pt x="19950" y="16873"/>
                    <a:pt x="20809" y="18473"/>
                    <a:pt x="21177" y="19455"/>
                  </a:cubicBezTo>
                  <a:cubicBezTo>
                    <a:pt x="21545" y="20436"/>
                    <a:pt x="21422" y="20800"/>
                    <a:pt x="21054" y="21091"/>
                  </a:cubicBezTo>
                  <a:cubicBezTo>
                    <a:pt x="20686" y="21382"/>
                    <a:pt x="20072" y="21600"/>
                    <a:pt x="18354" y="21345"/>
                  </a:cubicBezTo>
                  <a:cubicBezTo>
                    <a:pt x="16636" y="21091"/>
                    <a:pt x="13813" y="20364"/>
                    <a:pt x="12218" y="19818"/>
                  </a:cubicBezTo>
                  <a:cubicBezTo>
                    <a:pt x="10622" y="19273"/>
                    <a:pt x="10254" y="18909"/>
                    <a:pt x="9886" y="18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2514600" y="95249"/>
              <a:ext cx="9807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200"/>
                    <a:pt x="17280" y="10400"/>
                    <a:pt x="19440" y="14000"/>
                  </a:cubicBezTo>
                  <a:cubicBezTo>
                    <a:pt x="21600" y="17600"/>
                    <a:pt x="17280" y="196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2305736" y="57149"/>
              <a:ext cx="304115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600" fill="norm" stroke="1" extrusionOk="0">
                  <a:moveTo>
                    <a:pt x="2186" y="21600"/>
                  </a:moveTo>
                  <a:cubicBezTo>
                    <a:pt x="1293" y="20800"/>
                    <a:pt x="399" y="20000"/>
                    <a:pt x="101" y="18933"/>
                  </a:cubicBezTo>
                  <a:cubicBezTo>
                    <a:pt x="-197" y="17867"/>
                    <a:pt x="101" y="16533"/>
                    <a:pt x="1889" y="14533"/>
                  </a:cubicBezTo>
                  <a:cubicBezTo>
                    <a:pt x="3676" y="12533"/>
                    <a:pt x="6953" y="9867"/>
                    <a:pt x="10454" y="7333"/>
                  </a:cubicBezTo>
                  <a:cubicBezTo>
                    <a:pt x="13955" y="4800"/>
                    <a:pt x="17679" y="2400"/>
                    <a:pt x="214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2559050" y="196980"/>
              <a:ext cx="203200" cy="194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fill="norm" stroke="1" extrusionOk="0">
                  <a:moveTo>
                    <a:pt x="0" y="11582"/>
                  </a:moveTo>
                  <a:cubicBezTo>
                    <a:pt x="1125" y="11810"/>
                    <a:pt x="2250" y="12037"/>
                    <a:pt x="3825" y="11468"/>
                  </a:cubicBezTo>
                  <a:cubicBezTo>
                    <a:pt x="5400" y="10900"/>
                    <a:pt x="7425" y="9536"/>
                    <a:pt x="8775" y="7944"/>
                  </a:cubicBezTo>
                  <a:cubicBezTo>
                    <a:pt x="10125" y="6353"/>
                    <a:pt x="10800" y="4534"/>
                    <a:pt x="11025" y="3056"/>
                  </a:cubicBezTo>
                  <a:cubicBezTo>
                    <a:pt x="11250" y="1578"/>
                    <a:pt x="11025" y="441"/>
                    <a:pt x="9900" y="100"/>
                  </a:cubicBezTo>
                  <a:cubicBezTo>
                    <a:pt x="8775" y="-241"/>
                    <a:pt x="6750" y="214"/>
                    <a:pt x="4950" y="2715"/>
                  </a:cubicBezTo>
                  <a:cubicBezTo>
                    <a:pt x="3150" y="5216"/>
                    <a:pt x="1575" y="9763"/>
                    <a:pt x="1012" y="13287"/>
                  </a:cubicBezTo>
                  <a:cubicBezTo>
                    <a:pt x="450" y="16812"/>
                    <a:pt x="900" y="19313"/>
                    <a:pt x="3600" y="20336"/>
                  </a:cubicBezTo>
                  <a:cubicBezTo>
                    <a:pt x="6300" y="21359"/>
                    <a:pt x="11250" y="20904"/>
                    <a:pt x="14625" y="19767"/>
                  </a:cubicBezTo>
                  <a:cubicBezTo>
                    <a:pt x="18000" y="18631"/>
                    <a:pt x="19800" y="16812"/>
                    <a:pt x="21600" y="14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2738966" y="223161"/>
              <a:ext cx="97765" cy="16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63" fill="norm" stroke="1" extrusionOk="0">
                  <a:moveTo>
                    <a:pt x="14706" y="3204"/>
                  </a:moveTo>
                  <a:cubicBezTo>
                    <a:pt x="13328" y="2096"/>
                    <a:pt x="11949" y="989"/>
                    <a:pt x="10111" y="435"/>
                  </a:cubicBezTo>
                  <a:cubicBezTo>
                    <a:pt x="8272" y="-119"/>
                    <a:pt x="5974" y="-119"/>
                    <a:pt x="3906" y="296"/>
                  </a:cubicBezTo>
                  <a:cubicBezTo>
                    <a:pt x="1838" y="712"/>
                    <a:pt x="0" y="1543"/>
                    <a:pt x="0" y="3204"/>
                  </a:cubicBezTo>
                  <a:cubicBezTo>
                    <a:pt x="0" y="4866"/>
                    <a:pt x="1838" y="7358"/>
                    <a:pt x="5285" y="9573"/>
                  </a:cubicBezTo>
                  <a:cubicBezTo>
                    <a:pt x="8732" y="11789"/>
                    <a:pt x="13787" y="13727"/>
                    <a:pt x="17004" y="15389"/>
                  </a:cubicBezTo>
                  <a:cubicBezTo>
                    <a:pt x="20221" y="17050"/>
                    <a:pt x="21600" y="18435"/>
                    <a:pt x="21140" y="19404"/>
                  </a:cubicBezTo>
                  <a:cubicBezTo>
                    <a:pt x="20681" y="20373"/>
                    <a:pt x="18383" y="20927"/>
                    <a:pt x="16085" y="21204"/>
                  </a:cubicBezTo>
                  <a:cubicBezTo>
                    <a:pt x="13787" y="21481"/>
                    <a:pt x="11489" y="21481"/>
                    <a:pt x="9651" y="20512"/>
                  </a:cubicBezTo>
                  <a:cubicBezTo>
                    <a:pt x="7813" y="19543"/>
                    <a:pt x="6434" y="17604"/>
                    <a:pt x="5055" y="15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2906183" y="0"/>
              <a:ext cx="78317" cy="41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19849" y="0"/>
                  </a:moveTo>
                  <a:cubicBezTo>
                    <a:pt x="14011" y="3877"/>
                    <a:pt x="8173" y="7754"/>
                    <a:pt x="4670" y="11022"/>
                  </a:cubicBezTo>
                  <a:cubicBezTo>
                    <a:pt x="1168" y="14289"/>
                    <a:pt x="0" y="16948"/>
                    <a:pt x="0" y="18609"/>
                  </a:cubicBezTo>
                  <a:cubicBezTo>
                    <a:pt x="0" y="20271"/>
                    <a:pt x="1168" y="20935"/>
                    <a:pt x="3503" y="21268"/>
                  </a:cubicBezTo>
                  <a:cubicBezTo>
                    <a:pt x="5838" y="21600"/>
                    <a:pt x="9341" y="21600"/>
                    <a:pt x="12551" y="20825"/>
                  </a:cubicBezTo>
                  <a:cubicBezTo>
                    <a:pt x="15762" y="20049"/>
                    <a:pt x="18681" y="18498"/>
                    <a:pt x="21600" y="16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2857500" y="234949"/>
              <a:ext cx="203200" cy="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2700" y="10800"/>
                  </a:moveTo>
                  <a:cubicBezTo>
                    <a:pt x="1350" y="14400"/>
                    <a:pt x="0" y="18000"/>
                    <a:pt x="0" y="19800"/>
                  </a:cubicBezTo>
                  <a:cubicBezTo>
                    <a:pt x="0" y="21600"/>
                    <a:pt x="1350" y="21600"/>
                    <a:pt x="5175" y="18000"/>
                  </a:cubicBezTo>
                  <a:cubicBezTo>
                    <a:pt x="9000" y="14400"/>
                    <a:pt x="153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673099" y="615949"/>
              <a:ext cx="216346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fill="norm" stroke="1" extrusionOk="0">
                  <a:moveTo>
                    <a:pt x="0" y="21600"/>
                  </a:moveTo>
                  <a:cubicBezTo>
                    <a:pt x="253" y="20455"/>
                    <a:pt x="507" y="19309"/>
                    <a:pt x="1013" y="18327"/>
                  </a:cubicBezTo>
                  <a:cubicBezTo>
                    <a:pt x="1520" y="17345"/>
                    <a:pt x="2280" y="16527"/>
                    <a:pt x="3072" y="15709"/>
                  </a:cubicBezTo>
                  <a:cubicBezTo>
                    <a:pt x="3864" y="14891"/>
                    <a:pt x="4687" y="14073"/>
                    <a:pt x="5469" y="13418"/>
                  </a:cubicBezTo>
                  <a:cubicBezTo>
                    <a:pt x="6250" y="12764"/>
                    <a:pt x="6989" y="12273"/>
                    <a:pt x="7760" y="11700"/>
                  </a:cubicBezTo>
                  <a:cubicBezTo>
                    <a:pt x="8530" y="11127"/>
                    <a:pt x="9333" y="10473"/>
                    <a:pt x="10135" y="9818"/>
                  </a:cubicBezTo>
                  <a:cubicBezTo>
                    <a:pt x="10937" y="9164"/>
                    <a:pt x="11740" y="8509"/>
                    <a:pt x="12521" y="7936"/>
                  </a:cubicBezTo>
                  <a:cubicBezTo>
                    <a:pt x="13302" y="7364"/>
                    <a:pt x="14062" y="6873"/>
                    <a:pt x="14812" y="6464"/>
                  </a:cubicBezTo>
                  <a:cubicBezTo>
                    <a:pt x="15561" y="6055"/>
                    <a:pt x="16300" y="5727"/>
                    <a:pt x="17124" y="5073"/>
                  </a:cubicBezTo>
                  <a:cubicBezTo>
                    <a:pt x="17947" y="4418"/>
                    <a:pt x="18855" y="3436"/>
                    <a:pt x="19573" y="2700"/>
                  </a:cubicBezTo>
                  <a:cubicBezTo>
                    <a:pt x="20291" y="1964"/>
                    <a:pt x="20819" y="1473"/>
                    <a:pt x="21146" y="1064"/>
                  </a:cubicBezTo>
                  <a:cubicBezTo>
                    <a:pt x="21473" y="655"/>
                    <a:pt x="21600" y="327"/>
                    <a:pt x="21579" y="164"/>
                  </a:cubicBezTo>
                  <a:cubicBezTo>
                    <a:pt x="21558" y="0"/>
                    <a:pt x="21389" y="0"/>
                    <a:pt x="212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1295400" y="781049"/>
              <a:ext cx="1212850" cy="198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21145"/>
                  </a:moveTo>
                  <a:cubicBezTo>
                    <a:pt x="1093" y="21373"/>
                    <a:pt x="2186" y="21600"/>
                    <a:pt x="3468" y="20804"/>
                  </a:cubicBezTo>
                  <a:cubicBezTo>
                    <a:pt x="4750" y="20008"/>
                    <a:pt x="6220" y="18189"/>
                    <a:pt x="7634" y="16484"/>
                  </a:cubicBezTo>
                  <a:cubicBezTo>
                    <a:pt x="9047" y="14779"/>
                    <a:pt x="10404" y="13187"/>
                    <a:pt x="11969" y="11368"/>
                  </a:cubicBezTo>
                  <a:cubicBezTo>
                    <a:pt x="13533" y="9549"/>
                    <a:pt x="15305" y="7503"/>
                    <a:pt x="16945" y="5571"/>
                  </a:cubicBezTo>
                  <a:cubicBezTo>
                    <a:pt x="18584" y="3638"/>
                    <a:pt x="20092" y="18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3314700" y="361949"/>
              <a:ext cx="63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3320414" y="507999"/>
              <a:ext cx="1272" cy="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4287971" y="63499"/>
              <a:ext cx="442779" cy="42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76" fill="norm" stroke="1" extrusionOk="0">
                  <a:moveTo>
                    <a:pt x="21516" y="0"/>
                  </a:moveTo>
                  <a:cubicBezTo>
                    <a:pt x="19870" y="108"/>
                    <a:pt x="18225" y="216"/>
                    <a:pt x="16219" y="972"/>
                  </a:cubicBezTo>
                  <a:cubicBezTo>
                    <a:pt x="14213" y="1728"/>
                    <a:pt x="11847" y="3132"/>
                    <a:pt x="9893" y="4428"/>
                  </a:cubicBezTo>
                  <a:cubicBezTo>
                    <a:pt x="7939" y="5724"/>
                    <a:pt x="6396" y="6912"/>
                    <a:pt x="5522" y="7776"/>
                  </a:cubicBezTo>
                  <a:cubicBezTo>
                    <a:pt x="4647" y="8640"/>
                    <a:pt x="4442" y="9180"/>
                    <a:pt x="4596" y="9558"/>
                  </a:cubicBezTo>
                  <a:cubicBezTo>
                    <a:pt x="4750" y="9936"/>
                    <a:pt x="5265" y="10152"/>
                    <a:pt x="6705" y="10260"/>
                  </a:cubicBezTo>
                  <a:cubicBezTo>
                    <a:pt x="8145" y="10368"/>
                    <a:pt x="10510" y="10368"/>
                    <a:pt x="12053" y="10530"/>
                  </a:cubicBezTo>
                  <a:cubicBezTo>
                    <a:pt x="13596" y="10692"/>
                    <a:pt x="14316" y="11016"/>
                    <a:pt x="14470" y="11394"/>
                  </a:cubicBezTo>
                  <a:cubicBezTo>
                    <a:pt x="14625" y="11772"/>
                    <a:pt x="14213" y="12204"/>
                    <a:pt x="12413" y="13284"/>
                  </a:cubicBezTo>
                  <a:cubicBezTo>
                    <a:pt x="10613" y="14364"/>
                    <a:pt x="7425" y="16092"/>
                    <a:pt x="5213" y="17334"/>
                  </a:cubicBezTo>
                  <a:cubicBezTo>
                    <a:pt x="3002" y="18576"/>
                    <a:pt x="1767" y="19332"/>
                    <a:pt x="996" y="19926"/>
                  </a:cubicBezTo>
                  <a:cubicBezTo>
                    <a:pt x="225" y="20520"/>
                    <a:pt x="-84" y="20952"/>
                    <a:pt x="19" y="21222"/>
                  </a:cubicBezTo>
                  <a:cubicBezTo>
                    <a:pt x="122" y="21492"/>
                    <a:pt x="636" y="21600"/>
                    <a:pt x="2436" y="21276"/>
                  </a:cubicBezTo>
                  <a:cubicBezTo>
                    <a:pt x="4236" y="20952"/>
                    <a:pt x="7322" y="20196"/>
                    <a:pt x="9636" y="19872"/>
                  </a:cubicBezTo>
                  <a:cubicBezTo>
                    <a:pt x="11950" y="19548"/>
                    <a:pt x="13493" y="19656"/>
                    <a:pt x="15036" y="19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4387850" y="597844"/>
              <a:ext cx="330200" cy="15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2497"/>
                  </a:moveTo>
                  <a:cubicBezTo>
                    <a:pt x="554" y="1329"/>
                    <a:pt x="1108" y="162"/>
                    <a:pt x="2077" y="16"/>
                  </a:cubicBezTo>
                  <a:cubicBezTo>
                    <a:pt x="3046" y="-130"/>
                    <a:pt x="4431" y="746"/>
                    <a:pt x="5400" y="2643"/>
                  </a:cubicBezTo>
                  <a:cubicBezTo>
                    <a:pt x="6369" y="4540"/>
                    <a:pt x="6923" y="7459"/>
                    <a:pt x="6577" y="10670"/>
                  </a:cubicBezTo>
                  <a:cubicBezTo>
                    <a:pt x="6231" y="13881"/>
                    <a:pt x="4985" y="17384"/>
                    <a:pt x="4015" y="19281"/>
                  </a:cubicBezTo>
                  <a:cubicBezTo>
                    <a:pt x="3046" y="21178"/>
                    <a:pt x="2354" y="21470"/>
                    <a:pt x="2077" y="20886"/>
                  </a:cubicBezTo>
                  <a:cubicBezTo>
                    <a:pt x="1800" y="20302"/>
                    <a:pt x="1938" y="18843"/>
                    <a:pt x="3323" y="15778"/>
                  </a:cubicBezTo>
                  <a:cubicBezTo>
                    <a:pt x="4708" y="12713"/>
                    <a:pt x="7338" y="8043"/>
                    <a:pt x="8931" y="5270"/>
                  </a:cubicBezTo>
                  <a:cubicBezTo>
                    <a:pt x="10523" y="2497"/>
                    <a:pt x="11077" y="1621"/>
                    <a:pt x="11215" y="1913"/>
                  </a:cubicBezTo>
                  <a:cubicBezTo>
                    <a:pt x="11354" y="2205"/>
                    <a:pt x="11077" y="3665"/>
                    <a:pt x="10938" y="5416"/>
                  </a:cubicBezTo>
                  <a:cubicBezTo>
                    <a:pt x="10800" y="7167"/>
                    <a:pt x="10800" y="9211"/>
                    <a:pt x="11215" y="10524"/>
                  </a:cubicBezTo>
                  <a:cubicBezTo>
                    <a:pt x="11631" y="11838"/>
                    <a:pt x="12462" y="12421"/>
                    <a:pt x="14262" y="11400"/>
                  </a:cubicBezTo>
                  <a:cubicBezTo>
                    <a:pt x="16062" y="10378"/>
                    <a:pt x="18831" y="7751"/>
                    <a:pt x="21600" y="5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4911635" y="137718"/>
              <a:ext cx="134763" cy="38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85" fill="norm" stroke="1" extrusionOk="0">
                  <a:moveTo>
                    <a:pt x="8488" y="6765"/>
                  </a:moveTo>
                  <a:cubicBezTo>
                    <a:pt x="7823" y="10151"/>
                    <a:pt x="7159" y="13537"/>
                    <a:pt x="6826" y="15521"/>
                  </a:cubicBezTo>
                  <a:cubicBezTo>
                    <a:pt x="6494" y="17506"/>
                    <a:pt x="6494" y="18090"/>
                    <a:pt x="6328" y="18966"/>
                  </a:cubicBezTo>
                  <a:cubicBezTo>
                    <a:pt x="6162" y="19841"/>
                    <a:pt x="5830" y="21009"/>
                    <a:pt x="5663" y="21242"/>
                  </a:cubicBezTo>
                  <a:cubicBezTo>
                    <a:pt x="5497" y="21476"/>
                    <a:pt x="5497" y="20775"/>
                    <a:pt x="5331" y="18382"/>
                  </a:cubicBezTo>
                  <a:cubicBezTo>
                    <a:pt x="5165" y="15988"/>
                    <a:pt x="4833" y="11902"/>
                    <a:pt x="4999" y="8808"/>
                  </a:cubicBezTo>
                  <a:cubicBezTo>
                    <a:pt x="5165" y="5714"/>
                    <a:pt x="5830" y="3612"/>
                    <a:pt x="6660" y="2270"/>
                  </a:cubicBezTo>
                  <a:cubicBezTo>
                    <a:pt x="7491" y="927"/>
                    <a:pt x="8488" y="343"/>
                    <a:pt x="9817" y="110"/>
                  </a:cubicBezTo>
                  <a:cubicBezTo>
                    <a:pt x="11146" y="-124"/>
                    <a:pt x="12808" y="-7"/>
                    <a:pt x="14802" y="693"/>
                  </a:cubicBezTo>
                  <a:cubicBezTo>
                    <a:pt x="16796" y="1394"/>
                    <a:pt x="19122" y="2678"/>
                    <a:pt x="20285" y="4021"/>
                  </a:cubicBezTo>
                  <a:cubicBezTo>
                    <a:pt x="21448" y="5364"/>
                    <a:pt x="21448" y="6765"/>
                    <a:pt x="20285" y="7874"/>
                  </a:cubicBezTo>
                  <a:cubicBezTo>
                    <a:pt x="19122" y="8983"/>
                    <a:pt x="16796" y="9800"/>
                    <a:pt x="13805" y="10326"/>
                  </a:cubicBezTo>
                  <a:cubicBezTo>
                    <a:pt x="10814" y="10851"/>
                    <a:pt x="7159" y="11085"/>
                    <a:pt x="4500" y="11085"/>
                  </a:cubicBezTo>
                  <a:cubicBezTo>
                    <a:pt x="1842" y="11085"/>
                    <a:pt x="180" y="10851"/>
                    <a:pt x="14" y="10501"/>
                  </a:cubicBezTo>
                  <a:cubicBezTo>
                    <a:pt x="-152" y="10151"/>
                    <a:pt x="1177" y="9684"/>
                    <a:pt x="2506" y="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5086350" y="292099"/>
              <a:ext cx="127000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5138394" y="304799"/>
              <a:ext cx="81307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fill="norm" stroke="1" extrusionOk="0">
                  <a:moveTo>
                    <a:pt x="20743" y="0"/>
                  </a:moveTo>
                  <a:cubicBezTo>
                    <a:pt x="18043" y="327"/>
                    <a:pt x="15343" y="655"/>
                    <a:pt x="11563" y="3436"/>
                  </a:cubicBezTo>
                  <a:cubicBezTo>
                    <a:pt x="7783" y="6218"/>
                    <a:pt x="2923" y="11455"/>
                    <a:pt x="1033" y="14891"/>
                  </a:cubicBezTo>
                  <a:cubicBezTo>
                    <a:pt x="-857" y="18327"/>
                    <a:pt x="223" y="19964"/>
                    <a:pt x="13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5280988" y="156547"/>
              <a:ext cx="68157" cy="20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72" h="21389" fill="norm" stroke="1" extrusionOk="0">
                  <a:moveTo>
                    <a:pt x="19159" y="3536"/>
                  </a:moveTo>
                  <a:cubicBezTo>
                    <a:pt x="19776" y="2434"/>
                    <a:pt x="20393" y="1332"/>
                    <a:pt x="19159" y="671"/>
                  </a:cubicBezTo>
                  <a:cubicBezTo>
                    <a:pt x="17924" y="9"/>
                    <a:pt x="14839" y="-211"/>
                    <a:pt x="11753" y="230"/>
                  </a:cubicBezTo>
                  <a:cubicBezTo>
                    <a:pt x="8667" y="671"/>
                    <a:pt x="5582" y="1773"/>
                    <a:pt x="3113" y="4418"/>
                  </a:cubicBezTo>
                  <a:cubicBezTo>
                    <a:pt x="644" y="7062"/>
                    <a:pt x="-1207" y="11250"/>
                    <a:pt x="953" y="14336"/>
                  </a:cubicBezTo>
                  <a:cubicBezTo>
                    <a:pt x="3113" y="17422"/>
                    <a:pt x="9284" y="19405"/>
                    <a:pt x="15456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5403849" y="175282"/>
              <a:ext cx="139701" cy="125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4" fill="norm" stroke="1" extrusionOk="0">
                  <a:moveTo>
                    <a:pt x="0" y="5733"/>
                  </a:moveTo>
                  <a:cubicBezTo>
                    <a:pt x="0" y="3962"/>
                    <a:pt x="0" y="2192"/>
                    <a:pt x="818" y="1129"/>
                  </a:cubicBezTo>
                  <a:cubicBezTo>
                    <a:pt x="1636" y="67"/>
                    <a:pt x="3273" y="-287"/>
                    <a:pt x="4582" y="244"/>
                  </a:cubicBezTo>
                  <a:cubicBezTo>
                    <a:pt x="5891" y="775"/>
                    <a:pt x="6873" y="2192"/>
                    <a:pt x="7855" y="5202"/>
                  </a:cubicBezTo>
                  <a:cubicBezTo>
                    <a:pt x="8836" y="8211"/>
                    <a:pt x="9818" y="12815"/>
                    <a:pt x="9818" y="15824"/>
                  </a:cubicBezTo>
                  <a:cubicBezTo>
                    <a:pt x="9818" y="18834"/>
                    <a:pt x="8836" y="20251"/>
                    <a:pt x="7527" y="20782"/>
                  </a:cubicBezTo>
                  <a:cubicBezTo>
                    <a:pt x="6218" y="21313"/>
                    <a:pt x="4582" y="20959"/>
                    <a:pt x="3273" y="19011"/>
                  </a:cubicBezTo>
                  <a:cubicBezTo>
                    <a:pt x="1964" y="17064"/>
                    <a:pt x="982" y="13523"/>
                    <a:pt x="982" y="11044"/>
                  </a:cubicBezTo>
                  <a:cubicBezTo>
                    <a:pt x="982" y="8565"/>
                    <a:pt x="1964" y="7149"/>
                    <a:pt x="3273" y="6441"/>
                  </a:cubicBezTo>
                  <a:cubicBezTo>
                    <a:pt x="4582" y="5733"/>
                    <a:pt x="6218" y="5733"/>
                    <a:pt x="8673" y="6441"/>
                  </a:cubicBezTo>
                  <a:cubicBezTo>
                    <a:pt x="11127" y="7149"/>
                    <a:pt x="14400" y="8565"/>
                    <a:pt x="16691" y="8743"/>
                  </a:cubicBezTo>
                  <a:cubicBezTo>
                    <a:pt x="18982" y="8920"/>
                    <a:pt x="20291" y="7857"/>
                    <a:pt x="21600" y="6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5486135" y="160765"/>
              <a:ext cx="114565" cy="14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053" fill="norm" stroke="1" extrusionOk="0">
                  <a:moveTo>
                    <a:pt x="13934" y="4273"/>
                  </a:moveTo>
                  <a:cubicBezTo>
                    <a:pt x="14320" y="2752"/>
                    <a:pt x="14706" y="1231"/>
                    <a:pt x="13934" y="471"/>
                  </a:cubicBezTo>
                  <a:cubicBezTo>
                    <a:pt x="13163" y="-290"/>
                    <a:pt x="11234" y="-290"/>
                    <a:pt x="8727" y="1687"/>
                  </a:cubicBezTo>
                  <a:cubicBezTo>
                    <a:pt x="6220" y="3665"/>
                    <a:pt x="3134" y="7620"/>
                    <a:pt x="1398" y="10510"/>
                  </a:cubicBezTo>
                  <a:cubicBezTo>
                    <a:pt x="-337" y="13400"/>
                    <a:pt x="-723" y="15225"/>
                    <a:pt x="1784" y="16899"/>
                  </a:cubicBezTo>
                  <a:cubicBezTo>
                    <a:pt x="4291" y="18572"/>
                    <a:pt x="9691" y="20093"/>
                    <a:pt x="13356" y="20702"/>
                  </a:cubicBezTo>
                  <a:cubicBezTo>
                    <a:pt x="17020" y="21310"/>
                    <a:pt x="18948" y="21006"/>
                    <a:pt x="20877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5607050" y="133349"/>
              <a:ext cx="177800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14" y="0"/>
                  </a:moveTo>
                  <a:cubicBezTo>
                    <a:pt x="14400" y="0"/>
                    <a:pt x="15686" y="0"/>
                    <a:pt x="17486" y="1493"/>
                  </a:cubicBezTo>
                  <a:cubicBezTo>
                    <a:pt x="19286" y="2985"/>
                    <a:pt x="21600" y="5971"/>
                    <a:pt x="21600" y="8956"/>
                  </a:cubicBezTo>
                  <a:cubicBezTo>
                    <a:pt x="21600" y="11941"/>
                    <a:pt x="19286" y="14927"/>
                    <a:pt x="15300" y="17034"/>
                  </a:cubicBezTo>
                  <a:cubicBezTo>
                    <a:pt x="11314" y="19141"/>
                    <a:pt x="5657" y="203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6248400" y="251883"/>
              <a:ext cx="177800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857" y="12960"/>
                    <a:pt x="7714" y="5400"/>
                    <a:pt x="11314" y="2160"/>
                  </a:cubicBezTo>
                  <a:cubicBezTo>
                    <a:pt x="14914" y="-1080"/>
                    <a:pt x="18257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6223000" y="380999"/>
              <a:ext cx="228600" cy="4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5429"/>
                  </a:moveTo>
                  <a:cubicBezTo>
                    <a:pt x="1000" y="18514"/>
                    <a:pt x="2000" y="21600"/>
                    <a:pt x="5600" y="19029"/>
                  </a:cubicBezTo>
                  <a:cubicBezTo>
                    <a:pt x="9200" y="16457"/>
                    <a:pt x="15400" y="82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6769100" y="171449"/>
              <a:ext cx="38100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2939"/>
                    <a:pt x="9600" y="5878"/>
                    <a:pt x="6000" y="9478"/>
                  </a:cubicBezTo>
                  <a:cubicBezTo>
                    <a:pt x="2400" y="13078"/>
                    <a:pt x="1200" y="173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3433233" y="1387818"/>
              <a:ext cx="452968" cy="50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84" fill="norm" stroke="1" extrusionOk="0">
                  <a:moveTo>
                    <a:pt x="19692" y="663"/>
                  </a:moveTo>
                  <a:cubicBezTo>
                    <a:pt x="20395" y="392"/>
                    <a:pt x="21098" y="121"/>
                    <a:pt x="21098" y="30"/>
                  </a:cubicBezTo>
                  <a:cubicBezTo>
                    <a:pt x="21098" y="-60"/>
                    <a:pt x="20395" y="30"/>
                    <a:pt x="18888" y="573"/>
                  </a:cubicBezTo>
                  <a:cubicBezTo>
                    <a:pt x="17381" y="1115"/>
                    <a:pt x="15070" y="2109"/>
                    <a:pt x="12709" y="3148"/>
                  </a:cubicBezTo>
                  <a:cubicBezTo>
                    <a:pt x="10348" y="4188"/>
                    <a:pt x="7937" y="5272"/>
                    <a:pt x="6581" y="6040"/>
                  </a:cubicBezTo>
                  <a:cubicBezTo>
                    <a:pt x="5225" y="6809"/>
                    <a:pt x="4923" y="7261"/>
                    <a:pt x="5074" y="7486"/>
                  </a:cubicBezTo>
                  <a:cubicBezTo>
                    <a:pt x="5225" y="7712"/>
                    <a:pt x="5827" y="7712"/>
                    <a:pt x="7435" y="7712"/>
                  </a:cubicBezTo>
                  <a:cubicBezTo>
                    <a:pt x="9042" y="7712"/>
                    <a:pt x="11654" y="7712"/>
                    <a:pt x="13212" y="7758"/>
                  </a:cubicBezTo>
                  <a:cubicBezTo>
                    <a:pt x="14769" y="7803"/>
                    <a:pt x="15271" y="7893"/>
                    <a:pt x="15573" y="8164"/>
                  </a:cubicBezTo>
                  <a:cubicBezTo>
                    <a:pt x="15874" y="8435"/>
                    <a:pt x="15974" y="8887"/>
                    <a:pt x="15623" y="9384"/>
                  </a:cubicBezTo>
                  <a:cubicBezTo>
                    <a:pt x="15271" y="9881"/>
                    <a:pt x="14467" y="10424"/>
                    <a:pt x="12458" y="11689"/>
                  </a:cubicBezTo>
                  <a:cubicBezTo>
                    <a:pt x="10449" y="12954"/>
                    <a:pt x="7234" y="14943"/>
                    <a:pt x="5174" y="16253"/>
                  </a:cubicBezTo>
                  <a:cubicBezTo>
                    <a:pt x="3115" y="17563"/>
                    <a:pt x="2211" y="18196"/>
                    <a:pt x="1507" y="18738"/>
                  </a:cubicBezTo>
                  <a:cubicBezTo>
                    <a:pt x="804" y="19281"/>
                    <a:pt x="302" y="19732"/>
                    <a:pt x="101" y="20184"/>
                  </a:cubicBezTo>
                  <a:cubicBezTo>
                    <a:pt x="-100" y="20636"/>
                    <a:pt x="0" y="21088"/>
                    <a:pt x="402" y="21314"/>
                  </a:cubicBezTo>
                  <a:cubicBezTo>
                    <a:pt x="804" y="21540"/>
                    <a:pt x="1507" y="21540"/>
                    <a:pt x="3366" y="21314"/>
                  </a:cubicBezTo>
                  <a:cubicBezTo>
                    <a:pt x="5225" y="21088"/>
                    <a:pt x="8239" y="20636"/>
                    <a:pt x="11202" y="20139"/>
                  </a:cubicBezTo>
                  <a:cubicBezTo>
                    <a:pt x="14166" y="19642"/>
                    <a:pt x="17080" y="19100"/>
                    <a:pt x="18787" y="18874"/>
                  </a:cubicBezTo>
                  <a:cubicBezTo>
                    <a:pt x="20495" y="18648"/>
                    <a:pt x="20998" y="18738"/>
                    <a:pt x="21500" y="18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4226131" y="1399116"/>
              <a:ext cx="128083" cy="65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168" fill="norm" stroke="1" extrusionOk="0">
                  <a:moveTo>
                    <a:pt x="2579" y="9394"/>
                  </a:moveTo>
                  <a:cubicBezTo>
                    <a:pt x="2579" y="12000"/>
                    <a:pt x="2579" y="14606"/>
                    <a:pt x="2579" y="16526"/>
                  </a:cubicBezTo>
                  <a:cubicBezTo>
                    <a:pt x="2579" y="18446"/>
                    <a:pt x="2579" y="19680"/>
                    <a:pt x="2579" y="20469"/>
                  </a:cubicBezTo>
                  <a:cubicBezTo>
                    <a:pt x="2579" y="21257"/>
                    <a:pt x="2579" y="21600"/>
                    <a:pt x="2231" y="20297"/>
                  </a:cubicBezTo>
                  <a:cubicBezTo>
                    <a:pt x="1882" y="18994"/>
                    <a:pt x="1186" y="16046"/>
                    <a:pt x="663" y="13234"/>
                  </a:cubicBezTo>
                  <a:cubicBezTo>
                    <a:pt x="140" y="10423"/>
                    <a:pt x="-208" y="7749"/>
                    <a:pt x="140" y="5657"/>
                  </a:cubicBezTo>
                  <a:cubicBezTo>
                    <a:pt x="489" y="3566"/>
                    <a:pt x="1534" y="2057"/>
                    <a:pt x="2927" y="1166"/>
                  </a:cubicBezTo>
                  <a:cubicBezTo>
                    <a:pt x="4321" y="274"/>
                    <a:pt x="6063" y="0"/>
                    <a:pt x="8153" y="0"/>
                  </a:cubicBezTo>
                  <a:cubicBezTo>
                    <a:pt x="10244" y="0"/>
                    <a:pt x="12682" y="274"/>
                    <a:pt x="15295" y="1303"/>
                  </a:cubicBezTo>
                  <a:cubicBezTo>
                    <a:pt x="17908" y="2331"/>
                    <a:pt x="20695" y="4114"/>
                    <a:pt x="21044" y="5520"/>
                  </a:cubicBezTo>
                  <a:cubicBezTo>
                    <a:pt x="21392" y="6926"/>
                    <a:pt x="19302" y="7954"/>
                    <a:pt x="16166" y="8606"/>
                  </a:cubicBezTo>
                  <a:cubicBezTo>
                    <a:pt x="13031" y="9257"/>
                    <a:pt x="8850" y="9531"/>
                    <a:pt x="5889" y="9634"/>
                  </a:cubicBezTo>
                  <a:cubicBezTo>
                    <a:pt x="2927" y="9737"/>
                    <a:pt x="1186" y="9669"/>
                    <a:pt x="1360" y="9531"/>
                  </a:cubicBezTo>
                  <a:cubicBezTo>
                    <a:pt x="1534" y="9394"/>
                    <a:pt x="3624" y="9189"/>
                    <a:pt x="5715" y="8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4387850" y="1663700"/>
              <a:ext cx="152400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6600" y="3600"/>
                  </a:cubicBezTo>
                  <a:cubicBezTo>
                    <a:pt x="10200" y="7200"/>
                    <a:pt x="159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4444455" y="1631950"/>
              <a:ext cx="95795" cy="19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65" fill="norm" stroke="1" extrusionOk="0">
                  <a:moveTo>
                    <a:pt x="21251" y="0"/>
                  </a:moveTo>
                  <a:cubicBezTo>
                    <a:pt x="17025" y="3287"/>
                    <a:pt x="12799" y="6574"/>
                    <a:pt x="9512" y="9391"/>
                  </a:cubicBezTo>
                  <a:cubicBezTo>
                    <a:pt x="6225" y="12209"/>
                    <a:pt x="3877" y="14557"/>
                    <a:pt x="2234" y="16552"/>
                  </a:cubicBezTo>
                  <a:cubicBezTo>
                    <a:pt x="590" y="18548"/>
                    <a:pt x="-349" y="20191"/>
                    <a:pt x="121" y="20896"/>
                  </a:cubicBezTo>
                  <a:cubicBezTo>
                    <a:pt x="590" y="21600"/>
                    <a:pt x="2468" y="21365"/>
                    <a:pt x="4347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4637876" y="1406326"/>
              <a:ext cx="130974" cy="30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109" fill="norm" stroke="1" extrusionOk="0">
                  <a:moveTo>
                    <a:pt x="20186" y="4674"/>
                  </a:moveTo>
                  <a:cubicBezTo>
                    <a:pt x="19501" y="2899"/>
                    <a:pt x="18815" y="1123"/>
                    <a:pt x="17615" y="384"/>
                  </a:cubicBezTo>
                  <a:cubicBezTo>
                    <a:pt x="16415" y="-356"/>
                    <a:pt x="14701" y="-60"/>
                    <a:pt x="11958" y="1567"/>
                  </a:cubicBezTo>
                  <a:cubicBezTo>
                    <a:pt x="9215" y="3195"/>
                    <a:pt x="5444" y="6154"/>
                    <a:pt x="3044" y="9112"/>
                  </a:cubicBezTo>
                  <a:cubicBezTo>
                    <a:pt x="644" y="12071"/>
                    <a:pt x="-385" y="15030"/>
                    <a:pt x="129" y="17249"/>
                  </a:cubicBezTo>
                  <a:cubicBezTo>
                    <a:pt x="644" y="19469"/>
                    <a:pt x="2701" y="20948"/>
                    <a:pt x="6472" y="21096"/>
                  </a:cubicBezTo>
                  <a:cubicBezTo>
                    <a:pt x="10244" y="21244"/>
                    <a:pt x="15729" y="20060"/>
                    <a:pt x="21215" y="1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4855633" y="1524000"/>
              <a:ext cx="8468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00"/>
                    <a:pt x="0" y="11400"/>
                    <a:pt x="0" y="15000"/>
                  </a:cubicBezTo>
                  <a:cubicBezTo>
                    <a:pt x="0" y="18600"/>
                    <a:pt x="10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4871629" y="1422399"/>
              <a:ext cx="48532" cy="64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083" fill="norm" stroke="1" extrusionOk="0">
                  <a:moveTo>
                    <a:pt x="10298" y="2090"/>
                  </a:moveTo>
                  <a:cubicBezTo>
                    <a:pt x="6698" y="4181"/>
                    <a:pt x="3098" y="6271"/>
                    <a:pt x="1298" y="9058"/>
                  </a:cubicBezTo>
                  <a:cubicBezTo>
                    <a:pt x="-502" y="11845"/>
                    <a:pt x="-502" y="15329"/>
                    <a:pt x="1748" y="17768"/>
                  </a:cubicBezTo>
                  <a:cubicBezTo>
                    <a:pt x="3998" y="20206"/>
                    <a:pt x="8498" y="21600"/>
                    <a:pt x="12098" y="20903"/>
                  </a:cubicBezTo>
                  <a:cubicBezTo>
                    <a:pt x="15698" y="20206"/>
                    <a:pt x="18398" y="17419"/>
                    <a:pt x="19748" y="14284"/>
                  </a:cubicBezTo>
                  <a:cubicBezTo>
                    <a:pt x="21098" y="11148"/>
                    <a:pt x="21098" y="7665"/>
                    <a:pt x="18398" y="4877"/>
                  </a:cubicBezTo>
                  <a:cubicBezTo>
                    <a:pt x="15698" y="2090"/>
                    <a:pt x="10298" y="0"/>
                    <a:pt x="8048" y="0"/>
                  </a:cubicBezTo>
                  <a:cubicBezTo>
                    <a:pt x="5798" y="0"/>
                    <a:pt x="6698" y="2090"/>
                    <a:pt x="7598" y="4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4933950" y="1365250"/>
              <a:ext cx="127000" cy="37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9720" y="0"/>
                  </a:moveTo>
                  <a:cubicBezTo>
                    <a:pt x="12240" y="1342"/>
                    <a:pt x="14760" y="2685"/>
                    <a:pt x="17100" y="5125"/>
                  </a:cubicBezTo>
                  <a:cubicBezTo>
                    <a:pt x="19440" y="7566"/>
                    <a:pt x="21600" y="11105"/>
                    <a:pt x="21600" y="13851"/>
                  </a:cubicBezTo>
                  <a:cubicBezTo>
                    <a:pt x="21600" y="16597"/>
                    <a:pt x="19440" y="18549"/>
                    <a:pt x="16200" y="19769"/>
                  </a:cubicBezTo>
                  <a:cubicBezTo>
                    <a:pt x="12960" y="20990"/>
                    <a:pt x="8640" y="21478"/>
                    <a:pt x="5760" y="21539"/>
                  </a:cubicBezTo>
                  <a:cubicBezTo>
                    <a:pt x="2880" y="21600"/>
                    <a:pt x="1440" y="21234"/>
                    <a:pt x="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3562350" y="2054954"/>
              <a:ext cx="44450" cy="10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0" y="3030"/>
                  </a:moveTo>
                  <a:cubicBezTo>
                    <a:pt x="3086" y="1336"/>
                    <a:pt x="6171" y="-358"/>
                    <a:pt x="8743" y="66"/>
                  </a:cubicBezTo>
                  <a:cubicBezTo>
                    <a:pt x="11314" y="489"/>
                    <a:pt x="13371" y="3030"/>
                    <a:pt x="14914" y="5995"/>
                  </a:cubicBezTo>
                  <a:cubicBezTo>
                    <a:pt x="16457" y="8960"/>
                    <a:pt x="17486" y="12348"/>
                    <a:pt x="18000" y="15313"/>
                  </a:cubicBezTo>
                  <a:cubicBezTo>
                    <a:pt x="18514" y="18277"/>
                    <a:pt x="18514" y="20818"/>
                    <a:pt x="19029" y="21030"/>
                  </a:cubicBezTo>
                  <a:cubicBezTo>
                    <a:pt x="19543" y="21242"/>
                    <a:pt x="20571" y="19124"/>
                    <a:pt x="21600" y="17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3560097" y="1940792"/>
              <a:ext cx="49221" cy="41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1" h="20228" fill="norm" stroke="1" extrusionOk="0">
                  <a:moveTo>
                    <a:pt x="11287" y="13464"/>
                  </a:moveTo>
                  <a:cubicBezTo>
                    <a:pt x="7831" y="9350"/>
                    <a:pt x="4375" y="5235"/>
                    <a:pt x="2215" y="5750"/>
                  </a:cubicBezTo>
                  <a:cubicBezTo>
                    <a:pt x="55" y="6264"/>
                    <a:pt x="-809" y="11407"/>
                    <a:pt x="919" y="15007"/>
                  </a:cubicBezTo>
                  <a:cubicBezTo>
                    <a:pt x="2647" y="18607"/>
                    <a:pt x="6967" y="20664"/>
                    <a:pt x="10855" y="20150"/>
                  </a:cubicBezTo>
                  <a:cubicBezTo>
                    <a:pt x="14743" y="19635"/>
                    <a:pt x="18199" y="16550"/>
                    <a:pt x="19495" y="12435"/>
                  </a:cubicBezTo>
                  <a:cubicBezTo>
                    <a:pt x="20791" y="8321"/>
                    <a:pt x="19927" y="3178"/>
                    <a:pt x="17335" y="1121"/>
                  </a:cubicBezTo>
                  <a:cubicBezTo>
                    <a:pt x="14743" y="-936"/>
                    <a:pt x="10423" y="93"/>
                    <a:pt x="8695" y="2150"/>
                  </a:cubicBezTo>
                  <a:cubicBezTo>
                    <a:pt x="6967" y="4207"/>
                    <a:pt x="7831" y="7293"/>
                    <a:pt x="8695" y="10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3718661" y="1981200"/>
              <a:ext cx="97689" cy="12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500" fill="norm" stroke="1" extrusionOk="0">
                  <a:moveTo>
                    <a:pt x="17074" y="0"/>
                  </a:moveTo>
                  <a:cubicBezTo>
                    <a:pt x="12478" y="4547"/>
                    <a:pt x="7882" y="9095"/>
                    <a:pt x="4665" y="12695"/>
                  </a:cubicBezTo>
                  <a:cubicBezTo>
                    <a:pt x="1448" y="16295"/>
                    <a:pt x="-390" y="18947"/>
                    <a:pt x="70" y="20274"/>
                  </a:cubicBezTo>
                  <a:cubicBezTo>
                    <a:pt x="529" y="21600"/>
                    <a:pt x="3287" y="21600"/>
                    <a:pt x="7193" y="21411"/>
                  </a:cubicBezTo>
                  <a:cubicBezTo>
                    <a:pt x="11099" y="21221"/>
                    <a:pt x="16155" y="20842"/>
                    <a:pt x="2121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3733800" y="2139950"/>
              <a:ext cx="889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3896367" y="1948319"/>
              <a:ext cx="91433" cy="17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57" fill="norm" stroke="1" extrusionOk="0">
                  <a:moveTo>
                    <a:pt x="588" y="4824"/>
                  </a:moveTo>
                  <a:cubicBezTo>
                    <a:pt x="588" y="9248"/>
                    <a:pt x="588" y="13672"/>
                    <a:pt x="588" y="16665"/>
                  </a:cubicBezTo>
                  <a:cubicBezTo>
                    <a:pt x="588" y="19657"/>
                    <a:pt x="588" y="21219"/>
                    <a:pt x="342" y="21349"/>
                  </a:cubicBezTo>
                  <a:cubicBezTo>
                    <a:pt x="97" y="21479"/>
                    <a:pt x="-394" y="20178"/>
                    <a:pt x="588" y="16795"/>
                  </a:cubicBezTo>
                  <a:cubicBezTo>
                    <a:pt x="1570" y="13412"/>
                    <a:pt x="4024" y="7946"/>
                    <a:pt x="6724" y="4563"/>
                  </a:cubicBezTo>
                  <a:cubicBezTo>
                    <a:pt x="9424" y="1180"/>
                    <a:pt x="12370" y="-121"/>
                    <a:pt x="14579" y="9"/>
                  </a:cubicBezTo>
                  <a:cubicBezTo>
                    <a:pt x="16788" y="139"/>
                    <a:pt x="18261" y="1701"/>
                    <a:pt x="19242" y="5084"/>
                  </a:cubicBezTo>
                  <a:cubicBezTo>
                    <a:pt x="20224" y="8467"/>
                    <a:pt x="20715" y="13672"/>
                    <a:pt x="21206" y="1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3297381" y="2076450"/>
              <a:ext cx="118919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21290" y="0"/>
                  </a:moveTo>
                  <a:cubicBezTo>
                    <a:pt x="14848" y="5200"/>
                    <a:pt x="8406" y="10400"/>
                    <a:pt x="4616" y="14000"/>
                  </a:cubicBezTo>
                  <a:cubicBezTo>
                    <a:pt x="827" y="17600"/>
                    <a:pt x="-310" y="19600"/>
                    <a:pt x="69" y="20600"/>
                  </a:cubicBezTo>
                  <a:cubicBezTo>
                    <a:pt x="448" y="21600"/>
                    <a:pt x="2343" y="21600"/>
                    <a:pt x="5943" y="21600"/>
                  </a:cubicBezTo>
                  <a:cubicBezTo>
                    <a:pt x="9543" y="21600"/>
                    <a:pt x="14848" y="21600"/>
                    <a:pt x="20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3302000" y="2247900"/>
              <a:ext cx="14605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3062992" y="2117635"/>
              <a:ext cx="140990" cy="223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0944" fill="norm" stroke="1" extrusionOk="0">
                  <a:moveTo>
                    <a:pt x="14477" y="1494"/>
                  </a:moveTo>
                  <a:cubicBezTo>
                    <a:pt x="13552" y="702"/>
                    <a:pt x="12626" y="-91"/>
                    <a:pt x="11237" y="8"/>
                  </a:cubicBezTo>
                  <a:cubicBezTo>
                    <a:pt x="9849" y="107"/>
                    <a:pt x="7997" y="1098"/>
                    <a:pt x="5992" y="3971"/>
                  </a:cubicBezTo>
                  <a:cubicBezTo>
                    <a:pt x="3986" y="6845"/>
                    <a:pt x="1826" y="11601"/>
                    <a:pt x="746" y="14573"/>
                  </a:cubicBezTo>
                  <a:cubicBezTo>
                    <a:pt x="-334" y="17546"/>
                    <a:pt x="-334" y="18735"/>
                    <a:pt x="1363" y="19726"/>
                  </a:cubicBezTo>
                  <a:cubicBezTo>
                    <a:pt x="3060" y="20716"/>
                    <a:pt x="6455" y="21509"/>
                    <a:pt x="10157" y="20419"/>
                  </a:cubicBezTo>
                  <a:cubicBezTo>
                    <a:pt x="13860" y="19329"/>
                    <a:pt x="17872" y="16357"/>
                    <a:pt x="19569" y="13285"/>
                  </a:cubicBezTo>
                  <a:cubicBezTo>
                    <a:pt x="21266" y="10214"/>
                    <a:pt x="20649" y="7043"/>
                    <a:pt x="18643" y="5061"/>
                  </a:cubicBezTo>
                  <a:cubicBezTo>
                    <a:pt x="16637" y="3080"/>
                    <a:pt x="13243" y="2287"/>
                    <a:pt x="10775" y="2089"/>
                  </a:cubicBezTo>
                  <a:cubicBezTo>
                    <a:pt x="8306" y="1891"/>
                    <a:pt x="6763" y="2287"/>
                    <a:pt x="5220" y="2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5778500" y="1581149"/>
              <a:ext cx="158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0800"/>
                    <a:pt x="8640" y="0"/>
                    <a:pt x="12240" y="0"/>
                  </a:cubicBezTo>
                  <a:cubicBezTo>
                    <a:pt x="15840" y="0"/>
                    <a:pt x="1872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5792197" y="1670050"/>
              <a:ext cx="164103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798" fill="norm" stroke="1" extrusionOk="0">
                  <a:moveTo>
                    <a:pt x="4024" y="4320"/>
                  </a:moveTo>
                  <a:cubicBezTo>
                    <a:pt x="2085" y="10080"/>
                    <a:pt x="147" y="15840"/>
                    <a:pt x="8" y="18720"/>
                  </a:cubicBezTo>
                  <a:cubicBezTo>
                    <a:pt x="-130" y="21600"/>
                    <a:pt x="1532" y="21600"/>
                    <a:pt x="5408" y="18000"/>
                  </a:cubicBezTo>
                  <a:cubicBezTo>
                    <a:pt x="9285" y="14400"/>
                    <a:pt x="15378" y="7200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6542908" y="1341966"/>
              <a:ext cx="372243" cy="36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23" fill="norm" stroke="1" extrusionOk="0">
                  <a:moveTo>
                    <a:pt x="19997" y="987"/>
                  </a:moveTo>
                  <a:cubicBezTo>
                    <a:pt x="20607" y="494"/>
                    <a:pt x="21217" y="0"/>
                    <a:pt x="21156" y="0"/>
                  </a:cubicBezTo>
                  <a:cubicBezTo>
                    <a:pt x="21095" y="0"/>
                    <a:pt x="20363" y="494"/>
                    <a:pt x="18349" y="1481"/>
                  </a:cubicBezTo>
                  <a:cubicBezTo>
                    <a:pt x="16336" y="2469"/>
                    <a:pt x="13041" y="3950"/>
                    <a:pt x="10661" y="5061"/>
                  </a:cubicBezTo>
                  <a:cubicBezTo>
                    <a:pt x="8281" y="6171"/>
                    <a:pt x="6817" y="6912"/>
                    <a:pt x="5780" y="7591"/>
                  </a:cubicBezTo>
                  <a:cubicBezTo>
                    <a:pt x="4742" y="8270"/>
                    <a:pt x="4132" y="8887"/>
                    <a:pt x="4193" y="9319"/>
                  </a:cubicBezTo>
                  <a:cubicBezTo>
                    <a:pt x="4254" y="9751"/>
                    <a:pt x="4986" y="9998"/>
                    <a:pt x="6512" y="10121"/>
                  </a:cubicBezTo>
                  <a:cubicBezTo>
                    <a:pt x="8037" y="10245"/>
                    <a:pt x="10356" y="10245"/>
                    <a:pt x="11942" y="10245"/>
                  </a:cubicBezTo>
                  <a:cubicBezTo>
                    <a:pt x="13529" y="10245"/>
                    <a:pt x="14383" y="10245"/>
                    <a:pt x="14688" y="10553"/>
                  </a:cubicBezTo>
                  <a:cubicBezTo>
                    <a:pt x="14993" y="10862"/>
                    <a:pt x="14749" y="11479"/>
                    <a:pt x="13407" y="12343"/>
                  </a:cubicBezTo>
                  <a:cubicBezTo>
                    <a:pt x="12064" y="13207"/>
                    <a:pt x="9624" y="14318"/>
                    <a:pt x="7305" y="15552"/>
                  </a:cubicBezTo>
                  <a:cubicBezTo>
                    <a:pt x="4986" y="16786"/>
                    <a:pt x="2790" y="18144"/>
                    <a:pt x="1508" y="19131"/>
                  </a:cubicBezTo>
                  <a:cubicBezTo>
                    <a:pt x="227" y="20119"/>
                    <a:pt x="-139" y="20736"/>
                    <a:pt x="44" y="21106"/>
                  </a:cubicBezTo>
                  <a:cubicBezTo>
                    <a:pt x="227" y="21477"/>
                    <a:pt x="959" y="21600"/>
                    <a:pt x="3156" y="21477"/>
                  </a:cubicBezTo>
                  <a:cubicBezTo>
                    <a:pt x="5353" y="21353"/>
                    <a:pt x="9014" y="20983"/>
                    <a:pt x="12308" y="20674"/>
                  </a:cubicBezTo>
                  <a:cubicBezTo>
                    <a:pt x="15603" y="20366"/>
                    <a:pt x="18532" y="20119"/>
                    <a:pt x="21461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6673850" y="1917700"/>
              <a:ext cx="1270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6662472" y="1819184"/>
              <a:ext cx="52066" cy="4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5" h="20355" fill="norm" stroke="1" extrusionOk="0">
                  <a:moveTo>
                    <a:pt x="11943" y="7406"/>
                  </a:moveTo>
                  <a:cubicBezTo>
                    <a:pt x="7789" y="6424"/>
                    <a:pt x="3635" y="5442"/>
                    <a:pt x="1558" y="7406"/>
                  </a:cubicBezTo>
                  <a:cubicBezTo>
                    <a:pt x="-519" y="9369"/>
                    <a:pt x="-519" y="14278"/>
                    <a:pt x="1558" y="17224"/>
                  </a:cubicBezTo>
                  <a:cubicBezTo>
                    <a:pt x="3635" y="20169"/>
                    <a:pt x="7789" y="21151"/>
                    <a:pt x="11527" y="19678"/>
                  </a:cubicBezTo>
                  <a:cubicBezTo>
                    <a:pt x="15266" y="18206"/>
                    <a:pt x="18589" y="14278"/>
                    <a:pt x="19835" y="9860"/>
                  </a:cubicBezTo>
                  <a:cubicBezTo>
                    <a:pt x="21081" y="5442"/>
                    <a:pt x="20250" y="533"/>
                    <a:pt x="18589" y="42"/>
                  </a:cubicBezTo>
                  <a:cubicBezTo>
                    <a:pt x="16927" y="-449"/>
                    <a:pt x="14435" y="3478"/>
                    <a:pt x="13189" y="5933"/>
                  </a:cubicBezTo>
                  <a:cubicBezTo>
                    <a:pt x="11943" y="8387"/>
                    <a:pt x="11943" y="9369"/>
                    <a:pt x="11943" y="10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6832600" y="1895972"/>
              <a:ext cx="69850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964" y="12302"/>
                    <a:pt x="3927" y="4448"/>
                    <a:pt x="7527" y="1502"/>
                  </a:cubicBezTo>
                  <a:cubicBezTo>
                    <a:pt x="11127" y="-1443"/>
                    <a:pt x="1636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6813550" y="1955800"/>
              <a:ext cx="1333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6973622" y="1873250"/>
              <a:ext cx="142602" cy="14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330" fill="norm" stroke="1" extrusionOk="0">
                  <a:moveTo>
                    <a:pt x="13891" y="1878"/>
                  </a:moveTo>
                  <a:cubicBezTo>
                    <a:pt x="12326" y="1252"/>
                    <a:pt x="10761" y="626"/>
                    <a:pt x="9195" y="1252"/>
                  </a:cubicBezTo>
                  <a:cubicBezTo>
                    <a:pt x="7630" y="1878"/>
                    <a:pt x="6065" y="3757"/>
                    <a:pt x="4500" y="6417"/>
                  </a:cubicBezTo>
                  <a:cubicBezTo>
                    <a:pt x="2934" y="9078"/>
                    <a:pt x="1369" y="12522"/>
                    <a:pt x="587" y="15183"/>
                  </a:cubicBezTo>
                  <a:cubicBezTo>
                    <a:pt x="-196" y="17843"/>
                    <a:pt x="-196" y="19722"/>
                    <a:pt x="587" y="20661"/>
                  </a:cubicBezTo>
                  <a:cubicBezTo>
                    <a:pt x="1369" y="21600"/>
                    <a:pt x="2934" y="21600"/>
                    <a:pt x="5752" y="20348"/>
                  </a:cubicBezTo>
                  <a:cubicBezTo>
                    <a:pt x="8569" y="19096"/>
                    <a:pt x="12639" y="16591"/>
                    <a:pt x="15456" y="14087"/>
                  </a:cubicBezTo>
                  <a:cubicBezTo>
                    <a:pt x="18274" y="11583"/>
                    <a:pt x="19839" y="9078"/>
                    <a:pt x="20621" y="7043"/>
                  </a:cubicBezTo>
                  <a:cubicBezTo>
                    <a:pt x="21404" y="5009"/>
                    <a:pt x="21404" y="3443"/>
                    <a:pt x="19056" y="2348"/>
                  </a:cubicBezTo>
                  <a:cubicBezTo>
                    <a:pt x="16708" y="1252"/>
                    <a:pt x="12013" y="626"/>
                    <a:pt x="73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6711950" y="1132416"/>
              <a:ext cx="101651" cy="11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418" fill="norm" stroke="1" extrusionOk="0">
                  <a:moveTo>
                    <a:pt x="0" y="10029"/>
                  </a:moveTo>
                  <a:cubicBezTo>
                    <a:pt x="441" y="11957"/>
                    <a:pt x="882" y="13886"/>
                    <a:pt x="882" y="16200"/>
                  </a:cubicBezTo>
                  <a:cubicBezTo>
                    <a:pt x="882" y="18514"/>
                    <a:pt x="441" y="21214"/>
                    <a:pt x="220" y="21407"/>
                  </a:cubicBezTo>
                  <a:cubicBezTo>
                    <a:pt x="0" y="21600"/>
                    <a:pt x="0" y="19286"/>
                    <a:pt x="1543" y="15814"/>
                  </a:cubicBezTo>
                  <a:cubicBezTo>
                    <a:pt x="3086" y="12343"/>
                    <a:pt x="6171" y="7714"/>
                    <a:pt x="8816" y="4629"/>
                  </a:cubicBezTo>
                  <a:cubicBezTo>
                    <a:pt x="11461" y="1543"/>
                    <a:pt x="13665" y="0"/>
                    <a:pt x="15869" y="0"/>
                  </a:cubicBezTo>
                  <a:cubicBezTo>
                    <a:pt x="18073" y="0"/>
                    <a:pt x="20278" y="1543"/>
                    <a:pt x="20939" y="4821"/>
                  </a:cubicBezTo>
                  <a:cubicBezTo>
                    <a:pt x="21600" y="8100"/>
                    <a:pt x="20718" y="13114"/>
                    <a:pt x="19837" y="18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7359650" y="1226494"/>
              <a:ext cx="120650" cy="14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2677"/>
                  </a:moveTo>
                  <a:cubicBezTo>
                    <a:pt x="0" y="7686"/>
                    <a:pt x="0" y="12695"/>
                    <a:pt x="0" y="15982"/>
                  </a:cubicBezTo>
                  <a:cubicBezTo>
                    <a:pt x="0" y="19269"/>
                    <a:pt x="0" y="20834"/>
                    <a:pt x="0" y="20834"/>
                  </a:cubicBezTo>
                  <a:cubicBezTo>
                    <a:pt x="0" y="20834"/>
                    <a:pt x="0" y="19269"/>
                    <a:pt x="379" y="15982"/>
                  </a:cubicBezTo>
                  <a:cubicBezTo>
                    <a:pt x="758" y="12695"/>
                    <a:pt x="1516" y="7686"/>
                    <a:pt x="2842" y="4556"/>
                  </a:cubicBezTo>
                  <a:cubicBezTo>
                    <a:pt x="4168" y="1425"/>
                    <a:pt x="6063" y="173"/>
                    <a:pt x="8716" y="17"/>
                  </a:cubicBezTo>
                  <a:cubicBezTo>
                    <a:pt x="11368" y="-140"/>
                    <a:pt x="14779" y="799"/>
                    <a:pt x="17053" y="2677"/>
                  </a:cubicBezTo>
                  <a:cubicBezTo>
                    <a:pt x="19326" y="4556"/>
                    <a:pt x="20463" y="7373"/>
                    <a:pt x="21032" y="10660"/>
                  </a:cubicBezTo>
                  <a:cubicBezTo>
                    <a:pt x="21600" y="13947"/>
                    <a:pt x="21600" y="17703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7553629" y="1379538"/>
              <a:ext cx="199721" cy="280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61" fill="norm" stroke="1" extrusionOk="0">
                  <a:moveTo>
                    <a:pt x="19880" y="1813"/>
                  </a:moveTo>
                  <a:cubicBezTo>
                    <a:pt x="18980" y="1169"/>
                    <a:pt x="18080" y="524"/>
                    <a:pt x="17068" y="201"/>
                  </a:cubicBezTo>
                  <a:cubicBezTo>
                    <a:pt x="16055" y="-121"/>
                    <a:pt x="14930" y="-121"/>
                    <a:pt x="13242" y="685"/>
                  </a:cubicBezTo>
                  <a:cubicBezTo>
                    <a:pt x="11555" y="1491"/>
                    <a:pt x="9305" y="3103"/>
                    <a:pt x="6943" y="5924"/>
                  </a:cubicBezTo>
                  <a:cubicBezTo>
                    <a:pt x="4580" y="8745"/>
                    <a:pt x="2105" y="12775"/>
                    <a:pt x="868" y="15273"/>
                  </a:cubicBezTo>
                  <a:cubicBezTo>
                    <a:pt x="-370" y="17772"/>
                    <a:pt x="-370" y="18739"/>
                    <a:pt x="1430" y="19545"/>
                  </a:cubicBezTo>
                  <a:cubicBezTo>
                    <a:pt x="3230" y="20351"/>
                    <a:pt x="6830" y="20995"/>
                    <a:pt x="10430" y="21237"/>
                  </a:cubicBezTo>
                  <a:cubicBezTo>
                    <a:pt x="14030" y="21479"/>
                    <a:pt x="17630" y="21318"/>
                    <a:pt x="2123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7880350" y="1657350"/>
              <a:ext cx="19050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7918450" y="1539030"/>
              <a:ext cx="30571" cy="35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0279" fill="norm" stroke="1" extrusionOk="0">
                  <a:moveTo>
                    <a:pt x="0" y="20279"/>
                  </a:moveTo>
                  <a:cubicBezTo>
                    <a:pt x="7200" y="19079"/>
                    <a:pt x="14400" y="17879"/>
                    <a:pt x="18000" y="13679"/>
                  </a:cubicBezTo>
                  <a:cubicBezTo>
                    <a:pt x="21600" y="9479"/>
                    <a:pt x="21600" y="2279"/>
                    <a:pt x="18720" y="479"/>
                  </a:cubicBezTo>
                  <a:cubicBezTo>
                    <a:pt x="15840" y="-1321"/>
                    <a:pt x="10080" y="2279"/>
                    <a:pt x="4320" y="5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8115300" y="1568449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8458200" y="1325574"/>
              <a:ext cx="181972" cy="44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147" fill="norm" stroke="1" extrusionOk="0">
                  <a:moveTo>
                    <a:pt x="0" y="5248"/>
                  </a:moveTo>
                  <a:cubicBezTo>
                    <a:pt x="745" y="7986"/>
                    <a:pt x="1490" y="10724"/>
                    <a:pt x="1862" y="13918"/>
                  </a:cubicBezTo>
                  <a:cubicBezTo>
                    <a:pt x="2234" y="17112"/>
                    <a:pt x="2234" y="20763"/>
                    <a:pt x="2359" y="21118"/>
                  </a:cubicBezTo>
                  <a:cubicBezTo>
                    <a:pt x="2483" y="21473"/>
                    <a:pt x="2731" y="18532"/>
                    <a:pt x="2731" y="15338"/>
                  </a:cubicBezTo>
                  <a:cubicBezTo>
                    <a:pt x="2731" y="12143"/>
                    <a:pt x="2483" y="8696"/>
                    <a:pt x="2359" y="6465"/>
                  </a:cubicBezTo>
                  <a:cubicBezTo>
                    <a:pt x="2234" y="4234"/>
                    <a:pt x="2234" y="3219"/>
                    <a:pt x="2607" y="2358"/>
                  </a:cubicBezTo>
                  <a:cubicBezTo>
                    <a:pt x="2979" y="1496"/>
                    <a:pt x="3724" y="786"/>
                    <a:pt x="4717" y="380"/>
                  </a:cubicBezTo>
                  <a:cubicBezTo>
                    <a:pt x="5710" y="-26"/>
                    <a:pt x="6952" y="-127"/>
                    <a:pt x="9062" y="177"/>
                  </a:cubicBezTo>
                  <a:cubicBezTo>
                    <a:pt x="11172" y="481"/>
                    <a:pt x="14152" y="1191"/>
                    <a:pt x="16386" y="2256"/>
                  </a:cubicBezTo>
                  <a:cubicBezTo>
                    <a:pt x="18621" y="3321"/>
                    <a:pt x="20110" y="4741"/>
                    <a:pt x="20855" y="5704"/>
                  </a:cubicBezTo>
                  <a:cubicBezTo>
                    <a:pt x="21600" y="6667"/>
                    <a:pt x="21600" y="7174"/>
                    <a:pt x="20110" y="7631"/>
                  </a:cubicBezTo>
                  <a:cubicBezTo>
                    <a:pt x="18621" y="8087"/>
                    <a:pt x="15641" y="8493"/>
                    <a:pt x="13531" y="8746"/>
                  </a:cubicBezTo>
                  <a:cubicBezTo>
                    <a:pt x="11421" y="9000"/>
                    <a:pt x="10179" y="9101"/>
                    <a:pt x="9062" y="9000"/>
                  </a:cubicBezTo>
                  <a:cubicBezTo>
                    <a:pt x="7945" y="8898"/>
                    <a:pt x="6952" y="8594"/>
                    <a:pt x="5959" y="8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8686800" y="1117599"/>
              <a:ext cx="1270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8656756" y="996949"/>
              <a:ext cx="54502" cy="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0589" fill="norm" stroke="1" extrusionOk="0">
                  <a:moveTo>
                    <a:pt x="8955" y="12960"/>
                  </a:moveTo>
                  <a:cubicBezTo>
                    <a:pt x="4955" y="10800"/>
                    <a:pt x="955" y="8640"/>
                    <a:pt x="155" y="9720"/>
                  </a:cubicBezTo>
                  <a:cubicBezTo>
                    <a:pt x="-645" y="10800"/>
                    <a:pt x="1755" y="15120"/>
                    <a:pt x="4955" y="17820"/>
                  </a:cubicBezTo>
                  <a:cubicBezTo>
                    <a:pt x="8155" y="20520"/>
                    <a:pt x="12155" y="21600"/>
                    <a:pt x="15355" y="19440"/>
                  </a:cubicBezTo>
                  <a:cubicBezTo>
                    <a:pt x="18555" y="17280"/>
                    <a:pt x="20955" y="11880"/>
                    <a:pt x="20555" y="7560"/>
                  </a:cubicBezTo>
                  <a:cubicBezTo>
                    <a:pt x="20155" y="3240"/>
                    <a:pt x="16955" y="0"/>
                    <a:pt x="13755" y="0"/>
                  </a:cubicBezTo>
                  <a:cubicBezTo>
                    <a:pt x="10555" y="0"/>
                    <a:pt x="7355" y="3240"/>
                    <a:pt x="5755" y="5400"/>
                  </a:cubicBezTo>
                  <a:cubicBezTo>
                    <a:pt x="4155" y="7560"/>
                    <a:pt x="4155" y="8640"/>
                    <a:pt x="4155" y="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8915399" y="1460499"/>
              <a:ext cx="38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9297344" y="1300933"/>
              <a:ext cx="113357" cy="26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167" fill="norm" stroke="1" extrusionOk="0">
                  <a:moveTo>
                    <a:pt x="21422" y="2616"/>
                  </a:moveTo>
                  <a:cubicBezTo>
                    <a:pt x="21022" y="1766"/>
                    <a:pt x="20622" y="916"/>
                    <a:pt x="19022" y="405"/>
                  </a:cubicBezTo>
                  <a:cubicBezTo>
                    <a:pt x="17422" y="-105"/>
                    <a:pt x="14622" y="-275"/>
                    <a:pt x="11622" y="745"/>
                  </a:cubicBezTo>
                  <a:cubicBezTo>
                    <a:pt x="8622" y="1766"/>
                    <a:pt x="5422" y="3977"/>
                    <a:pt x="3222" y="7123"/>
                  </a:cubicBezTo>
                  <a:cubicBezTo>
                    <a:pt x="1022" y="10270"/>
                    <a:pt x="-178" y="14352"/>
                    <a:pt x="22" y="16903"/>
                  </a:cubicBezTo>
                  <a:cubicBezTo>
                    <a:pt x="222" y="19454"/>
                    <a:pt x="1822" y="20475"/>
                    <a:pt x="4622" y="20900"/>
                  </a:cubicBezTo>
                  <a:cubicBezTo>
                    <a:pt x="7422" y="21325"/>
                    <a:pt x="11422" y="21155"/>
                    <a:pt x="15422" y="2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9527893" y="1327149"/>
              <a:ext cx="9808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50"/>
                    <a:pt x="-1585" y="11700"/>
                    <a:pt x="575" y="15300"/>
                  </a:cubicBezTo>
                  <a:cubicBezTo>
                    <a:pt x="2735" y="18900"/>
                    <a:pt x="11375" y="2025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9645650" y="1416049"/>
              <a:ext cx="1333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9886950" y="1377949"/>
              <a:ext cx="19050" cy="200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0"/>
                  </a:moveTo>
                  <a:cubicBezTo>
                    <a:pt x="4800" y="6366"/>
                    <a:pt x="9600" y="12733"/>
                    <a:pt x="12000" y="16484"/>
                  </a:cubicBezTo>
                  <a:cubicBezTo>
                    <a:pt x="14400" y="20236"/>
                    <a:pt x="14400" y="21373"/>
                    <a:pt x="15600" y="21486"/>
                  </a:cubicBezTo>
                  <a:cubicBezTo>
                    <a:pt x="16800" y="21600"/>
                    <a:pt x="19200" y="20691"/>
                    <a:pt x="21600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9870016" y="1331778"/>
              <a:ext cx="119889" cy="173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291" fill="norm" stroke="1" extrusionOk="0">
                  <a:moveTo>
                    <a:pt x="2979" y="21291"/>
                  </a:moveTo>
                  <a:cubicBezTo>
                    <a:pt x="1490" y="17387"/>
                    <a:pt x="0" y="13484"/>
                    <a:pt x="0" y="10231"/>
                  </a:cubicBezTo>
                  <a:cubicBezTo>
                    <a:pt x="0" y="6978"/>
                    <a:pt x="1490" y="4375"/>
                    <a:pt x="3910" y="2554"/>
                  </a:cubicBezTo>
                  <a:cubicBezTo>
                    <a:pt x="6331" y="732"/>
                    <a:pt x="9683" y="-309"/>
                    <a:pt x="12662" y="81"/>
                  </a:cubicBezTo>
                  <a:cubicBezTo>
                    <a:pt x="15641" y="472"/>
                    <a:pt x="18248" y="2293"/>
                    <a:pt x="19738" y="3855"/>
                  </a:cubicBezTo>
                  <a:cubicBezTo>
                    <a:pt x="21228" y="5416"/>
                    <a:pt x="21600" y="6718"/>
                    <a:pt x="20297" y="8279"/>
                  </a:cubicBezTo>
                  <a:cubicBezTo>
                    <a:pt x="18993" y="9840"/>
                    <a:pt x="16014" y="11662"/>
                    <a:pt x="13593" y="13354"/>
                  </a:cubicBezTo>
                  <a:cubicBezTo>
                    <a:pt x="11172" y="15045"/>
                    <a:pt x="9310" y="16607"/>
                    <a:pt x="7448" y="18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9893300" y="1511299"/>
              <a:ext cx="3175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10039350" y="1282808"/>
              <a:ext cx="105585" cy="25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154" fill="norm" stroke="1" extrusionOk="0">
                  <a:moveTo>
                    <a:pt x="0" y="2116"/>
                  </a:moveTo>
                  <a:cubicBezTo>
                    <a:pt x="424" y="1230"/>
                    <a:pt x="847" y="345"/>
                    <a:pt x="2118" y="80"/>
                  </a:cubicBezTo>
                  <a:cubicBezTo>
                    <a:pt x="3388" y="-186"/>
                    <a:pt x="5506" y="168"/>
                    <a:pt x="8471" y="1850"/>
                  </a:cubicBezTo>
                  <a:cubicBezTo>
                    <a:pt x="11435" y="3532"/>
                    <a:pt x="15247" y="6542"/>
                    <a:pt x="17788" y="9375"/>
                  </a:cubicBezTo>
                  <a:cubicBezTo>
                    <a:pt x="20329" y="12207"/>
                    <a:pt x="21600" y="14863"/>
                    <a:pt x="20965" y="16899"/>
                  </a:cubicBezTo>
                  <a:cubicBezTo>
                    <a:pt x="20329" y="18935"/>
                    <a:pt x="17788" y="20352"/>
                    <a:pt x="15459" y="20883"/>
                  </a:cubicBezTo>
                  <a:cubicBezTo>
                    <a:pt x="13129" y="21414"/>
                    <a:pt x="11012" y="21060"/>
                    <a:pt x="8894" y="20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10153650" y="1055747"/>
              <a:ext cx="76764" cy="15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367" fill="norm" stroke="1" extrusionOk="0">
                  <a:moveTo>
                    <a:pt x="0" y="11467"/>
                  </a:moveTo>
                  <a:cubicBezTo>
                    <a:pt x="584" y="12967"/>
                    <a:pt x="1168" y="14467"/>
                    <a:pt x="1168" y="16417"/>
                  </a:cubicBezTo>
                  <a:cubicBezTo>
                    <a:pt x="1168" y="18367"/>
                    <a:pt x="584" y="20767"/>
                    <a:pt x="292" y="21067"/>
                  </a:cubicBezTo>
                  <a:cubicBezTo>
                    <a:pt x="0" y="21367"/>
                    <a:pt x="0" y="19567"/>
                    <a:pt x="292" y="16267"/>
                  </a:cubicBezTo>
                  <a:cubicBezTo>
                    <a:pt x="584" y="12967"/>
                    <a:pt x="1168" y="8167"/>
                    <a:pt x="2335" y="5167"/>
                  </a:cubicBezTo>
                  <a:cubicBezTo>
                    <a:pt x="3503" y="2167"/>
                    <a:pt x="5254" y="967"/>
                    <a:pt x="7589" y="367"/>
                  </a:cubicBezTo>
                  <a:cubicBezTo>
                    <a:pt x="9924" y="-233"/>
                    <a:pt x="12843" y="-233"/>
                    <a:pt x="15470" y="1417"/>
                  </a:cubicBezTo>
                  <a:cubicBezTo>
                    <a:pt x="18097" y="3067"/>
                    <a:pt x="20432" y="6367"/>
                    <a:pt x="21016" y="9967"/>
                  </a:cubicBezTo>
                  <a:cubicBezTo>
                    <a:pt x="21600" y="13567"/>
                    <a:pt x="20432" y="17467"/>
                    <a:pt x="19265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0318749" y="1111249"/>
              <a:ext cx="1143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6200"/>
                    <a:pt x="10400" y="10800"/>
                    <a:pt x="14000" y="7200"/>
                  </a:cubicBezTo>
                  <a:cubicBezTo>
                    <a:pt x="17600" y="3600"/>
                    <a:pt x="19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10528300" y="1047749"/>
              <a:ext cx="127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10509250" y="926536"/>
              <a:ext cx="60078" cy="63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0778" fill="norm" stroke="1" extrusionOk="0">
                  <a:moveTo>
                    <a:pt x="15641" y="12728"/>
                  </a:moveTo>
                  <a:cubicBezTo>
                    <a:pt x="11917" y="13424"/>
                    <a:pt x="8193" y="14121"/>
                    <a:pt x="7448" y="15863"/>
                  </a:cubicBezTo>
                  <a:cubicBezTo>
                    <a:pt x="6703" y="17605"/>
                    <a:pt x="8938" y="20392"/>
                    <a:pt x="11545" y="20741"/>
                  </a:cubicBezTo>
                  <a:cubicBezTo>
                    <a:pt x="14152" y="21089"/>
                    <a:pt x="17131" y="18999"/>
                    <a:pt x="18993" y="16212"/>
                  </a:cubicBezTo>
                  <a:cubicBezTo>
                    <a:pt x="20855" y="13424"/>
                    <a:pt x="21600" y="9941"/>
                    <a:pt x="20855" y="6805"/>
                  </a:cubicBezTo>
                  <a:cubicBezTo>
                    <a:pt x="20110" y="3670"/>
                    <a:pt x="17876" y="883"/>
                    <a:pt x="14152" y="186"/>
                  </a:cubicBezTo>
                  <a:cubicBezTo>
                    <a:pt x="10428" y="-511"/>
                    <a:pt x="5214" y="883"/>
                    <a:pt x="0" y="2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1758950" y="2876550"/>
              <a:ext cx="63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1736671" y="2857500"/>
              <a:ext cx="238179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600" fill="norm" stroke="1" extrusionOk="0">
                  <a:moveTo>
                    <a:pt x="2585" y="21600"/>
                  </a:moveTo>
                  <a:cubicBezTo>
                    <a:pt x="1247" y="18600"/>
                    <a:pt x="-91" y="15600"/>
                    <a:pt x="5" y="13800"/>
                  </a:cubicBezTo>
                  <a:cubicBezTo>
                    <a:pt x="100" y="12000"/>
                    <a:pt x="1629" y="11400"/>
                    <a:pt x="5452" y="9300"/>
                  </a:cubicBezTo>
                  <a:cubicBezTo>
                    <a:pt x="9275" y="7200"/>
                    <a:pt x="15392" y="3600"/>
                    <a:pt x="215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1727200" y="3016249"/>
              <a:ext cx="2222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4" y="17486"/>
                    <a:pt x="11109" y="13371"/>
                    <a:pt x="14709" y="9771"/>
                  </a:cubicBezTo>
                  <a:cubicBezTo>
                    <a:pt x="18309" y="6171"/>
                    <a:pt x="19954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2476500" y="2764405"/>
              <a:ext cx="177800" cy="16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fill="norm" stroke="1" extrusionOk="0">
                  <a:moveTo>
                    <a:pt x="0" y="7104"/>
                  </a:moveTo>
                  <a:cubicBezTo>
                    <a:pt x="257" y="9018"/>
                    <a:pt x="514" y="10932"/>
                    <a:pt x="1543" y="9838"/>
                  </a:cubicBezTo>
                  <a:cubicBezTo>
                    <a:pt x="2571" y="8744"/>
                    <a:pt x="4371" y="4643"/>
                    <a:pt x="5914" y="2319"/>
                  </a:cubicBezTo>
                  <a:cubicBezTo>
                    <a:pt x="7457" y="-5"/>
                    <a:pt x="8743" y="-552"/>
                    <a:pt x="10929" y="542"/>
                  </a:cubicBezTo>
                  <a:cubicBezTo>
                    <a:pt x="13114" y="1635"/>
                    <a:pt x="16200" y="4370"/>
                    <a:pt x="18129" y="8061"/>
                  </a:cubicBezTo>
                  <a:cubicBezTo>
                    <a:pt x="20057" y="11752"/>
                    <a:pt x="20829" y="16400"/>
                    <a:pt x="21600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2658939" y="2908300"/>
              <a:ext cx="198561" cy="273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32" fill="norm" stroke="1" extrusionOk="0">
                  <a:moveTo>
                    <a:pt x="21329" y="997"/>
                  </a:moveTo>
                  <a:cubicBezTo>
                    <a:pt x="20420" y="498"/>
                    <a:pt x="19510" y="0"/>
                    <a:pt x="17805" y="0"/>
                  </a:cubicBezTo>
                  <a:cubicBezTo>
                    <a:pt x="16100" y="0"/>
                    <a:pt x="13598" y="498"/>
                    <a:pt x="10756" y="1911"/>
                  </a:cubicBezTo>
                  <a:cubicBezTo>
                    <a:pt x="7914" y="3323"/>
                    <a:pt x="4731" y="5649"/>
                    <a:pt x="2685" y="8308"/>
                  </a:cubicBezTo>
                  <a:cubicBezTo>
                    <a:pt x="638" y="10966"/>
                    <a:pt x="-271" y="13957"/>
                    <a:pt x="70" y="16117"/>
                  </a:cubicBezTo>
                  <a:cubicBezTo>
                    <a:pt x="411" y="18277"/>
                    <a:pt x="2003" y="19606"/>
                    <a:pt x="4163" y="20437"/>
                  </a:cubicBezTo>
                  <a:cubicBezTo>
                    <a:pt x="6323" y="21268"/>
                    <a:pt x="9051" y="21600"/>
                    <a:pt x="11893" y="21351"/>
                  </a:cubicBezTo>
                  <a:cubicBezTo>
                    <a:pt x="14735" y="21102"/>
                    <a:pt x="17691" y="20271"/>
                    <a:pt x="20647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2927349" y="3162300"/>
              <a:ext cx="107394" cy="12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75" fill="norm" stroke="1" extrusionOk="0">
                  <a:moveTo>
                    <a:pt x="8894" y="1098"/>
                  </a:moveTo>
                  <a:cubicBezTo>
                    <a:pt x="6776" y="1464"/>
                    <a:pt x="4659" y="1831"/>
                    <a:pt x="3176" y="2929"/>
                  </a:cubicBezTo>
                  <a:cubicBezTo>
                    <a:pt x="1694" y="4027"/>
                    <a:pt x="847" y="5858"/>
                    <a:pt x="424" y="8054"/>
                  </a:cubicBezTo>
                  <a:cubicBezTo>
                    <a:pt x="0" y="10251"/>
                    <a:pt x="0" y="12814"/>
                    <a:pt x="0" y="15010"/>
                  </a:cubicBezTo>
                  <a:cubicBezTo>
                    <a:pt x="0" y="17207"/>
                    <a:pt x="0" y="19037"/>
                    <a:pt x="2118" y="20136"/>
                  </a:cubicBezTo>
                  <a:cubicBezTo>
                    <a:pt x="4235" y="21234"/>
                    <a:pt x="8471" y="21600"/>
                    <a:pt x="12071" y="19953"/>
                  </a:cubicBezTo>
                  <a:cubicBezTo>
                    <a:pt x="15671" y="18305"/>
                    <a:pt x="18635" y="14644"/>
                    <a:pt x="20118" y="11898"/>
                  </a:cubicBezTo>
                  <a:cubicBezTo>
                    <a:pt x="21600" y="9153"/>
                    <a:pt x="21600" y="7322"/>
                    <a:pt x="21388" y="5492"/>
                  </a:cubicBezTo>
                  <a:cubicBezTo>
                    <a:pt x="21176" y="3661"/>
                    <a:pt x="20753" y="1831"/>
                    <a:pt x="19271" y="915"/>
                  </a:cubicBezTo>
                  <a:cubicBezTo>
                    <a:pt x="17788" y="0"/>
                    <a:pt x="15247" y="0"/>
                    <a:pt x="127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3251199" y="3092449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3556470" y="2880783"/>
              <a:ext cx="144298" cy="448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06" fill="norm" stroke="1" extrusionOk="0">
                  <a:moveTo>
                    <a:pt x="1808" y="7065"/>
                  </a:moveTo>
                  <a:cubicBezTo>
                    <a:pt x="1808" y="10901"/>
                    <a:pt x="1808" y="14736"/>
                    <a:pt x="1808" y="16957"/>
                  </a:cubicBezTo>
                  <a:cubicBezTo>
                    <a:pt x="1808" y="19178"/>
                    <a:pt x="1808" y="19783"/>
                    <a:pt x="1652" y="20389"/>
                  </a:cubicBezTo>
                  <a:cubicBezTo>
                    <a:pt x="1495" y="20994"/>
                    <a:pt x="1182" y="21600"/>
                    <a:pt x="869" y="21348"/>
                  </a:cubicBezTo>
                  <a:cubicBezTo>
                    <a:pt x="556" y="21095"/>
                    <a:pt x="243" y="19985"/>
                    <a:pt x="87" y="17411"/>
                  </a:cubicBezTo>
                  <a:cubicBezTo>
                    <a:pt x="-70" y="14837"/>
                    <a:pt x="-70" y="10800"/>
                    <a:pt x="556" y="7923"/>
                  </a:cubicBezTo>
                  <a:cubicBezTo>
                    <a:pt x="1182" y="5047"/>
                    <a:pt x="2434" y="3331"/>
                    <a:pt x="3530" y="2271"/>
                  </a:cubicBezTo>
                  <a:cubicBezTo>
                    <a:pt x="4626" y="1211"/>
                    <a:pt x="5565" y="807"/>
                    <a:pt x="6817" y="505"/>
                  </a:cubicBezTo>
                  <a:cubicBezTo>
                    <a:pt x="8069" y="202"/>
                    <a:pt x="9634" y="0"/>
                    <a:pt x="11200" y="0"/>
                  </a:cubicBezTo>
                  <a:cubicBezTo>
                    <a:pt x="12765" y="0"/>
                    <a:pt x="14330" y="202"/>
                    <a:pt x="16052" y="908"/>
                  </a:cubicBezTo>
                  <a:cubicBezTo>
                    <a:pt x="17773" y="1615"/>
                    <a:pt x="19652" y="2826"/>
                    <a:pt x="20591" y="3987"/>
                  </a:cubicBezTo>
                  <a:cubicBezTo>
                    <a:pt x="21530" y="5148"/>
                    <a:pt x="21530" y="6258"/>
                    <a:pt x="20904" y="7015"/>
                  </a:cubicBezTo>
                  <a:cubicBezTo>
                    <a:pt x="20278" y="7772"/>
                    <a:pt x="19026" y="8176"/>
                    <a:pt x="17617" y="8479"/>
                  </a:cubicBezTo>
                  <a:cubicBezTo>
                    <a:pt x="16208" y="8781"/>
                    <a:pt x="14643" y="8983"/>
                    <a:pt x="12295" y="8882"/>
                  </a:cubicBezTo>
                  <a:cubicBezTo>
                    <a:pt x="9947" y="8781"/>
                    <a:pt x="6817" y="8378"/>
                    <a:pt x="3687" y="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3787981" y="2698699"/>
              <a:ext cx="57234" cy="8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9" h="20702" fill="norm" stroke="1" extrusionOk="0">
                  <a:moveTo>
                    <a:pt x="16686" y="1633"/>
                  </a:moveTo>
                  <a:cubicBezTo>
                    <a:pt x="12962" y="553"/>
                    <a:pt x="9238" y="-527"/>
                    <a:pt x="6631" y="283"/>
                  </a:cubicBezTo>
                  <a:cubicBezTo>
                    <a:pt x="4024" y="1093"/>
                    <a:pt x="2534" y="3793"/>
                    <a:pt x="1417" y="6493"/>
                  </a:cubicBezTo>
                  <a:cubicBezTo>
                    <a:pt x="300" y="9193"/>
                    <a:pt x="-445" y="11893"/>
                    <a:pt x="300" y="14323"/>
                  </a:cubicBezTo>
                  <a:cubicBezTo>
                    <a:pt x="1045" y="16753"/>
                    <a:pt x="3279" y="18913"/>
                    <a:pt x="6258" y="19993"/>
                  </a:cubicBezTo>
                  <a:cubicBezTo>
                    <a:pt x="9238" y="21073"/>
                    <a:pt x="12962" y="21073"/>
                    <a:pt x="15941" y="18913"/>
                  </a:cubicBezTo>
                  <a:cubicBezTo>
                    <a:pt x="18921" y="16753"/>
                    <a:pt x="21155" y="12433"/>
                    <a:pt x="19665" y="9733"/>
                  </a:cubicBezTo>
                  <a:cubicBezTo>
                    <a:pt x="18176" y="7033"/>
                    <a:pt x="12962" y="5953"/>
                    <a:pt x="7748" y="4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3962400" y="3067050"/>
              <a:ext cx="1" cy="63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4284736" y="2826822"/>
              <a:ext cx="109464" cy="28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361" fill="norm" stroke="1" extrusionOk="0">
                  <a:moveTo>
                    <a:pt x="21076" y="2779"/>
                  </a:moveTo>
                  <a:cubicBezTo>
                    <a:pt x="19853" y="1667"/>
                    <a:pt x="18631" y="555"/>
                    <a:pt x="16797" y="158"/>
                  </a:cubicBezTo>
                  <a:cubicBezTo>
                    <a:pt x="14963" y="-239"/>
                    <a:pt x="12518" y="79"/>
                    <a:pt x="9665" y="1508"/>
                  </a:cubicBezTo>
                  <a:cubicBezTo>
                    <a:pt x="6812" y="2937"/>
                    <a:pt x="3551" y="5479"/>
                    <a:pt x="1718" y="8417"/>
                  </a:cubicBezTo>
                  <a:cubicBezTo>
                    <a:pt x="-116" y="11355"/>
                    <a:pt x="-524" y="14690"/>
                    <a:pt x="699" y="16914"/>
                  </a:cubicBezTo>
                  <a:cubicBezTo>
                    <a:pt x="1921" y="19137"/>
                    <a:pt x="4774" y="20249"/>
                    <a:pt x="7423" y="20805"/>
                  </a:cubicBezTo>
                  <a:cubicBezTo>
                    <a:pt x="10072" y="21361"/>
                    <a:pt x="12518" y="21361"/>
                    <a:pt x="14963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4467406" y="2914650"/>
              <a:ext cx="15695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018"/>
                    <a:pt x="-1582" y="10036"/>
                    <a:pt x="1118" y="13636"/>
                  </a:cubicBezTo>
                  <a:cubicBezTo>
                    <a:pt x="3818" y="17236"/>
                    <a:pt x="11918" y="19418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4540250" y="2984500"/>
              <a:ext cx="1270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4705713" y="2865404"/>
              <a:ext cx="125692" cy="416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47" fill="norm" stroke="1" extrusionOk="0">
                  <a:moveTo>
                    <a:pt x="4258" y="5456"/>
                  </a:moveTo>
                  <a:cubicBezTo>
                    <a:pt x="3178" y="8169"/>
                    <a:pt x="2098" y="10883"/>
                    <a:pt x="1558" y="13162"/>
                  </a:cubicBezTo>
                  <a:cubicBezTo>
                    <a:pt x="1018" y="15442"/>
                    <a:pt x="1018" y="17287"/>
                    <a:pt x="1018" y="18698"/>
                  </a:cubicBezTo>
                  <a:cubicBezTo>
                    <a:pt x="1018" y="20109"/>
                    <a:pt x="1018" y="21086"/>
                    <a:pt x="838" y="21303"/>
                  </a:cubicBezTo>
                  <a:cubicBezTo>
                    <a:pt x="658" y="21520"/>
                    <a:pt x="298" y="20977"/>
                    <a:pt x="118" y="18589"/>
                  </a:cubicBezTo>
                  <a:cubicBezTo>
                    <a:pt x="-62" y="16201"/>
                    <a:pt x="-62" y="11968"/>
                    <a:pt x="298" y="8821"/>
                  </a:cubicBezTo>
                  <a:cubicBezTo>
                    <a:pt x="658" y="5673"/>
                    <a:pt x="1378" y="3610"/>
                    <a:pt x="2278" y="2308"/>
                  </a:cubicBezTo>
                  <a:cubicBezTo>
                    <a:pt x="3178" y="1005"/>
                    <a:pt x="4258" y="463"/>
                    <a:pt x="5698" y="191"/>
                  </a:cubicBezTo>
                  <a:cubicBezTo>
                    <a:pt x="7138" y="-80"/>
                    <a:pt x="8938" y="-80"/>
                    <a:pt x="11098" y="300"/>
                  </a:cubicBezTo>
                  <a:cubicBezTo>
                    <a:pt x="13258" y="680"/>
                    <a:pt x="15778" y="1440"/>
                    <a:pt x="17758" y="2634"/>
                  </a:cubicBezTo>
                  <a:cubicBezTo>
                    <a:pt x="19738" y="3828"/>
                    <a:pt x="21178" y="5456"/>
                    <a:pt x="21358" y="6487"/>
                  </a:cubicBezTo>
                  <a:cubicBezTo>
                    <a:pt x="21538" y="7518"/>
                    <a:pt x="20458" y="7952"/>
                    <a:pt x="17758" y="8332"/>
                  </a:cubicBezTo>
                  <a:cubicBezTo>
                    <a:pt x="15058" y="8712"/>
                    <a:pt x="10738" y="9038"/>
                    <a:pt x="7858" y="8549"/>
                  </a:cubicBezTo>
                  <a:cubicBezTo>
                    <a:pt x="4978" y="8061"/>
                    <a:pt x="3538" y="6758"/>
                    <a:pt x="2098" y="5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4883149" y="2813050"/>
              <a:ext cx="109474" cy="26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26" fill="norm" stroke="1" extrusionOk="0">
                  <a:moveTo>
                    <a:pt x="0" y="0"/>
                  </a:moveTo>
                  <a:cubicBezTo>
                    <a:pt x="4075" y="523"/>
                    <a:pt x="8151" y="1045"/>
                    <a:pt x="11819" y="2700"/>
                  </a:cubicBezTo>
                  <a:cubicBezTo>
                    <a:pt x="15487" y="4355"/>
                    <a:pt x="18747" y="7142"/>
                    <a:pt x="20174" y="10103"/>
                  </a:cubicBezTo>
                  <a:cubicBezTo>
                    <a:pt x="21600" y="13065"/>
                    <a:pt x="21192" y="16200"/>
                    <a:pt x="19970" y="18203"/>
                  </a:cubicBezTo>
                  <a:cubicBezTo>
                    <a:pt x="18747" y="20206"/>
                    <a:pt x="16709" y="21077"/>
                    <a:pt x="14672" y="21339"/>
                  </a:cubicBezTo>
                  <a:cubicBezTo>
                    <a:pt x="12634" y="21600"/>
                    <a:pt x="10596" y="21252"/>
                    <a:pt x="9170" y="20642"/>
                  </a:cubicBezTo>
                  <a:cubicBezTo>
                    <a:pt x="7743" y="20032"/>
                    <a:pt x="6928" y="19161"/>
                    <a:pt x="6113" y="18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4959350" y="2623495"/>
              <a:ext cx="79657" cy="113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421" fill="norm" stroke="1" extrusionOk="0">
                  <a:moveTo>
                    <a:pt x="0" y="11821"/>
                  </a:moveTo>
                  <a:cubicBezTo>
                    <a:pt x="0" y="13821"/>
                    <a:pt x="0" y="15821"/>
                    <a:pt x="284" y="15621"/>
                  </a:cubicBezTo>
                  <a:cubicBezTo>
                    <a:pt x="568" y="15421"/>
                    <a:pt x="1137" y="13021"/>
                    <a:pt x="1989" y="10621"/>
                  </a:cubicBezTo>
                  <a:cubicBezTo>
                    <a:pt x="2842" y="8221"/>
                    <a:pt x="3979" y="5821"/>
                    <a:pt x="5684" y="3821"/>
                  </a:cubicBezTo>
                  <a:cubicBezTo>
                    <a:pt x="7389" y="1821"/>
                    <a:pt x="9663" y="221"/>
                    <a:pt x="11937" y="21"/>
                  </a:cubicBezTo>
                  <a:cubicBezTo>
                    <a:pt x="14211" y="-179"/>
                    <a:pt x="16484" y="1021"/>
                    <a:pt x="18189" y="3821"/>
                  </a:cubicBezTo>
                  <a:cubicBezTo>
                    <a:pt x="19895" y="6621"/>
                    <a:pt x="21032" y="11021"/>
                    <a:pt x="21316" y="14221"/>
                  </a:cubicBezTo>
                  <a:cubicBezTo>
                    <a:pt x="21600" y="17421"/>
                    <a:pt x="21032" y="19421"/>
                    <a:pt x="20463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5130800" y="2660650"/>
              <a:ext cx="508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5253566" y="2609850"/>
              <a:ext cx="96839" cy="10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835" fill="norm" stroke="1" extrusionOk="0">
                  <a:moveTo>
                    <a:pt x="10570" y="1322"/>
                  </a:moveTo>
                  <a:cubicBezTo>
                    <a:pt x="8272" y="441"/>
                    <a:pt x="5974" y="-441"/>
                    <a:pt x="4366" y="441"/>
                  </a:cubicBezTo>
                  <a:cubicBezTo>
                    <a:pt x="2757" y="1322"/>
                    <a:pt x="1838" y="3967"/>
                    <a:pt x="1149" y="6612"/>
                  </a:cubicBezTo>
                  <a:cubicBezTo>
                    <a:pt x="460" y="9257"/>
                    <a:pt x="0" y="11902"/>
                    <a:pt x="0" y="14326"/>
                  </a:cubicBezTo>
                  <a:cubicBezTo>
                    <a:pt x="0" y="16751"/>
                    <a:pt x="460" y="18955"/>
                    <a:pt x="1838" y="20057"/>
                  </a:cubicBezTo>
                  <a:cubicBezTo>
                    <a:pt x="3217" y="21159"/>
                    <a:pt x="5515" y="21159"/>
                    <a:pt x="8962" y="19616"/>
                  </a:cubicBezTo>
                  <a:cubicBezTo>
                    <a:pt x="12409" y="18073"/>
                    <a:pt x="17004" y="14988"/>
                    <a:pt x="19302" y="11681"/>
                  </a:cubicBezTo>
                  <a:cubicBezTo>
                    <a:pt x="21600" y="8375"/>
                    <a:pt x="21600" y="4849"/>
                    <a:pt x="19302" y="2865"/>
                  </a:cubicBezTo>
                  <a:cubicBezTo>
                    <a:pt x="17004" y="881"/>
                    <a:pt x="12409" y="441"/>
                    <a:pt x="78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5734050" y="3028950"/>
              <a:ext cx="1651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5848349" y="2952750"/>
              <a:ext cx="190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789"/>
                    <a:pt x="0" y="7579"/>
                    <a:pt x="3600" y="11179"/>
                  </a:cubicBezTo>
                  <a:cubicBezTo>
                    <a:pt x="7200" y="14779"/>
                    <a:pt x="14400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6299200" y="2668480"/>
              <a:ext cx="127000" cy="1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6370"/>
                  </a:moveTo>
                  <a:cubicBezTo>
                    <a:pt x="360" y="8831"/>
                    <a:pt x="720" y="11292"/>
                    <a:pt x="2340" y="10335"/>
                  </a:cubicBezTo>
                  <a:cubicBezTo>
                    <a:pt x="3960" y="9378"/>
                    <a:pt x="6840" y="5003"/>
                    <a:pt x="9180" y="2543"/>
                  </a:cubicBezTo>
                  <a:cubicBezTo>
                    <a:pt x="11520" y="82"/>
                    <a:pt x="13320" y="-465"/>
                    <a:pt x="14940" y="355"/>
                  </a:cubicBezTo>
                  <a:cubicBezTo>
                    <a:pt x="16560" y="1176"/>
                    <a:pt x="18000" y="3363"/>
                    <a:pt x="19080" y="7054"/>
                  </a:cubicBezTo>
                  <a:cubicBezTo>
                    <a:pt x="20160" y="10745"/>
                    <a:pt x="20880" y="15940"/>
                    <a:pt x="21600" y="21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6528315" y="2787468"/>
              <a:ext cx="177286" cy="25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0775" fill="norm" stroke="1" extrusionOk="0">
                  <a:moveTo>
                    <a:pt x="18777" y="3673"/>
                  </a:moveTo>
                  <a:cubicBezTo>
                    <a:pt x="18525" y="2802"/>
                    <a:pt x="18274" y="1931"/>
                    <a:pt x="17018" y="1060"/>
                  </a:cubicBezTo>
                  <a:cubicBezTo>
                    <a:pt x="15763" y="189"/>
                    <a:pt x="13502" y="-682"/>
                    <a:pt x="10363" y="799"/>
                  </a:cubicBezTo>
                  <a:cubicBezTo>
                    <a:pt x="7223" y="2279"/>
                    <a:pt x="3204" y="6112"/>
                    <a:pt x="1321" y="9683"/>
                  </a:cubicBezTo>
                  <a:cubicBezTo>
                    <a:pt x="-563" y="13253"/>
                    <a:pt x="-312" y="16563"/>
                    <a:pt x="1321" y="18479"/>
                  </a:cubicBezTo>
                  <a:cubicBezTo>
                    <a:pt x="2953" y="20395"/>
                    <a:pt x="5967" y="20918"/>
                    <a:pt x="9484" y="20744"/>
                  </a:cubicBezTo>
                  <a:cubicBezTo>
                    <a:pt x="13000" y="20570"/>
                    <a:pt x="17018" y="19699"/>
                    <a:pt x="21037" y="18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6775450" y="3060700"/>
              <a:ext cx="6350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6953250" y="2984500"/>
              <a:ext cx="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7162800" y="2767391"/>
              <a:ext cx="167618" cy="339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893" fill="norm" stroke="1" extrusionOk="0">
                  <a:moveTo>
                    <a:pt x="0" y="11004"/>
                  </a:moveTo>
                  <a:cubicBezTo>
                    <a:pt x="270" y="14648"/>
                    <a:pt x="540" y="18291"/>
                    <a:pt x="675" y="19917"/>
                  </a:cubicBezTo>
                  <a:cubicBezTo>
                    <a:pt x="810" y="21544"/>
                    <a:pt x="810" y="21154"/>
                    <a:pt x="1350" y="18616"/>
                  </a:cubicBezTo>
                  <a:cubicBezTo>
                    <a:pt x="1890" y="16079"/>
                    <a:pt x="2970" y="11395"/>
                    <a:pt x="4455" y="8011"/>
                  </a:cubicBezTo>
                  <a:cubicBezTo>
                    <a:pt x="5940" y="4628"/>
                    <a:pt x="7830" y="2546"/>
                    <a:pt x="9450" y="1375"/>
                  </a:cubicBezTo>
                  <a:cubicBezTo>
                    <a:pt x="11070" y="204"/>
                    <a:pt x="12420" y="-56"/>
                    <a:pt x="13635" y="9"/>
                  </a:cubicBezTo>
                  <a:cubicBezTo>
                    <a:pt x="14850" y="74"/>
                    <a:pt x="15930" y="464"/>
                    <a:pt x="17145" y="1245"/>
                  </a:cubicBezTo>
                  <a:cubicBezTo>
                    <a:pt x="18360" y="2026"/>
                    <a:pt x="19710" y="3197"/>
                    <a:pt x="20520" y="4628"/>
                  </a:cubicBezTo>
                  <a:cubicBezTo>
                    <a:pt x="21330" y="6060"/>
                    <a:pt x="21600" y="7751"/>
                    <a:pt x="21195" y="8857"/>
                  </a:cubicBezTo>
                  <a:cubicBezTo>
                    <a:pt x="20790" y="9963"/>
                    <a:pt x="19710" y="10484"/>
                    <a:pt x="17685" y="10939"/>
                  </a:cubicBezTo>
                  <a:cubicBezTo>
                    <a:pt x="15660" y="11395"/>
                    <a:pt x="12690" y="11785"/>
                    <a:pt x="10530" y="11980"/>
                  </a:cubicBezTo>
                  <a:cubicBezTo>
                    <a:pt x="8370" y="12175"/>
                    <a:pt x="7020" y="12175"/>
                    <a:pt x="6210" y="11720"/>
                  </a:cubicBezTo>
                  <a:cubicBezTo>
                    <a:pt x="5400" y="11264"/>
                    <a:pt x="5130" y="10354"/>
                    <a:pt x="4860" y="9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7423150" y="2571750"/>
              <a:ext cx="1" cy="1651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7550150" y="2914650"/>
              <a:ext cx="317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7718698" y="2705091"/>
              <a:ext cx="98153" cy="24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413" fill="norm" stroke="1" extrusionOk="0">
                  <a:moveTo>
                    <a:pt x="20867" y="3382"/>
                  </a:moveTo>
                  <a:cubicBezTo>
                    <a:pt x="20867" y="2443"/>
                    <a:pt x="20867" y="1503"/>
                    <a:pt x="19742" y="846"/>
                  </a:cubicBezTo>
                  <a:cubicBezTo>
                    <a:pt x="18617" y="189"/>
                    <a:pt x="16367" y="-187"/>
                    <a:pt x="14342" y="95"/>
                  </a:cubicBezTo>
                  <a:cubicBezTo>
                    <a:pt x="12317" y="376"/>
                    <a:pt x="10517" y="1316"/>
                    <a:pt x="7817" y="3663"/>
                  </a:cubicBezTo>
                  <a:cubicBezTo>
                    <a:pt x="5117" y="6011"/>
                    <a:pt x="1517" y="9768"/>
                    <a:pt x="392" y="12867"/>
                  </a:cubicBezTo>
                  <a:cubicBezTo>
                    <a:pt x="-733" y="15966"/>
                    <a:pt x="617" y="18408"/>
                    <a:pt x="3767" y="19723"/>
                  </a:cubicBezTo>
                  <a:cubicBezTo>
                    <a:pt x="6917" y="21037"/>
                    <a:pt x="11867" y="21225"/>
                    <a:pt x="16817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7907451" y="2755900"/>
              <a:ext cx="23700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3600"/>
                    <a:pt x="2153" y="7200"/>
                    <a:pt x="353" y="10800"/>
                  </a:cubicBezTo>
                  <a:cubicBezTo>
                    <a:pt x="-1447" y="14400"/>
                    <a:pt x="3953" y="18000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7988300" y="2806700"/>
              <a:ext cx="1079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7280"/>
                    <a:pt x="8471" y="12960"/>
                    <a:pt x="12071" y="9360"/>
                  </a:cubicBezTo>
                  <a:cubicBezTo>
                    <a:pt x="15671" y="5760"/>
                    <a:pt x="1863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8141708" y="2686050"/>
              <a:ext cx="130226" cy="364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87" fill="norm" stroke="1" extrusionOk="0">
                  <a:moveTo>
                    <a:pt x="6105" y="9364"/>
                  </a:moveTo>
                  <a:cubicBezTo>
                    <a:pt x="5060" y="12236"/>
                    <a:pt x="4015" y="15108"/>
                    <a:pt x="3492" y="16855"/>
                  </a:cubicBezTo>
                  <a:cubicBezTo>
                    <a:pt x="2969" y="18603"/>
                    <a:pt x="2969" y="19228"/>
                    <a:pt x="2447" y="19977"/>
                  </a:cubicBezTo>
                  <a:cubicBezTo>
                    <a:pt x="1924" y="20726"/>
                    <a:pt x="879" y="21600"/>
                    <a:pt x="357" y="21475"/>
                  </a:cubicBezTo>
                  <a:cubicBezTo>
                    <a:pt x="-166" y="21350"/>
                    <a:pt x="-166" y="20227"/>
                    <a:pt x="705" y="17292"/>
                  </a:cubicBezTo>
                  <a:cubicBezTo>
                    <a:pt x="1576" y="14358"/>
                    <a:pt x="3318" y="9614"/>
                    <a:pt x="5060" y="6555"/>
                  </a:cubicBezTo>
                  <a:cubicBezTo>
                    <a:pt x="6802" y="3496"/>
                    <a:pt x="8544" y="2123"/>
                    <a:pt x="10111" y="1249"/>
                  </a:cubicBezTo>
                  <a:cubicBezTo>
                    <a:pt x="11679" y="375"/>
                    <a:pt x="13073" y="0"/>
                    <a:pt x="14466" y="0"/>
                  </a:cubicBezTo>
                  <a:cubicBezTo>
                    <a:pt x="15860" y="0"/>
                    <a:pt x="17253" y="375"/>
                    <a:pt x="18647" y="1249"/>
                  </a:cubicBezTo>
                  <a:cubicBezTo>
                    <a:pt x="20040" y="2123"/>
                    <a:pt x="21434" y="3496"/>
                    <a:pt x="21434" y="4807"/>
                  </a:cubicBezTo>
                  <a:cubicBezTo>
                    <a:pt x="21434" y="6118"/>
                    <a:pt x="20040" y="7366"/>
                    <a:pt x="18473" y="8116"/>
                  </a:cubicBezTo>
                  <a:cubicBezTo>
                    <a:pt x="16905" y="8865"/>
                    <a:pt x="15163" y="9114"/>
                    <a:pt x="13421" y="8865"/>
                  </a:cubicBezTo>
                  <a:cubicBezTo>
                    <a:pt x="11679" y="8615"/>
                    <a:pt x="9937" y="7866"/>
                    <a:pt x="8195" y="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8324850" y="2646611"/>
              <a:ext cx="87954" cy="18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268" fill="norm" stroke="1" extrusionOk="0">
                  <a:moveTo>
                    <a:pt x="4521" y="153"/>
                  </a:moveTo>
                  <a:cubicBezTo>
                    <a:pt x="9544" y="-89"/>
                    <a:pt x="14567" y="-332"/>
                    <a:pt x="17581" y="1852"/>
                  </a:cubicBezTo>
                  <a:cubicBezTo>
                    <a:pt x="20595" y="4037"/>
                    <a:pt x="21600" y="8648"/>
                    <a:pt x="20344" y="12167"/>
                  </a:cubicBezTo>
                  <a:cubicBezTo>
                    <a:pt x="19088" y="15686"/>
                    <a:pt x="15572" y="18113"/>
                    <a:pt x="11805" y="19448"/>
                  </a:cubicBezTo>
                  <a:cubicBezTo>
                    <a:pt x="8037" y="20783"/>
                    <a:pt x="4019" y="21025"/>
                    <a:pt x="0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8379512" y="2407597"/>
              <a:ext cx="97738" cy="11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819" fill="norm" stroke="1" extrusionOk="0">
                  <a:moveTo>
                    <a:pt x="6055" y="5514"/>
                  </a:moveTo>
                  <a:cubicBezTo>
                    <a:pt x="5595" y="7788"/>
                    <a:pt x="5136" y="10062"/>
                    <a:pt x="3987" y="13093"/>
                  </a:cubicBezTo>
                  <a:cubicBezTo>
                    <a:pt x="2838" y="16125"/>
                    <a:pt x="1000" y="19914"/>
                    <a:pt x="310" y="20672"/>
                  </a:cubicBezTo>
                  <a:cubicBezTo>
                    <a:pt x="-379" y="21430"/>
                    <a:pt x="81" y="19156"/>
                    <a:pt x="1689" y="15746"/>
                  </a:cubicBezTo>
                  <a:cubicBezTo>
                    <a:pt x="3298" y="12335"/>
                    <a:pt x="6055" y="7788"/>
                    <a:pt x="8123" y="4756"/>
                  </a:cubicBezTo>
                  <a:cubicBezTo>
                    <a:pt x="10191" y="1725"/>
                    <a:pt x="11570" y="209"/>
                    <a:pt x="13178" y="19"/>
                  </a:cubicBezTo>
                  <a:cubicBezTo>
                    <a:pt x="14787" y="-170"/>
                    <a:pt x="16625" y="967"/>
                    <a:pt x="18004" y="4567"/>
                  </a:cubicBezTo>
                  <a:cubicBezTo>
                    <a:pt x="19383" y="8167"/>
                    <a:pt x="20302" y="14230"/>
                    <a:pt x="21221" y="20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8534399" y="2444750"/>
              <a:ext cx="952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8667750" y="2362200"/>
              <a:ext cx="4445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703"/>
                    <a:pt x="13371" y="7406"/>
                    <a:pt x="9771" y="11006"/>
                  </a:cubicBezTo>
                  <a:cubicBezTo>
                    <a:pt x="6171" y="14606"/>
                    <a:pt x="3086" y="181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8813800" y="2851150"/>
              <a:ext cx="1143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8915400" y="2749550"/>
              <a:ext cx="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5657"/>
                    <a:pt x="21600" y="11314"/>
                    <a:pt x="0" y="14914"/>
                  </a:cubicBezTo>
                  <a:cubicBezTo>
                    <a:pt x="21600" y="18514"/>
                    <a:pt x="2160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9156700" y="2876550"/>
              <a:ext cx="571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9556749" y="2870200"/>
              <a:ext cx="698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9848850" y="2838450"/>
              <a:ext cx="317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10058400" y="2787650"/>
              <a:ext cx="2921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16200"/>
                    <a:pt x="3130" y="10800"/>
                    <a:pt x="6730" y="7200"/>
                  </a:cubicBezTo>
                  <a:cubicBezTo>
                    <a:pt x="10330" y="3600"/>
                    <a:pt x="1596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0204450" y="2705100"/>
              <a:ext cx="6350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0648949" y="2427183"/>
              <a:ext cx="143721" cy="17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15" fill="norm" stroke="1" extrusionOk="0">
                  <a:moveTo>
                    <a:pt x="0" y="7717"/>
                  </a:moveTo>
                  <a:cubicBezTo>
                    <a:pt x="939" y="8771"/>
                    <a:pt x="1878" y="9825"/>
                    <a:pt x="2191" y="11669"/>
                  </a:cubicBezTo>
                  <a:cubicBezTo>
                    <a:pt x="2504" y="13513"/>
                    <a:pt x="2191" y="16147"/>
                    <a:pt x="1878" y="18122"/>
                  </a:cubicBezTo>
                  <a:cubicBezTo>
                    <a:pt x="1565" y="20098"/>
                    <a:pt x="1252" y="21415"/>
                    <a:pt x="1096" y="21415"/>
                  </a:cubicBezTo>
                  <a:cubicBezTo>
                    <a:pt x="939" y="21415"/>
                    <a:pt x="939" y="20098"/>
                    <a:pt x="2191" y="16674"/>
                  </a:cubicBezTo>
                  <a:cubicBezTo>
                    <a:pt x="3443" y="13249"/>
                    <a:pt x="5948" y="7717"/>
                    <a:pt x="7826" y="4556"/>
                  </a:cubicBezTo>
                  <a:cubicBezTo>
                    <a:pt x="9704" y="1395"/>
                    <a:pt x="10957" y="605"/>
                    <a:pt x="12365" y="210"/>
                  </a:cubicBezTo>
                  <a:cubicBezTo>
                    <a:pt x="13774" y="-185"/>
                    <a:pt x="15339" y="-185"/>
                    <a:pt x="17061" y="1659"/>
                  </a:cubicBezTo>
                  <a:cubicBezTo>
                    <a:pt x="18783" y="3503"/>
                    <a:pt x="20661" y="7191"/>
                    <a:pt x="21130" y="10747"/>
                  </a:cubicBezTo>
                  <a:cubicBezTo>
                    <a:pt x="21600" y="14303"/>
                    <a:pt x="20661" y="17727"/>
                    <a:pt x="19722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0824947" y="2576968"/>
              <a:ext cx="185954" cy="26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47" fill="norm" stroke="1" extrusionOk="0">
                  <a:moveTo>
                    <a:pt x="17484" y="4240"/>
                  </a:moveTo>
                  <a:cubicBezTo>
                    <a:pt x="17724" y="3376"/>
                    <a:pt x="17964" y="2512"/>
                    <a:pt x="17844" y="1648"/>
                  </a:cubicBezTo>
                  <a:cubicBezTo>
                    <a:pt x="17724" y="784"/>
                    <a:pt x="17244" y="-80"/>
                    <a:pt x="15204" y="6"/>
                  </a:cubicBezTo>
                  <a:cubicBezTo>
                    <a:pt x="13164" y="93"/>
                    <a:pt x="9564" y="1130"/>
                    <a:pt x="6564" y="3808"/>
                  </a:cubicBezTo>
                  <a:cubicBezTo>
                    <a:pt x="3564" y="6486"/>
                    <a:pt x="1164" y="10806"/>
                    <a:pt x="324" y="13830"/>
                  </a:cubicBezTo>
                  <a:cubicBezTo>
                    <a:pt x="-516" y="16854"/>
                    <a:pt x="204" y="18582"/>
                    <a:pt x="3324" y="19706"/>
                  </a:cubicBezTo>
                  <a:cubicBezTo>
                    <a:pt x="6444" y="20829"/>
                    <a:pt x="11964" y="21347"/>
                    <a:pt x="15324" y="21434"/>
                  </a:cubicBezTo>
                  <a:cubicBezTo>
                    <a:pt x="18684" y="21520"/>
                    <a:pt x="19884" y="21174"/>
                    <a:pt x="21084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1061699" y="2816007"/>
              <a:ext cx="152401" cy="15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0381"/>
                  </a:moveTo>
                  <a:cubicBezTo>
                    <a:pt x="1200" y="11281"/>
                    <a:pt x="2400" y="12181"/>
                    <a:pt x="3000" y="13381"/>
                  </a:cubicBezTo>
                  <a:cubicBezTo>
                    <a:pt x="3600" y="14581"/>
                    <a:pt x="3600" y="16081"/>
                    <a:pt x="3450" y="17731"/>
                  </a:cubicBezTo>
                  <a:cubicBezTo>
                    <a:pt x="3300" y="19381"/>
                    <a:pt x="3000" y="21181"/>
                    <a:pt x="2850" y="21331"/>
                  </a:cubicBezTo>
                  <a:cubicBezTo>
                    <a:pt x="2700" y="21481"/>
                    <a:pt x="2700" y="19981"/>
                    <a:pt x="4050" y="16381"/>
                  </a:cubicBezTo>
                  <a:cubicBezTo>
                    <a:pt x="5400" y="12781"/>
                    <a:pt x="8100" y="7081"/>
                    <a:pt x="10200" y="3931"/>
                  </a:cubicBezTo>
                  <a:cubicBezTo>
                    <a:pt x="12300" y="781"/>
                    <a:pt x="13800" y="181"/>
                    <a:pt x="15300" y="31"/>
                  </a:cubicBezTo>
                  <a:cubicBezTo>
                    <a:pt x="16800" y="-119"/>
                    <a:pt x="18300" y="181"/>
                    <a:pt x="19350" y="3181"/>
                  </a:cubicBezTo>
                  <a:cubicBezTo>
                    <a:pt x="20400" y="6181"/>
                    <a:pt x="21000" y="11881"/>
                    <a:pt x="21600" y="17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1385549" y="2863850"/>
              <a:ext cx="19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1475243" y="2591742"/>
              <a:ext cx="144078" cy="46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556" fill="norm" stroke="1" extrusionOk="0">
                  <a:moveTo>
                    <a:pt x="3640" y="7909"/>
                  </a:moveTo>
                  <a:cubicBezTo>
                    <a:pt x="3640" y="11345"/>
                    <a:pt x="3640" y="14781"/>
                    <a:pt x="3483" y="16794"/>
                  </a:cubicBezTo>
                  <a:cubicBezTo>
                    <a:pt x="3326" y="18807"/>
                    <a:pt x="3013" y="19396"/>
                    <a:pt x="2387" y="20083"/>
                  </a:cubicBezTo>
                  <a:cubicBezTo>
                    <a:pt x="1761" y="20771"/>
                    <a:pt x="822" y="21556"/>
                    <a:pt x="353" y="21556"/>
                  </a:cubicBezTo>
                  <a:cubicBezTo>
                    <a:pt x="-117" y="21556"/>
                    <a:pt x="-117" y="20771"/>
                    <a:pt x="353" y="18954"/>
                  </a:cubicBezTo>
                  <a:cubicBezTo>
                    <a:pt x="822" y="17138"/>
                    <a:pt x="1761" y="14291"/>
                    <a:pt x="3326" y="11296"/>
                  </a:cubicBezTo>
                  <a:cubicBezTo>
                    <a:pt x="4892" y="8301"/>
                    <a:pt x="7083" y="5160"/>
                    <a:pt x="8492" y="3343"/>
                  </a:cubicBezTo>
                  <a:cubicBezTo>
                    <a:pt x="9900" y="1527"/>
                    <a:pt x="10526" y="1036"/>
                    <a:pt x="11466" y="643"/>
                  </a:cubicBezTo>
                  <a:cubicBezTo>
                    <a:pt x="12405" y="251"/>
                    <a:pt x="13657" y="-44"/>
                    <a:pt x="14753" y="5"/>
                  </a:cubicBezTo>
                  <a:cubicBezTo>
                    <a:pt x="15848" y="54"/>
                    <a:pt x="16787" y="447"/>
                    <a:pt x="17883" y="1527"/>
                  </a:cubicBezTo>
                  <a:cubicBezTo>
                    <a:pt x="18979" y="2607"/>
                    <a:pt x="20231" y="4374"/>
                    <a:pt x="20857" y="5552"/>
                  </a:cubicBezTo>
                  <a:cubicBezTo>
                    <a:pt x="21483" y="6731"/>
                    <a:pt x="21483" y="7320"/>
                    <a:pt x="20700" y="7761"/>
                  </a:cubicBezTo>
                  <a:cubicBezTo>
                    <a:pt x="19918" y="8203"/>
                    <a:pt x="18353" y="8498"/>
                    <a:pt x="16631" y="8694"/>
                  </a:cubicBezTo>
                  <a:cubicBezTo>
                    <a:pt x="14909" y="8891"/>
                    <a:pt x="13031" y="8989"/>
                    <a:pt x="11466" y="8891"/>
                  </a:cubicBezTo>
                  <a:cubicBezTo>
                    <a:pt x="9900" y="8792"/>
                    <a:pt x="8648" y="8498"/>
                    <a:pt x="8335" y="7811"/>
                  </a:cubicBezTo>
                  <a:cubicBezTo>
                    <a:pt x="8022" y="7123"/>
                    <a:pt x="8648" y="6043"/>
                    <a:pt x="9274" y="4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1639549" y="2380984"/>
              <a:ext cx="82022" cy="178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78" fill="norm" stroke="1" extrusionOk="0">
                  <a:moveTo>
                    <a:pt x="6646" y="7656"/>
                  </a:moveTo>
                  <a:cubicBezTo>
                    <a:pt x="4431" y="10197"/>
                    <a:pt x="2215" y="12738"/>
                    <a:pt x="1108" y="14644"/>
                  </a:cubicBezTo>
                  <a:cubicBezTo>
                    <a:pt x="0" y="16550"/>
                    <a:pt x="0" y="17820"/>
                    <a:pt x="0" y="17566"/>
                  </a:cubicBezTo>
                  <a:cubicBezTo>
                    <a:pt x="0" y="17312"/>
                    <a:pt x="0" y="15533"/>
                    <a:pt x="1385" y="12738"/>
                  </a:cubicBezTo>
                  <a:cubicBezTo>
                    <a:pt x="2769" y="9943"/>
                    <a:pt x="5538" y="6131"/>
                    <a:pt x="8585" y="3590"/>
                  </a:cubicBezTo>
                  <a:cubicBezTo>
                    <a:pt x="11631" y="1049"/>
                    <a:pt x="14954" y="-222"/>
                    <a:pt x="17169" y="32"/>
                  </a:cubicBezTo>
                  <a:cubicBezTo>
                    <a:pt x="19385" y="286"/>
                    <a:pt x="20492" y="2065"/>
                    <a:pt x="21046" y="4860"/>
                  </a:cubicBezTo>
                  <a:cubicBezTo>
                    <a:pt x="21600" y="7656"/>
                    <a:pt x="21600" y="11467"/>
                    <a:pt x="21046" y="14390"/>
                  </a:cubicBezTo>
                  <a:cubicBezTo>
                    <a:pt x="20492" y="17312"/>
                    <a:pt x="19385" y="19345"/>
                    <a:pt x="18277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1760200" y="2679700"/>
              <a:ext cx="254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11832027" y="2579838"/>
              <a:ext cx="99623" cy="21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116" fill="norm" stroke="1" extrusionOk="0">
                  <a:moveTo>
                    <a:pt x="18480" y="2278"/>
                  </a:moveTo>
                  <a:cubicBezTo>
                    <a:pt x="17130" y="1259"/>
                    <a:pt x="15780" y="241"/>
                    <a:pt x="14205" y="37"/>
                  </a:cubicBezTo>
                  <a:cubicBezTo>
                    <a:pt x="12630" y="-167"/>
                    <a:pt x="10830" y="444"/>
                    <a:pt x="8355" y="2890"/>
                  </a:cubicBezTo>
                  <a:cubicBezTo>
                    <a:pt x="5880" y="5335"/>
                    <a:pt x="2730" y="9614"/>
                    <a:pt x="1155" y="12671"/>
                  </a:cubicBezTo>
                  <a:cubicBezTo>
                    <a:pt x="-420" y="15727"/>
                    <a:pt x="-420" y="17561"/>
                    <a:pt x="1380" y="18988"/>
                  </a:cubicBezTo>
                  <a:cubicBezTo>
                    <a:pt x="3180" y="20414"/>
                    <a:pt x="6780" y="21433"/>
                    <a:pt x="10380" y="21025"/>
                  </a:cubicBezTo>
                  <a:cubicBezTo>
                    <a:pt x="13980" y="20618"/>
                    <a:pt x="17580" y="18784"/>
                    <a:pt x="21180" y="16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11969699" y="2673350"/>
              <a:ext cx="25452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3411"/>
                    <a:pt x="3363" y="6821"/>
                    <a:pt x="870" y="10421"/>
                  </a:cubicBezTo>
                  <a:cubicBezTo>
                    <a:pt x="-1622" y="14021"/>
                    <a:pt x="1701" y="17811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12007850" y="2598019"/>
              <a:ext cx="193411" cy="303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90" fill="norm" stroke="1" extrusionOk="0">
                  <a:moveTo>
                    <a:pt x="0" y="10218"/>
                  </a:moveTo>
                  <a:cubicBezTo>
                    <a:pt x="3287" y="9175"/>
                    <a:pt x="6574" y="8132"/>
                    <a:pt x="8922" y="7462"/>
                  </a:cubicBezTo>
                  <a:cubicBezTo>
                    <a:pt x="11270" y="6791"/>
                    <a:pt x="12678" y="6493"/>
                    <a:pt x="13148" y="6791"/>
                  </a:cubicBezTo>
                  <a:cubicBezTo>
                    <a:pt x="13617" y="7089"/>
                    <a:pt x="13148" y="7983"/>
                    <a:pt x="12561" y="10069"/>
                  </a:cubicBezTo>
                  <a:cubicBezTo>
                    <a:pt x="11974" y="12154"/>
                    <a:pt x="11270" y="15431"/>
                    <a:pt x="10565" y="17740"/>
                  </a:cubicBezTo>
                  <a:cubicBezTo>
                    <a:pt x="9861" y="20049"/>
                    <a:pt x="9157" y="21390"/>
                    <a:pt x="8922" y="21390"/>
                  </a:cubicBezTo>
                  <a:cubicBezTo>
                    <a:pt x="8687" y="21390"/>
                    <a:pt x="8922" y="20049"/>
                    <a:pt x="9978" y="16847"/>
                  </a:cubicBezTo>
                  <a:cubicBezTo>
                    <a:pt x="11035" y="13644"/>
                    <a:pt x="12913" y="8579"/>
                    <a:pt x="14322" y="5525"/>
                  </a:cubicBezTo>
                  <a:cubicBezTo>
                    <a:pt x="15730" y="2471"/>
                    <a:pt x="16670" y="1429"/>
                    <a:pt x="17726" y="758"/>
                  </a:cubicBezTo>
                  <a:cubicBezTo>
                    <a:pt x="18783" y="88"/>
                    <a:pt x="19957" y="-210"/>
                    <a:pt x="20661" y="162"/>
                  </a:cubicBezTo>
                  <a:cubicBezTo>
                    <a:pt x="21365" y="535"/>
                    <a:pt x="21600" y="1578"/>
                    <a:pt x="21365" y="2993"/>
                  </a:cubicBezTo>
                  <a:cubicBezTo>
                    <a:pt x="21130" y="4408"/>
                    <a:pt x="20426" y="6196"/>
                    <a:pt x="19487" y="7387"/>
                  </a:cubicBezTo>
                  <a:cubicBezTo>
                    <a:pt x="18548" y="8579"/>
                    <a:pt x="17374" y="9175"/>
                    <a:pt x="16200" y="9473"/>
                  </a:cubicBezTo>
                  <a:cubicBezTo>
                    <a:pt x="15026" y="9771"/>
                    <a:pt x="13852" y="9771"/>
                    <a:pt x="12913" y="9175"/>
                  </a:cubicBezTo>
                  <a:cubicBezTo>
                    <a:pt x="11974" y="8579"/>
                    <a:pt x="11270" y="7387"/>
                    <a:pt x="10565" y="6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12204699" y="2540000"/>
              <a:ext cx="55680" cy="218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2" h="21424" fill="norm" stroke="1" extrusionOk="0">
                  <a:moveTo>
                    <a:pt x="2314" y="0"/>
                  </a:moveTo>
                  <a:cubicBezTo>
                    <a:pt x="9257" y="4362"/>
                    <a:pt x="16200" y="8723"/>
                    <a:pt x="18900" y="12046"/>
                  </a:cubicBezTo>
                  <a:cubicBezTo>
                    <a:pt x="21600" y="15369"/>
                    <a:pt x="20057" y="17654"/>
                    <a:pt x="16971" y="19212"/>
                  </a:cubicBezTo>
                  <a:cubicBezTo>
                    <a:pt x="13886" y="20769"/>
                    <a:pt x="9257" y="21600"/>
                    <a:pt x="6171" y="21392"/>
                  </a:cubicBezTo>
                  <a:cubicBezTo>
                    <a:pt x="3086" y="21185"/>
                    <a:pt x="1543" y="19938"/>
                    <a:pt x="0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12198991" y="2338515"/>
              <a:ext cx="48043" cy="112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276" fill="norm" stroke="1" extrusionOk="0">
                  <a:moveTo>
                    <a:pt x="8167" y="6876"/>
                  </a:moveTo>
                  <a:cubicBezTo>
                    <a:pt x="7228" y="8876"/>
                    <a:pt x="6289" y="10876"/>
                    <a:pt x="4880" y="12876"/>
                  </a:cubicBezTo>
                  <a:cubicBezTo>
                    <a:pt x="3472" y="14876"/>
                    <a:pt x="1593" y="16876"/>
                    <a:pt x="654" y="16876"/>
                  </a:cubicBezTo>
                  <a:cubicBezTo>
                    <a:pt x="-285" y="16876"/>
                    <a:pt x="-285" y="14876"/>
                    <a:pt x="1124" y="12076"/>
                  </a:cubicBezTo>
                  <a:cubicBezTo>
                    <a:pt x="2532" y="9276"/>
                    <a:pt x="5350" y="5676"/>
                    <a:pt x="8637" y="3276"/>
                  </a:cubicBezTo>
                  <a:cubicBezTo>
                    <a:pt x="11924" y="876"/>
                    <a:pt x="15680" y="-324"/>
                    <a:pt x="18028" y="76"/>
                  </a:cubicBezTo>
                  <a:cubicBezTo>
                    <a:pt x="20376" y="476"/>
                    <a:pt x="21315" y="2476"/>
                    <a:pt x="21315" y="6276"/>
                  </a:cubicBezTo>
                  <a:cubicBezTo>
                    <a:pt x="21315" y="10076"/>
                    <a:pt x="20376" y="15676"/>
                    <a:pt x="19437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12299950" y="2393950"/>
              <a:ext cx="6350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12398105" y="2336799"/>
              <a:ext cx="6939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600" fill="norm" stroke="1" extrusionOk="0">
                  <a:moveTo>
                    <a:pt x="1034" y="2160"/>
                  </a:moveTo>
                  <a:cubicBezTo>
                    <a:pt x="1669" y="3960"/>
                    <a:pt x="2304" y="5760"/>
                    <a:pt x="1987" y="7560"/>
                  </a:cubicBezTo>
                  <a:cubicBezTo>
                    <a:pt x="1669" y="9360"/>
                    <a:pt x="398" y="11160"/>
                    <a:pt x="81" y="10980"/>
                  </a:cubicBezTo>
                  <a:cubicBezTo>
                    <a:pt x="-237" y="10800"/>
                    <a:pt x="398" y="8640"/>
                    <a:pt x="1669" y="6840"/>
                  </a:cubicBezTo>
                  <a:cubicBezTo>
                    <a:pt x="2939" y="5040"/>
                    <a:pt x="4845" y="3600"/>
                    <a:pt x="7387" y="2340"/>
                  </a:cubicBezTo>
                  <a:cubicBezTo>
                    <a:pt x="9928" y="1080"/>
                    <a:pt x="13104" y="0"/>
                    <a:pt x="15963" y="0"/>
                  </a:cubicBezTo>
                  <a:cubicBezTo>
                    <a:pt x="18822" y="0"/>
                    <a:pt x="21363" y="1080"/>
                    <a:pt x="20728" y="4860"/>
                  </a:cubicBezTo>
                  <a:cubicBezTo>
                    <a:pt x="20092" y="8640"/>
                    <a:pt x="16281" y="15120"/>
                    <a:pt x="124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1993900" y="3924300"/>
              <a:ext cx="14605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2057399" y="4051300"/>
              <a:ext cx="133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2863850" y="3793340"/>
              <a:ext cx="158750" cy="137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5521"/>
                  </a:moveTo>
                  <a:cubicBezTo>
                    <a:pt x="864" y="8794"/>
                    <a:pt x="1728" y="12066"/>
                    <a:pt x="2160" y="14685"/>
                  </a:cubicBezTo>
                  <a:cubicBezTo>
                    <a:pt x="2592" y="17303"/>
                    <a:pt x="2592" y="19266"/>
                    <a:pt x="2592" y="19266"/>
                  </a:cubicBezTo>
                  <a:cubicBezTo>
                    <a:pt x="2592" y="19266"/>
                    <a:pt x="2592" y="17303"/>
                    <a:pt x="3312" y="14030"/>
                  </a:cubicBezTo>
                  <a:cubicBezTo>
                    <a:pt x="4032" y="10757"/>
                    <a:pt x="5472" y="6175"/>
                    <a:pt x="6768" y="3394"/>
                  </a:cubicBezTo>
                  <a:cubicBezTo>
                    <a:pt x="8064" y="612"/>
                    <a:pt x="9216" y="-370"/>
                    <a:pt x="10944" y="121"/>
                  </a:cubicBezTo>
                  <a:cubicBezTo>
                    <a:pt x="12672" y="612"/>
                    <a:pt x="14976" y="2575"/>
                    <a:pt x="16848" y="6339"/>
                  </a:cubicBezTo>
                  <a:cubicBezTo>
                    <a:pt x="18720" y="10103"/>
                    <a:pt x="20160" y="15666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3056105" y="3879374"/>
              <a:ext cx="137945" cy="31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89" fill="norm" stroke="1" extrusionOk="0">
                  <a:moveTo>
                    <a:pt x="21010" y="1319"/>
                  </a:moveTo>
                  <a:cubicBezTo>
                    <a:pt x="20043" y="747"/>
                    <a:pt x="19076" y="175"/>
                    <a:pt x="17786" y="32"/>
                  </a:cubicBezTo>
                  <a:cubicBezTo>
                    <a:pt x="16497" y="-111"/>
                    <a:pt x="14885" y="175"/>
                    <a:pt x="11983" y="1892"/>
                  </a:cubicBezTo>
                  <a:cubicBezTo>
                    <a:pt x="9082" y="3608"/>
                    <a:pt x="4891" y="6755"/>
                    <a:pt x="2473" y="9688"/>
                  </a:cubicBezTo>
                  <a:cubicBezTo>
                    <a:pt x="55" y="12620"/>
                    <a:pt x="-590" y="15338"/>
                    <a:pt x="538" y="17198"/>
                  </a:cubicBezTo>
                  <a:cubicBezTo>
                    <a:pt x="1667" y="19057"/>
                    <a:pt x="4568" y="20059"/>
                    <a:pt x="7953" y="20631"/>
                  </a:cubicBezTo>
                  <a:cubicBezTo>
                    <a:pt x="11338" y="21203"/>
                    <a:pt x="15207" y="21346"/>
                    <a:pt x="19076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3245284" y="4121149"/>
              <a:ext cx="98970" cy="11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142" fill="norm" stroke="1" extrusionOk="0">
                  <a:moveTo>
                    <a:pt x="13134" y="0"/>
                  </a:moveTo>
                  <a:cubicBezTo>
                    <a:pt x="10930" y="0"/>
                    <a:pt x="8726" y="0"/>
                    <a:pt x="6302" y="2507"/>
                  </a:cubicBezTo>
                  <a:cubicBezTo>
                    <a:pt x="3877" y="5014"/>
                    <a:pt x="1232" y="10029"/>
                    <a:pt x="351" y="13500"/>
                  </a:cubicBezTo>
                  <a:cubicBezTo>
                    <a:pt x="-531" y="16971"/>
                    <a:pt x="351" y="18900"/>
                    <a:pt x="1893" y="20057"/>
                  </a:cubicBezTo>
                  <a:cubicBezTo>
                    <a:pt x="3436" y="21214"/>
                    <a:pt x="5640" y="21600"/>
                    <a:pt x="8947" y="20443"/>
                  </a:cubicBezTo>
                  <a:cubicBezTo>
                    <a:pt x="12253" y="19286"/>
                    <a:pt x="16661" y="16586"/>
                    <a:pt x="18865" y="13693"/>
                  </a:cubicBezTo>
                  <a:cubicBezTo>
                    <a:pt x="21069" y="10800"/>
                    <a:pt x="21069" y="7714"/>
                    <a:pt x="19526" y="5979"/>
                  </a:cubicBezTo>
                  <a:cubicBezTo>
                    <a:pt x="17983" y="4243"/>
                    <a:pt x="14898" y="3857"/>
                    <a:pt x="11812" y="3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3581400" y="4057650"/>
              <a:ext cx="1" cy="1905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3827918" y="3831993"/>
              <a:ext cx="134482" cy="32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46" fill="norm" stroke="1" extrusionOk="0">
                  <a:moveTo>
                    <a:pt x="21443" y="643"/>
                  </a:moveTo>
                  <a:cubicBezTo>
                    <a:pt x="19756" y="364"/>
                    <a:pt x="18068" y="85"/>
                    <a:pt x="16380" y="16"/>
                  </a:cubicBezTo>
                  <a:cubicBezTo>
                    <a:pt x="14693" y="-54"/>
                    <a:pt x="13006" y="85"/>
                    <a:pt x="10812" y="1061"/>
                  </a:cubicBezTo>
                  <a:cubicBezTo>
                    <a:pt x="8618" y="2036"/>
                    <a:pt x="5918" y="3848"/>
                    <a:pt x="3724" y="6287"/>
                  </a:cubicBezTo>
                  <a:cubicBezTo>
                    <a:pt x="1530" y="8725"/>
                    <a:pt x="-157" y="11791"/>
                    <a:pt x="12" y="14439"/>
                  </a:cubicBezTo>
                  <a:cubicBezTo>
                    <a:pt x="180" y="17087"/>
                    <a:pt x="2205" y="19316"/>
                    <a:pt x="4905" y="20431"/>
                  </a:cubicBezTo>
                  <a:cubicBezTo>
                    <a:pt x="7606" y="21546"/>
                    <a:pt x="10981" y="21546"/>
                    <a:pt x="14356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4032249" y="3924300"/>
              <a:ext cx="1905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040"/>
                    <a:pt x="0" y="10080"/>
                    <a:pt x="3600" y="13680"/>
                  </a:cubicBezTo>
                  <a:cubicBezTo>
                    <a:pt x="7200" y="17280"/>
                    <a:pt x="14400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4121150" y="4000500"/>
              <a:ext cx="1270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4346286" y="3845847"/>
              <a:ext cx="124665" cy="410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96" fill="norm" stroke="1" extrusionOk="0">
                  <a:moveTo>
                    <a:pt x="1669" y="8758"/>
                  </a:moveTo>
                  <a:cubicBezTo>
                    <a:pt x="949" y="11970"/>
                    <a:pt x="229" y="15182"/>
                    <a:pt x="49" y="17121"/>
                  </a:cubicBezTo>
                  <a:cubicBezTo>
                    <a:pt x="-131" y="19059"/>
                    <a:pt x="229" y="19724"/>
                    <a:pt x="409" y="20333"/>
                  </a:cubicBezTo>
                  <a:cubicBezTo>
                    <a:pt x="589" y="20942"/>
                    <a:pt x="589" y="21496"/>
                    <a:pt x="589" y="21496"/>
                  </a:cubicBezTo>
                  <a:cubicBezTo>
                    <a:pt x="589" y="21496"/>
                    <a:pt x="589" y="20942"/>
                    <a:pt x="589" y="18394"/>
                  </a:cubicBezTo>
                  <a:cubicBezTo>
                    <a:pt x="589" y="15847"/>
                    <a:pt x="589" y="11305"/>
                    <a:pt x="1309" y="8148"/>
                  </a:cubicBezTo>
                  <a:cubicBezTo>
                    <a:pt x="2029" y="4991"/>
                    <a:pt x="3469" y="3219"/>
                    <a:pt x="4729" y="2111"/>
                  </a:cubicBezTo>
                  <a:cubicBezTo>
                    <a:pt x="5989" y="1004"/>
                    <a:pt x="7069" y="561"/>
                    <a:pt x="8509" y="284"/>
                  </a:cubicBezTo>
                  <a:cubicBezTo>
                    <a:pt x="9949" y="7"/>
                    <a:pt x="11749" y="-104"/>
                    <a:pt x="13369" y="118"/>
                  </a:cubicBezTo>
                  <a:cubicBezTo>
                    <a:pt x="14989" y="339"/>
                    <a:pt x="16429" y="893"/>
                    <a:pt x="17869" y="1779"/>
                  </a:cubicBezTo>
                  <a:cubicBezTo>
                    <a:pt x="19309" y="2665"/>
                    <a:pt x="20749" y="3884"/>
                    <a:pt x="21109" y="5268"/>
                  </a:cubicBezTo>
                  <a:cubicBezTo>
                    <a:pt x="21469" y="6653"/>
                    <a:pt x="20749" y="8204"/>
                    <a:pt x="19669" y="9145"/>
                  </a:cubicBezTo>
                  <a:cubicBezTo>
                    <a:pt x="18589" y="10087"/>
                    <a:pt x="17149" y="10419"/>
                    <a:pt x="15529" y="10585"/>
                  </a:cubicBezTo>
                  <a:cubicBezTo>
                    <a:pt x="13909" y="10751"/>
                    <a:pt x="12109" y="10751"/>
                    <a:pt x="11029" y="10474"/>
                  </a:cubicBezTo>
                  <a:cubicBezTo>
                    <a:pt x="9949" y="10198"/>
                    <a:pt x="9589" y="9644"/>
                    <a:pt x="9229" y="9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4540250" y="3797300"/>
              <a:ext cx="129855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600" fill="norm" stroke="1" extrusionOk="0">
                  <a:moveTo>
                    <a:pt x="0" y="0"/>
                  </a:moveTo>
                  <a:cubicBezTo>
                    <a:pt x="3832" y="195"/>
                    <a:pt x="7665" y="389"/>
                    <a:pt x="11148" y="2238"/>
                  </a:cubicBezTo>
                  <a:cubicBezTo>
                    <a:pt x="14632" y="4086"/>
                    <a:pt x="17768" y="7589"/>
                    <a:pt x="19510" y="10508"/>
                  </a:cubicBezTo>
                  <a:cubicBezTo>
                    <a:pt x="21252" y="13427"/>
                    <a:pt x="21600" y="15762"/>
                    <a:pt x="21252" y="17514"/>
                  </a:cubicBezTo>
                  <a:cubicBezTo>
                    <a:pt x="20903" y="19265"/>
                    <a:pt x="19858" y="20432"/>
                    <a:pt x="17768" y="21016"/>
                  </a:cubicBezTo>
                  <a:cubicBezTo>
                    <a:pt x="15677" y="21600"/>
                    <a:pt x="12542" y="21600"/>
                    <a:pt x="9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4692650" y="3603961"/>
              <a:ext cx="102135" cy="161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141" fill="norm" stroke="1" extrusionOk="0">
                  <a:moveTo>
                    <a:pt x="1322" y="3695"/>
                  </a:moveTo>
                  <a:cubicBezTo>
                    <a:pt x="882" y="6741"/>
                    <a:pt x="441" y="9787"/>
                    <a:pt x="220" y="12279"/>
                  </a:cubicBezTo>
                  <a:cubicBezTo>
                    <a:pt x="0" y="14772"/>
                    <a:pt x="0" y="16710"/>
                    <a:pt x="0" y="16987"/>
                  </a:cubicBezTo>
                  <a:cubicBezTo>
                    <a:pt x="0" y="17264"/>
                    <a:pt x="0" y="15879"/>
                    <a:pt x="882" y="12972"/>
                  </a:cubicBezTo>
                  <a:cubicBezTo>
                    <a:pt x="1763" y="10064"/>
                    <a:pt x="3527" y="5633"/>
                    <a:pt x="5290" y="3003"/>
                  </a:cubicBezTo>
                  <a:cubicBezTo>
                    <a:pt x="7053" y="372"/>
                    <a:pt x="8816" y="-459"/>
                    <a:pt x="11241" y="233"/>
                  </a:cubicBezTo>
                  <a:cubicBezTo>
                    <a:pt x="13665" y="926"/>
                    <a:pt x="16751" y="3141"/>
                    <a:pt x="18735" y="6187"/>
                  </a:cubicBezTo>
                  <a:cubicBezTo>
                    <a:pt x="20718" y="9233"/>
                    <a:pt x="21600" y="13110"/>
                    <a:pt x="21159" y="15741"/>
                  </a:cubicBezTo>
                  <a:cubicBezTo>
                    <a:pt x="20718" y="18372"/>
                    <a:pt x="18955" y="19756"/>
                    <a:pt x="17192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5187950" y="3924300"/>
              <a:ext cx="15875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48" y="21600"/>
                    <a:pt x="12096" y="21600"/>
                    <a:pt x="15696" y="18000"/>
                  </a:cubicBezTo>
                  <a:cubicBezTo>
                    <a:pt x="19296" y="14400"/>
                    <a:pt x="2044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5256577" y="3841750"/>
              <a:ext cx="13923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717"/>
                    <a:pt x="-1303" y="9434"/>
                    <a:pt x="240" y="13034"/>
                  </a:cubicBezTo>
                  <a:cubicBezTo>
                    <a:pt x="1783" y="16634"/>
                    <a:pt x="11040" y="19117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5838584" y="3731014"/>
              <a:ext cx="162166" cy="166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88" fill="norm" stroke="1" extrusionOk="0">
                  <a:moveTo>
                    <a:pt x="2136" y="5215"/>
                  </a:moveTo>
                  <a:cubicBezTo>
                    <a:pt x="1856" y="9535"/>
                    <a:pt x="1575" y="13855"/>
                    <a:pt x="1154" y="16825"/>
                  </a:cubicBezTo>
                  <a:cubicBezTo>
                    <a:pt x="734" y="19795"/>
                    <a:pt x="173" y="21415"/>
                    <a:pt x="32" y="21280"/>
                  </a:cubicBezTo>
                  <a:cubicBezTo>
                    <a:pt x="-108" y="21145"/>
                    <a:pt x="173" y="19255"/>
                    <a:pt x="1715" y="15745"/>
                  </a:cubicBezTo>
                  <a:cubicBezTo>
                    <a:pt x="3258" y="12235"/>
                    <a:pt x="6063" y="7105"/>
                    <a:pt x="8027" y="4135"/>
                  </a:cubicBezTo>
                  <a:cubicBezTo>
                    <a:pt x="9991" y="1165"/>
                    <a:pt x="11113" y="355"/>
                    <a:pt x="12375" y="85"/>
                  </a:cubicBezTo>
                  <a:cubicBezTo>
                    <a:pt x="13637" y="-185"/>
                    <a:pt x="15040" y="85"/>
                    <a:pt x="16162" y="2380"/>
                  </a:cubicBezTo>
                  <a:cubicBezTo>
                    <a:pt x="17284" y="4675"/>
                    <a:pt x="18126" y="8995"/>
                    <a:pt x="18967" y="11965"/>
                  </a:cubicBezTo>
                  <a:cubicBezTo>
                    <a:pt x="19809" y="14935"/>
                    <a:pt x="20650" y="16555"/>
                    <a:pt x="21492" y="18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6006673" y="3789329"/>
              <a:ext cx="178228" cy="29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292" fill="norm" stroke="1" extrusionOk="0">
                  <a:moveTo>
                    <a:pt x="21148" y="1929"/>
                  </a:moveTo>
                  <a:cubicBezTo>
                    <a:pt x="20395" y="1324"/>
                    <a:pt x="19641" y="720"/>
                    <a:pt x="18636" y="343"/>
                  </a:cubicBezTo>
                  <a:cubicBezTo>
                    <a:pt x="17632" y="-35"/>
                    <a:pt x="16376" y="-186"/>
                    <a:pt x="14618" y="343"/>
                  </a:cubicBezTo>
                  <a:cubicBezTo>
                    <a:pt x="12860" y="871"/>
                    <a:pt x="10599" y="2080"/>
                    <a:pt x="8088" y="4572"/>
                  </a:cubicBezTo>
                  <a:cubicBezTo>
                    <a:pt x="5576" y="7064"/>
                    <a:pt x="2813" y="10841"/>
                    <a:pt x="1306" y="13559"/>
                  </a:cubicBezTo>
                  <a:cubicBezTo>
                    <a:pt x="-201" y="16278"/>
                    <a:pt x="-452" y="17940"/>
                    <a:pt x="804" y="19148"/>
                  </a:cubicBezTo>
                  <a:cubicBezTo>
                    <a:pt x="2060" y="20357"/>
                    <a:pt x="4822" y="21112"/>
                    <a:pt x="7962" y="21263"/>
                  </a:cubicBezTo>
                  <a:cubicBezTo>
                    <a:pt x="11101" y="21414"/>
                    <a:pt x="14618" y="20961"/>
                    <a:pt x="18134" y="20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6266886" y="4038599"/>
              <a:ext cx="19615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600"/>
                    <a:pt x="2735" y="7200"/>
                    <a:pt x="575" y="10800"/>
                  </a:cubicBezTo>
                  <a:cubicBezTo>
                    <a:pt x="-1585" y="14400"/>
                    <a:pt x="2735" y="180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6464300" y="4019549"/>
              <a:ext cx="63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6639471" y="3811179"/>
              <a:ext cx="147612" cy="45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97" fill="norm" stroke="1" extrusionOk="0">
                  <a:moveTo>
                    <a:pt x="5854" y="5394"/>
                  </a:moveTo>
                  <a:cubicBezTo>
                    <a:pt x="4941" y="8523"/>
                    <a:pt x="4028" y="11652"/>
                    <a:pt x="3420" y="14176"/>
                  </a:cubicBezTo>
                  <a:cubicBezTo>
                    <a:pt x="2811" y="16699"/>
                    <a:pt x="2507" y="18617"/>
                    <a:pt x="2051" y="19828"/>
                  </a:cubicBezTo>
                  <a:cubicBezTo>
                    <a:pt x="1594" y="21039"/>
                    <a:pt x="986" y="21544"/>
                    <a:pt x="530" y="21494"/>
                  </a:cubicBezTo>
                  <a:cubicBezTo>
                    <a:pt x="73" y="21443"/>
                    <a:pt x="-231" y="20837"/>
                    <a:pt x="225" y="18768"/>
                  </a:cubicBezTo>
                  <a:cubicBezTo>
                    <a:pt x="682" y="16699"/>
                    <a:pt x="1899" y="13166"/>
                    <a:pt x="3420" y="9987"/>
                  </a:cubicBezTo>
                  <a:cubicBezTo>
                    <a:pt x="4941" y="6808"/>
                    <a:pt x="6766" y="3981"/>
                    <a:pt x="8287" y="2366"/>
                  </a:cubicBezTo>
                  <a:cubicBezTo>
                    <a:pt x="9808" y="751"/>
                    <a:pt x="11025" y="348"/>
                    <a:pt x="12394" y="146"/>
                  </a:cubicBezTo>
                  <a:cubicBezTo>
                    <a:pt x="13763" y="-56"/>
                    <a:pt x="15284" y="-56"/>
                    <a:pt x="16501" y="196"/>
                  </a:cubicBezTo>
                  <a:cubicBezTo>
                    <a:pt x="17718" y="449"/>
                    <a:pt x="18631" y="953"/>
                    <a:pt x="19392" y="1811"/>
                  </a:cubicBezTo>
                  <a:cubicBezTo>
                    <a:pt x="20152" y="2669"/>
                    <a:pt x="20761" y="3880"/>
                    <a:pt x="21065" y="4789"/>
                  </a:cubicBezTo>
                  <a:cubicBezTo>
                    <a:pt x="21369" y="5697"/>
                    <a:pt x="21369" y="6303"/>
                    <a:pt x="19544" y="6808"/>
                  </a:cubicBezTo>
                  <a:cubicBezTo>
                    <a:pt x="17718" y="7312"/>
                    <a:pt x="14068" y="7716"/>
                    <a:pt x="10417" y="8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6934200" y="3930650"/>
              <a:ext cx="127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7084483" y="3725638"/>
              <a:ext cx="122768" cy="283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21600" y="2042"/>
                  </a:moveTo>
                  <a:cubicBezTo>
                    <a:pt x="20855" y="1247"/>
                    <a:pt x="20110" y="453"/>
                    <a:pt x="18807" y="136"/>
                  </a:cubicBezTo>
                  <a:cubicBezTo>
                    <a:pt x="17503" y="-182"/>
                    <a:pt x="15641" y="-23"/>
                    <a:pt x="12662" y="1486"/>
                  </a:cubicBezTo>
                  <a:cubicBezTo>
                    <a:pt x="9683" y="2994"/>
                    <a:pt x="5586" y="5853"/>
                    <a:pt x="3166" y="8950"/>
                  </a:cubicBezTo>
                  <a:cubicBezTo>
                    <a:pt x="745" y="12047"/>
                    <a:pt x="0" y="15383"/>
                    <a:pt x="0" y="17527"/>
                  </a:cubicBezTo>
                  <a:cubicBezTo>
                    <a:pt x="0" y="19671"/>
                    <a:pt x="745" y="20624"/>
                    <a:pt x="3166" y="21021"/>
                  </a:cubicBezTo>
                  <a:cubicBezTo>
                    <a:pt x="5586" y="21418"/>
                    <a:pt x="9683" y="21259"/>
                    <a:pt x="13779" y="21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7301277" y="3803649"/>
              <a:ext cx="13923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6000"/>
                    <a:pt x="1783" y="12000"/>
                    <a:pt x="240" y="15600"/>
                  </a:cubicBezTo>
                  <a:cubicBezTo>
                    <a:pt x="-1303" y="19200"/>
                    <a:pt x="4868" y="204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7366000" y="3867149"/>
              <a:ext cx="1143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7512776" y="3759978"/>
              <a:ext cx="129705" cy="419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01" fill="norm" stroke="1" extrusionOk="0">
                  <a:moveTo>
                    <a:pt x="9286" y="5468"/>
                  </a:moveTo>
                  <a:cubicBezTo>
                    <a:pt x="7545" y="8276"/>
                    <a:pt x="5803" y="11084"/>
                    <a:pt x="4583" y="13460"/>
                  </a:cubicBezTo>
                  <a:cubicBezTo>
                    <a:pt x="3364" y="15836"/>
                    <a:pt x="2667" y="17780"/>
                    <a:pt x="1970" y="19184"/>
                  </a:cubicBezTo>
                  <a:cubicBezTo>
                    <a:pt x="1274" y="20588"/>
                    <a:pt x="577" y="21452"/>
                    <a:pt x="228" y="21398"/>
                  </a:cubicBezTo>
                  <a:cubicBezTo>
                    <a:pt x="-120" y="21344"/>
                    <a:pt x="-120" y="20372"/>
                    <a:pt x="577" y="17888"/>
                  </a:cubicBezTo>
                  <a:cubicBezTo>
                    <a:pt x="1274" y="15404"/>
                    <a:pt x="2667" y="11408"/>
                    <a:pt x="4583" y="8438"/>
                  </a:cubicBezTo>
                  <a:cubicBezTo>
                    <a:pt x="6499" y="5468"/>
                    <a:pt x="8938" y="3524"/>
                    <a:pt x="10680" y="2336"/>
                  </a:cubicBezTo>
                  <a:cubicBezTo>
                    <a:pt x="12422" y="1148"/>
                    <a:pt x="13467" y="716"/>
                    <a:pt x="14861" y="392"/>
                  </a:cubicBezTo>
                  <a:cubicBezTo>
                    <a:pt x="16254" y="68"/>
                    <a:pt x="17996" y="-148"/>
                    <a:pt x="19215" y="122"/>
                  </a:cubicBezTo>
                  <a:cubicBezTo>
                    <a:pt x="20435" y="392"/>
                    <a:pt x="21132" y="1148"/>
                    <a:pt x="21306" y="2552"/>
                  </a:cubicBezTo>
                  <a:cubicBezTo>
                    <a:pt x="21480" y="3956"/>
                    <a:pt x="21132" y="6008"/>
                    <a:pt x="19912" y="7358"/>
                  </a:cubicBezTo>
                  <a:cubicBezTo>
                    <a:pt x="18693" y="8708"/>
                    <a:pt x="16603" y="9356"/>
                    <a:pt x="14164" y="9464"/>
                  </a:cubicBezTo>
                  <a:cubicBezTo>
                    <a:pt x="11725" y="9572"/>
                    <a:pt x="8938" y="9140"/>
                    <a:pt x="6151" y="8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7721600" y="3695700"/>
              <a:ext cx="75256" cy="248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22" fill="norm" stroke="1" extrusionOk="0">
                  <a:moveTo>
                    <a:pt x="1800" y="0"/>
                  </a:moveTo>
                  <a:cubicBezTo>
                    <a:pt x="7200" y="1647"/>
                    <a:pt x="12600" y="3295"/>
                    <a:pt x="16200" y="5858"/>
                  </a:cubicBezTo>
                  <a:cubicBezTo>
                    <a:pt x="19800" y="8420"/>
                    <a:pt x="21600" y="11898"/>
                    <a:pt x="21300" y="14553"/>
                  </a:cubicBezTo>
                  <a:cubicBezTo>
                    <a:pt x="21000" y="17207"/>
                    <a:pt x="18600" y="19037"/>
                    <a:pt x="15900" y="20136"/>
                  </a:cubicBezTo>
                  <a:cubicBezTo>
                    <a:pt x="13200" y="21234"/>
                    <a:pt x="10200" y="21600"/>
                    <a:pt x="7500" y="21508"/>
                  </a:cubicBezTo>
                  <a:cubicBezTo>
                    <a:pt x="4800" y="21417"/>
                    <a:pt x="2400" y="20868"/>
                    <a:pt x="0" y="20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8420100" y="3829049"/>
              <a:ext cx="1460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429"/>
                  </a:moveTo>
                  <a:cubicBezTo>
                    <a:pt x="1252" y="18514"/>
                    <a:pt x="2504" y="21600"/>
                    <a:pt x="5478" y="21600"/>
                  </a:cubicBezTo>
                  <a:cubicBezTo>
                    <a:pt x="8452" y="21600"/>
                    <a:pt x="13148" y="18514"/>
                    <a:pt x="16122" y="14400"/>
                  </a:cubicBezTo>
                  <a:cubicBezTo>
                    <a:pt x="19096" y="10286"/>
                    <a:pt x="20348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8502650" y="3752850"/>
              <a:ext cx="19050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086"/>
                    <a:pt x="16800" y="8173"/>
                    <a:pt x="13200" y="11773"/>
                  </a:cubicBezTo>
                  <a:cubicBezTo>
                    <a:pt x="9600" y="15373"/>
                    <a:pt x="4800" y="18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8820150" y="3867150"/>
              <a:ext cx="254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9055100" y="3854450"/>
              <a:ext cx="381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9232900" y="3848100"/>
              <a:ext cx="190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7766579" y="3456389"/>
              <a:ext cx="107421" cy="15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064" fill="norm" stroke="1" extrusionOk="0">
                  <a:moveTo>
                    <a:pt x="1165" y="9486"/>
                  </a:moveTo>
                  <a:cubicBezTo>
                    <a:pt x="1588" y="12445"/>
                    <a:pt x="2012" y="15404"/>
                    <a:pt x="1800" y="17623"/>
                  </a:cubicBezTo>
                  <a:cubicBezTo>
                    <a:pt x="1588" y="19843"/>
                    <a:pt x="741" y="21322"/>
                    <a:pt x="318" y="21026"/>
                  </a:cubicBezTo>
                  <a:cubicBezTo>
                    <a:pt x="-106" y="20730"/>
                    <a:pt x="-106" y="18659"/>
                    <a:pt x="318" y="15404"/>
                  </a:cubicBezTo>
                  <a:cubicBezTo>
                    <a:pt x="741" y="12149"/>
                    <a:pt x="1588" y="7711"/>
                    <a:pt x="2647" y="4900"/>
                  </a:cubicBezTo>
                  <a:cubicBezTo>
                    <a:pt x="3706" y="2089"/>
                    <a:pt x="4976" y="906"/>
                    <a:pt x="6670" y="314"/>
                  </a:cubicBezTo>
                  <a:cubicBezTo>
                    <a:pt x="8365" y="-278"/>
                    <a:pt x="10482" y="-278"/>
                    <a:pt x="13023" y="2533"/>
                  </a:cubicBezTo>
                  <a:cubicBezTo>
                    <a:pt x="15565" y="5344"/>
                    <a:pt x="18529" y="10966"/>
                    <a:pt x="20012" y="13925"/>
                  </a:cubicBezTo>
                  <a:cubicBezTo>
                    <a:pt x="21494" y="16884"/>
                    <a:pt x="21494" y="17180"/>
                    <a:pt x="21494" y="17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7956550" y="3517899"/>
              <a:ext cx="889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8108949" y="3441699"/>
              <a:ext cx="444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982"/>
                    <a:pt x="8229" y="1964"/>
                    <a:pt x="11829" y="5564"/>
                  </a:cubicBezTo>
                  <a:cubicBezTo>
                    <a:pt x="15429" y="9164"/>
                    <a:pt x="18514" y="153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9651999" y="3763105"/>
              <a:ext cx="17780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086" y="12582"/>
                    <a:pt x="6171" y="4867"/>
                    <a:pt x="9771" y="1782"/>
                  </a:cubicBezTo>
                  <a:cubicBezTo>
                    <a:pt x="13371" y="-1304"/>
                    <a:pt x="17486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9741164" y="3689349"/>
              <a:ext cx="18786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6900" y="0"/>
                  </a:moveTo>
                  <a:cubicBezTo>
                    <a:pt x="4500" y="4937"/>
                    <a:pt x="2100" y="9874"/>
                    <a:pt x="900" y="12857"/>
                  </a:cubicBezTo>
                  <a:cubicBezTo>
                    <a:pt x="-300" y="15840"/>
                    <a:pt x="-300" y="16869"/>
                    <a:pt x="900" y="17897"/>
                  </a:cubicBezTo>
                  <a:cubicBezTo>
                    <a:pt x="2100" y="18926"/>
                    <a:pt x="4500" y="19954"/>
                    <a:pt x="8100" y="20571"/>
                  </a:cubicBezTo>
                  <a:cubicBezTo>
                    <a:pt x="11700" y="21189"/>
                    <a:pt x="16500" y="21394"/>
                    <a:pt x="213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10237098" y="3575997"/>
              <a:ext cx="145152" cy="18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89" fill="norm" stroke="1" extrusionOk="0">
                  <a:moveTo>
                    <a:pt x="1745" y="634"/>
                  </a:moveTo>
                  <a:cubicBezTo>
                    <a:pt x="1745" y="4855"/>
                    <a:pt x="1745" y="9075"/>
                    <a:pt x="1432" y="12055"/>
                  </a:cubicBezTo>
                  <a:cubicBezTo>
                    <a:pt x="1119" y="15034"/>
                    <a:pt x="493" y="16772"/>
                    <a:pt x="180" y="17020"/>
                  </a:cubicBezTo>
                  <a:cubicBezTo>
                    <a:pt x="-133" y="17268"/>
                    <a:pt x="-133" y="16027"/>
                    <a:pt x="963" y="13172"/>
                  </a:cubicBezTo>
                  <a:cubicBezTo>
                    <a:pt x="2058" y="10317"/>
                    <a:pt x="4250" y="5848"/>
                    <a:pt x="5971" y="3241"/>
                  </a:cubicBezTo>
                  <a:cubicBezTo>
                    <a:pt x="7693" y="634"/>
                    <a:pt x="8945" y="-111"/>
                    <a:pt x="10980" y="13"/>
                  </a:cubicBezTo>
                  <a:cubicBezTo>
                    <a:pt x="13015" y="137"/>
                    <a:pt x="15832" y="1130"/>
                    <a:pt x="17710" y="4855"/>
                  </a:cubicBezTo>
                  <a:cubicBezTo>
                    <a:pt x="19589" y="8579"/>
                    <a:pt x="20528" y="15034"/>
                    <a:pt x="21467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10428288" y="3653501"/>
              <a:ext cx="220663" cy="25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245" fill="norm" stroke="1" extrusionOk="0">
                  <a:moveTo>
                    <a:pt x="18977" y="2950"/>
                  </a:moveTo>
                  <a:cubicBezTo>
                    <a:pt x="18566" y="1905"/>
                    <a:pt x="18155" y="860"/>
                    <a:pt x="17332" y="338"/>
                  </a:cubicBezTo>
                  <a:cubicBezTo>
                    <a:pt x="16509" y="-185"/>
                    <a:pt x="15275" y="-185"/>
                    <a:pt x="13320" y="947"/>
                  </a:cubicBezTo>
                  <a:cubicBezTo>
                    <a:pt x="11366" y="2080"/>
                    <a:pt x="8692" y="4344"/>
                    <a:pt x="6326" y="7131"/>
                  </a:cubicBezTo>
                  <a:cubicBezTo>
                    <a:pt x="3960" y="9918"/>
                    <a:pt x="1903" y="13228"/>
                    <a:pt x="875" y="15318"/>
                  </a:cubicBezTo>
                  <a:cubicBezTo>
                    <a:pt x="-154" y="17409"/>
                    <a:pt x="-154" y="18280"/>
                    <a:pt x="257" y="19150"/>
                  </a:cubicBezTo>
                  <a:cubicBezTo>
                    <a:pt x="669" y="20021"/>
                    <a:pt x="1492" y="20892"/>
                    <a:pt x="5092" y="21154"/>
                  </a:cubicBezTo>
                  <a:cubicBezTo>
                    <a:pt x="8692" y="21415"/>
                    <a:pt x="15069" y="21067"/>
                    <a:pt x="21446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10706099" y="3829679"/>
              <a:ext cx="129679" cy="145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00" fill="norm" stroke="1" extrusionOk="0">
                  <a:moveTo>
                    <a:pt x="0" y="9166"/>
                  </a:moveTo>
                  <a:cubicBezTo>
                    <a:pt x="0" y="13794"/>
                    <a:pt x="0" y="18423"/>
                    <a:pt x="1219" y="17651"/>
                  </a:cubicBezTo>
                  <a:cubicBezTo>
                    <a:pt x="2439" y="16880"/>
                    <a:pt x="4877" y="10709"/>
                    <a:pt x="6968" y="6697"/>
                  </a:cubicBezTo>
                  <a:cubicBezTo>
                    <a:pt x="9058" y="2686"/>
                    <a:pt x="10800" y="834"/>
                    <a:pt x="12542" y="217"/>
                  </a:cubicBezTo>
                  <a:cubicBezTo>
                    <a:pt x="14284" y="-400"/>
                    <a:pt x="16026" y="217"/>
                    <a:pt x="17594" y="3149"/>
                  </a:cubicBezTo>
                  <a:cubicBezTo>
                    <a:pt x="19161" y="6080"/>
                    <a:pt x="20555" y="11326"/>
                    <a:pt x="21077" y="14720"/>
                  </a:cubicBezTo>
                  <a:cubicBezTo>
                    <a:pt x="21600" y="18114"/>
                    <a:pt x="21252" y="19657"/>
                    <a:pt x="20903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10966449" y="3829050"/>
              <a:ext cx="317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11115423" y="3648418"/>
              <a:ext cx="211969" cy="444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02" fill="norm" stroke="1" extrusionOk="0">
                  <a:moveTo>
                    <a:pt x="4837" y="7167"/>
                  </a:moveTo>
                  <a:cubicBezTo>
                    <a:pt x="3981" y="9612"/>
                    <a:pt x="3126" y="12058"/>
                    <a:pt x="2484" y="14095"/>
                  </a:cubicBezTo>
                  <a:cubicBezTo>
                    <a:pt x="1843" y="16133"/>
                    <a:pt x="1415" y="17763"/>
                    <a:pt x="987" y="19037"/>
                  </a:cubicBezTo>
                  <a:cubicBezTo>
                    <a:pt x="560" y="20310"/>
                    <a:pt x="132" y="21227"/>
                    <a:pt x="25" y="21380"/>
                  </a:cubicBezTo>
                  <a:cubicBezTo>
                    <a:pt x="-82" y="21533"/>
                    <a:pt x="132" y="20922"/>
                    <a:pt x="987" y="18833"/>
                  </a:cubicBezTo>
                  <a:cubicBezTo>
                    <a:pt x="1843" y="16744"/>
                    <a:pt x="3340" y="13178"/>
                    <a:pt x="4837" y="10122"/>
                  </a:cubicBezTo>
                  <a:cubicBezTo>
                    <a:pt x="6334" y="7065"/>
                    <a:pt x="7831" y="4518"/>
                    <a:pt x="8900" y="3041"/>
                  </a:cubicBezTo>
                  <a:cubicBezTo>
                    <a:pt x="9969" y="1563"/>
                    <a:pt x="10611" y="1156"/>
                    <a:pt x="11360" y="799"/>
                  </a:cubicBezTo>
                  <a:cubicBezTo>
                    <a:pt x="12108" y="442"/>
                    <a:pt x="12964" y="137"/>
                    <a:pt x="13926" y="35"/>
                  </a:cubicBezTo>
                  <a:cubicBezTo>
                    <a:pt x="14888" y="-67"/>
                    <a:pt x="15958" y="35"/>
                    <a:pt x="16920" y="646"/>
                  </a:cubicBezTo>
                  <a:cubicBezTo>
                    <a:pt x="17882" y="1258"/>
                    <a:pt x="18738" y="2378"/>
                    <a:pt x="19486" y="3244"/>
                  </a:cubicBezTo>
                  <a:cubicBezTo>
                    <a:pt x="20235" y="4110"/>
                    <a:pt x="20876" y="4722"/>
                    <a:pt x="21197" y="5435"/>
                  </a:cubicBezTo>
                  <a:cubicBezTo>
                    <a:pt x="21518" y="6148"/>
                    <a:pt x="21518" y="6963"/>
                    <a:pt x="20983" y="7473"/>
                  </a:cubicBezTo>
                  <a:cubicBezTo>
                    <a:pt x="20449" y="7982"/>
                    <a:pt x="19379" y="8186"/>
                    <a:pt x="17455" y="8186"/>
                  </a:cubicBezTo>
                  <a:cubicBezTo>
                    <a:pt x="15530" y="8186"/>
                    <a:pt x="12750" y="7982"/>
                    <a:pt x="10825" y="7829"/>
                  </a:cubicBezTo>
                  <a:cubicBezTo>
                    <a:pt x="8900" y="7676"/>
                    <a:pt x="7831" y="7575"/>
                    <a:pt x="7617" y="7473"/>
                  </a:cubicBezTo>
                  <a:cubicBezTo>
                    <a:pt x="7403" y="7371"/>
                    <a:pt x="8045" y="7269"/>
                    <a:pt x="8686" y="7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11391900" y="3498849"/>
              <a:ext cx="1016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71"/>
                  </a:moveTo>
                  <a:cubicBezTo>
                    <a:pt x="900" y="3812"/>
                    <a:pt x="1800" y="6353"/>
                    <a:pt x="1800" y="8682"/>
                  </a:cubicBezTo>
                  <a:cubicBezTo>
                    <a:pt x="1800" y="11012"/>
                    <a:pt x="900" y="13129"/>
                    <a:pt x="900" y="12918"/>
                  </a:cubicBezTo>
                  <a:cubicBezTo>
                    <a:pt x="900" y="12706"/>
                    <a:pt x="1800" y="10165"/>
                    <a:pt x="2925" y="8047"/>
                  </a:cubicBezTo>
                  <a:cubicBezTo>
                    <a:pt x="4050" y="5929"/>
                    <a:pt x="5400" y="4235"/>
                    <a:pt x="6975" y="2753"/>
                  </a:cubicBezTo>
                  <a:cubicBezTo>
                    <a:pt x="8550" y="1271"/>
                    <a:pt x="10350" y="0"/>
                    <a:pt x="12150" y="0"/>
                  </a:cubicBezTo>
                  <a:cubicBezTo>
                    <a:pt x="13950" y="0"/>
                    <a:pt x="15750" y="1271"/>
                    <a:pt x="17325" y="5082"/>
                  </a:cubicBezTo>
                  <a:cubicBezTo>
                    <a:pt x="18900" y="8894"/>
                    <a:pt x="20250" y="15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5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5734050"/>
              <a:ext cx="12287250" cy="292100"/>
            </a:xfrm>
            <a:prstGeom prst="rect">
              <a:avLst/>
            </a:prstGeom>
            <a:effectLst/>
          </p:spPr>
        </p:pic>
        <p:pic>
          <p:nvPicPr>
            <p:cNvPr id="245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0915" y="6161743"/>
              <a:ext cx="244667" cy="412624"/>
            </a:xfrm>
            <a:prstGeom prst="rect">
              <a:avLst/>
            </a:prstGeom>
            <a:effectLst/>
          </p:spPr>
        </p:pic>
        <p:pic>
          <p:nvPicPr>
            <p:cNvPr id="2455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31800" y="6369050"/>
              <a:ext cx="69850" cy="146050"/>
            </a:xfrm>
            <a:prstGeom prst="rect">
              <a:avLst/>
            </a:prstGeom>
            <a:effectLst/>
          </p:spPr>
        </p:pic>
        <p:pic>
          <p:nvPicPr>
            <p:cNvPr id="2457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06400" y="63182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45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19478" y="6301221"/>
              <a:ext cx="147273" cy="204441"/>
            </a:xfrm>
            <a:prstGeom prst="rect">
              <a:avLst/>
            </a:prstGeom>
            <a:effectLst/>
          </p:spPr>
        </p:pic>
        <p:pic>
          <p:nvPicPr>
            <p:cNvPr id="246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98499" y="6311947"/>
              <a:ext cx="118674" cy="181996"/>
            </a:xfrm>
            <a:prstGeom prst="rect">
              <a:avLst/>
            </a:prstGeom>
            <a:effectLst/>
          </p:spPr>
        </p:pic>
        <p:pic>
          <p:nvPicPr>
            <p:cNvPr id="246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50900" y="6291767"/>
              <a:ext cx="215900" cy="197934"/>
            </a:xfrm>
            <a:prstGeom prst="rect">
              <a:avLst/>
            </a:prstGeom>
            <a:effectLst/>
          </p:spPr>
        </p:pic>
        <p:pic>
          <p:nvPicPr>
            <p:cNvPr id="2465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85849" y="6318250"/>
              <a:ext cx="44451" cy="184150"/>
            </a:xfrm>
            <a:prstGeom prst="rect">
              <a:avLst/>
            </a:prstGeom>
            <a:effectLst/>
          </p:spPr>
        </p:pic>
        <p:pic>
          <p:nvPicPr>
            <p:cNvPr id="2467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04899" y="6267450"/>
              <a:ext cx="57151" cy="82550"/>
            </a:xfrm>
            <a:prstGeom prst="rect">
              <a:avLst/>
            </a:prstGeom>
            <a:effectLst/>
          </p:spPr>
        </p:pic>
        <p:pic>
          <p:nvPicPr>
            <p:cNvPr id="2469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169722" y="6054639"/>
              <a:ext cx="309829" cy="449284"/>
            </a:xfrm>
            <a:prstGeom prst="rect">
              <a:avLst/>
            </a:prstGeom>
            <a:effectLst/>
          </p:spPr>
        </p:pic>
        <p:pic>
          <p:nvPicPr>
            <p:cNvPr id="247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866899" y="6218993"/>
              <a:ext cx="184151" cy="212561"/>
            </a:xfrm>
            <a:prstGeom prst="rect">
              <a:avLst/>
            </a:prstGeom>
            <a:effectLst/>
          </p:spPr>
        </p:pic>
        <p:pic>
          <p:nvPicPr>
            <p:cNvPr id="2473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051050" y="6216650"/>
              <a:ext cx="177800" cy="171450"/>
            </a:xfrm>
            <a:prstGeom prst="rect">
              <a:avLst/>
            </a:prstGeom>
            <a:effectLst/>
          </p:spPr>
        </p:pic>
        <p:pic>
          <p:nvPicPr>
            <p:cNvPr id="247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076450" y="6184900"/>
              <a:ext cx="146050" cy="285750"/>
            </a:xfrm>
            <a:prstGeom prst="rect">
              <a:avLst/>
            </a:prstGeom>
            <a:effectLst/>
          </p:spPr>
        </p:pic>
        <p:pic>
          <p:nvPicPr>
            <p:cNvPr id="247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235200" y="6135047"/>
              <a:ext cx="123914" cy="441657"/>
            </a:xfrm>
            <a:prstGeom prst="rect">
              <a:avLst/>
            </a:prstGeom>
            <a:effectLst/>
          </p:spPr>
        </p:pic>
        <p:pic>
          <p:nvPicPr>
            <p:cNvPr id="247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344061" y="6161273"/>
              <a:ext cx="294646" cy="220477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680646" y="6132577"/>
              <a:ext cx="130952" cy="256068"/>
            </a:xfrm>
            <a:prstGeom prst="rect">
              <a:avLst/>
            </a:prstGeom>
            <a:effectLst/>
          </p:spPr>
        </p:pic>
        <p:pic>
          <p:nvPicPr>
            <p:cNvPr id="248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819400" y="6197600"/>
              <a:ext cx="69850" cy="165100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857500" y="6087533"/>
              <a:ext cx="69850" cy="103717"/>
            </a:xfrm>
            <a:prstGeom prst="rect">
              <a:avLst/>
            </a:prstGeom>
            <a:effectLst/>
          </p:spPr>
        </p:pic>
        <p:pic>
          <p:nvPicPr>
            <p:cNvPr id="2487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922719" y="6146293"/>
              <a:ext cx="137485" cy="197108"/>
            </a:xfrm>
            <a:prstGeom prst="rect">
              <a:avLst/>
            </a:prstGeom>
            <a:effectLst/>
          </p:spPr>
        </p:pic>
        <p:pic>
          <p:nvPicPr>
            <p:cNvPr id="248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079750" y="6140246"/>
              <a:ext cx="140264" cy="222455"/>
            </a:xfrm>
            <a:prstGeom prst="rect">
              <a:avLst/>
            </a:prstGeom>
            <a:effectLst/>
          </p:spPr>
        </p:pic>
        <p:pic>
          <p:nvPicPr>
            <p:cNvPr id="2491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02000" y="61722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493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308350" y="63246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49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256793" y="6927377"/>
              <a:ext cx="210057" cy="406874"/>
            </a:xfrm>
            <a:prstGeom prst="rect">
              <a:avLst/>
            </a:prstGeom>
            <a:effectLst/>
          </p:spPr>
        </p:pic>
        <p:pic>
          <p:nvPicPr>
            <p:cNvPr id="249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483783" y="7037683"/>
              <a:ext cx="262467" cy="235385"/>
            </a:xfrm>
            <a:prstGeom prst="rect">
              <a:avLst/>
            </a:prstGeom>
            <a:effectLst/>
          </p:spPr>
        </p:pic>
        <p:pic>
          <p:nvPicPr>
            <p:cNvPr id="249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841499" y="7131049"/>
              <a:ext cx="247651" cy="42335"/>
            </a:xfrm>
            <a:prstGeom prst="rect">
              <a:avLst/>
            </a:prstGeom>
            <a:effectLst/>
          </p:spPr>
        </p:pic>
        <p:pic>
          <p:nvPicPr>
            <p:cNvPr id="250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936750" y="7029450"/>
              <a:ext cx="88900" cy="231278"/>
            </a:xfrm>
            <a:prstGeom prst="rect">
              <a:avLst/>
            </a:prstGeom>
            <a:effectLst/>
          </p:spPr>
        </p:pic>
        <p:pic>
          <p:nvPicPr>
            <p:cNvPr id="250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140895" y="6851650"/>
              <a:ext cx="270733" cy="399139"/>
            </a:xfrm>
            <a:prstGeom prst="rect">
              <a:avLst/>
            </a:prstGeom>
            <a:effectLst/>
          </p:spPr>
        </p:pic>
        <p:pic>
          <p:nvPicPr>
            <p:cNvPr id="250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406650" y="6865830"/>
              <a:ext cx="159267" cy="367752"/>
            </a:xfrm>
            <a:prstGeom prst="rect">
              <a:avLst/>
            </a:prstGeom>
            <a:effectLst/>
          </p:spPr>
        </p:pic>
        <p:pic>
          <p:nvPicPr>
            <p:cNvPr id="250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546349" y="6670471"/>
              <a:ext cx="165101" cy="200229"/>
            </a:xfrm>
            <a:prstGeom prst="rect">
              <a:avLst/>
            </a:prstGeom>
            <a:effectLst/>
          </p:spPr>
        </p:pic>
        <p:pic>
          <p:nvPicPr>
            <p:cNvPr id="2509" name="Line Line" descr="Line Lin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003550" y="7016750"/>
              <a:ext cx="215900" cy="38100"/>
            </a:xfrm>
            <a:prstGeom prst="rect">
              <a:avLst/>
            </a:prstGeom>
            <a:effectLst/>
          </p:spPr>
        </p:pic>
        <p:pic>
          <p:nvPicPr>
            <p:cNvPr id="251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005251" y="7105650"/>
              <a:ext cx="265000" cy="71857"/>
            </a:xfrm>
            <a:prstGeom prst="rect">
              <a:avLst/>
            </a:prstGeom>
            <a:effectLst/>
          </p:spPr>
        </p:pic>
        <p:pic>
          <p:nvPicPr>
            <p:cNvPr id="251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638814" y="6747134"/>
              <a:ext cx="177537" cy="166833"/>
            </a:xfrm>
            <a:prstGeom prst="rect">
              <a:avLst/>
            </a:prstGeom>
            <a:effectLst/>
          </p:spPr>
        </p:pic>
        <p:pic>
          <p:nvPicPr>
            <p:cNvPr id="251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3830895" y="6846953"/>
              <a:ext cx="214056" cy="328548"/>
            </a:xfrm>
            <a:prstGeom prst="rect">
              <a:avLst/>
            </a:prstGeom>
            <a:effectLst/>
          </p:spPr>
        </p:pic>
        <p:pic>
          <p:nvPicPr>
            <p:cNvPr id="251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071529" y="7095066"/>
              <a:ext cx="173166" cy="163529"/>
            </a:xfrm>
            <a:prstGeom prst="rect">
              <a:avLst/>
            </a:prstGeom>
            <a:effectLst/>
          </p:spPr>
        </p:pic>
        <p:pic>
          <p:nvPicPr>
            <p:cNvPr id="2519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19600" y="70485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52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4600317" y="6833966"/>
              <a:ext cx="289184" cy="267805"/>
            </a:xfrm>
            <a:prstGeom prst="rect">
              <a:avLst/>
            </a:prstGeom>
            <a:effectLst/>
          </p:spPr>
        </p:pic>
        <p:pic>
          <p:nvPicPr>
            <p:cNvPr id="252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4800963" y="6583411"/>
              <a:ext cx="139338" cy="206856"/>
            </a:xfrm>
            <a:prstGeom prst="rect">
              <a:avLst/>
            </a:prstGeom>
            <a:effectLst/>
          </p:spPr>
        </p:pic>
        <p:pic>
          <p:nvPicPr>
            <p:cNvPr id="2525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5187950" y="6908800"/>
              <a:ext cx="177800" cy="50800"/>
            </a:xfrm>
            <a:prstGeom prst="rect">
              <a:avLst/>
            </a:prstGeom>
            <a:effectLst/>
          </p:spPr>
        </p:pic>
        <p:pic>
          <p:nvPicPr>
            <p:cNvPr id="252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5264150" y="6813550"/>
              <a:ext cx="63500" cy="254000"/>
            </a:xfrm>
            <a:prstGeom prst="rect">
              <a:avLst/>
            </a:prstGeom>
            <a:effectLst/>
          </p:spPr>
        </p:pic>
        <p:pic>
          <p:nvPicPr>
            <p:cNvPr id="252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5797913" y="6626478"/>
              <a:ext cx="158387" cy="218822"/>
            </a:xfrm>
            <a:prstGeom prst="rect">
              <a:avLst/>
            </a:prstGeom>
            <a:effectLst/>
          </p:spPr>
        </p:pic>
        <p:pic>
          <p:nvPicPr>
            <p:cNvPr id="253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5927193" y="6708688"/>
              <a:ext cx="225957" cy="308062"/>
            </a:xfrm>
            <a:prstGeom prst="rect">
              <a:avLst/>
            </a:prstGeom>
            <a:effectLst/>
          </p:spPr>
        </p:pic>
        <p:pic>
          <p:nvPicPr>
            <p:cNvPr id="2533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6216650" y="6915150"/>
              <a:ext cx="63500" cy="215900"/>
            </a:xfrm>
            <a:prstGeom prst="rect">
              <a:avLst/>
            </a:prstGeom>
            <a:effectLst/>
          </p:spPr>
        </p:pic>
        <p:pic>
          <p:nvPicPr>
            <p:cNvPr id="2535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438900" y="69469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537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6595912" y="6733698"/>
              <a:ext cx="262089" cy="248111"/>
            </a:xfrm>
            <a:prstGeom prst="rect">
              <a:avLst/>
            </a:prstGeom>
            <a:effectLst/>
          </p:spPr>
        </p:pic>
        <p:pic>
          <p:nvPicPr>
            <p:cNvPr id="253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706025" y="6502400"/>
              <a:ext cx="139276" cy="163904"/>
            </a:xfrm>
            <a:prstGeom prst="rect">
              <a:avLst/>
            </a:prstGeom>
            <a:effectLst/>
          </p:spPr>
        </p:pic>
        <p:pic>
          <p:nvPicPr>
            <p:cNvPr id="2541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6972299" y="6527800"/>
              <a:ext cx="171451" cy="50800"/>
            </a:xfrm>
            <a:prstGeom prst="rect">
              <a:avLst/>
            </a:prstGeom>
            <a:effectLst/>
          </p:spPr>
        </p:pic>
        <p:pic>
          <p:nvPicPr>
            <p:cNvPr id="2543" name="Line Line" descr="Line Lin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137400" y="6438900"/>
              <a:ext cx="44450" cy="165100"/>
            </a:xfrm>
            <a:prstGeom prst="rect">
              <a:avLst/>
            </a:prstGeom>
            <a:effectLst/>
          </p:spPr>
        </p:pic>
        <p:pic>
          <p:nvPicPr>
            <p:cNvPr id="2545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226300" y="68643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547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510325" y="6553200"/>
              <a:ext cx="196854" cy="427895"/>
            </a:xfrm>
            <a:prstGeom prst="rect">
              <a:avLst/>
            </a:prstGeom>
            <a:effectLst/>
          </p:spPr>
        </p:pic>
        <p:pic>
          <p:nvPicPr>
            <p:cNvPr id="2549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912100" y="6775450"/>
              <a:ext cx="254000" cy="82550"/>
            </a:xfrm>
            <a:prstGeom prst="rect">
              <a:avLst/>
            </a:prstGeom>
            <a:effectLst/>
          </p:spPr>
        </p:pic>
        <p:pic>
          <p:nvPicPr>
            <p:cNvPr id="2551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8020050" y="6731000"/>
              <a:ext cx="63500" cy="196850"/>
            </a:xfrm>
            <a:prstGeom prst="rect">
              <a:avLst/>
            </a:prstGeom>
            <a:effectLst/>
          </p:spPr>
        </p:pic>
        <p:pic>
          <p:nvPicPr>
            <p:cNvPr id="2553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8268598" y="6526594"/>
              <a:ext cx="152725" cy="217107"/>
            </a:xfrm>
            <a:prstGeom prst="rect">
              <a:avLst/>
            </a:prstGeom>
            <a:effectLst/>
          </p:spPr>
        </p:pic>
        <p:pic>
          <p:nvPicPr>
            <p:cNvPr id="2555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8394767" y="6635265"/>
              <a:ext cx="203134" cy="277769"/>
            </a:xfrm>
            <a:prstGeom prst="rect">
              <a:avLst/>
            </a:prstGeom>
            <a:effectLst/>
          </p:spPr>
        </p:pic>
        <p:pic>
          <p:nvPicPr>
            <p:cNvPr id="2557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8528050" y="6856194"/>
              <a:ext cx="203200" cy="185956"/>
            </a:xfrm>
            <a:prstGeom prst="rect">
              <a:avLst/>
            </a:prstGeom>
            <a:effectLst/>
          </p:spPr>
        </p:pic>
        <p:pic>
          <p:nvPicPr>
            <p:cNvPr id="2559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813800" y="68453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561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8995462" y="6696021"/>
              <a:ext cx="269188" cy="166775"/>
            </a:xfrm>
            <a:prstGeom prst="rect">
              <a:avLst/>
            </a:prstGeom>
            <a:effectLst/>
          </p:spPr>
        </p:pic>
        <p:pic>
          <p:nvPicPr>
            <p:cNvPr id="2563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9138013" y="6457950"/>
              <a:ext cx="104694" cy="152400"/>
            </a:xfrm>
            <a:prstGeom prst="rect">
              <a:avLst/>
            </a:prstGeom>
            <a:effectLst/>
          </p:spPr>
        </p:pic>
        <p:pic>
          <p:nvPicPr>
            <p:cNvPr id="2565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9277349" y="6480672"/>
              <a:ext cx="127001" cy="59829"/>
            </a:xfrm>
            <a:prstGeom prst="rect">
              <a:avLst/>
            </a:prstGeom>
            <a:effectLst/>
          </p:spPr>
        </p:pic>
        <p:pic>
          <p:nvPicPr>
            <p:cNvPr id="2567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9396892" y="6427142"/>
              <a:ext cx="153509" cy="157809"/>
            </a:xfrm>
            <a:prstGeom prst="rect">
              <a:avLst/>
            </a:prstGeom>
            <a:effectLst/>
          </p:spPr>
        </p:pic>
        <p:pic>
          <p:nvPicPr>
            <p:cNvPr id="2569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9505950" y="6737349"/>
              <a:ext cx="63500" cy="76201"/>
            </a:xfrm>
            <a:prstGeom prst="rect">
              <a:avLst/>
            </a:prstGeom>
            <a:effectLst/>
          </p:spPr>
        </p:pic>
        <p:pic>
          <p:nvPicPr>
            <p:cNvPr id="2571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9661436" y="6534150"/>
              <a:ext cx="168001" cy="329775"/>
            </a:xfrm>
            <a:prstGeom prst="rect">
              <a:avLst/>
            </a:prstGeom>
            <a:effectLst/>
          </p:spPr>
        </p:pic>
        <p:pic>
          <p:nvPicPr>
            <p:cNvPr id="2573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9785349" y="6391932"/>
              <a:ext cx="177801" cy="167618"/>
            </a:xfrm>
            <a:prstGeom prst="rect">
              <a:avLst/>
            </a:prstGeom>
            <a:effectLst/>
          </p:spPr>
        </p:pic>
        <p:pic>
          <p:nvPicPr>
            <p:cNvPr id="2575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9988550" y="6692900"/>
              <a:ext cx="196850" cy="50800"/>
            </a:xfrm>
            <a:prstGeom prst="rect">
              <a:avLst/>
            </a:prstGeom>
            <a:effectLst/>
          </p:spPr>
        </p:pic>
        <p:pic>
          <p:nvPicPr>
            <p:cNvPr id="2577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0097442" y="6623050"/>
              <a:ext cx="56209" cy="222250"/>
            </a:xfrm>
            <a:prstGeom prst="rect">
              <a:avLst/>
            </a:prstGeom>
            <a:effectLst/>
          </p:spPr>
        </p:pic>
        <p:pic>
          <p:nvPicPr>
            <p:cNvPr id="2579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331450" y="6699250"/>
              <a:ext cx="76200" cy="50800"/>
            </a:xfrm>
            <a:prstGeom prst="rect">
              <a:avLst/>
            </a:prstGeom>
            <a:effectLst/>
          </p:spPr>
        </p:pic>
        <p:pic>
          <p:nvPicPr>
            <p:cNvPr id="2581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515599" y="6673799"/>
              <a:ext cx="76201" cy="63552"/>
            </a:xfrm>
            <a:prstGeom prst="rect">
              <a:avLst/>
            </a:prstGeom>
            <a:effectLst/>
          </p:spPr>
        </p:pic>
        <p:pic>
          <p:nvPicPr>
            <p:cNvPr id="2583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642599" y="6658472"/>
              <a:ext cx="114301" cy="59829"/>
            </a:xfrm>
            <a:prstGeom prst="rect">
              <a:avLst/>
            </a:prstGeom>
            <a:effectLst/>
          </p:spPr>
        </p:pic>
        <p:pic>
          <p:nvPicPr>
            <p:cNvPr id="2585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0833100" y="6616700"/>
              <a:ext cx="234950" cy="42334"/>
            </a:xfrm>
            <a:prstGeom prst="rect">
              <a:avLst/>
            </a:prstGeom>
            <a:effectLst/>
          </p:spPr>
        </p:pic>
        <p:pic>
          <p:nvPicPr>
            <p:cNvPr id="2587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0890514" y="6527800"/>
              <a:ext cx="63236" cy="273050"/>
            </a:xfrm>
            <a:prstGeom prst="rect">
              <a:avLst/>
            </a:prstGeom>
            <a:effectLst/>
          </p:spPr>
        </p:pic>
        <p:pic>
          <p:nvPicPr>
            <p:cNvPr id="2589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183408" y="6311900"/>
              <a:ext cx="164043" cy="190500"/>
            </a:xfrm>
            <a:prstGeom prst="rect">
              <a:avLst/>
            </a:prstGeom>
            <a:effectLst/>
          </p:spPr>
        </p:pic>
        <p:pic>
          <p:nvPicPr>
            <p:cNvPr id="2591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1308889" y="6418965"/>
              <a:ext cx="222712" cy="228780"/>
            </a:xfrm>
            <a:prstGeom prst="rect">
              <a:avLst/>
            </a:prstGeom>
            <a:effectLst/>
          </p:spPr>
        </p:pic>
        <p:pic>
          <p:nvPicPr>
            <p:cNvPr id="2593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1532689" y="6549957"/>
              <a:ext cx="151311" cy="155644"/>
            </a:xfrm>
            <a:prstGeom prst="rect">
              <a:avLst/>
            </a:prstGeom>
            <a:effectLst/>
          </p:spPr>
        </p:pic>
        <p:pic>
          <p:nvPicPr>
            <p:cNvPr id="2595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842750" y="65341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59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1922949" y="6255746"/>
              <a:ext cx="183602" cy="400995"/>
            </a:xfrm>
            <a:prstGeom prst="rect">
              <a:avLst/>
            </a:prstGeom>
            <a:effectLst/>
          </p:spPr>
        </p:pic>
        <p:pic>
          <p:nvPicPr>
            <p:cNvPr id="259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2154477" y="6186623"/>
              <a:ext cx="157178" cy="157028"/>
            </a:xfrm>
            <a:prstGeom prst="rect">
              <a:avLst/>
            </a:prstGeom>
            <a:effectLst/>
          </p:spPr>
        </p:pic>
        <p:sp>
          <p:nvSpPr>
            <p:cNvPr id="2601" name="Line"/>
            <p:cNvSpPr/>
            <p:nvPr/>
          </p:nvSpPr>
          <p:spPr>
            <a:xfrm>
              <a:off x="2070100" y="5029200"/>
              <a:ext cx="31750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2107071" y="5194299"/>
              <a:ext cx="299579" cy="2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0868" fill="norm" stroke="1" extrusionOk="0">
                  <a:moveTo>
                    <a:pt x="1906" y="0"/>
                  </a:moveTo>
                  <a:cubicBezTo>
                    <a:pt x="994" y="5891"/>
                    <a:pt x="81" y="11782"/>
                    <a:pt x="5" y="15709"/>
                  </a:cubicBezTo>
                  <a:cubicBezTo>
                    <a:pt x="-71" y="19636"/>
                    <a:pt x="690" y="21600"/>
                    <a:pt x="4036" y="20618"/>
                  </a:cubicBezTo>
                  <a:cubicBezTo>
                    <a:pt x="7383" y="19636"/>
                    <a:pt x="13315" y="15709"/>
                    <a:pt x="16661" y="12764"/>
                  </a:cubicBezTo>
                  <a:cubicBezTo>
                    <a:pt x="20008" y="9818"/>
                    <a:pt x="20768" y="7855"/>
                    <a:pt x="21529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603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2561372" y="3567489"/>
              <a:ext cx="911108" cy="936977"/>
            </a:xfrm>
            <a:prstGeom prst="rect">
              <a:avLst/>
            </a:prstGeom>
            <a:effectLst/>
          </p:spPr>
        </p:pic>
        <p:pic>
          <p:nvPicPr>
            <p:cNvPr id="2605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3434219" y="6356350"/>
              <a:ext cx="1054677" cy="1058064"/>
            </a:xfrm>
            <a:prstGeom prst="rect">
              <a:avLst/>
            </a:prstGeom>
            <a:effectLst/>
          </p:spPr>
        </p:pic>
        <p:pic>
          <p:nvPicPr>
            <p:cNvPr id="2607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5611694" y="3473497"/>
              <a:ext cx="792904" cy="855486"/>
            </a:xfrm>
            <a:prstGeom prst="rect">
              <a:avLst/>
            </a:prstGeom>
            <a:effectLst/>
          </p:spPr>
        </p:pic>
        <p:pic>
          <p:nvPicPr>
            <p:cNvPr id="2609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5551991" y="6172200"/>
              <a:ext cx="970032" cy="1093714"/>
            </a:xfrm>
            <a:prstGeom prst="rect">
              <a:avLst/>
            </a:prstGeom>
            <a:effectLst/>
          </p:spPr>
        </p:pic>
        <p:pic>
          <p:nvPicPr>
            <p:cNvPr id="2611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9992501" y="3311147"/>
              <a:ext cx="916154" cy="876732"/>
            </a:xfrm>
            <a:prstGeom prst="rect">
              <a:avLst/>
            </a:prstGeom>
            <a:effectLst/>
          </p:spPr>
        </p:pic>
        <p:pic>
          <p:nvPicPr>
            <p:cNvPr id="2613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1109067" y="5956300"/>
              <a:ext cx="758137" cy="823384"/>
            </a:xfrm>
            <a:prstGeom prst="rect">
              <a:avLst/>
            </a:prstGeom>
            <a:effectLst/>
          </p:spPr>
        </p:pic>
        <p:pic>
          <p:nvPicPr>
            <p:cNvPr id="2615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523095" y="7189289"/>
              <a:ext cx="480705" cy="154192"/>
            </a:xfrm>
            <a:prstGeom prst="rect">
              <a:avLst/>
            </a:prstGeom>
            <a:effectLst/>
          </p:spPr>
        </p:pic>
        <p:pic>
          <p:nvPicPr>
            <p:cNvPr id="2617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3620782" y="3594894"/>
              <a:ext cx="1092137" cy="669407"/>
            </a:xfrm>
            <a:prstGeom prst="rect">
              <a:avLst/>
            </a:prstGeom>
            <a:effectLst/>
          </p:spPr>
        </p:pic>
        <p:pic>
          <p:nvPicPr>
            <p:cNvPr id="2619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3975100" y="4173686"/>
              <a:ext cx="349250" cy="281312"/>
            </a:xfrm>
            <a:prstGeom prst="rect">
              <a:avLst/>
            </a:prstGeom>
            <a:effectLst/>
          </p:spPr>
        </p:pic>
        <p:pic>
          <p:nvPicPr>
            <p:cNvPr id="2621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4068458" y="4260850"/>
              <a:ext cx="748265" cy="2546350"/>
            </a:xfrm>
            <a:prstGeom prst="rect">
              <a:avLst/>
            </a:prstGeom>
            <a:effectLst/>
          </p:spPr>
        </p:pic>
        <p:pic>
          <p:nvPicPr>
            <p:cNvPr id="2623" name="Line Line" descr="Line Lin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4457699" y="6635750"/>
              <a:ext cx="215901" cy="114300"/>
            </a:xfrm>
            <a:prstGeom prst="rect">
              <a:avLst/>
            </a:prstGeom>
            <a:effectLst/>
          </p:spPr>
        </p:pic>
        <p:pic>
          <p:nvPicPr>
            <p:cNvPr id="2625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4591050" y="6591300"/>
              <a:ext cx="146050" cy="203200"/>
            </a:xfrm>
            <a:prstGeom prst="rect">
              <a:avLst/>
            </a:prstGeom>
            <a:effectLst/>
          </p:spPr>
        </p:pic>
        <p:pic>
          <p:nvPicPr>
            <p:cNvPr id="2627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4451350" y="6737349"/>
              <a:ext cx="127000" cy="460870"/>
            </a:xfrm>
            <a:prstGeom prst="rect">
              <a:avLst/>
            </a:prstGeom>
            <a:effectLst/>
          </p:spPr>
        </p:pic>
        <p:pic>
          <p:nvPicPr>
            <p:cNvPr id="2629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4235450" y="6747499"/>
              <a:ext cx="831850" cy="491501"/>
            </a:xfrm>
            <a:prstGeom prst="rect">
              <a:avLst/>
            </a:prstGeom>
            <a:effectLst/>
          </p:spPr>
        </p:pic>
        <p:pic>
          <p:nvPicPr>
            <p:cNvPr id="2631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7029450" y="4085949"/>
              <a:ext cx="1022350" cy="180072"/>
            </a:xfrm>
            <a:prstGeom prst="rect">
              <a:avLst/>
            </a:prstGeom>
            <a:effectLst/>
          </p:spPr>
        </p:pic>
        <p:pic>
          <p:nvPicPr>
            <p:cNvPr id="2633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6540500" y="7055576"/>
              <a:ext cx="464681" cy="138975"/>
            </a:xfrm>
            <a:prstGeom prst="rect">
              <a:avLst/>
            </a:prstGeom>
            <a:effectLst/>
          </p:spPr>
        </p:pic>
        <p:pic>
          <p:nvPicPr>
            <p:cNvPr id="2635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6526695" y="7061200"/>
              <a:ext cx="553555" cy="155840"/>
            </a:xfrm>
            <a:prstGeom prst="rect">
              <a:avLst/>
            </a:prstGeom>
            <a:effectLst/>
          </p:spPr>
        </p:pic>
        <p:pic>
          <p:nvPicPr>
            <p:cNvPr id="2637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6411187" y="4256616"/>
              <a:ext cx="517795" cy="179918"/>
            </a:xfrm>
            <a:prstGeom prst="rect">
              <a:avLst/>
            </a:prstGeom>
            <a:effectLst/>
          </p:spPr>
        </p:pic>
        <p:pic>
          <p:nvPicPr>
            <p:cNvPr id="2639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7416800" y="6999401"/>
              <a:ext cx="406400" cy="150700"/>
            </a:xfrm>
            <a:prstGeom prst="rect">
              <a:avLst/>
            </a:prstGeom>
            <a:effectLst/>
          </p:spPr>
        </p:pic>
        <p:pic>
          <p:nvPicPr>
            <p:cNvPr id="2641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7416800" y="7064556"/>
              <a:ext cx="381000" cy="91895"/>
            </a:xfrm>
            <a:prstGeom prst="rect">
              <a:avLst/>
            </a:prstGeom>
            <a:effectLst/>
          </p:spPr>
        </p:pic>
        <p:pic>
          <p:nvPicPr>
            <p:cNvPr id="2643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6380019" y="3520635"/>
              <a:ext cx="606695" cy="779717"/>
            </a:xfrm>
            <a:prstGeom prst="rect">
              <a:avLst/>
            </a:prstGeom>
            <a:effectLst/>
          </p:spPr>
        </p:pic>
        <p:pic>
          <p:nvPicPr>
            <p:cNvPr id="2645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6610350" y="4167154"/>
              <a:ext cx="332317" cy="360397"/>
            </a:xfrm>
            <a:prstGeom prst="rect">
              <a:avLst/>
            </a:prstGeom>
            <a:effectLst/>
          </p:spPr>
        </p:pic>
        <p:pic>
          <p:nvPicPr>
            <p:cNvPr id="2647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6712313" y="4298950"/>
              <a:ext cx="1028032" cy="2228850"/>
            </a:xfrm>
            <a:prstGeom prst="rect">
              <a:avLst/>
            </a:prstGeom>
            <a:effectLst/>
          </p:spPr>
        </p:pic>
        <p:pic>
          <p:nvPicPr>
            <p:cNvPr id="2649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7467600" y="6330949"/>
              <a:ext cx="311150" cy="113596"/>
            </a:xfrm>
            <a:prstGeom prst="rect">
              <a:avLst/>
            </a:prstGeom>
            <a:effectLst/>
          </p:spPr>
        </p:pic>
        <p:pic>
          <p:nvPicPr>
            <p:cNvPr id="2651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7658100" y="6286500"/>
              <a:ext cx="234950" cy="266700"/>
            </a:xfrm>
            <a:prstGeom prst="rect">
              <a:avLst/>
            </a:prstGeom>
            <a:effectLst/>
          </p:spPr>
        </p:pic>
        <p:pic>
          <p:nvPicPr>
            <p:cNvPr id="2653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7243774" y="6447366"/>
              <a:ext cx="749965" cy="729291"/>
            </a:xfrm>
            <a:prstGeom prst="rect">
              <a:avLst/>
            </a:prstGeom>
            <a:effectLst/>
          </p:spPr>
        </p:pic>
        <p:sp>
          <p:nvSpPr>
            <p:cNvPr id="2655" name="Line"/>
            <p:cNvSpPr/>
            <p:nvPr/>
          </p:nvSpPr>
          <p:spPr>
            <a:xfrm>
              <a:off x="2808601" y="4872627"/>
              <a:ext cx="226699" cy="48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504" fill="norm" stroke="1" extrusionOk="0">
                  <a:moveTo>
                    <a:pt x="21224" y="1307"/>
                  </a:moveTo>
                  <a:cubicBezTo>
                    <a:pt x="21224" y="839"/>
                    <a:pt x="21224" y="372"/>
                    <a:pt x="20530" y="138"/>
                  </a:cubicBezTo>
                  <a:cubicBezTo>
                    <a:pt x="19837" y="-96"/>
                    <a:pt x="18450" y="-96"/>
                    <a:pt x="15675" y="652"/>
                  </a:cubicBezTo>
                  <a:cubicBezTo>
                    <a:pt x="12901" y="1400"/>
                    <a:pt x="8740" y="2896"/>
                    <a:pt x="5668" y="4907"/>
                  </a:cubicBezTo>
                  <a:cubicBezTo>
                    <a:pt x="2596" y="6917"/>
                    <a:pt x="615" y="9442"/>
                    <a:pt x="119" y="11733"/>
                  </a:cubicBezTo>
                  <a:cubicBezTo>
                    <a:pt x="-376" y="14023"/>
                    <a:pt x="615" y="16081"/>
                    <a:pt x="4182" y="17670"/>
                  </a:cubicBezTo>
                  <a:cubicBezTo>
                    <a:pt x="7749" y="19260"/>
                    <a:pt x="13892" y="20382"/>
                    <a:pt x="20035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4191000" y="4926377"/>
              <a:ext cx="200865" cy="4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77" fill="norm" stroke="1" extrusionOk="0">
                  <a:moveTo>
                    <a:pt x="0" y="348"/>
                  </a:moveTo>
                  <a:cubicBezTo>
                    <a:pt x="1113" y="154"/>
                    <a:pt x="2227" y="-41"/>
                    <a:pt x="3229" y="8"/>
                  </a:cubicBezTo>
                  <a:cubicBezTo>
                    <a:pt x="4231" y="56"/>
                    <a:pt x="5122" y="348"/>
                    <a:pt x="7126" y="1613"/>
                  </a:cubicBezTo>
                  <a:cubicBezTo>
                    <a:pt x="9130" y="2878"/>
                    <a:pt x="12247" y="5116"/>
                    <a:pt x="15031" y="7743"/>
                  </a:cubicBezTo>
                  <a:cubicBezTo>
                    <a:pt x="17814" y="10370"/>
                    <a:pt x="20264" y="13386"/>
                    <a:pt x="20932" y="15527"/>
                  </a:cubicBezTo>
                  <a:cubicBezTo>
                    <a:pt x="21600" y="17667"/>
                    <a:pt x="20487" y="18932"/>
                    <a:pt x="19151" y="19808"/>
                  </a:cubicBezTo>
                  <a:cubicBezTo>
                    <a:pt x="17814" y="20683"/>
                    <a:pt x="16256" y="21170"/>
                    <a:pt x="14252" y="21364"/>
                  </a:cubicBezTo>
                  <a:cubicBezTo>
                    <a:pt x="12247" y="21559"/>
                    <a:pt x="9798" y="21462"/>
                    <a:pt x="7348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4388355" y="4740137"/>
              <a:ext cx="139195" cy="18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944" fill="norm" stroke="1" extrusionOk="0">
                  <a:moveTo>
                    <a:pt x="1886" y="9957"/>
                  </a:moveTo>
                  <a:cubicBezTo>
                    <a:pt x="1886" y="8730"/>
                    <a:pt x="1886" y="7503"/>
                    <a:pt x="1886" y="7503"/>
                  </a:cubicBezTo>
                  <a:cubicBezTo>
                    <a:pt x="1886" y="7503"/>
                    <a:pt x="1886" y="8730"/>
                    <a:pt x="1722" y="10816"/>
                  </a:cubicBezTo>
                  <a:cubicBezTo>
                    <a:pt x="1558" y="12903"/>
                    <a:pt x="1231" y="15848"/>
                    <a:pt x="904" y="17934"/>
                  </a:cubicBezTo>
                  <a:cubicBezTo>
                    <a:pt x="577" y="20021"/>
                    <a:pt x="249" y="21248"/>
                    <a:pt x="86" y="20880"/>
                  </a:cubicBezTo>
                  <a:cubicBezTo>
                    <a:pt x="-78" y="20512"/>
                    <a:pt x="-78" y="18548"/>
                    <a:pt x="740" y="15480"/>
                  </a:cubicBezTo>
                  <a:cubicBezTo>
                    <a:pt x="1558" y="12412"/>
                    <a:pt x="3195" y="8239"/>
                    <a:pt x="5158" y="5293"/>
                  </a:cubicBezTo>
                  <a:cubicBezTo>
                    <a:pt x="7122" y="2348"/>
                    <a:pt x="9413" y="630"/>
                    <a:pt x="12031" y="139"/>
                  </a:cubicBezTo>
                  <a:cubicBezTo>
                    <a:pt x="14649" y="-352"/>
                    <a:pt x="17595" y="384"/>
                    <a:pt x="19231" y="3575"/>
                  </a:cubicBezTo>
                  <a:cubicBezTo>
                    <a:pt x="20867" y="6766"/>
                    <a:pt x="21195" y="12412"/>
                    <a:pt x="21522" y="18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2978679" y="5014954"/>
              <a:ext cx="69322" cy="198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311" fill="norm" stroke="1" extrusionOk="0">
                  <a:moveTo>
                    <a:pt x="18900" y="166"/>
                  </a:moveTo>
                  <a:cubicBezTo>
                    <a:pt x="15724" y="-62"/>
                    <a:pt x="12547" y="-289"/>
                    <a:pt x="9053" y="1189"/>
                  </a:cubicBezTo>
                  <a:cubicBezTo>
                    <a:pt x="5559" y="2667"/>
                    <a:pt x="1747" y="5850"/>
                    <a:pt x="477" y="8692"/>
                  </a:cubicBezTo>
                  <a:cubicBezTo>
                    <a:pt x="-794" y="11534"/>
                    <a:pt x="477" y="14035"/>
                    <a:pt x="4288" y="16082"/>
                  </a:cubicBezTo>
                  <a:cubicBezTo>
                    <a:pt x="8100" y="18128"/>
                    <a:pt x="14453" y="19719"/>
                    <a:pt x="20806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3086605" y="5105400"/>
              <a:ext cx="31246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0"/>
                  </a:moveTo>
                  <a:cubicBezTo>
                    <a:pt x="2536" y="4659"/>
                    <a:pt x="1096" y="9318"/>
                    <a:pt x="376" y="12706"/>
                  </a:cubicBezTo>
                  <a:cubicBezTo>
                    <a:pt x="-344" y="16094"/>
                    <a:pt x="-344" y="18212"/>
                    <a:pt x="3256" y="19482"/>
                  </a:cubicBezTo>
                  <a:cubicBezTo>
                    <a:pt x="6856" y="20753"/>
                    <a:pt x="14056" y="21176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3162300" y="5137150"/>
              <a:ext cx="1143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3305292" y="5063201"/>
              <a:ext cx="89842" cy="23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625" fill="norm" stroke="1" extrusionOk="0">
                  <a:moveTo>
                    <a:pt x="5247" y="6619"/>
                  </a:moveTo>
                  <a:cubicBezTo>
                    <a:pt x="3237" y="11166"/>
                    <a:pt x="1228" y="15714"/>
                    <a:pt x="474" y="18272"/>
                  </a:cubicBezTo>
                  <a:cubicBezTo>
                    <a:pt x="-279" y="20830"/>
                    <a:pt x="223" y="21398"/>
                    <a:pt x="223" y="19503"/>
                  </a:cubicBezTo>
                  <a:cubicBezTo>
                    <a:pt x="223" y="17609"/>
                    <a:pt x="-279" y="13251"/>
                    <a:pt x="223" y="10124"/>
                  </a:cubicBezTo>
                  <a:cubicBezTo>
                    <a:pt x="726" y="6998"/>
                    <a:pt x="2233" y="5103"/>
                    <a:pt x="3740" y="3587"/>
                  </a:cubicBezTo>
                  <a:cubicBezTo>
                    <a:pt x="5247" y="2072"/>
                    <a:pt x="6754" y="935"/>
                    <a:pt x="9014" y="366"/>
                  </a:cubicBezTo>
                  <a:cubicBezTo>
                    <a:pt x="11274" y="-202"/>
                    <a:pt x="14288" y="-202"/>
                    <a:pt x="16800" y="1030"/>
                  </a:cubicBezTo>
                  <a:cubicBezTo>
                    <a:pt x="19312" y="2261"/>
                    <a:pt x="21321" y="4724"/>
                    <a:pt x="21321" y="6998"/>
                  </a:cubicBezTo>
                  <a:cubicBezTo>
                    <a:pt x="21321" y="9272"/>
                    <a:pt x="19312" y="11356"/>
                    <a:pt x="17302" y="12682"/>
                  </a:cubicBezTo>
                  <a:cubicBezTo>
                    <a:pt x="15293" y="14009"/>
                    <a:pt x="13284" y="14577"/>
                    <a:pt x="11023" y="14956"/>
                  </a:cubicBezTo>
                  <a:cubicBezTo>
                    <a:pt x="8763" y="15335"/>
                    <a:pt x="6251" y="15524"/>
                    <a:pt x="4995" y="14861"/>
                  </a:cubicBezTo>
                  <a:cubicBezTo>
                    <a:pt x="3740" y="14198"/>
                    <a:pt x="3740" y="12682"/>
                    <a:pt x="3740" y="1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3403600" y="5029200"/>
              <a:ext cx="72295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600" fill="norm" stroke="1" extrusionOk="0">
                  <a:moveTo>
                    <a:pt x="7406" y="0"/>
                  </a:moveTo>
                  <a:cubicBezTo>
                    <a:pt x="10491" y="0"/>
                    <a:pt x="13577" y="0"/>
                    <a:pt x="16354" y="1042"/>
                  </a:cubicBezTo>
                  <a:cubicBezTo>
                    <a:pt x="19131" y="2084"/>
                    <a:pt x="21600" y="4168"/>
                    <a:pt x="20983" y="7011"/>
                  </a:cubicBezTo>
                  <a:cubicBezTo>
                    <a:pt x="20366" y="9853"/>
                    <a:pt x="16663" y="13453"/>
                    <a:pt x="12651" y="16011"/>
                  </a:cubicBezTo>
                  <a:cubicBezTo>
                    <a:pt x="8640" y="18568"/>
                    <a:pt x="432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3625850" y="5200650"/>
              <a:ext cx="2222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4400"/>
                    <a:pt x="10286" y="7200"/>
                    <a:pt x="13886" y="3600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3733800" y="5149850"/>
              <a:ext cx="6985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5018"/>
                    <a:pt x="9164" y="10036"/>
                    <a:pt x="12764" y="13636"/>
                  </a:cubicBezTo>
                  <a:cubicBezTo>
                    <a:pt x="16364" y="17236"/>
                    <a:pt x="18982" y="194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3898899" y="5096183"/>
              <a:ext cx="214990" cy="412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76" fill="norm" stroke="1" extrusionOk="0">
                  <a:moveTo>
                    <a:pt x="5082" y="8415"/>
                  </a:moveTo>
                  <a:cubicBezTo>
                    <a:pt x="5082" y="12162"/>
                    <a:pt x="5082" y="15909"/>
                    <a:pt x="5082" y="18223"/>
                  </a:cubicBezTo>
                  <a:cubicBezTo>
                    <a:pt x="5082" y="20537"/>
                    <a:pt x="5082" y="21419"/>
                    <a:pt x="4976" y="21474"/>
                  </a:cubicBezTo>
                  <a:cubicBezTo>
                    <a:pt x="4871" y="21529"/>
                    <a:pt x="4659" y="20758"/>
                    <a:pt x="4447" y="18443"/>
                  </a:cubicBezTo>
                  <a:cubicBezTo>
                    <a:pt x="4235" y="16129"/>
                    <a:pt x="4024" y="12272"/>
                    <a:pt x="4235" y="9076"/>
                  </a:cubicBezTo>
                  <a:cubicBezTo>
                    <a:pt x="4447" y="5880"/>
                    <a:pt x="5082" y="3345"/>
                    <a:pt x="5824" y="1913"/>
                  </a:cubicBezTo>
                  <a:cubicBezTo>
                    <a:pt x="6565" y="480"/>
                    <a:pt x="7412" y="149"/>
                    <a:pt x="8894" y="39"/>
                  </a:cubicBezTo>
                  <a:cubicBezTo>
                    <a:pt x="10376" y="-71"/>
                    <a:pt x="12494" y="39"/>
                    <a:pt x="14400" y="535"/>
                  </a:cubicBezTo>
                  <a:cubicBezTo>
                    <a:pt x="16306" y="1031"/>
                    <a:pt x="18000" y="1913"/>
                    <a:pt x="19165" y="2629"/>
                  </a:cubicBezTo>
                  <a:cubicBezTo>
                    <a:pt x="20329" y="3345"/>
                    <a:pt x="20965" y="3896"/>
                    <a:pt x="21282" y="4558"/>
                  </a:cubicBezTo>
                  <a:cubicBezTo>
                    <a:pt x="21600" y="5219"/>
                    <a:pt x="21600" y="5990"/>
                    <a:pt x="21176" y="6541"/>
                  </a:cubicBezTo>
                  <a:cubicBezTo>
                    <a:pt x="20753" y="7092"/>
                    <a:pt x="19906" y="7423"/>
                    <a:pt x="16306" y="7919"/>
                  </a:cubicBezTo>
                  <a:cubicBezTo>
                    <a:pt x="12706" y="8415"/>
                    <a:pt x="6353" y="9076"/>
                    <a:pt x="0" y="9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3289300" y="5156200"/>
              <a:ext cx="19614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3600"/>
                    <a:pt x="17280" y="7200"/>
                    <a:pt x="19440" y="10800"/>
                  </a:cubicBezTo>
                  <a:cubicBezTo>
                    <a:pt x="21600" y="14400"/>
                    <a:pt x="17280" y="180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4940300" y="5181600"/>
              <a:ext cx="2349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811" y="14400"/>
                    <a:pt x="13622" y="7200"/>
                    <a:pt x="17222" y="3600"/>
                  </a:cubicBezTo>
                  <a:cubicBezTo>
                    <a:pt x="20822" y="0"/>
                    <a:pt x="212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4958218" y="5302250"/>
              <a:ext cx="191633" cy="2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0373" fill="norm" stroke="1" extrusionOk="0">
                  <a:moveTo>
                    <a:pt x="2264" y="0"/>
                  </a:moveTo>
                  <a:cubicBezTo>
                    <a:pt x="1077" y="6171"/>
                    <a:pt x="-110" y="12343"/>
                    <a:pt x="9" y="16200"/>
                  </a:cubicBezTo>
                  <a:cubicBezTo>
                    <a:pt x="127" y="20057"/>
                    <a:pt x="1552" y="21600"/>
                    <a:pt x="5112" y="19286"/>
                  </a:cubicBezTo>
                  <a:cubicBezTo>
                    <a:pt x="8672" y="16971"/>
                    <a:pt x="14369" y="10800"/>
                    <a:pt x="17455" y="7714"/>
                  </a:cubicBezTo>
                  <a:cubicBezTo>
                    <a:pt x="20541" y="4629"/>
                    <a:pt x="21015" y="4629"/>
                    <a:pt x="21490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5600699" y="5073650"/>
              <a:ext cx="12701" cy="24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0"/>
                  </a:moveTo>
                  <a:cubicBezTo>
                    <a:pt x="21600" y="5259"/>
                    <a:pt x="21600" y="10518"/>
                    <a:pt x="19800" y="13711"/>
                  </a:cubicBezTo>
                  <a:cubicBezTo>
                    <a:pt x="18000" y="16904"/>
                    <a:pt x="14400" y="18031"/>
                    <a:pt x="10800" y="19064"/>
                  </a:cubicBezTo>
                  <a:cubicBezTo>
                    <a:pt x="7200" y="20097"/>
                    <a:pt x="3600" y="21037"/>
                    <a:pt x="1800" y="21318"/>
                  </a:cubicBezTo>
                  <a:cubicBezTo>
                    <a:pt x="0" y="21600"/>
                    <a:pt x="0" y="21224"/>
                    <a:pt x="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5359399" y="5016148"/>
              <a:ext cx="165101" cy="36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18277" y="1861"/>
                  </a:moveTo>
                  <a:cubicBezTo>
                    <a:pt x="17723" y="1248"/>
                    <a:pt x="17169" y="634"/>
                    <a:pt x="16200" y="266"/>
                  </a:cubicBezTo>
                  <a:cubicBezTo>
                    <a:pt x="15231" y="-102"/>
                    <a:pt x="13846" y="-225"/>
                    <a:pt x="11354" y="818"/>
                  </a:cubicBezTo>
                  <a:cubicBezTo>
                    <a:pt x="8862" y="1861"/>
                    <a:pt x="5262" y="4070"/>
                    <a:pt x="3046" y="6709"/>
                  </a:cubicBezTo>
                  <a:cubicBezTo>
                    <a:pt x="831" y="9348"/>
                    <a:pt x="0" y="12416"/>
                    <a:pt x="0" y="14564"/>
                  </a:cubicBezTo>
                  <a:cubicBezTo>
                    <a:pt x="0" y="16711"/>
                    <a:pt x="831" y="17939"/>
                    <a:pt x="3738" y="18982"/>
                  </a:cubicBezTo>
                  <a:cubicBezTo>
                    <a:pt x="6646" y="20025"/>
                    <a:pt x="11631" y="20884"/>
                    <a:pt x="14954" y="21130"/>
                  </a:cubicBezTo>
                  <a:cubicBezTo>
                    <a:pt x="18277" y="21375"/>
                    <a:pt x="19938" y="21007"/>
                    <a:pt x="21600" y="20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5759450" y="5031316"/>
              <a:ext cx="134434" cy="32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09" fill="norm" stroke="1" extrusionOk="0">
                  <a:moveTo>
                    <a:pt x="0" y="1115"/>
                  </a:moveTo>
                  <a:cubicBezTo>
                    <a:pt x="997" y="557"/>
                    <a:pt x="1994" y="0"/>
                    <a:pt x="3655" y="0"/>
                  </a:cubicBezTo>
                  <a:cubicBezTo>
                    <a:pt x="5317" y="0"/>
                    <a:pt x="7643" y="557"/>
                    <a:pt x="10800" y="2090"/>
                  </a:cubicBezTo>
                  <a:cubicBezTo>
                    <a:pt x="13957" y="3623"/>
                    <a:pt x="17945" y="6132"/>
                    <a:pt x="19772" y="8988"/>
                  </a:cubicBezTo>
                  <a:cubicBezTo>
                    <a:pt x="21600" y="11845"/>
                    <a:pt x="21268" y="15050"/>
                    <a:pt x="20437" y="17071"/>
                  </a:cubicBezTo>
                  <a:cubicBezTo>
                    <a:pt x="19606" y="19092"/>
                    <a:pt x="18277" y="19928"/>
                    <a:pt x="16782" y="20555"/>
                  </a:cubicBezTo>
                  <a:cubicBezTo>
                    <a:pt x="15286" y="21182"/>
                    <a:pt x="13625" y="21600"/>
                    <a:pt x="12462" y="21321"/>
                  </a:cubicBezTo>
                  <a:cubicBezTo>
                    <a:pt x="11298" y="21043"/>
                    <a:pt x="10634" y="20067"/>
                    <a:pt x="9969" y="19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5915177" y="4885549"/>
              <a:ext cx="110416" cy="15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60" fill="norm" stroke="1" extrusionOk="0">
                  <a:moveTo>
                    <a:pt x="1805" y="5060"/>
                  </a:moveTo>
                  <a:cubicBezTo>
                    <a:pt x="1397" y="8060"/>
                    <a:pt x="990" y="11060"/>
                    <a:pt x="786" y="13460"/>
                  </a:cubicBezTo>
                  <a:cubicBezTo>
                    <a:pt x="582" y="15860"/>
                    <a:pt x="582" y="17660"/>
                    <a:pt x="378" y="17810"/>
                  </a:cubicBezTo>
                  <a:cubicBezTo>
                    <a:pt x="175" y="17960"/>
                    <a:pt x="-233" y="16460"/>
                    <a:pt x="175" y="13910"/>
                  </a:cubicBezTo>
                  <a:cubicBezTo>
                    <a:pt x="582" y="11360"/>
                    <a:pt x="1805" y="7760"/>
                    <a:pt x="4046" y="5060"/>
                  </a:cubicBezTo>
                  <a:cubicBezTo>
                    <a:pt x="6288" y="2360"/>
                    <a:pt x="9548" y="560"/>
                    <a:pt x="12605" y="110"/>
                  </a:cubicBezTo>
                  <a:cubicBezTo>
                    <a:pt x="15661" y="-340"/>
                    <a:pt x="18514" y="560"/>
                    <a:pt x="19941" y="3410"/>
                  </a:cubicBezTo>
                  <a:cubicBezTo>
                    <a:pt x="21367" y="6260"/>
                    <a:pt x="21367" y="11060"/>
                    <a:pt x="21163" y="14360"/>
                  </a:cubicBezTo>
                  <a:cubicBezTo>
                    <a:pt x="20959" y="17660"/>
                    <a:pt x="20552" y="19460"/>
                    <a:pt x="20144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6292850" y="5232400"/>
              <a:ext cx="1206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6299200" y="5334000"/>
              <a:ext cx="1333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6673850" y="5162550"/>
              <a:ext cx="3810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526"/>
                    <a:pt x="7200" y="9051"/>
                    <a:pt x="8400" y="12343"/>
                  </a:cubicBezTo>
                  <a:cubicBezTo>
                    <a:pt x="9600" y="15634"/>
                    <a:pt x="8400" y="17691"/>
                    <a:pt x="10200" y="19029"/>
                  </a:cubicBezTo>
                  <a:cubicBezTo>
                    <a:pt x="12000" y="20366"/>
                    <a:pt x="16800" y="209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6534150" y="5492750"/>
              <a:ext cx="1968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6559550" y="5562600"/>
              <a:ext cx="1714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" name="Drawing"/>
          <p:cNvGrpSpPr/>
          <p:nvPr/>
        </p:nvGrpSpPr>
        <p:grpSpPr>
          <a:xfrm>
            <a:off x="872066" y="1302380"/>
            <a:ext cx="10132484" cy="6114420"/>
            <a:chOff x="0" y="0"/>
            <a:chExt cx="10132483" cy="6114419"/>
          </a:xfrm>
        </p:grpSpPr>
        <p:sp>
          <p:nvSpPr>
            <p:cNvPr id="2680" name="Line"/>
            <p:cNvSpPr/>
            <p:nvPr/>
          </p:nvSpPr>
          <p:spPr>
            <a:xfrm>
              <a:off x="0" y="396902"/>
              <a:ext cx="283634" cy="475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1548"/>
                  </a:moveTo>
                  <a:cubicBezTo>
                    <a:pt x="21600" y="1070"/>
                    <a:pt x="21600" y="592"/>
                    <a:pt x="21116" y="305"/>
                  </a:cubicBezTo>
                  <a:cubicBezTo>
                    <a:pt x="20633" y="19"/>
                    <a:pt x="19666" y="-77"/>
                    <a:pt x="17490" y="66"/>
                  </a:cubicBezTo>
                  <a:cubicBezTo>
                    <a:pt x="15313" y="210"/>
                    <a:pt x="11928" y="592"/>
                    <a:pt x="9107" y="1452"/>
                  </a:cubicBezTo>
                  <a:cubicBezTo>
                    <a:pt x="6287" y="2312"/>
                    <a:pt x="4030" y="3650"/>
                    <a:pt x="2660" y="5514"/>
                  </a:cubicBezTo>
                  <a:cubicBezTo>
                    <a:pt x="1290" y="7378"/>
                    <a:pt x="806" y="9767"/>
                    <a:pt x="484" y="12157"/>
                  </a:cubicBezTo>
                  <a:cubicBezTo>
                    <a:pt x="161" y="14546"/>
                    <a:pt x="0" y="16935"/>
                    <a:pt x="0" y="18369"/>
                  </a:cubicBezTo>
                  <a:cubicBezTo>
                    <a:pt x="0" y="19803"/>
                    <a:pt x="161" y="20281"/>
                    <a:pt x="564" y="20711"/>
                  </a:cubicBezTo>
                  <a:cubicBezTo>
                    <a:pt x="967" y="21141"/>
                    <a:pt x="1612" y="21523"/>
                    <a:pt x="4191" y="21475"/>
                  </a:cubicBezTo>
                  <a:cubicBezTo>
                    <a:pt x="6770" y="21427"/>
                    <a:pt x="11284" y="20950"/>
                    <a:pt x="14266" y="20519"/>
                  </a:cubicBezTo>
                  <a:cubicBezTo>
                    <a:pt x="17248" y="20089"/>
                    <a:pt x="18699" y="19707"/>
                    <a:pt x="20149" y="19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16933" y="691519"/>
              <a:ext cx="190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5600"/>
                    <a:pt x="12000" y="9600"/>
                    <a:pt x="15600" y="6000"/>
                  </a:cubicBezTo>
                  <a:cubicBezTo>
                    <a:pt x="19200" y="2400"/>
                    <a:pt x="204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383030" y="380436"/>
              <a:ext cx="294304" cy="455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12" fill="norm" stroke="1" extrusionOk="0">
                  <a:moveTo>
                    <a:pt x="21452" y="1191"/>
                  </a:moveTo>
                  <a:cubicBezTo>
                    <a:pt x="19909" y="693"/>
                    <a:pt x="18366" y="196"/>
                    <a:pt x="16283" y="46"/>
                  </a:cubicBezTo>
                  <a:cubicBezTo>
                    <a:pt x="14201" y="-103"/>
                    <a:pt x="11578" y="96"/>
                    <a:pt x="9341" y="793"/>
                  </a:cubicBezTo>
                  <a:cubicBezTo>
                    <a:pt x="7103" y="1490"/>
                    <a:pt x="5252" y="2684"/>
                    <a:pt x="4172" y="4526"/>
                  </a:cubicBezTo>
                  <a:cubicBezTo>
                    <a:pt x="3092" y="6367"/>
                    <a:pt x="2783" y="8856"/>
                    <a:pt x="2243" y="11493"/>
                  </a:cubicBezTo>
                  <a:cubicBezTo>
                    <a:pt x="1703" y="14131"/>
                    <a:pt x="932" y="16918"/>
                    <a:pt x="469" y="18610"/>
                  </a:cubicBezTo>
                  <a:cubicBezTo>
                    <a:pt x="6" y="20303"/>
                    <a:pt x="-148" y="20900"/>
                    <a:pt x="161" y="21198"/>
                  </a:cubicBezTo>
                  <a:cubicBezTo>
                    <a:pt x="469" y="21497"/>
                    <a:pt x="1241" y="21497"/>
                    <a:pt x="4095" y="21099"/>
                  </a:cubicBezTo>
                  <a:cubicBezTo>
                    <a:pt x="6949" y="20701"/>
                    <a:pt x="11886" y="19904"/>
                    <a:pt x="14741" y="19407"/>
                  </a:cubicBezTo>
                  <a:cubicBezTo>
                    <a:pt x="17595" y="18909"/>
                    <a:pt x="18366" y="18710"/>
                    <a:pt x="19138" y="18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651933" y="526419"/>
              <a:ext cx="1841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34" y="1200"/>
                    <a:pt x="4469" y="2400"/>
                    <a:pt x="6952" y="4700"/>
                  </a:cubicBezTo>
                  <a:cubicBezTo>
                    <a:pt x="9434" y="7000"/>
                    <a:pt x="12166" y="10400"/>
                    <a:pt x="14648" y="13400"/>
                  </a:cubicBezTo>
                  <a:cubicBezTo>
                    <a:pt x="17131" y="16400"/>
                    <a:pt x="19366" y="19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674521" y="513719"/>
              <a:ext cx="174263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0"/>
                  </a:moveTo>
                  <a:cubicBezTo>
                    <a:pt x="20124" y="0"/>
                    <a:pt x="18823" y="0"/>
                    <a:pt x="17001" y="939"/>
                  </a:cubicBezTo>
                  <a:cubicBezTo>
                    <a:pt x="15179" y="1878"/>
                    <a:pt x="12837" y="3757"/>
                    <a:pt x="9974" y="6652"/>
                  </a:cubicBezTo>
                  <a:cubicBezTo>
                    <a:pt x="7112" y="9548"/>
                    <a:pt x="3729" y="13461"/>
                    <a:pt x="1907" y="15809"/>
                  </a:cubicBezTo>
                  <a:cubicBezTo>
                    <a:pt x="85" y="18157"/>
                    <a:pt x="-175" y="18939"/>
                    <a:pt x="85" y="19643"/>
                  </a:cubicBezTo>
                  <a:cubicBezTo>
                    <a:pt x="345" y="20348"/>
                    <a:pt x="1126" y="20974"/>
                    <a:pt x="19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905933" y="364556"/>
              <a:ext cx="221115" cy="47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53" fill="norm" stroke="1" extrusionOk="0">
                  <a:moveTo>
                    <a:pt x="0" y="3597"/>
                  </a:moveTo>
                  <a:cubicBezTo>
                    <a:pt x="206" y="3117"/>
                    <a:pt x="411" y="2637"/>
                    <a:pt x="1954" y="2013"/>
                  </a:cubicBezTo>
                  <a:cubicBezTo>
                    <a:pt x="3497" y="1389"/>
                    <a:pt x="6377" y="621"/>
                    <a:pt x="9257" y="237"/>
                  </a:cubicBezTo>
                  <a:cubicBezTo>
                    <a:pt x="12137" y="-147"/>
                    <a:pt x="15017" y="-147"/>
                    <a:pt x="16766" y="861"/>
                  </a:cubicBezTo>
                  <a:cubicBezTo>
                    <a:pt x="18514" y="1869"/>
                    <a:pt x="19131" y="3885"/>
                    <a:pt x="19543" y="6477"/>
                  </a:cubicBezTo>
                  <a:cubicBezTo>
                    <a:pt x="19954" y="9069"/>
                    <a:pt x="20160" y="12237"/>
                    <a:pt x="20469" y="14445"/>
                  </a:cubicBezTo>
                  <a:cubicBezTo>
                    <a:pt x="20777" y="16653"/>
                    <a:pt x="21189" y="17901"/>
                    <a:pt x="21394" y="18765"/>
                  </a:cubicBezTo>
                  <a:cubicBezTo>
                    <a:pt x="21600" y="19629"/>
                    <a:pt x="21600" y="20109"/>
                    <a:pt x="20057" y="20445"/>
                  </a:cubicBezTo>
                  <a:cubicBezTo>
                    <a:pt x="18514" y="20781"/>
                    <a:pt x="15429" y="20973"/>
                    <a:pt x="12137" y="21117"/>
                  </a:cubicBezTo>
                  <a:cubicBezTo>
                    <a:pt x="8846" y="21261"/>
                    <a:pt x="5349" y="21357"/>
                    <a:pt x="1851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458383" y="563296"/>
              <a:ext cx="1397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471083" y="723269"/>
              <a:ext cx="1460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4070" y="8640"/>
                    <a:pt x="8139" y="17280"/>
                    <a:pt x="11739" y="19440"/>
                  </a:cubicBezTo>
                  <a:cubicBezTo>
                    <a:pt x="15339" y="21600"/>
                    <a:pt x="1847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2126851" y="259719"/>
              <a:ext cx="569783" cy="49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42" fill="norm" stroke="1" extrusionOk="0">
                  <a:moveTo>
                    <a:pt x="14095" y="0"/>
                  </a:moveTo>
                  <a:cubicBezTo>
                    <a:pt x="11935" y="1569"/>
                    <a:pt x="9775" y="3138"/>
                    <a:pt x="8495" y="4108"/>
                  </a:cubicBezTo>
                  <a:cubicBezTo>
                    <a:pt x="7215" y="5077"/>
                    <a:pt x="6815" y="5446"/>
                    <a:pt x="6495" y="5815"/>
                  </a:cubicBezTo>
                  <a:cubicBezTo>
                    <a:pt x="6175" y="6185"/>
                    <a:pt x="5935" y="6554"/>
                    <a:pt x="6055" y="6831"/>
                  </a:cubicBezTo>
                  <a:cubicBezTo>
                    <a:pt x="6175" y="7108"/>
                    <a:pt x="6655" y="7292"/>
                    <a:pt x="7655" y="7477"/>
                  </a:cubicBezTo>
                  <a:cubicBezTo>
                    <a:pt x="8655" y="7662"/>
                    <a:pt x="10175" y="7846"/>
                    <a:pt x="11095" y="8077"/>
                  </a:cubicBezTo>
                  <a:cubicBezTo>
                    <a:pt x="12015" y="8308"/>
                    <a:pt x="12335" y="8585"/>
                    <a:pt x="12455" y="8954"/>
                  </a:cubicBezTo>
                  <a:cubicBezTo>
                    <a:pt x="12575" y="9323"/>
                    <a:pt x="12495" y="9785"/>
                    <a:pt x="11735" y="10754"/>
                  </a:cubicBezTo>
                  <a:cubicBezTo>
                    <a:pt x="10975" y="11723"/>
                    <a:pt x="9535" y="13200"/>
                    <a:pt x="7935" y="14538"/>
                  </a:cubicBezTo>
                  <a:cubicBezTo>
                    <a:pt x="6335" y="15877"/>
                    <a:pt x="4575" y="17077"/>
                    <a:pt x="3295" y="18000"/>
                  </a:cubicBezTo>
                  <a:cubicBezTo>
                    <a:pt x="2015" y="18923"/>
                    <a:pt x="1215" y="19569"/>
                    <a:pt x="695" y="20123"/>
                  </a:cubicBezTo>
                  <a:cubicBezTo>
                    <a:pt x="175" y="20677"/>
                    <a:pt x="-65" y="21138"/>
                    <a:pt x="15" y="21369"/>
                  </a:cubicBezTo>
                  <a:cubicBezTo>
                    <a:pt x="95" y="21600"/>
                    <a:pt x="495" y="21600"/>
                    <a:pt x="2215" y="21369"/>
                  </a:cubicBezTo>
                  <a:cubicBezTo>
                    <a:pt x="3935" y="21138"/>
                    <a:pt x="6975" y="20677"/>
                    <a:pt x="9895" y="20215"/>
                  </a:cubicBezTo>
                  <a:cubicBezTo>
                    <a:pt x="12815" y="19754"/>
                    <a:pt x="15615" y="19292"/>
                    <a:pt x="17535" y="19062"/>
                  </a:cubicBezTo>
                  <a:cubicBezTo>
                    <a:pt x="19455" y="18831"/>
                    <a:pt x="20495" y="18831"/>
                    <a:pt x="21535" y="1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2188633" y="983619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2191718" y="868193"/>
              <a:ext cx="44294" cy="51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0380" fill="norm" stroke="1" extrusionOk="0">
                  <a:moveTo>
                    <a:pt x="10351" y="10411"/>
                  </a:moveTo>
                  <a:cubicBezTo>
                    <a:pt x="5442" y="12072"/>
                    <a:pt x="533" y="13734"/>
                    <a:pt x="42" y="15811"/>
                  </a:cubicBezTo>
                  <a:cubicBezTo>
                    <a:pt x="-449" y="17888"/>
                    <a:pt x="3478" y="20380"/>
                    <a:pt x="7406" y="20380"/>
                  </a:cubicBezTo>
                  <a:cubicBezTo>
                    <a:pt x="11333" y="20380"/>
                    <a:pt x="15260" y="17888"/>
                    <a:pt x="17715" y="13318"/>
                  </a:cubicBezTo>
                  <a:cubicBezTo>
                    <a:pt x="20169" y="8749"/>
                    <a:pt x="21151" y="2103"/>
                    <a:pt x="20169" y="442"/>
                  </a:cubicBezTo>
                  <a:cubicBezTo>
                    <a:pt x="19187" y="-1220"/>
                    <a:pt x="16242" y="2103"/>
                    <a:pt x="13296" y="5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2353733" y="1002669"/>
              <a:ext cx="571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2347383" y="1085219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2596356" y="941286"/>
              <a:ext cx="133534" cy="16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394" fill="norm" stroke="1" extrusionOk="0">
                  <a:moveTo>
                    <a:pt x="12752" y="2215"/>
                  </a:moveTo>
                  <a:cubicBezTo>
                    <a:pt x="11423" y="1108"/>
                    <a:pt x="10094" y="0"/>
                    <a:pt x="8764" y="0"/>
                  </a:cubicBezTo>
                  <a:cubicBezTo>
                    <a:pt x="7435" y="0"/>
                    <a:pt x="6106" y="1108"/>
                    <a:pt x="4610" y="4015"/>
                  </a:cubicBezTo>
                  <a:cubicBezTo>
                    <a:pt x="3115" y="6923"/>
                    <a:pt x="1454" y="11631"/>
                    <a:pt x="623" y="14677"/>
                  </a:cubicBezTo>
                  <a:cubicBezTo>
                    <a:pt x="-208" y="17723"/>
                    <a:pt x="-208" y="19108"/>
                    <a:pt x="623" y="20077"/>
                  </a:cubicBezTo>
                  <a:cubicBezTo>
                    <a:pt x="1454" y="21046"/>
                    <a:pt x="3115" y="21600"/>
                    <a:pt x="5774" y="21323"/>
                  </a:cubicBezTo>
                  <a:cubicBezTo>
                    <a:pt x="8432" y="21046"/>
                    <a:pt x="12087" y="19938"/>
                    <a:pt x="14912" y="17308"/>
                  </a:cubicBezTo>
                  <a:cubicBezTo>
                    <a:pt x="17737" y="14677"/>
                    <a:pt x="19730" y="10523"/>
                    <a:pt x="20561" y="7615"/>
                  </a:cubicBezTo>
                  <a:cubicBezTo>
                    <a:pt x="21392" y="4708"/>
                    <a:pt x="21060" y="3046"/>
                    <a:pt x="18401" y="2077"/>
                  </a:cubicBezTo>
                  <a:cubicBezTo>
                    <a:pt x="15743" y="1108"/>
                    <a:pt x="10758" y="831"/>
                    <a:pt x="5774" y="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2324869" y="-1"/>
              <a:ext cx="143165" cy="22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0825" fill="norm" stroke="1" extrusionOk="0">
                  <a:moveTo>
                    <a:pt x="519" y="10140"/>
                  </a:moveTo>
                  <a:cubicBezTo>
                    <a:pt x="519" y="12340"/>
                    <a:pt x="519" y="14540"/>
                    <a:pt x="519" y="16540"/>
                  </a:cubicBezTo>
                  <a:cubicBezTo>
                    <a:pt x="519" y="18540"/>
                    <a:pt x="519" y="20340"/>
                    <a:pt x="360" y="20740"/>
                  </a:cubicBezTo>
                  <a:cubicBezTo>
                    <a:pt x="202" y="21140"/>
                    <a:pt x="-116" y="20140"/>
                    <a:pt x="43" y="17440"/>
                  </a:cubicBezTo>
                  <a:cubicBezTo>
                    <a:pt x="202" y="14740"/>
                    <a:pt x="837" y="10340"/>
                    <a:pt x="2266" y="7140"/>
                  </a:cubicBezTo>
                  <a:cubicBezTo>
                    <a:pt x="3696" y="3940"/>
                    <a:pt x="5919" y="1940"/>
                    <a:pt x="7825" y="840"/>
                  </a:cubicBezTo>
                  <a:cubicBezTo>
                    <a:pt x="9731" y="-260"/>
                    <a:pt x="11319" y="-460"/>
                    <a:pt x="13225" y="1340"/>
                  </a:cubicBezTo>
                  <a:cubicBezTo>
                    <a:pt x="15131" y="3140"/>
                    <a:pt x="17355" y="6940"/>
                    <a:pt x="18784" y="10440"/>
                  </a:cubicBezTo>
                  <a:cubicBezTo>
                    <a:pt x="20213" y="13940"/>
                    <a:pt x="20849" y="17140"/>
                    <a:pt x="21484" y="20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2924598" y="539119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3776133" y="248843"/>
              <a:ext cx="146321" cy="403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17" fill="norm" stroke="1" extrusionOk="0">
                  <a:moveTo>
                    <a:pt x="1851" y="9445"/>
                  </a:moveTo>
                  <a:cubicBezTo>
                    <a:pt x="1234" y="13502"/>
                    <a:pt x="617" y="17559"/>
                    <a:pt x="309" y="19532"/>
                  </a:cubicBezTo>
                  <a:cubicBezTo>
                    <a:pt x="0" y="21506"/>
                    <a:pt x="0" y="21396"/>
                    <a:pt x="0" y="19039"/>
                  </a:cubicBezTo>
                  <a:cubicBezTo>
                    <a:pt x="0" y="16682"/>
                    <a:pt x="0" y="12077"/>
                    <a:pt x="154" y="8842"/>
                  </a:cubicBezTo>
                  <a:cubicBezTo>
                    <a:pt x="309" y="5608"/>
                    <a:pt x="617" y="3744"/>
                    <a:pt x="1697" y="2483"/>
                  </a:cubicBezTo>
                  <a:cubicBezTo>
                    <a:pt x="2777" y="1222"/>
                    <a:pt x="4629" y="564"/>
                    <a:pt x="6326" y="235"/>
                  </a:cubicBezTo>
                  <a:cubicBezTo>
                    <a:pt x="8023" y="-94"/>
                    <a:pt x="9566" y="-94"/>
                    <a:pt x="11571" y="345"/>
                  </a:cubicBezTo>
                  <a:cubicBezTo>
                    <a:pt x="13577" y="783"/>
                    <a:pt x="16046" y="1660"/>
                    <a:pt x="18051" y="3086"/>
                  </a:cubicBezTo>
                  <a:cubicBezTo>
                    <a:pt x="20057" y="4511"/>
                    <a:pt x="21600" y="6485"/>
                    <a:pt x="21291" y="8349"/>
                  </a:cubicBezTo>
                  <a:cubicBezTo>
                    <a:pt x="20983" y="10213"/>
                    <a:pt x="18823" y="11967"/>
                    <a:pt x="15891" y="13009"/>
                  </a:cubicBezTo>
                  <a:cubicBezTo>
                    <a:pt x="12960" y="14050"/>
                    <a:pt x="9257" y="14379"/>
                    <a:pt x="6634" y="14489"/>
                  </a:cubicBezTo>
                  <a:cubicBezTo>
                    <a:pt x="4011" y="14598"/>
                    <a:pt x="2469" y="14489"/>
                    <a:pt x="2469" y="14269"/>
                  </a:cubicBezTo>
                  <a:cubicBezTo>
                    <a:pt x="2469" y="14050"/>
                    <a:pt x="4011" y="13721"/>
                    <a:pt x="5246" y="13502"/>
                  </a:cubicBezTo>
                  <a:cubicBezTo>
                    <a:pt x="6480" y="13283"/>
                    <a:pt x="7406" y="13173"/>
                    <a:pt x="8331" y="13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3744383" y="551819"/>
              <a:ext cx="38101" cy="236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0"/>
                  </a:moveTo>
                  <a:cubicBezTo>
                    <a:pt x="2400" y="6364"/>
                    <a:pt x="4800" y="12729"/>
                    <a:pt x="6000" y="16489"/>
                  </a:cubicBezTo>
                  <a:cubicBezTo>
                    <a:pt x="7200" y="20250"/>
                    <a:pt x="7200" y="21407"/>
                    <a:pt x="9600" y="21504"/>
                  </a:cubicBezTo>
                  <a:cubicBezTo>
                    <a:pt x="12000" y="21600"/>
                    <a:pt x="16800" y="20636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3953933" y="570869"/>
              <a:ext cx="952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3972983" y="564519"/>
              <a:ext cx="889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5214"/>
                    <a:pt x="8229" y="10428"/>
                    <a:pt x="4629" y="14028"/>
                  </a:cubicBezTo>
                  <a:cubicBezTo>
                    <a:pt x="1029" y="17628"/>
                    <a:pt x="514" y="196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4174970" y="314554"/>
              <a:ext cx="115514" cy="26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47" fill="norm" stroke="1" extrusionOk="0">
                  <a:moveTo>
                    <a:pt x="21432" y="1703"/>
                  </a:moveTo>
                  <a:cubicBezTo>
                    <a:pt x="19861" y="1028"/>
                    <a:pt x="18290" y="353"/>
                    <a:pt x="16523" y="100"/>
                  </a:cubicBezTo>
                  <a:cubicBezTo>
                    <a:pt x="14756" y="-153"/>
                    <a:pt x="12792" y="16"/>
                    <a:pt x="10436" y="1281"/>
                  </a:cubicBezTo>
                  <a:cubicBezTo>
                    <a:pt x="8079" y="2547"/>
                    <a:pt x="5330" y="4910"/>
                    <a:pt x="3367" y="8031"/>
                  </a:cubicBezTo>
                  <a:cubicBezTo>
                    <a:pt x="1403" y="11153"/>
                    <a:pt x="225" y="15035"/>
                    <a:pt x="28" y="17397"/>
                  </a:cubicBezTo>
                  <a:cubicBezTo>
                    <a:pt x="-168" y="19760"/>
                    <a:pt x="617" y="20603"/>
                    <a:pt x="3170" y="21025"/>
                  </a:cubicBezTo>
                  <a:cubicBezTo>
                    <a:pt x="5723" y="21447"/>
                    <a:pt x="10043" y="21447"/>
                    <a:pt x="14363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4366683" y="431169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4377063" y="313876"/>
              <a:ext cx="4042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0018" fill="norm" stroke="1" extrusionOk="0">
                  <a:moveTo>
                    <a:pt x="20623" y="3818"/>
                  </a:moveTo>
                  <a:cubicBezTo>
                    <a:pt x="10903" y="1118"/>
                    <a:pt x="1183" y="-1582"/>
                    <a:pt x="103" y="1118"/>
                  </a:cubicBezTo>
                  <a:cubicBezTo>
                    <a:pt x="-977" y="3818"/>
                    <a:pt x="6583" y="11918"/>
                    <a:pt x="14143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4474633" y="285119"/>
              <a:ext cx="96517" cy="30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9" h="21368" fill="norm" stroke="1" extrusionOk="0">
                  <a:moveTo>
                    <a:pt x="1350" y="0"/>
                  </a:moveTo>
                  <a:cubicBezTo>
                    <a:pt x="7200" y="2773"/>
                    <a:pt x="13050" y="5546"/>
                    <a:pt x="16650" y="8538"/>
                  </a:cubicBezTo>
                  <a:cubicBezTo>
                    <a:pt x="20250" y="11530"/>
                    <a:pt x="21600" y="14741"/>
                    <a:pt x="19575" y="17003"/>
                  </a:cubicBezTo>
                  <a:cubicBezTo>
                    <a:pt x="17550" y="19265"/>
                    <a:pt x="12150" y="20578"/>
                    <a:pt x="8325" y="21089"/>
                  </a:cubicBezTo>
                  <a:cubicBezTo>
                    <a:pt x="4500" y="21600"/>
                    <a:pt x="2250" y="21308"/>
                    <a:pt x="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3166533" y="354697"/>
              <a:ext cx="44451" cy="222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1860"/>
                  </a:moveTo>
                  <a:cubicBezTo>
                    <a:pt x="1029" y="841"/>
                    <a:pt x="2057" y="-178"/>
                    <a:pt x="3086" y="26"/>
                  </a:cubicBezTo>
                  <a:cubicBezTo>
                    <a:pt x="4114" y="230"/>
                    <a:pt x="5143" y="1656"/>
                    <a:pt x="6686" y="5018"/>
                  </a:cubicBezTo>
                  <a:cubicBezTo>
                    <a:pt x="8229" y="8380"/>
                    <a:pt x="10286" y="13679"/>
                    <a:pt x="12857" y="16735"/>
                  </a:cubicBezTo>
                  <a:cubicBezTo>
                    <a:pt x="15429" y="19792"/>
                    <a:pt x="18514" y="20607"/>
                    <a:pt x="2160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3148806" y="190595"/>
              <a:ext cx="76097" cy="7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394" fill="norm" stroke="1" extrusionOk="0">
                  <a:moveTo>
                    <a:pt x="13646" y="10594"/>
                  </a:moveTo>
                  <a:cubicBezTo>
                    <a:pt x="10727" y="10594"/>
                    <a:pt x="7808" y="10594"/>
                    <a:pt x="7224" y="12094"/>
                  </a:cubicBezTo>
                  <a:cubicBezTo>
                    <a:pt x="6640" y="13594"/>
                    <a:pt x="8392" y="16594"/>
                    <a:pt x="10727" y="17794"/>
                  </a:cubicBezTo>
                  <a:cubicBezTo>
                    <a:pt x="13062" y="18994"/>
                    <a:pt x="15981" y="18394"/>
                    <a:pt x="18024" y="16294"/>
                  </a:cubicBezTo>
                  <a:cubicBezTo>
                    <a:pt x="20067" y="14194"/>
                    <a:pt x="21235" y="10594"/>
                    <a:pt x="20943" y="7594"/>
                  </a:cubicBezTo>
                  <a:cubicBezTo>
                    <a:pt x="20651" y="4594"/>
                    <a:pt x="18900" y="2194"/>
                    <a:pt x="16565" y="994"/>
                  </a:cubicBezTo>
                  <a:cubicBezTo>
                    <a:pt x="14230" y="-206"/>
                    <a:pt x="11311" y="-206"/>
                    <a:pt x="8392" y="394"/>
                  </a:cubicBezTo>
                  <a:cubicBezTo>
                    <a:pt x="5473" y="994"/>
                    <a:pt x="2554" y="2194"/>
                    <a:pt x="1094" y="4294"/>
                  </a:cubicBezTo>
                  <a:cubicBezTo>
                    <a:pt x="-365" y="6394"/>
                    <a:pt x="-365" y="9394"/>
                    <a:pt x="1094" y="12394"/>
                  </a:cubicBezTo>
                  <a:cubicBezTo>
                    <a:pt x="2554" y="15394"/>
                    <a:pt x="5473" y="18394"/>
                    <a:pt x="8392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3388783" y="520069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1909233" y="1955169"/>
              <a:ext cx="184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1890183" y="2139319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2554500" y="1782588"/>
              <a:ext cx="472334" cy="423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510" fill="norm" stroke="1" extrusionOk="0">
                  <a:moveTo>
                    <a:pt x="18914" y="1347"/>
                  </a:moveTo>
                  <a:cubicBezTo>
                    <a:pt x="19204" y="702"/>
                    <a:pt x="19493" y="57"/>
                    <a:pt x="19348" y="4"/>
                  </a:cubicBezTo>
                  <a:cubicBezTo>
                    <a:pt x="19204" y="-50"/>
                    <a:pt x="18625" y="487"/>
                    <a:pt x="16841" y="1562"/>
                  </a:cubicBezTo>
                  <a:cubicBezTo>
                    <a:pt x="15057" y="2637"/>
                    <a:pt x="12068" y="4249"/>
                    <a:pt x="9657" y="5538"/>
                  </a:cubicBezTo>
                  <a:cubicBezTo>
                    <a:pt x="7247" y="6828"/>
                    <a:pt x="5414" y="7795"/>
                    <a:pt x="4305" y="8493"/>
                  </a:cubicBezTo>
                  <a:cubicBezTo>
                    <a:pt x="3197" y="9192"/>
                    <a:pt x="2811" y="9622"/>
                    <a:pt x="2859" y="9944"/>
                  </a:cubicBezTo>
                  <a:cubicBezTo>
                    <a:pt x="2907" y="10266"/>
                    <a:pt x="3389" y="10481"/>
                    <a:pt x="4836" y="10696"/>
                  </a:cubicBezTo>
                  <a:cubicBezTo>
                    <a:pt x="6282" y="10911"/>
                    <a:pt x="8693" y="11126"/>
                    <a:pt x="10236" y="11395"/>
                  </a:cubicBezTo>
                  <a:cubicBezTo>
                    <a:pt x="11779" y="11663"/>
                    <a:pt x="12454" y="11986"/>
                    <a:pt x="12647" y="12362"/>
                  </a:cubicBezTo>
                  <a:cubicBezTo>
                    <a:pt x="12839" y="12738"/>
                    <a:pt x="12550" y="13168"/>
                    <a:pt x="11200" y="14081"/>
                  </a:cubicBezTo>
                  <a:cubicBezTo>
                    <a:pt x="9850" y="14995"/>
                    <a:pt x="7439" y="16392"/>
                    <a:pt x="5511" y="17466"/>
                  </a:cubicBezTo>
                  <a:cubicBezTo>
                    <a:pt x="3582" y="18541"/>
                    <a:pt x="2136" y="19293"/>
                    <a:pt x="1220" y="19884"/>
                  </a:cubicBezTo>
                  <a:cubicBezTo>
                    <a:pt x="304" y="20475"/>
                    <a:pt x="-82" y="20905"/>
                    <a:pt x="14" y="21174"/>
                  </a:cubicBezTo>
                  <a:cubicBezTo>
                    <a:pt x="111" y="21443"/>
                    <a:pt x="689" y="21550"/>
                    <a:pt x="2136" y="21496"/>
                  </a:cubicBezTo>
                  <a:cubicBezTo>
                    <a:pt x="3582" y="21443"/>
                    <a:pt x="5897" y="21228"/>
                    <a:pt x="8838" y="20959"/>
                  </a:cubicBezTo>
                  <a:cubicBezTo>
                    <a:pt x="11779" y="20690"/>
                    <a:pt x="15347" y="20368"/>
                    <a:pt x="17564" y="20314"/>
                  </a:cubicBezTo>
                  <a:cubicBezTo>
                    <a:pt x="19782" y="20260"/>
                    <a:pt x="20650" y="20475"/>
                    <a:pt x="21518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2556933" y="2431419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2582333" y="2329819"/>
              <a:ext cx="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2658533" y="2434776"/>
              <a:ext cx="1333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371" y="11918"/>
                    <a:pt x="2743" y="3818"/>
                    <a:pt x="6343" y="1118"/>
                  </a:cubicBezTo>
                  <a:cubicBezTo>
                    <a:pt x="9943" y="-1582"/>
                    <a:pt x="15771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2696633" y="2501269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2927968" y="2367919"/>
              <a:ext cx="147136" cy="158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314" fill="norm" stroke="1" extrusionOk="0">
                  <a:moveTo>
                    <a:pt x="15596" y="5968"/>
                  </a:moveTo>
                  <a:cubicBezTo>
                    <a:pt x="12933" y="5400"/>
                    <a:pt x="10270" y="4832"/>
                    <a:pt x="7607" y="6253"/>
                  </a:cubicBezTo>
                  <a:cubicBezTo>
                    <a:pt x="4944" y="7674"/>
                    <a:pt x="2281" y="11084"/>
                    <a:pt x="950" y="13784"/>
                  </a:cubicBezTo>
                  <a:cubicBezTo>
                    <a:pt x="-382" y="16484"/>
                    <a:pt x="-382" y="18474"/>
                    <a:pt x="1393" y="19753"/>
                  </a:cubicBezTo>
                  <a:cubicBezTo>
                    <a:pt x="3169" y="21032"/>
                    <a:pt x="6719" y="21600"/>
                    <a:pt x="10122" y="21174"/>
                  </a:cubicBezTo>
                  <a:cubicBezTo>
                    <a:pt x="13525" y="20747"/>
                    <a:pt x="16780" y="19326"/>
                    <a:pt x="18703" y="17621"/>
                  </a:cubicBezTo>
                  <a:cubicBezTo>
                    <a:pt x="20626" y="15916"/>
                    <a:pt x="21218" y="13926"/>
                    <a:pt x="19739" y="10942"/>
                  </a:cubicBezTo>
                  <a:cubicBezTo>
                    <a:pt x="18259" y="7958"/>
                    <a:pt x="14708" y="3979"/>
                    <a:pt x="111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2690816" y="1550558"/>
              <a:ext cx="147634" cy="18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0951" fill="norm" stroke="1" extrusionOk="0">
                  <a:moveTo>
                    <a:pt x="848" y="11193"/>
                  </a:moveTo>
                  <a:cubicBezTo>
                    <a:pt x="848" y="13566"/>
                    <a:pt x="848" y="15940"/>
                    <a:pt x="693" y="17839"/>
                  </a:cubicBezTo>
                  <a:cubicBezTo>
                    <a:pt x="539" y="19738"/>
                    <a:pt x="231" y="21162"/>
                    <a:pt x="76" y="20925"/>
                  </a:cubicBezTo>
                  <a:cubicBezTo>
                    <a:pt x="-78" y="20687"/>
                    <a:pt x="-78" y="18788"/>
                    <a:pt x="848" y="15940"/>
                  </a:cubicBezTo>
                  <a:cubicBezTo>
                    <a:pt x="1773" y="13092"/>
                    <a:pt x="3625" y="9294"/>
                    <a:pt x="5631" y="6327"/>
                  </a:cubicBezTo>
                  <a:cubicBezTo>
                    <a:pt x="7636" y="3360"/>
                    <a:pt x="9796" y="1224"/>
                    <a:pt x="12265" y="393"/>
                  </a:cubicBezTo>
                  <a:cubicBezTo>
                    <a:pt x="14733" y="-438"/>
                    <a:pt x="17511" y="37"/>
                    <a:pt x="19208" y="1936"/>
                  </a:cubicBezTo>
                  <a:cubicBezTo>
                    <a:pt x="20905" y="3835"/>
                    <a:pt x="21522" y="7158"/>
                    <a:pt x="21522" y="9887"/>
                  </a:cubicBezTo>
                  <a:cubicBezTo>
                    <a:pt x="21522" y="12617"/>
                    <a:pt x="20905" y="14753"/>
                    <a:pt x="20288" y="16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3553883" y="1936119"/>
              <a:ext cx="25401" cy="18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382"/>
                    <a:pt x="0" y="12764"/>
                    <a:pt x="0" y="16568"/>
                  </a:cubicBezTo>
                  <a:cubicBezTo>
                    <a:pt x="0" y="20373"/>
                    <a:pt x="0" y="21600"/>
                    <a:pt x="2700" y="21600"/>
                  </a:cubicBezTo>
                  <a:cubicBezTo>
                    <a:pt x="5400" y="21600"/>
                    <a:pt x="10800" y="20373"/>
                    <a:pt x="14400" y="19391"/>
                  </a:cubicBezTo>
                  <a:cubicBezTo>
                    <a:pt x="18000" y="18409"/>
                    <a:pt x="19800" y="17673"/>
                    <a:pt x="21600" y="16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3553883" y="1765992"/>
              <a:ext cx="50801" cy="62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21600" y="12510"/>
                  </a:moveTo>
                  <a:cubicBezTo>
                    <a:pt x="18900" y="9630"/>
                    <a:pt x="16200" y="6750"/>
                    <a:pt x="12600" y="6030"/>
                  </a:cubicBezTo>
                  <a:cubicBezTo>
                    <a:pt x="9000" y="5310"/>
                    <a:pt x="4500" y="6750"/>
                    <a:pt x="2250" y="9270"/>
                  </a:cubicBezTo>
                  <a:cubicBezTo>
                    <a:pt x="0" y="11790"/>
                    <a:pt x="0" y="15390"/>
                    <a:pt x="2250" y="17550"/>
                  </a:cubicBezTo>
                  <a:cubicBezTo>
                    <a:pt x="4500" y="19710"/>
                    <a:pt x="9000" y="20430"/>
                    <a:pt x="12600" y="18990"/>
                  </a:cubicBezTo>
                  <a:cubicBezTo>
                    <a:pt x="16200" y="17550"/>
                    <a:pt x="18900" y="13950"/>
                    <a:pt x="19800" y="10350"/>
                  </a:cubicBezTo>
                  <a:cubicBezTo>
                    <a:pt x="20700" y="6750"/>
                    <a:pt x="19800" y="3150"/>
                    <a:pt x="17100" y="1350"/>
                  </a:cubicBezTo>
                  <a:cubicBezTo>
                    <a:pt x="14400" y="-450"/>
                    <a:pt x="9900" y="-450"/>
                    <a:pt x="6750" y="1350"/>
                  </a:cubicBezTo>
                  <a:cubicBezTo>
                    <a:pt x="3600" y="3150"/>
                    <a:pt x="1800" y="6750"/>
                    <a:pt x="900" y="10350"/>
                  </a:cubicBezTo>
                  <a:cubicBezTo>
                    <a:pt x="0" y="13950"/>
                    <a:pt x="0" y="17550"/>
                    <a:pt x="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3725333" y="2152019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4350960" y="1692025"/>
              <a:ext cx="161068" cy="199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222" fill="norm" stroke="1" extrusionOk="0">
                  <a:moveTo>
                    <a:pt x="396" y="1647"/>
                  </a:moveTo>
                  <a:cubicBezTo>
                    <a:pt x="396" y="6822"/>
                    <a:pt x="396" y="11997"/>
                    <a:pt x="396" y="15147"/>
                  </a:cubicBezTo>
                  <a:cubicBezTo>
                    <a:pt x="396" y="18297"/>
                    <a:pt x="396" y="19422"/>
                    <a:pt x="257" y="19422"/>
                  </a:cubicBezTo>
                  <a:cubicBezTo>
                    <a:pt x="119" y="19422"/>
                    <a:pt x="-158" y="18297"/>
                    <a:pt x="119" y="15597"/>
                  </a:cubicBezTo>
                  <a:cubicBezTo>
                    <a:pt x="396" y="12897"/>
                    <a:pt x="1227" y="8622"/>
                    <a:pt x="2473" y="5585"/>
                  </a:cubicBezTo>
                  <a:cubicBezTo>
                    <a:pt x="3719" y="2547"/>
                    <a:pt x="5380" y="747"/>
                    <a:pt x="7734" y="185"/>
                  </a:cubicBezTo>
                  <a:cubicBezTo>
                    <a:pt x="10088" y="-378"/>
                    <a:pt x="13134" y="297"/>
                    <a:pt x="15627" y="2884"/>
                  </a:cubicBezTo>
                  <a:cubicBezTo>
                    <a:pt x="18119" y="5472"/>
                    <a:pt x="20057" y="9972"/>
                    <a:pt x="20750" y="13347"/>
                  </a:cubicBezTo>
                  <a:cubicBezTo>
                    <a:pt x="21442" y="16722"/>
                    <a:pt x="20888" y="18972"/>
                    <a:pt x="20334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4610756" y="1830820"/>
              <a:ext cx="270278" cy="35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42" fill="norm" stroke="1" extrusionOk="0">
                  <a:moveTo>
                    <a:pt x="19372" y="4010"/>
                  </a:moveTo>
                  <a:cubicBezTo>
                    <a:pt x="19372" y="3379"/>
                    <a:pt x="19372" y="2747"/>
                    <a:pt x="19121" y="2053"/>
                  </a:cubicBezTo>
                  <a:cubicBezTo>
                    <a:pt x="18869" y="1358"/>
                    <a:pt x="18367" y="600"/>
                    <a:pt x="17614" y="221"/>
                  </a:cubicBezTo>
                  <a:cubicBezTo>
                    <a:pt x="16860" y="-158"/>
                    <a:pt x="15855" y="-158"/>
                    <a:pt x="13679" y="1105"/>
                  </a:cubicBezTo>
                  <a:cubicBezTo>
                    <a:pt x="11502" y="2368"/>
                    <a:pt x="8153" y="4895"/>
                    <a:pt x="5641" y="7737"/>
                  </a:cubicBezTo>
                  <a:cubicBezTo>
                    <a:pt x="3130" y="10579"/>
                    <a:pt x="1455" y="13737"/>
                    <a:pt x="618" y="15695"/>
                  </a:cubicBezTo>
                  <a:cubicBezTo>
                    <a:pt x="-219" y="17653"/>
                    <a:pt x="-219" y="18410"/>
                    <a:pt x="702" y="19168"/>
                  </a:cubicBezTo>
                  <a:cubicBezTo>
                    <a:pt x="1623" y="19926"/>
                    <a:pt x="3465" y="20684"/>
                    <a:pt x="7065" y="21063"/>
                  </a:cubicBezTo>
                  <a:cubicBezTo>
                    <a:pt x="10665" y="21442"/>
                    <a:pt x="16023" y="21442"/>
                    <a:pt x="21381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014383" y="2215519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5049218" y="2078150"/>
              <a:ext cx="41916" cy="5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8" h="19992" fill="norm" stroke="1" extrusionOk="0">
                  <a:moveTo>
                    <a:pt x="7758" y="10722"/>
                  </a:moveTo>
                  <a:cubicBezTo>
                    <a:pt x="3643" y="13037"/>
                    <a:pt x="-471" y="15351"/>
                    <a:pt x="43" y="17280"/>
                  </a:cubicBezTo>
                  <a:cubicBezTo>
                    <a:pt x="558" y="19208"/>
                    <a:pt x="5700" y="20751"/>
                    <a:pt x="10329" y="19594"/>
                  </a:cubicBezTo>
                  <a:cubicBezTo>
                    <a:pt x="14958" y="18437"/>
                    <a:pt x="19072" y="14580"/>
                    <a:pt x="20100" y="10337"/>
                  </a:cubicBezTo>
                  <a:cubicBezTo>
                    <a:pt x="21129" y="6094"/>
                    <a:pt x="19072" y="1465"/>
                    <a:pt x="15986" y="308"/>
                  </a:cubicBezTo>
                  <a:cubicBezTo>
                    <a:pt x="12900" y="-849"/>
                    <a:pt x="8786" y="1465"/>
                    <a:pt x="4672" y="3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5325533" y="2132969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5815277" y="1758319"/>
              <a:ext cx="199633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5316" y="7650"/>
                  </a:moveTo>
                  <a:cubicBezTo>
                    <a:pt x="4866" y="9675"/>
                    <a:pt x="4416" y="11700"/>
                    <a:pt x="3854" y="13875"/>
                  </a:cubicBezTo>
                  <a:cubicBezTo>
                    <a:pt x="3291" y="16050"/>
                    <a:pt x="2616" y="18375"/>
                    <a:pt x="1941" y="19763"/>
                  </a:cubicBezTo>
                  <a:cubicBezTo>
                    <a:pt x="1266" y="21150"/>
                    <a:pt x="591" y="21600"/>
                    <a:pt x="254" y="21600"/>
                  </a:cubicBezTo>
                  <a:cubicBezTo>
                    <a:pt x="-84" y="21600"/>
                    <a:pt x="-84" y="21150"/>
                    <a:pt x="254" y="19763"/>
                  </a:cubicBezTo>
                  <a:cubicBezTo>
                    <a:pt x="591" y="18375"/>
                    <a:pt x="1266" y="16050"/>
                    <a:pt x="1941" y="13650"/>
                  </a:cubicBezTo>
                  <a:cubicBezTo>
                    <a:pt x="2616" y="11250"/>
                    <a:pt x="3291" y="8775"/>
                    <a:pt x="4416" y="6562"/>
                  </a:cubicBezTo>
                  <a:cubicBezTo>
                    <a:pt x="5541" y="4350"/>
                    <a:pt x="7116" y="2400"/>
                    <a:pt x="8354" y="1313"/>
                  </a:cubicBezTo>
                  <a:cubicBezTo>
                    <a:pt x="9591" y="225"/>
                    <a:pt x="10491" y="0"/>
                    <a:pt x="11391" y="0"/>
                  </a:cubicBezTo>
                  <a:cubicBezTo>
                    <a:pt x="12291" y="0"/>
                    <a:pt x="13191" y="225"/>
                    <a:pt x="14878" y="1088"/>
                  </a:cubicBezTo>
                  <a:cubicBezTo>
                    <a:pt x="16566" y="1950"/>
                    <a:pt x="19041" y="3450"/>
                    <a:pt x="20278" y="4800"/>
                  </a:cubicBezTo>
                  <a:cubicBezTo>
                    <a:pt x="21516" y="6150"/>
                    <a:pt x="21516" y="7350"/>
                    <a:pt x="20391" y="8175"/>
                  </a:cubicBezTo>
                  <a:cubicBezTo>
                    <a:pt x="19266" y="9000"/>
                    <a:pt x="17016" y="9450"/>
                    <a:pt x="14991" y="9675"/>
                  </a:cubicBezTo>
                  <a:cubicBezTo>
                    <a:pt x="12966" y="9900"/>
                    <a:pt x="11166" y="9900"/>
                    <a:pt x="9704" y="9900"/>
                  </a:cubicBezTo>
                  <a:cubicBezTo>
                    <a:pt x="8241" y="9900"/>
                    <a:pt x="7116" y="9900"/>
                    <a:pt x="6891" y="9750"/>
                  </a:cubicBezTo>
                  <a:cubicBezTo>
                    <a:pt x="6666" y="9600"/>
                    <a:pt x="7341" y="9300"/>
                    <a:pt x="8016" y="9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6182783" y="1618619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6233583" y="1471346"/>
              <a:ext cx="49858" cy="37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0206" fill="norm" stroke="1" extrusionOk="0">
                  <a:moveTo>
                    <a:pt x="5400" y="14299"/>
                  </a:moveTo>
                  <a:cubicBezTo>
                    <a:pt x="9000" y="17709"/>
                    <a:pt x="12600" y="21120"/>
                    <a:pt x="15750" y="19983"/>
                  </a:cubicBezTo>
                  <a:cubicBezTo>
                    <a:pt x="18900" y="18846"/>
                    <a:pt x="21600" y="13162"/>
                    <a:pt x="21150" y="8615"/>
                  </a:cubicBezTo>
                  <a:cubicBezTo>
                    <a:pt x="20700" y="4067"/>
                    <a:pt x="17100" y="657"/>
                    <a:pt x="13050" y="88"/>
                  </a:cubicBezTo>
                  <a:cubicBezTo>
                    <a:pt x="9000" y="-480"/>
                    <a:pt x="4500" y="1794"/>
                    <a:pt x="0" y="4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6699376" y="1684007"/>
              <a:ext cx="137458" cy="348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23" fill="norm" stroke="1" extrusionOk="0">
                  <a:moveTo>
                    <a:pt x="21253" y="1836"/>
                  </a:moveTo>
                  <a:cubicBezTo>
                    <a:pt x="20271" y="1185"/>
                    <a:pt x="19289" y="535"/>
                    <a:pt x="17980" y="209"/>
                  </a:cubicBezTo>
                  <a:cubicBezTo>
                    <a:pt x="16671" y="-116"/>
                    <a:pt x="15035" y="-116"/>
                    <a:pt x="13235" y="600"/>
                  </a:cubicBezTo>
                  <a:cubicBezTo>
                    <a:pt x="11435" y="1315"/>
                    <a:pt x="9471" y="2747"/>
                    <a:pt x="7180" y="5544"/>
                  </a:cubicBezTo>
                  <a:cubicBezTo>
                    <a:pt x="4889" y="8342"/>
                    <a:pt x="2271" y="12506"/>
                    <a:pt x="962" y="15173"/>
                  </a:cubicBezTo>
                  <a:cubicBezTo>
                    <a:pt x="-347" y="17841"/>
                    <a:pt x="-347" y="19012"/>
                    <a:pt x="1126" y="19923"/>
                  </a:cubicBezTo>
                  <a:cubicBezTo>
                    <a:pt x="2598" y="20833"/>
                    <a:pt x="5544" y="21484"/>
                    <a:pt x="7671" y="21419"/>
                  </a:cubicBezTo>
                  <a:cubicBezTo>
                    <a:pt x="9798" y="21354"/>
                    <a:pt x="11108" y="20573"/>
                    <a:pt x="12417" y="19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6923616" y="1771019"/>
              <a:ext cx="40218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0"/>
                  </a:moveTo>
                  <a:cubicBezTo>
                    <a:pt x="0" y="4725"/>
                    <a:pt x="-1080" y="9450"/>
                    <a:pt x="2160" y="13050"/>
                  </a:cubicBezTo>
                  <a:cubicBezTo>
                    <a:pt x="5400" y="16650"/>
                    <a:pt x="12960" y="19125"/>
                    <a:pt x="205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7001933" y="1904369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60" y="14400"/>
                    <a:pt x="9120" y="7200"/>
                    <a:pt x="12720" y="3600"/>
                  </a:cubicBezTo>
                  <a:cubicBezTo>
                    <a:pt x="16320" y="0"/>
                    <a:pt x="189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7303283" y="1704115"/>
              <a:ext cx="177017" cy="51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56" fill="norm" stroke="1" extrusionOk="0">
                  <a:moveTo>
                    <a:pt x="6591" y="6727"/>
                  </a:moveTo>
                  <a:cubicBezTo>
                    <a:pt x="5305" y="8483"/>
                    <a:pt x="4019" y="10239"/>
                    <a:pt x="3248" y="12215"/>
                  </a:cubicBezTo>
                  <a:cubicBezTo>
                    <a:pt x="2476" y="14190"/>
                    <a:pt x="2219" y="16386"/>
                    <a:pt x="2091" y="17703"/>
                  </a:cubicBezTo>
                  <a:cubicBezTo>
                    <a:pt x="1962" y="19020"/>
                    <a:pt x="1962" y="19459"/>
                    <a:pt x="1705" y="20029"/>
                  </a:cubicBezTo>
                  <a:cubicBezTo>
                    <a:pt x="1448" y="20600"/>
                    <a:pt x="934" y="21303"/>
                    <a:pt x="548" y="21434"/>
                  </a:cubicBezTo>
                  <a:cubicBezTo>
                    <a:pt x="162" y="21566"/>
                    <a:pt x="-95" y="21127"/>
                    <a:pt x="34" y="19546"/>
                  </a:cubicBezTo>
                  <a:cubicBezTo>
                    <a:pt x="162" y="17966"/>
                    <a:pt x="676" y="15244"/>
                    <a:pt x="1962" y="12390"/>
                  </a:cubicBezTo>
                  <a:cubicBezTo>
                    <a:pt x="3248" y="9537"/>
                    <a:pt x="5305" y="6551"/>
                    <a:pt x="6976" y="4532"/>
                  </a:cubicBezTo>
                  <a:cubicBezTo>
                    <a:pt x="8648" y="2512"/>
                    <a:pt x="9934" y="1459"/>
                    <a:pt x="11219" y="844"/>
                  </a:cubicBezTo>
                  <a:cubicBezTo>
                    <a:pt x="12505" y="229"/>
                    <a:pt x="13791" y="54"/>
                    <a:pt x="15076" y="10"/>
                  </a:cubicBezTo>
                  <a:cubicBezTo>
                    <a:pt x="16362" y="-34"/>
                    <a:pt x="17648" y="54"/>
                    <a:pt x="18934" y="712"/>
                  </a:cubicBezTo>
                  <a:cubicBezTo>
                    <a:pt x="20219" y="1371"/>
                    <a:pt x="21505" y="2600"/>
                    <a:pt x="21505" y="3917"/>
                  </a:cubicBezTo>
                  <a:cubicBezTo>
                    <a:pt x="21505" y="5234"/>
                    <a:pt x="20219" y="6639"/>
                    <a:pt x="17648" y="7561"/>
                  </a:cubicBezTo>
                  <a:cubicBezTo>
                    <a:pt x="15076" y="8483"/>
                    <a:pt x="11219" y="8922"/>
                    <a:pt x="8648" y="9054"/>
                  </a:cubicBezTo>
                  <a:cubicBezTo>
                    <a:pt x="6076" y="9186"/>
                    <a:pt x="4791" y="9010"/>
                    <a:pt x="4148" y="8659"/>
                  </a:cubicBezTo>
                  <a:cubicBezTo>
                    <a:pt x="3505" y="8307"/>
                    <a:pt x="3505" y="7781"/>
                    <a:pt x="3505" y="7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7554383" y="1650369"/>
              <a:ext cx="107007" cy="334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49" fill="norm" stroke="1" extrusionOk="0">
                  <a:moveTo>
                    <a:pt x="11435" y="0"/>
                  </a:moveTo>
                  <a:cubicBezTo>
                    <a:pt x="13553" y="272"/>
                    <a:pt x="15671" y="543"/>
                    <a:pt x="17576" y="2309"/>
                  </a:cubicBezTo>
                  <a:cubicBezTo>
                    <a:pt x="19482" y="4075"/>
                    <a:pt x="21176" y="7336"/>
                    <a:pt x="21388" y="10121"/>
                  </a:cubicBezTo>
                  <a:cubicBezTo>
                    <a:pt x="21600" y="12906"/>
                    <a:pt x="20329" y="15215"/>
                    <a:pt x="18212" y="17049"/>
                  </a:cubicBezTo>
                  <a:cubicBezTo>
                    <a:pt x="16094" y="18883"/>
                    <a:pt x="13129" y="20242"/>
                    <a:pt x="10588" y="20921"/>
                  </a:cubicBezTo>
                  <a:cubicBezTo>
                    <a:pt x="8047" y="21600"/>
                    <a:pt x="5929" y="21600"/>
                    <a:pt x="4235" y="21057"/>
                  </a:cubicBezTo>
                  <a:cubicBezTo>
                    <a:pt x="2541" y="20513"/>
                    <a:pt x="1271" y="19426"/>
                    <a:pt x="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7716640" y="1409069"/>
              <a:ext cx="116673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fill="norm" stroke="1" extrusionOk="0">
                  <a:moveTo>
                    <a:pt x="1676" y="10428"/>
                  </a:moveTo>
                  <a:cubicBezTo>
                    <a:pt x="2061" y="11669"/>
                    <a:pt x="2447" y="12910"/>
                    <a:pt x="2061" y="14524"/>
                  </a:cubicBezTo>
                  <a:cubicBezTo>
                    <a:pt x="1676" y="16138"/>
                    <a:pt x="518" y="18124"/>
                    <a:pt x="133" y="18497"/>
                  </a:cubicBezTo>
                  <a:cubicBezTo>
                    <a:pt x="-253" y="18869"/>
                    <a:pt x="133" y="17628"/>
                    <a:pt x="2254" y="14524"/>
                  </a:cubicBezTo>
                  <a:cubicBezTo>
                    <a:pt x="4376" y="11421"/>
                    <a:pt x="8233" y="6455"/>
                    <a:pt x="10933" y="3600"/>
                  </a:cubicBezTo>
                  <a:cubicBezTo>
                    <a:pt x="13633" y="745"/>
                    <a:pt x="15176" y="0"/>
                    <a:pt x="16718" y="0"/>
                  </a:cubicBezTo>
                  <a:cubicBezTo>
                    <a:pt x="18261" y="0"/>
                    <a:pt x="19804" y="745"/>
                    <a:pt x="20576" y="2855"/>
                  </a:cubicBezTo>
                  <a:cubicBezTo>
                    <a:pt x="21347" y="4966"/>
                    <a:pt x="21347" y="8441"/>
                    <a:pt x="21154" y="11793"/>
                  </a:cubicBezTo>
                  <a:cubicBezTo>
                    <a:pt x="20961" y="15145"/>
                    <a:pt x="20576" y="18372"/>
                    <a:pt x="201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7922683" y="1485269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8113183" y="1415419"/>
              <a:ext cx="190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8176683" y="1288419"/>
              <a:ext cx="37290" cy="49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8" h="20939" fill="norm" stroke="1" extrusionOk="0">
                  <a:moveTo>
                    <a:pt x="3411" y="8100"/>
                  </a:moveTo>
                  <a:cubicBezTo>
                    <a:pt x="2274" y="12600"/>
                    <a:pt x="1137" y="17100"/>
                    <a:pt x="3411" y="19350"/>
                  </a:cubicBezTo>
                  <a:cubicBezTo>
                    <a:pt x="5684" y="21600"/>
                    <a:pt x="11368" y="21600"/>
                    <a:pt x="15347" y="18450"/>
                  </a:cubicBezTo>
                  <a:cubicBezTo>
                    <a:pt x="19326" y="15300"/>
                    <a:pt x="21600" y="9000"/>
                    <a:pt x="18758" y="5400"/>
                  </a:cubicBezTo>
                  <a:cubicBezTo>
                    <a:pt x="15916" y="1800"/>
                    <a:pt x="7958" y="9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2861733" y="2583819"/>
              <a:ext cx="45148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5" y="21032"/>
                    <a:pt x="790" y="20463"/>
                    <a:pt x="1154" y="19989"/>
                  </a:cubicBezTo>
                  <a:cubicBezTo>
                    <a:pt x="1519" y="19516"/>
                    <a:pt x="1853" y="19137"/>
                    <a:pt x="2228" y="18663"/>
                  </a:cubicBezTo>
                  <a:cubicBezTo>
                    <a:pt x="2603" y="18189"/>
                    <a:pt x="3018" y="17621"/>
                    <a:pt x="3392" y="17053"/>
                  </a:cubicBezTo>
                  <a:cubicBezTo>
                    <a:pt x="3767" y="16484"/>
                    <a:pt x="4101" y="15916"/>
                    <a:pt x="4466" y="15347"/>
                  </a:cubicBezTo>
                  <a:cubicBezTo>
                    <a:pt x="4830" y="14779"/>
                    <a:pt x="5225" y="14211"/>
                    <a:pt x="5630" y="13642"/>
                  </a:cubicBezTo>
                  <a:cubicBezTo>
                    <a:pt x="6035" y="13074"/>
                    <a:pt x="6451" y="12505"/>
                    <a:pt x="6876" y="11937"/>
                  </a:cubicBezTo>
                  <a:cubicBezTo>
                    <a:pt x="7301" y="11368"/>
                    <a:pt x="7737" y="10800"/>
                    <a:pt x="8172" y="10232"/>
                  </a:cubicBezTo>
                  <a:cubicBezTo>
                    <a:pt x="8608" y="9663"/>
                    <a:pt x="9043" y="9095"/>
                    <a:pt x="9413" y="8621"/>
                  </a:cubicBezTo>
                  <a:cubicBezTo>
                    <a:pt x="9782" y="8147"/>
                    <a:pt x="10086" y="7768"/>
                    <a:pt x="10395" y="7389"/>
                  </a:cubicBezTo>
                  <a:cubicBezTo>
                    <a:pt x="10704" y="7011"/>
                    <a:pt x="11018" y="6632"/>
                    <a:pt x="11327" y="6347"/>
                  </a:cubicBezTo>
                  <a:cubicBezTo>
                    <a:pt x="11635" y="6063"/>
                    <a:pt x="11939" y="5874"/>
                    <a:pt x="12248" y="5589"/>
                  </a:cubicBezTo>
                  <a:cubicBezTo>
                    <a:pt x="12557" y="5305"/>
                    <a:pt x="12871" y="4926"/>
                    <a:pt x="13185" y="4642"/>
                  </a:cubicBezTo>
                  <a:cubicBezTo>
                    <a:pt x="13499" y="4358"/>
                    <a:pt x="13813" y="4168"/>
                    <a:pt x="14127" y="3979"/>
                  </a:cubicBezTo>
                  <a:cubicBezTo>
                    <a:pt x="14441" y="3789"/>
                    <a:pt x="14754" y="3600"/>
                    <a:pt x="15063" y="3411"/>
                  </a:cubicBezTo>
                  <a:cubicBezTo>
                    <a:pt x="15372" y="3221"/>
                    <a:pt x="15676" y="3032"/>
                    <a:pt x="16046" y="2747"/>
                  </a:cubicBezTo>
                  <a:cubicBezTo>
                    <a:pt x="16415" y="2463"/>
                    <a:pt x="16851" y="2084"/>
                    <a:pt x="17256" y="1800"/>
                  </a:cubicBezTo>
                  <a:cubicBezTo>
                    <a:pt x="17661" y="1516"/>
                    <a:pt x="18035" y="1326"/>
                    <a:pt x="18446" y="1137"/>
                  </a:cubicBezTo>
                  <a:cubicBezTo>
                    <a:pt x="18856" y="947"/>
                    <a:pt x="19301" y="758"/>
                    <a:pt x="19762" y="663"/>
                  </a:cubicBezTo>
                  <a:cubicBezTo>
                    <a:pt x="20223" y="568"/>
                    <a:pt x="20699" y="568"/>
                    <a:pt x="21008" y="474"/>
                  </a:cubicBezTo>
                  <a:cubicBezTo>
                    <a:pt x="21316" y="379"/>
                    <a:pt x="21458" y="1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2655593" y="2742932"/>
              <a:ext cx="4085991" cy="34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578" fill="norm" stroke="1" extrusionOk="0">
                  <a:moveTo>
                    <a:pt x="418" y="21578"/>
                  </a:moveTo>
                  <a:cubicBezTo>
                    <a:pt x="317" y="21578"/>
                    <a:pt x="217" y="21578"/>
                    <a:pt x="133" y="21382"/>
                  </a:cubicBezTo>
                  <a:cubicBezTo>
                    <a:pt x="49" y="21185"/>
                    <a:pt x="-18" y="20793"/>
                    <a:pt x="4" y="20465"/>
                  </a:cubicBezTo>
                  <a:cubicBezTo>
                    <a:pt x="27" y="20138"/>
                    <a:pt x="139" y="19876"/>
                    <a:pt x="373" y="19680"/>
                  </a:cubicBezTo>
                  <a:cubicBezTo>
                    <a:pt x="608" y="19483"/>
                    <a:pt x="966" y="19353"/>
                    <a:pt x="1329" y="19222"/>
                  </a:cubicBezTo>
                  <a:cubicBezTo>
                    <a:pt x="1693" y="19091"/>
                    <a:pt x="2062" y="18960"/>
                    <a:pt x="2475" y="18633"/>
                  </a:cubicBezTo>
                  <a:cubicBezTo>
                    <a:pt x="2889" y="18305"/>
                    <a:pt x="3347" y="17782"/>
                    <a:pt x="3794" y="17258"/>
                  </a:cubicBezTo>
                  <a:cubicBezTo>
                    <a:pt x="4242" y="16734"/>
                    <a:pt x="4678" y="16211"/>
                    <a:pt x="5063" y="15753"/>
                  </a:cubicBezTo>
                  <a:cubicBezTo>
                    <a:pt x="5449" y="15294"/>
                    <a:pt x="5784" y="14902"/>
                    <a:pt x="6142" y="14443"/>
                  </a:cubicBezTo>
                  <a:cubicBezTo>
                    <a:pt x="6500" y="13985"/>
                    <a:pt x="6880" y="13462"/>
                    <a:pt x="7299" y="12873"/>
                  </a:cubicBezTo>
                  <a:cubicBezTo>
                    <a:pt x="7719" y="12283"/>
                    <a:pt x="8177" y="11629"/>
                    <a:pt x="8658" y="10909"/>
                  </a:cubicBezTo>
                  <a:cubicBezTo>
                    <a:pt x="9139" y="10189"/>
                    <a:pt x="9642" y="9403"/>
                    <a:pt x="10011" y="8880"/>
                  </a:cubicBezTo>
                  <a:cubicBezTo>
                    <a:pt x="10380" y="8356"/>
                    <a:pt x="10614" y="8094"/>
                    <a:pt x="10860" y="7767"/>
                  </a:cubicBezTo>
                  <a:cubicBezTo>
                    <a:pt x="11106" y="7440"/>
                    <a:pt x="11363" y="7047"/>
                    <a:pt x="11632" y="6654"/>
                  </a:cubicBezTo>
                  <a:cubicBezTo>
                    <a:pt x="11900" y="6262"/>
                    <a:pt x="12180" y="5869"/>
                    <a:pt x="12442" y="5542"/>
                  </a:cubicBezTo>
                  <a:cubicBezTo>
                    <a:pt x="12705" y="5214"/>
                    <a:pt x="12951" y="4953"/>
                    <a:pt x="13214" y="4691"/>
                  </a:cubicBezTo>
                  <a:cubicBezTo>
                    <a:pt x="13476" y="4429"/>
                    <a:pt x="13756" y="4167"/>
                    <a:pt x="14030" y="3905"/>
                  </a:cubicBezTo>
                  <a:cubicBezTo>
                    <a:pt x="14304" y="3643"/>
                    <a:pt x="14572" y="3382"/>
                    <a:pt x="14840" y="3185"/>
                  </a:cubicBezTo>
                  <a:cubicBezTo>
                    <a:pt x="15109" y="2989"/>
                    <a:pt x="15377" y="2858"/>
                    <a:pt x="15869" y="2465"/>
                  </a:cubicBezTo>
                  <a:cubicBezTo>
                    <a:pt x="16361" y="2073"/>
                    <a:pt x="17076" y="1418"/>
                    <a:pt x="17630" y="960"/>
                  </a:cubicBezTo>
                  <a:cubicBezTo>
                    <a:pt x="18183" y="502"/>
                    <a:pt x="18575" y="240"/>
                    <a:pt x="19083" y="109"/>
                  </a:cubicBezTo>
                  <a:cubicBezTo>
                    <a:pt x="19592" y="-22"/>
                    <a:pt x="20218" y="-22"/>
                    <a:pt x="20654" y="43"/>
                  </a:cubicBezTo>
                  <a:cubicBezTo>
                    <a:pt x="21090" y="109"/>
                    <a:pt x="21336" y="240"/>
                    <a:pt x="21582" y="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9052983" y="1567819"/>
              <a:ext cx="10795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82" y="19200"/>
                    <a:pt x="2965" y="16800"/>
                    <a:pt x="4532" y="14700"/>
                  </a:cubicBezTo>
                  <a:cubicBezTo>
                    <a:pt x="6099" y="12600"/>
                    <a:pt x="7751" y="10800"/>
                    <a:pt x="9360" y="9300"/>
                  </a:cubicBezTo>
                  <a:cubicBezTo>
                    <a:pt x="10969" y="7800"/>
                    <a:pt x="12536" y="6600"/>
                    <a:pt x="14104" y="5500"/>
                  </a:cubicBezTo>
                  <a:cubicBezTo>
                    <a:pt x="15671" y="4400"/>
                    <a:pt x="17238" y="3400"/>
                    <a:pt x="18487" y="2500"/>
                  </a:cubicBezTo>
                  <a:cubicBezTo>
                    <a:pt x="19736" y="1600"/>
                    <a:pt x="2066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9043093" y="1518180"/>
              <a:ext cx="340091" cy="37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62" fill="norm" stroke="1" extrusionOk="0">
                  <a:moveTo>
                    <a:pt x="18223" y="1008"/>
                  </a:moveTo>
                  <a:cubicBezTo>
                    <a:pt x="18623" y="412"/>
                    <a:pt x="19023" y="-185"/>
                    <a:pt x="18690" y="54"/>
                  </a:cubicBezTo>
                  <a:cubicBezTo>
                    <a:pt x="18356" y="292"/>
                    <a:pt x="17290" y="1366"/>
                    <a:pt x="15223" y="3156"/>
                  </a:cubicBezTo>
                  <a:cubicBezTo>
                    <a:pt x="13156" y="4946"/>
                    <a:pt x="10090" y="7453"/>
                    <a:pt x="7356" y="10138"/>
                  </a:cubicBezTo>
                  <a:cubicBezTo>
                    <a:pt x="4623" y="12823"/>
                    <a:pt x="2223" y="15687"/>
                    <a:pt x="1023" y="17477"/>
                  </a:cubicBezTo>
                  <a:cubicBezTo>
                    <a:pt x="-177" y="19267"/>
                    <a:pt x="-177" y="19983"/>
                    <a:pt x="290" y="20520"/>
                  </a:cubicBezTo>
                  <a:cubicBezTo>
                    <a:pt x="756" y="21057"/>
                    <a:pt x="1690" y="21415"/>
                    <a:pt x="4956" y="21355"/>
                  </a:cubicBezTo>
                  <a:cubicBezTo>
                    <a:pt x="8223" y="21296"/>
                    <a:pt x="13823" y="20818"/>
                    <a:pt x="16956" y="20520"/>
                  </a:cubicBezTo>
                  <a:cubicBezTo>
                    <a:pt x="20090" y="20222"/>
                    <a:pt x="20756" y="20102"/>
                    <a:pt x="21423" y="19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3325283" y="2370036"/>
              <a:ext cx="423560" cy="10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44" fill="norm" stroke="1" extrusionOk="0">
                  <a:moveTo>
                    <a:pt x="0" y="13292"/>
                  </a:moveTo>
                  <a:cubicBezTo>
                    <a:pt x="3761" y="11215"/>
                    <a:pt x="7522" y="9138"/>
                    <a:pt x="10800" y="7477"/>
                  </a:cubicBezTo>
                  <a:cubicBezTo>
                    <a:pt x="14078" y="5815"/>
                    <a:pt x="16872" y="4569"/>
                    <a:pt x="18699" y="3531"/>
                  </a:cubicBezTo>
                  <a:cubicBezTo>
                    <a:pt x="20525" y="2492"/>
                    <a:pt x="21385" y="1662"/>
                    <a:pt x="21493" y="1038"/>
                  </a:cubicBezTo>
                  <a:cubicBezTo>
                    <a:pt x="21600" y="415"/>
                    <a:pt x="20955" y="0"/>
                    <a:pt x="19397" y="0"/>
                  </a:cubicBezTo>
                  <a:cubicBezTo>
                    <a:pt x="17839" y="0"/>
                    <a:pt x="15367" y="415"/>
                    <a:pt x="12896" y="1454"/>
                  </a:cubicBezTo>
                  <a:cubicBezTo>
                    <a:pt x="10424" y="2492"/>
                    <a:pt x="7952" y="4154"/>
                    <a:pt x="6394" y="5192"/>
                  </a:cubicBezTo>
                  <a:cubicBezTo>
                    <a:pt x="4836" y="6231"/>
                    <a:pt x="4191" y="6646"/>
                    <a:pt x="4245" y="6854"/>
                  </a:cubicBezTo>
                  <a:cubicBezTo>
                    <a:pt x="4299" y="7062"/>
                    <a:pt x="5051" y="7062"/>
                    <a:pt x="7307" y="6023"/>
                  </a:cubicBezTo>
                  <a:cubicBezTo>
                    <a:pt x="9564" y="4985"/>
                    <a:pt x="13325" y="2908"/>
                    <a:pt x="15528" y="1662"/>
                  </a:cubicBezTo>
                  <a:cubicBezTo>
                    <a:pt x="17731" y="415"/>
                    <a:pt x="18376" y="0"/>
                    <a:pt x="18967" y="0"/>
                  </a:cubicBezTo>
                  <a:cubicBezTo>
                    <a:pt x="19558" y="0"/>
                    <a:pt x="20096" y="415"/>
                    <a:pt x="20149" y="1246"/>
                  </a:cubicBezTo>
                  <a:cubicBezTo>
                    <a:pt x="20203" y="2077"/>
                    <a:pt x="19773" y="3323"/>
                    <a:pt x="17946" y="5815"/>
                  </a:cubicBezTo>
                  <a:cubicBezTo>
                    <a:pt x="16119" y="8308"/>
                    <a:pt x="12896" y="12046"/>
                    <a:pt x="10048" y="14746"/>
                  </a:cubicBezTo>
                  <a:cubicBezTo>
                    <a:pt x="7200" y="17446"/>
                    <a:pt x="4728" y="19108"/>
                    <a:pt x="3224" y="20146"/>
                  </a:cubicBezTo>
                  <a:cubicBezTo>
                    <a:pt x="1719" y="21185"/>
                    <a:pt x="1182" y="21600"/>
                    <a:pt x="1343" y="21185"/>
                  </a:cubicBezTo>
                  <a:cubicBezTo>
                    <a:pt x="1504" y="20769"/>
                    <a:pt x="2364" y="19523"/>
                    <a:pt x="4728" y="17654"/>
                  </a:cubicBezTo>
                  <a:cubicBezTo>
                    <a:pt x="7093" y="15785"/>
                    <a:pt x="10961" y="13292"/>
                    <a:pt x="13648" y="12046"/>
                  </a:cubicBezTo>
                  <a:cubicBezTo>
                    <a:pt x="16334" y="10800"/>
                    <a:pt x="17839" y="10800"/>
                    <a:pt x="19343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4042900" y="1373435"/>
              <a:ext cx="1372792" cy="1220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19" fill="norm" stroke="1" extrusionOk="0">
                  <a:moveTo>
                    <a:pt x="10749" y="1188"/>
                  </a:moveTo>
                  <a:cubicBezTo>
                    <a:pt x="10185" y="778"/>
                    <a:pt x="9621" y="367"/>
                    <a:pt x="8991" y="162"/>
                  </a:cubicBezTo>
                  <a:cubicBezTo>
                    <a:pt x="8360" y="-43"/>
                    <a:pt x="7664" y="-43"/>
                    <a:pt x="6984" y="106"/>
                  </a:cubicBezTo>
                  <a:cubicBezTo>
                    <a:pt x="6303" y="255"/>
                    <a:pt x="5640" y="554"/>
                    <a:pt x="5042" y="1020"/>
                  </a:cubicBezTo>
                  <a:cubicBezTo>
                    <a:pt x="4445" y="1487"/>
                    <a:pt x="3914" y="2121"/>
                    <a:pt x="3301" y="2941"/>
                  </a:cubicBezTo>
                  <a:cubicBezTo>
                    <a:pt x="2687" y="3762"/>
                    <a:pt x="1990" y="4769"/>
                    <a:pt x="1442" y="5833"/>
                  </a:cubicBezTo>
                  <a:cubicBezTo>
                    <a:pt x="895" y="6896"/>
                    <a:pt x="497" y="8015"/>
                    <a:pt x="265" y="9041"/>
                  </a:cubicBezTo>
                  <a:cubicBezTo>
                    <a:pt x="32" y="10067"/>
                    <a:pt x="-34" y="10999"/>
                    <a:pt x="16" y="11858"/>
                  </a:cubicBezTo>
                  <a:cubicBezTo>
                    <a:pt x="66" y="12716"/>
                    <a:pt x="231" y="13499"/>
                    <a:pt x="513" y="14282"/>
                  </a:cubicBezTo>
                  <a:cubicBezTo>
                    <a:pt x="795" y="15066"/>
                    <a:pt x="1194" y="15849"/>
                    <a:pt x="1642" y="16577"/>
                  </a:cubicBezTo>
                  <a:cubicBezTo>
                    <a:pt x="2090" y="17304"/>
                    <a:pt x="2587" y="17976"/>
                    <a:pt x="3151" y="18647"/>
                  </a:cubicBezTo>
                  <a:cubicBezTo>
                    <a:pt x="3715" y="19319"/>
                    <a:pt x="4346" y="19990"/>
                    <a:pt x="4960" y="20475"/>
                  </a:cubicBezTo>
                  <a:cubicBezTo>
                    <a:pt x="5573" y="20960"/>
                    <a:pt x="6171" y="21259"/>
                    <a:pt x="6934" y="21408"/>
                  </a:cubicBezTo>
                  <a:cubicBezTo>
                    <a:pt x="7697" y="21557"/>
                    <a:pt x="8626" y="21557"/>
                    <a:pt x="9638" y="21408"/>
                  </a:cubicBezTo>
                  <a:cubicBezTo>
                    <a:pt x="10650" y="21259"/>
                    <a:pt x="11745" y="20960"/>
                    <a:pt x="12790" y="20662"/>
                  </a:cubicBezTo>
                  <a:cubicBezTo>
                    <a:pt x="13835" y="20363"/>
                    <a:pt x="14831" y="20065"/>
                    <a:pt x="15693" y="19748"/>
                  </a:cubicBezTo>
                  <a:cubicBezTo>
                    <a:pt x="16556" y="19431"/>
                    <a:pt x="17286" y="19095"/>
                    <a:pt x="18016" y="18554"/>
                  </a:cubicBezTo>
                  <a:cubicBezTo>
                    <a:pt x="18746" y="18013"/>
                    <a:pt x="19476" y="17267"/>
                    <a:pt x="20056" y="16465"/>
                  </a:cubicBezTo>
                  <a:cubicBezTo>
                    <a:pt x="20637" y="15663"/>
                    <a:pt x="21068" y="14805"/>
                    <a:pt x="21301" y="14040"/>
                  </a:cubicBezTo>
                  <a:cubicBezTo>
                    <a:pt x="21533" y="13275"/>
                    <a:pt x="21566" y="12604"/>
                    <a:pt x="21466" y="11802"/>
                  </a:cubicBezTo>
                  <a:cubicBezTo>
                    <a:pt x="21367" y="10999"/>
                    <a:pt x="21135" y="10067"/>
                    <a:pt x="20836" y="9078"/>
                  </a:cubicBezTo>
                  <a:cubicBezTo>
                    <a:pt x="20537" y="8090"/>
                    <a:pt x="20172" y="7045"/>
                    <a:pt x="19725" y="6056"/>
                  </a:cubicBezTo>
                  <a:cubicBezTo>
                    <a:pt x="19277" y="5068"/>
                    <a:pt x="18746" y="4135"/>
                    <a:pt x="18082" y="3389"/>
                  </a:cubicBezTo>
                  <a:cubicBezTo>
                    <a:pt x="17419" y="2643"/>
                    <a:pt x="16622" y="2083"/>
                    <a:pt x="15809" y="1692"/>
                  </a:cubicBezTo>
                  <a:cubicBezTo>
                    <a:pt x="14996" y="1300"/>
                    <a:pt x="14167" y="1076"/>
                    <a:pt x="13321" y="1002"/>
                  </a:cubicBezTo>
                  <a:cubicBezTo>
                    <a:pt x="12475" y="927"/>
                    <a:pt x="11612" y="1002"/>
                    <a:pt x="10965" y="1132"/>
                  </a:cubicBezTo>
                  <a:cubicBezTo>
                    <a:pt x="10318" y="1263"/>
                    <a:pt x="9887" y="1449"/>
                    <a:pt x="9605" y="1598"/>
                  </a:cubicBezTo>
                  <a:cubicBezTo>
                    <a:pt x="9323" y="1748"/>
                    <a:pt x="9190" y="1860"/>
                    <a:pt x="9256" y="1897"/>
                  </a:cubicBezTo>
                  <a:cubicBezTo>
                    <a:pt x="9323" y="1934"/>
                    <a:pt x="9588" y="1897"/>
                    <a:pt x="9854" y="1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5128683" y="1167769"/>
              <a:ext cx="1460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1722" y="13015"/>
                  </a:cubicBezTo>
                  <a:cubicBezTo>
                    <a:pt x="3443" y="9969"/>
                    <a:pt x="6887" y="6646"/>
                    <a:pt x="10487" y="4431"/>
                  </a:cubicBezTo>
                  <a:cubicBezTo>
                    <a:pt x="14087" y="2215"/>
                    <a:pt x="17843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5198533" y="1269369"/>
              <a:ext cx="184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5055"/>
                    <a:pt x="11421" y="8509"/>
                    <a:pt x="15021" y="4909"/>
                  </a:cubicBezTo>
                  <a:cubicBezTo>
                    <a:pt x="18621" y="1309"/>
                    <a:pt x="2011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5725583" y="793975"/>
              <a:ext cx="152401" cy="19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04" fill="norm" stroke="1" extrusionOk="0">
                  <a:moveTo>
                    <a:pt x="0" y="9359"/>
                  </a:moveTo>
                  <a:cubicBezTo>
                    <a:pt x="1200" y="13634"/>
                    <a:pt x="2400" y="17909"/>
                    <a:pt x="2700" y="19484"/>
                  </a:cubicBezTo>
                  <a:cubicBezTo>
                    <a:pt x="3000" y="21059"/>
                    <a:pt x="2400" y="19934"/>
                    <a:pt x="1800" y="17234"/>
                  </a:cubicBezTo>
                  <a:cubicBezTo>
                    <a:pt x="1200" y="14534"/>
                    <a:pt x="600" y="10259"/>
                    <a:pt x="900" y="7109"/>
                  </a:cubicBezTo>
                  <a:cubicBezTo>
                    <a:pt x="1200" y="3959"/>
                    <a:pt x="2400" y="1934"/>
                    <a:pt x="4500" y="809"/>
                  </a:cubicBezTo>
                  <a:cubicBezTo>
                    <a:pt x="6600" y="-316"/>
                    <a:pt x="9600" y="-541"/>
                    <a:pt x="12600" y="1934"/>
                  </a:cubicBezTo>
                  <a:cubicBezTo>
                    <a:pt x="15600" y="4409"/>
                    <a:pt x="18600" y="9584"/>
                    <a:pt x="21600" y="14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6011333" y="405769"/>
              <a:ext cx="3810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3411"/>
                    <a:pt x="2400" y="6821"/>
                    <a:pt x="6000" y="10421"/>
                  </a:cubicBezTo>
                  <a:cubicBezTo>
                    <a:pt x="9600" y="14021"/>
                    <a:pt x="15600" y="178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6094609" y="828775"/>
              <a:ext cx="71204" cy="8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0764" fill="norm" stroke="1" extrusionOk="0">
                  <a:moveTo>
                    <a:pt x="7194" y="567"/>
                  </a:moveTo>
                  <a:cubicBezTo>
                    <a:pt x="4725" y="2040"/>
                    <a:pt x="2257" y="3512"/>
                    <a:pt x="1022" y="5721"/>
                  </a:cubicBezTo>
                  <a:cubicBezTo>
                    <a:pt x="-212" y="7930"/>
                    <a:pt x="-212" y="10876"/>
                    <a:pt x="405" y="13576"/>
                  </a:cubicBezTo>
                  <a:cubicBezTo>
                    <a:pt x="1022" y="16276"/>
                    <a:pt x="2257" y="18730"/>
                    <a:pt x="4417" y="19958"/>
                  </a:cubicBezTo>
                  <a:cubicBezTo>
                    <a:pt x="6577" y="21185"/>
                    <a:pt x="9662" y="21185"/>
                    <a:pt x="12748" y="18730"/>
                  </a:cubicBezTo>
                  <a:cubicBezTo>
                    <a:pt x="15834" y="16276"/>
                    <a:pt x="18919" y="11367"/>
                    <a:pt x="20154" y="7685"/>
                  </a:cubicBezTo>
                  <a:cubicBezTo>
                    <a:pt x="21388" y="4003"/>
                    <a:pt x="20771" y="1549"/>
                    <a:pt x="17994" y="567"/>
                  </a:cubicBezTo>
                  <a:cubicBezTo>
                    <a:pt x="15217" y="-415"/>
                    <a:pt x="10279" y="76"/>
                    <a:pt x="5342" y="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5700183" y="910324"/>
              <a:ext cx="909179" cy="352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52" fill="norm" stroke="1" extrusionOk="0">
                  <a:moveTo>
                    <a:pt x="0" y="21552"/>
                  </a:moveTo>
                  <a:cubicBezTo>
                    <a:pt x="1708" y="19612"/>
                    <a:pt x="3416" y="17672"/>
                    <a:pt x="5073" y="15861"/>
                  </a:cubicBezTo>
                  <a:cubicBezTo>
                    <a:pt x="6731" y="14050"/>
                    <a:pt x="8339" y="12369"/>
                    <a:pt x="10072" y="10623"/>
                  </a:cubicBezTo>
                  <a:cubicBezTo>
                    <a:pt x="11805" y="8877"/>
                    <a:pt x="13663" y="7066"/>
                    <a:pt x="15522" y="5384"/>
                  </a:cubicBezTo>
                  <a:cubicBezTo>
                    <a:pt x="17380" y="3703"/>
                    <a:pt x="19239" y="2151"/>
                    <a:pt x="20294" y="1245"/>
                  </a:cubicBezTo>
                  <a:cubicBezTo>
                    <a:pt x="21349" y="340"/>
                    <a:pt x="21600" y="81"/>
                    <a:pt x="21575" y="17"/>
                  </a:cubicBezTo>
                  <a:cubicBezTo>
                    <a:pt x="21550" y="-48"/>
                    <a:pt x="21248" y="81"/>
                    <a:pt x="20947" y="340"/>
                  </a:cubicBezTo>
                  <a:cubicBezTo>
                    <a:pt x="20646" y="599"/>
                    <a:pt x="20344" y="987"/>
                    <a:pt x="20043" y="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5820833" y="1396369"/>
              <a:ext cx="44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5789075" y="1301119"/>
              <a:ext cx="38109" cy="5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0739" fill="norm" stroke="1" extrusionOk="0">
                  <a:moveTo>
                    <a:pt x="20468" y="5184"/>
                  </a:moveTo>
                  <a:cubicBezTo>
                    <a:pt x="14784" y="5184"/>
                    <a:pt x="9100" y="5184"/>
                    <a:pt x="5121" y="7344"/>
                  </a:cubicBezTo>
                  <a:cubicBezTo>
                    <a:pt x="1142" y="9504"/>
                    <a:pt x="-1132" y="13824"/>
                    <a:pt x="573" y="16848"/>
                  </a:cubicBezTo>
                  <a:cubicBezTo>
                    <a:pt x="2279" y="19872"/>
                    <a:pt x="7963" y="21600"/>
                    <a:pt x="12510" y="20304"/>
                  </a:cubicBezTo>
                  <a:cubicBezTo>
                    <a:pt x="17057" y="19008"/>
                    <a:pt x="20468" y="14688"/>
                    <a:pt x="20468" y="10800"/>
                  </a:cubicBezTo>
                  <a:cubicBezTo>
                    <a:pt x="20468" y="6912"/>
                    <a:pt x="17057" y="3456"/>
                    <a:pt x="136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5928783" y="1205869"/>
              <a:ext cx="508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2945"/>
                    <a:pt x="1800" y="5891"/>
                    <a:pt x="5400" y="9491"/>
                  </a:cubicBezTo>
                  <a:cubicBezTo>
                    <a:pt x="9000" y="13091"/>
                    <a:pt x="15300" y="173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5960533" y="1548769"/>
              <a:ext cx="39818" cy="64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0632" fill="norm" stroke="1" extrusionOk="0">
                  <a:moveTo>
                    <a:pt x="3240" y="0"/>
                  </a:moveTo>
                  <a:cubicBezTo>
                    <a:pt x="2160" y="3375"/>
                    <a:pt x="1080" y="6750"/>
                    <a:pt x="1080" y="10125"/>
                  </a:cubicBezTo>
                  <a:cubicBezTo>
                    <a:pt x="1080" y="13500"/>
                    <a:pt x="2160" y="16875"/>
                    <a:pt x="5400" y="18900"/>
                  </a:cubicBezTo>
                  <a:cubicBezTo>
                    <a:pt x="8640" y="20925"/>
                    <a:pt x="14040" y="21600"/>
                    <a:pt x="17280" y="18563"/>
                  </a:cubicBezTo>
                  <a:cubicBezTo>
                    <a:pt x="20520" y="15525"/>
                    <a:pt x="21600" y="8775"/>
                    <a:pt x="18360" y="5062"/>
                  </a:cubicBezTo>
                  <a:cubicBezTo>
                    <a:pt x="15120" y="1350"/>
                    <a:pt x="7560" y="675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6200225" y="1136019"/>
              <a:ext cx="77809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600" fill="norm" stroke="1" extrusionOk="0">
                  <a:moveTo>
                    <a:pt x="17484" y="0"/>
                  </a:moveTo>
                  <a:cubicBezTo>
                    <a:pt x="14642" y="0"/>
                    <a:pt x="11800" y="0"/>
                    <a:pt x="8674" y="1265"/>
                  </a:cubicBezTo>
                  <a:cubicBezTo>
                    <a:pt x="5548" y="2530"/>
                    <a:pt x="2137" y="5059"/>
                    <a:pt x="716" y="8270"/>
                  </a:cubicBezTo>
                  <a:cubicBezTo>
                    <a:pt x="-705" y="11481"/>
                    <a:pt x="-137" y="15373"/>
                    <a:pt x="3558" y="17708"/>
                  </a:cubicBezTo>
                  <a:cubicBezTo>
                    <a:pt x="7253" y="20043"/>
                    <a:pt x="14074" y="20822"/>
                    <a:pt x="208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6305549" y="1164407"/>
              <a:ext cx="105835" cy="16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2" fill="norm" stroke="1" extrusionOk="0">
                  <a:moveTo>
                    <a:pt x="864" y="6024"/>
                  </a:moveTo>
                  <a:cubicBezTo>
                    <a:pt x="432" y="8957"/>
                    <a:pt x="0" y="11891"/>
                    <a:pt x="0" y="14691"/>
                  </a:cubicBezTo>
                  <a:cubicBezTo>
                    <a:pt x="0" y="17491"/>
                    <a:pt x="432" y="20157"/>
                    <a:pt x="648" y="20691"/>
                  </a:cubicBezTo>
                  <a:cubicBezTo>
                    <a:pt x="864" y="21224"/>
                    <a:pt x="864" y="19624"/>
                    <a:pt x="1080" y="16557"/>
                  </a:cubicBezTo>
                  <a:cubicBezTo>
                    <a:pt x="1296" y="13491"/>
                    <a:pt x="1728" y="8957"/>
                    <a:pt x="2808" y="5757"/>
                  </a:cubicBezTo>
                  <a:cubicBezTo>
                    <a:pt x="3888" y="2557"/>
                    <a:pt x="5616" y="691"/>
                    <a:pt x="7560" y="157"/>
                  </a:cubicBezTo>
                  <a:cubicBezTo>
                    <a:pt x="9504" y="-376"/>
                    <a:pt x="11664" y="424"/>
                    <a:pt x="14040" y="2957"/>
                  </a:cubicBezTo>
                  <a:cubicBezTo>
                    <a:pt x="16416" y="5491"/>
                    <a:pt x="19008" y="9757"/>
                    <a:pt x="21600" y="14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6443133" y="1174119"/>
              <a:ext cx="825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6589183" y="1123319"/>
              <a:ext cx="381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6587066" y="1013488"/>
              <a:ext cx="32161" cy="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19278" fill="norm" stroke="1" extrusionOk="0">
                  <a:moveTo>
                    <a:pt x="13500" y="14653"/>
                  </a:moveTo>
                  <a:cubicBezTo>
                    <a:pt x="6750" y="15790"/>
                    <a:pt x="0" y="16926"/>
                    <a:pt x="0" y="18063"/>
                  </a:cubicBezTo>
                  <a:cubicBezTo>
                    <a:pt x="0" y="19200"/>
                    <a:pt x="6750" y="20337"/>
                    <a:pt x="12150" y="17495"/>
                  </a:cubicBezTo>
                  <a:cubicBezTo>
                    <a:pt x="17550" y="14653"/>
                    <a:pt x="21600" y="7832"/>
                    <a:pt x="20250" y="3853"/>
                  </a:cubicBezTo>
                  <a:cubicBezTo>
                    <a:pt x="18900" y="-126"/>
                    <a:pt x="12150" y="-1263"/>
                    <a:pt x="8100" y="1579"/>
                  </a:cubicBezTo>
                  <a:cubicBezTo>
                    <a:pt x="4050" y="4421"/>
                    <a:pt x="2700" y="11242"/>
                    <a:pt x="1350" y="18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6684433" y="977269"/>
              <a:ext cx="106861" cy="259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94" fill="norm" stroke="1" extrusionOk="0">
                  <a:moveTo>
                    <a:pt x="0" y="0"/>
                  </a:moveTo>
                  <a:cubicBezTo>
                    <a:pt x="4659" y="1756"/>
                    <a:pt x="9318" y="3512"/>
                    <a:pt x="12918" y="6322"/>
                  </a:cubicBezTo>
                  <a:cubicBezTo>
                    <a:pt x="16518" y="9132"/>
                    <a:pt x="19059" y="12995"/>
                    <a:pt x="20329" y="15366"/>
                  </a:cubicBezTo>
                  <a:cubicBezTo>
                    <a:pt x="21600" y="17737"/>
                    <a:pt x="21600" y="18615"/>
                    <a:pt x="20965" y="19405"/>
                  </a:cubicBezTo>
                  <a:cubicBezTo>
                    <a:pt x="20329" y="20195"/>
                    <a:pt x="19059" y="20898"/>
                    <a:pt x="17365" y="21249"/>
                  </a:cubicBezTo>
                  <a:cubicBezTo>
                    <a:pt x="15671" y="21600"/>
                    <a:pt x="13553" y="21600"/>
                    <a:pt x="12071" y="21073"/>
                  </a:cubicBezTo>
                  <a:cubicBezTo>
                    <a:pt x="10588" y="20546"/>
                    <a:pt x="9741" y="19493"/>
                    <a:pt x="8894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6862233" y="831219"/>
              <a:ext cx="5080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462"/>
                    <a:pt x="7200" y="6923"/>
                    <a:pt x="10800" y="10523"/>
                  </a:cubicBezTo>
                  <a:cubicBezTo>
                    <a:pt x="14400" y="14123"/>
                    <a:pt x="18000" y="17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6924270" y="1224919"/>
              <a:ext cx="79463" cy="86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600" fill="norm" stroke="1" extrusionOk="0">
                  <a:moveTo>
                    <a:pt x="6853" y="3161"/>
                  </a:moveTo>
                  <a:cubicBezTo>
                    <a:pt x="4693" y="4741"/>
                    <a:pt x="2533" y="6322"/>
                    <a:pt x="1183" y="8693"/>
                  </a:cubicBezTo>
                  <a:cubicBezTo>
                    <a:pt x="-167" y="11063"/>
                    <a:pt x="-707" y="14224"/>
                    <a:pt x="1453" y="16859"/>
                  </a:cubicBezTo>
                  <a:cubicBezTo>
                    <a:pt x="3613" y="19493"/>
                    <a:pt x="8473" y="21600"/>
                    <a:pt x="11983" y="21600"/>
                  </a:cubicBezTo>
                  <a:cubicBezTo>
                    <a:pt x="15493" y="21600"/>
                    <a:pt x="17653" y="19493"/>
                    <a:pt x="19003" y="17122"/>
                  </a:cubicBezTo>
                  <a:cubicBezTo>
                    <a:pt x="20353" y="14751"/>
                    <a:pt x="20893" y="12117"/>
                    <a:pt x="19273" y="9220"/>
                  </a:cubicBezTo>
                  <a:cubicBezTo>
                    <a:pt x="17653" y="6322"/>
                    <a:pt x="13873" y="3161"/>
                    <a:pt x="100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1953683" y="3663319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840"/>
                    <a:pt x="7200" y="10080"/>
                    <a:pt x="10800" y="6480"/>
                  </a:cubicBezTo>
                  <a:cubicBezTo>
                    <a:pt x="14400" y="2880"/>
                    <a:pt x="180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2017183" y="3803019"/>
              <a:ext cx="1524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3112317" y="54402"/>
              <a:ext cx="5362023" cy="285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600" fill="norm" stroke="1" extrusionOk="0">
                  <a:moveTo>
                    <a:pt x="5077" y="7546"/>
                  </a:moveTo>
                  <a:cubicBezTo>
                    <a:pt x="4779" y="7530"/>
                    <a:pt x="4481" y="7514"/>
                    <a:pt x="4204" y="7506"/>
                  </a:cubicBezTo>
                  <a:cubicBezTo>
                    <a:pt x="3927" y="7498"/>
                    <a:pt x="3671" y="7498"/>
                    <a:pt x="3407" y="7546"/>
                  </a:cubicBezTo>
                  <a:cubicBezTo>
                    <a:pt x="3142" y="7594"/>
                    <a:pt x="2870" y="7690"/>
                    <a:pt x="2618" y="7826"/>
                  </a:cubicBezTo>
                  <a:cubicBezTo>
                    <a:pt x="2367" y="7962"/>
                    <a:pt x="2137" y="8138"/>
                    <a:pt x="1902" y="8362"/>
                  </a:cubicBezTo>
                  <a:cubicBezTo>
                    <a:pt x="1668" y="8586"/>
                    <a:pt x="1429" y="8857"/>
                    <a:pt x="1216" y="9185"/>
                  </a:cubicBezTo>
                  <a:cubicBezTo>
                    <a:pt x="1003" y="9513"/>
                    <a:pt x="815" y="9897"/>
                    <a:pt x="683" y="10296"/>
                  </a:cubicBezTo>
                  <a:cubicBezTo>
                    <a:pt x="551" y="10696"/>
                    <a:pt x="474" y="11112"/>
                    <a:pt x="406" y="11567"/>
                  </a:cubicBezTo>
                  <a:cubicBezTo>
                    <a:pt x="338" y="12023"/>
                    <a:pt x="278" y="12519"/>
                    <a:pt x="236" y="13038"/>
                  </a:cubicBezTo>
                  <a:cubicBezTo>
                    <a:pt x="193" y="13558"/>
                    <a:pt x="167" y="14102"/>
                    <a:pt x="138" y="14669"/>
                  </a:cubicBezTo>
                  <a:cubicBezTo>
                    <a:pt x="108" y="15237"/>
                    <a:pt x="74" y="15828"/>
                    <a:pt x="48" y="16388"/>
                  </a:cubicBezTo>
                  <a:cubicBezTo>
                    <a:pt x="23" y="16947"/>
                    <a:pt x="6" y="17475"/>
                    <a:pt x="1" y="18035"/>
                  </a:cubicBezTo>
                  <a:cubicBezTo>
                    <a:pt x="-3" y="18594"/>
                    <a:pt x="6" y="19186"/>
                    <a:pt x="52" y="19673"/>
                  </a:cubicBezTo>
                  <a:cubicBezTo>
                    <a:pt x="99" y="20161"/>
                    <a:pt x="185" y="20545"/>
                    <a:pt x="321" y="20841"/>
                  </a:cubicBezTo>
                  <a:cubicBezTo>
                    <a:pt x="457" y="21136"/>
                    <a:pt x="645" y="21344"/>
                    <a:pt x="888" y="21456"/>
                  </a:cubicBezTo>
                  <a:cubicBezTo>
                    <a:pt x="1131" y="21568"/>
                    <a:pt x="1429" y="21584"/>
                    <a:pt x="1766" y="21592"/>
                  </a:cubicBezTo>
                  <a:cubicBezTo>
                    <a:pt x="2102" y="21600"/>
                    <a:pt x="2478" y="21600"/>
                    <a:pt x="2836" y="21600"/>
                  </a:cubicBezTo>
                  <a:cubicBezTo>
                    <a:pt x="3194" y="21600"/>
                    <a:pt x="3534" y="21600"/>
                    <a:pt x="3888" y="21600"/>
                  </a:cubicBezTo>
                  <a:cubicBezTo>
                    <a:pt x="4242" y="21600"/>
                    <a:pt x="4609" y="21600"/>
                    <a:pt x="4967" y="21600"/>
                  </a:cubicBezTo>
                  <a:cubicBezTo>
                    <a:pt x="5325" y="21600"/>
                    <a:pt x="5674" y="21600"/>
                    <a:pt x="6011" y="21592"/>
                  </a:cubicBezTo>
                  <a:cubicBezTo>
                    <a:pt x="6347" y="21584"/>
                    <a:pt x="6671" y="21568"/>
                    <a:pt x="7004" y="21560"/>
                  </a:cubicBezTo>
                  <a:cubicBezTo>
                    <a:pt x="7336" y="21552"/>
                    <a:pt x="7677" y="21552"/>
                    <a:pt x="8022" y="21552"/>
                  </a:cubicBezTo>
                  <a:cubicBezTo>
                    <a:pt x="8368" y="21552"/>
                    <a:pt x="8717" y="21552"/>
                    <a:pt x="9067" y="21552"/>
                  </a:cubicBezTo>
                  <a:cubicBezTo>
                    <a:pt x="9416" y="21552"/>
                    <a:pt x="9766" y="21552"/>
                    <a:pt x="10128" y="21552"/>
                  </a:cubicBezTo>
                  <a:cubicBezTo>
                    <a:pt x="10490" y="21552"/>
                    <a:pt x="10865" y="21552"/>
                    <a:pt x="11232" y="21552"/>
                  </a:cubicBezTo>
                  <a:cubicBezTo>
                    <a:pt x="11598" y="21552"/>
                    <a:pt x="11956" y="21552"/>
                    <a:pt x="12301" y="21536"/>
                  </a:cubicBezTo>
                  <a:cubicBezTo>
                    <a:pt x="12647" y="21520"/>
                    <a:pt x="12979" y="21488"/>
                    <a:pt x="13303" y="21448"/>
                  </a:cubicBezTo>
                  <a:cubicBezTo>
                    <a:pt x="13627" y="21408"/>
                    <a:pt x="13942" y="21360"/>
                    <a:pt x="14241" y="21304"/>
                  </a:cubicBezTo>
                  <a:cubicBezTo>
                    <a:pt x="14539" y="21248"/>
                    <a:pt x="14820" y="21184"/>
                    <a:pt x="15089" y="21112"/>
                  </a:cubicBezTo>
                  <a:cubicBezTo>
                    <a:pt x="15357" y="21040"/>
                    <a:pt x="15613" y="20960"/>
                    <a:pt x="15890" y="20873"/>
                  </a:cubicBezTo>
                  <a:cubicBezTo>
                    <a:pt x="16167" y="20785"/>
                    <a:pt x="16466" y="20689"/>
                    <a:pt x="16747" y="20569"/>
                  </a:cubicBezTo>
                  <a:cubicBezTo>
                    <a:pt x="17028" y="20449"/>
                    <a:pt x="17292" y="20305"/>
                    <a:pt x="17561" y="20137"/>
                  </a:cubicBezTo>
                  <a:cubicBezTo>
                    <a:pt x="17829" y="19969"/>
                    <a:pt x="18102" y="19777"/>
                    <a:pt x="18375" y="19570"/>
                  </a:cubicBezTo>
                  <a:cubicBezTo>
                    <a:pt x="18648" y="19362"/>
                    <a:pt x="18920" y="19138"/>
                    <a:pt x="19155" y="18890"/>
                  </a:cubicBezTo>
                  <a:cubicBezTo>
                    <a:pt x="19389" y="18642"/>
                    <a:pt x="19585" y="18370"/>
                    <a:pt x="19760" y="18035"/>
                  </a:cubicBezTo>
                  <a:cubicBezTo>
                    <a:pt x="19935" y="17699"/>
                    <a:pt x="20088" y="17299"/>
                    <a:pt x="20237" y="16883"/>
                  </a:cubicBezTo>
                  <a:cubicBezTo>
                    <a:pt x="20387" y="16468"/>
                    <a:pt x="20531" y="16036"/>
                    <a:pt x="20664" y="15580"/>
                  </a:cubicBezTo>
                  <a:cubicBezTo>
                    <a:pt x="20796" y="15125"/>
                    <a:pt x="20915" y="14645"/>
                    <a:pt x="21026" y="14134"/>
                  </a:cubicBezTo>
                  <a:cubicBezTo>
                    <a:pt x="21137" y="13622"/>
                    <a:pt x="21239" y="13078"/>
                    <a:pt x="21324" y="12511"/>
                  </a:cubicBezTo>
                  <a:cubicBezTo>
                    <a:pt x="21409" y="11943"/>
                    <a:pt x="21478" y="11352"/>
                    <a:pt x="21520" y="10784"/>
                  </a:cubicBezTo>
                  <a:cubicBezTo>
                    <a:pt x="21563" y="10216"/>
                    <a:pt x="21580" y="9673"/>
                    <a:pt x="21588" y="9089"/>
                  </a:cubicBezTo>
                  <a:cubicBezTo>
                    <a:pt x="21597" y="8506"/>
                    <a:pt x="21597" y="7882"/>
                    <a:pt x="21576" y="7307"/>
                  </a:cubicBezTo>
                  <a:cubicBezTo>
                    <a:pt x="21554" y="6731"/>
                    <a:pt x="21512" y="6203"/>
                    <a:pt x="21422" y="5716"/>
                  </a:cubicBezTo>
                  <a:cubicBezTo>
                    <a:pt x="21333" y="5228"/>
                    <a:pt x="21196" y="4780"/>
                    <a:pt x="21022" y="4349"/>
                  </a:cubicBezTo>
                  <a:cubicBezTo>
                    <a:pt x="20847" y="3917"/>
                    <a:pt x="20634" y="3501"/>
                    <a:pt x="20408" y="3126"/>
                  </a:cubicBezTo>
                  <a:cubicBezTo>
                    <a:pt x="20182" y="2750"/>
                    <a:pt x="19943" y="2414"/>
                    <a:pt x="19671" y="2142"/>
                  </a:cubicBezTo>
                  <a:cubicBezTo>
                    <a:pt x="19398" y="1871"/>
                    <a:pt x="19091" y="1663"/>
                    <a:pt x="18793" y="1487"/>
                  </a:cubicBezTo>
                  <a:cubicBezTo>
                    <a:pt x="18494" y="1311"/>
                    <a:pt x="18204" y="1167"/>
                    <a:pt x="17898" y="1039"/>
                  </a:cubicBezTo>
                  <a:cubicBezTo>
                    <a:pt x="17591" y="911"/>
                    <a:pt x="17267" y="799"/>
                    <a:pt x="16947" y="687"/>
                  </a:cubicBezTo>
                  <a:cubicBezTo>
                    <a:pt x="16627" y="576"/>
                    <a:pt x="16312" y="464"/>
                    <a:pt x="15988" y="360"/>
                  </a:cubicBezTo>
                  <a:cubicBezTo>
                    <a:pt x="15664" y="256"/>
                    <a:pt x="15332" y="160"/>
                    <a:pt x="14999" y="96"/>
                  </a:cubicBezTo>
                  <a:cubicBezTo>
                    <a:pt x="14667" y="32"/>
                    <a:pt x="14334" y="0"/>
                    <a:pt x="14002" y="0"/>
                  </a:cubicBezTo>
                  <a:cubicBezTo>
                    <a:pt x="13670" y="0"/>
                    <a:pt x="13337" y="32"/>
                    <a:pt x="13018" y="80"/>
                  </a:cubicBezTo>
                  <a:cubicBezTo>
                    <a:pt x="12698" y="128"/>
                    <a:pt x="12391" y="192"/>
                    <a:pt x="12080" y="272"/>
                  </a:cubicBezTo>
                  <a:cubicBezTo>
                    <a:pt x="11769" y="352"/>
                    <a:pt x="11453" y="448"/>
                    <a:pt x="11146" y="576"/>
                  </a:cubicBezTo>
                  <a:cubicBezTo>
                    <a:pt x="10840" y="703"/>
                    <a:pt x="10541" y="863"/>
                    <a:pt x="10286" y="1031"/>
                  </a:cubicBezTo>
                  <a:cubicBezTo>
                    <a:pt x="10030" y="1199"/>
                    <a:pt x="9817" y="1375"/>
                    <a:pt x="9565" y="1591"/>
                  </a:cubicBezTo>
                  <a:cubicBezTo>
                    <a:pt x="9314" y="1807"/>
                    <a:pt x="9024" y="2062"/>
                    <a:pt x="8785" y="2294"/>
                  </a:cubicBezTo>
                  <a:cubicBezTo>
                    <a:pt x="8547" y="2526"/>
                    <a:pt x="8359" y="2734"/>
                    <a:pt x="8129" y="2990"/>
                  </a:cubicBezTo>
                  <a:cubicBezTo>
                    <a:pt x="7899" y="3246"/>
                    <a:pt x="7626" y="3549"/>
                    <a:pt x="7370" y="3869"/>
                  </a:cubicBezTo>
                  <a:cubicBezTo>
                    <a:pt x="7115" y="4189"/>
                    <a:pt x="6876" y="4525"/>
                    <a:pt x="6637" y="4884"/>
                  </a:cubicBezTo>
                  <a:cubicBezTo>
                    <a:pt x="6399" y="5244"/>
                    <a:pt x="6160" y="5628"/>
                    <a:pt x="5900" y="5996"/>
                  </a:cubicBezTo>
                  <a:cubicBezTo>
                    <a:pt x="5640" y="6363"/>
                    <a:pt x="5359" y="6715"/>
                    <a:pt x="5082" y="7051"/>
                  </a:cubicBezTo>
                  <a:cubicBezTo>
                    <a:pt x="4805" y="7387"/>
                    <a:pt x="4532" y="7706"/>
                    <a:pt x="4268" y="8010"/>
                  </a:cubicBezTo>
                  <a:cubicBezTo>
                    <a:pt x="4003" y="8314"/>
                    <a:pt x="3748" y="8602"/>
                    <a:pt x="3492" y="8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2724714" y="3414130"/>
              <a:ext cx="313116" cy="45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384" fill="norm" stroke="1" extrusionOk="0">
                  <a:moveTo>
                    <a:pt x="18826" y="2450"/>
                  </a:moveTo>
                  <a:cubicBezTo>
                    <a:pt x="19402" y="2153"/>
                    <a:pt x="19978" y="1856"/>
                    <a:pt x="20482" y="1410"/>
                  </a:cubicBezTo>
                  <a:cubicBezTo>
                    <a:pt x="20986" y="964"/>
                    <a:pt x="21418" y="369"/>
                    <a:pt x="21274" y="122"/>
                  </a:cubicBezTo>
                  <a:cubicBezTo>
                    <a:pt x="21130" y="-126"/>
                    <a:pt x="20410" y="-27"/>
                    <a:pt x="18250" y="716"/>
                  </a:cubicBezTo>
                  <a:cubicBezTo>
                    <a:pt x="16090" y="1459"/>
                    <a:pt x="12490" y="2846"/>
                    <a:pt x="9826" y="3986"/>
                  </a:cubicBezTo>
                  <a:cubicBezTo>
                    <a:pt x="7162" y="5125"/>
                    <a:pt x="5434" y="6017"/>
                    <a:pt x="4426" y="6760"/>
                  </a:cubicBezTo>
                  <a:cubicBezTo>
                    <a:pt x="3418" y="7503"/>
                    <a:pt x="3130" y="8098"/>
                    <a:pt x="3418" y="8445"/>
                  </a:cubicBezTo>
                  <a:cubicBezTo>
                    <a:pt x="3706" y="8791"/>
                    <a:pt x="4570" y="8891"/>
                    <a:pt x="5938" y="8940"/>
                  </a:cubicBezTo>
                  <a:cubicBezTo>
                    <a:pt x="7306" y="8990"/>
                    <a:pt x="9178" y="8990"/>
                    <a:pt x="10762" y="9138"/>
                  </a:cubicBezTo>
                  <a:cubicBezTo>
                    <a:pt x="12346" y="9287"/>
                    <a:pt x="13642" y="9584"/>
                    <a:pt x="14362" y="9980"/>
                  </a:cubicBezTo>
                  <a:cubicBezTo>
                    <a:pt x="15082" y="10377"/>
                    <a:pt x="15226" y="10872"/>
                    <a:pt x="14722" y="11516"/>
                  </a:cubicBezTo>
                  <a:cubicBezTo>
                    <a:pt x="14218" y="12160"/>
                    <a:pt x="13066" y="12953"/>
                    <a:pt x="11194" y="13993"/>
                  </a:cubicBezTo>
                  <a:cubicBezTo>
                    <a:pt x="9322" y="15034"/>
                    <a:pt x="6730" y="16322"/>
                    <a:pt x="5002" y="17164"/>
                  </a:cubicBezTo>
                  <a:cubicBezTo>
                    <a:pt x="3274" y="18006"/>
                    <a:pt x="2410" y="18402"/>
                    <a:pt x="1546" y="19046"/>
                  </a:cubicBezTo>
                  <a:cubicBezTo>
                    <a:pt x="682" y="19691"/>
                    <a:pt x="-182" y="20582"/>
                    <a:pt x="34" y="21028"/>
                  </a:cubicBezTo>
                  <a:cubicBezTo>
                    <a:pt x="250" y="21474"/>
                    <a:pt x="1546" y="21474"/>
                    <a:pt x="3994" y="21177"/>
                  </a:cubicBezTo>
                  <a:cubicBezTo>
                    <a:pt x="6442" y="20880"/>
                    <a:pt x="10042" y="20285"/>
                    <a:pt x="12634" y="20037"/>
                  </a:cubicBezTo>
                  <a:cubicBezTo>
                    <a:pt x="15226" y="19790"/>
                    <a:pt x="16810" y="19889"/>
                    <a:pt x="18394" y="19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2734733" y="4050669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2715683" y="3999869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2804583" y="4009576"/>
              <a:ext cx="571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2791883" y="4126869"/>
              <a:ext cx="76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2988733" y="4031619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2794776" y="3173046"/>
              <a:ext cx="98708" cy="174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46" fill="norm" stroke="1" extrusionOk="0">
                  <a:moveTo>
                    <a:pt x="3508" y="10189"/>
                  </a:moveTo>
                  <a:cubicBezTo>
                    <a:pt x="3048" y="13017"/>
                    <a:pt x="2588" y="15846"/>
                    <a:pt x="2129" y="17903"/>
                  </a:cubicBezTo>
                  <a:cubicBezTo>
                    <a:pt x="1669" y="19960"/>
                    <a:pt x="1210" y="21246"/>
                    <a:pt x="750" y="21246"/>
                  </a:cubicBezTo>
                  <a:cubicBezTo>
                    <a:pt x="291" y="21246"/>
                    <a:pt x="-169" y="19960"/>
                    <a:pt x="61" y="16746"/>
                  </a:cubicBezTo>
                  <a:cubicBezTo>
                    <a:pt x="291" y="13532"/>
                    <a:pt x="1210" y="8389"/>
                    <a:pt x="2359" y="5303"/>
                  </a:cubicBezTo>
                  <a:cubicBezTo>
                    <a:pt x="3508" y="2217"/>
                    <a:pt x="4886" y="1189"/>
                    <a:pt x="6954" y="546"/>
                  </a:cubicBezTo>
                  <a:cubicBezTo>
                    <a:pt x="9022" y="-97"/>
                    <a:pt x="11780" y="-354"/>
                    <a:pt x="14078" y="803"/>
                  </a:cubicBezTo>
                  <a:cubicBezTo>
                    <a:pt x="16376" y="1960"/>
                    <a:pt x="18214" y="4532"/>
                    <a:pt x="19363" y="7489"/>
                  </a:cubicBezTo>
                  <a:cubicBezTo>
                    <a:pt x="20512" y="10446"/>
                    <a:pt x="20971" y="13789"/>
                    <a:pt x="21431" y="17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3496733" y="3517269"/>
              <a:ext cx="190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3479006" y="3352980"/>
              <a:ext cx="46038" cy="56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6" h="20017" fill="norm" stroke="1" extrusionOk="0">
                  <a:moveTo>
                    <a:pt x="13500" y="8653"/>
                  </a:moveTo>
                  <a:cubicBezTo>
                    <a:pt x="8804" y="7908"/>
                    <a:pt x="4109" y="7163"/>
                    <a:pt x="1761" y="8653"/>
                  </a:cubicBezTo>
                  <a:cubicBezTo>
                    <a:pt x="-587" y="10142"/>
                    <a:pt x="-587" y="13867"/>
                    <a:pt x="1761" y="16473"/>
                  </a:cubicBezTo>
                  <a:cubicBezTo>
                    <a:pt x="4109" y="19080"/>
                    <a:pt x="8804" y="20570"/>
                    <a:pt x="12561" y="19825"/>
                  </a:cubicBezTo>
                  <a:cubicBezTo>
                    <a:pt x="16317" y="19080"/>
                    <a:pt x="19135" y="16101"/>
                    <a:pt x="20074" y="12749"/>
                  </a:cubicBezTo>
                  <a:cubicBezTo>
                    <a:pt x="21013" y="9398"/>
                    <a:pt x="20074" y="5673"/>
                    <a:pt x="17256" y="3067"/>
                  </a:cubicBezTo>
                  <a:cubicBezTo>
                    <a:pt x="14439" y="460"/>
                    <a:pt x="9743" y="-1030"/>
                    <a:pt x="6926" y="832"/>
                  </a:cubicBezTo>
                  <a:cubicBezTo>
                    <a:pt x="4109" y="2694"/>
                    <a:pt x="3170" y="7908"/>
                    <a:pt x="2230" y="13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3687233" y="3599819"/>
              <a:ext cx="12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4191000" y="3334951"/>
              <a:ext cx="175684" cy="18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1301" y="7799"/>
                  </a:moveTo>
                  <a:cubicBezTo>
                    <a:pt x="1041" y="6343"/>
                    <a:pt x="781" y="4886"/>
                    <a:pt x="651" y="4886"/>
                  </a:cubicBezTo>
                  <a:cubicBezTo>
                    <a:pt x="520" y="4886"/>
                    <a:pt x="520" y="6343"/>
                    <a:pt x="520" y="8891"/>
                  </a:cubicBezTo>
                  <a:cubicBezTo>
                    <a:pt x="520" y="11439"/>
                    <a:pt x="520" y="15080"/>
                    <a:pt x="520" y="17507"/>
                  </a:cubicBezTo>
                  <a:cubicBezTo>
                    <a:pt x="520" y="19934"/>
                    <a:pt x="520" y="21147"/>
                    <a:pt x="390" y="21026"/>
                  </a:cubicBezTo>
                  <a:cubicBezTo>
                    <a:pt x="260" y="20904"/>
                    <a:pt x="0" y="19448"/>
                    <a:pt x="0" y="16657"/>
                  </a:cubicBezTo>
                  <a:cubicBezTo>
                    <a:pt x="0" y="13866"/>
                    <a:pt x="260" y="9740"/>
                    <a:pt x="2082" y="6464"/>
                  </a:cubicBezTo>
                  <a:cubicBezTo>
                    <a:pt x="3904" y="3187"/>
                    <a:pt x="7287" y="760"/>
                    <a:pt x="10280" y="154"/>
                  </a:cubicBezTo>
                  <a:cubicBezTo>
                    <a:pt x="13272" y="-453"/>
                    <a:pt x="15875" y="760"/>
                    <a:pt x="17566" y="3309"/>
                  </a:cubicBezTo>
                  <a:cubicBezTo>
                    <a:pt x="19258" y="5857"/>
                    <a:pt x="20039" y="9740"/>
                    <a:pt x="20559" y="12289"/>
                  </a:cubicBezTo>
                  <a:cubicBezTo>
                    <a:pt x="21080" y="14837"/>
                    <a:pt x="21340" y="16050"/>
                    <a:pt x="21600" y="17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4557183" y="3187555"/>
              <a:ext cx="12338" cy="30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17" fill="norm" stroke="1" extrusionOk="0">
                  <a:moveTo>
                    <a:pt x="0" y="3541"/>
                  </a:moveTo>
                  <a:cubicBezTo>
                    <a:pt x="0" y="2796"/>
                    <a:pt x="0" y="2051"/>
                    <a:pt x="3600" y="1307"/>
                  </a:cubicBezTo>
                  <a:cubicBezTo>
                    <a:pt x="7200" y="562"/>
                    <a:pt x="14400" y="-183"/>
                    <a:pt x="18000" y="40"/>
                  </a:cubicBezTo>
                  <a:cubicBezTo>
                    <a:pt x="21600" y="264"/>
                    <a:pt x="21600" y="1456"/>
                    <a:pt x="19800" y="4807"/>
                  </a:cubicBezTo>
                  <a:cubicBezTo>
                    <a:pt x="18000" y="8159"/>
                    <a:pt x="14400" y="13671"/>
                    <a:pt x="12600" y="16799"/>
                  </a:cubicBezTo>
                  <a:cubicBezTo>
                    <a:pt x="10800" y="19927"/>
                    <a:pt x="10800" y="20672"/>
                    <a:pt x="1080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4519083" y="3561719"/>
              <a:ext cx="85101" cy="7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238" fill="norm" stroke="1" extrusionOk="0">
                  <a:moveTo>
                    <a:pt x="14224" y="0"/>
                  </a:moveTo>
                  <a:cubicBezTo>
                    <a:pt x="12117" y="1800"/>
                    <a:pt x="10010" y="3600"/>
                    <a:pt x="8693" y="7200"/>
                  </a:cubicBezTo>
                  <a:cubicBezTo>
                    <a:pt x="7376" y="10800"/>
                    <a:pt x="6849" y="16200"/>
                    <a:pt x="7902" y="18900"/>
                  </a:cubicBezTo>
                  <a:cubicBezTo>
                    <a:pt x="8956" y="21600"/>
                    <a:pt x="11590" y="21600"/>
                    <a:pt x="13961" y="20700"/>
                  </a:cubicBezTo>
                  <a:cubicBezTo>
                    <a:pt x="16332" y="19800"/>
                    <a:pt x="18439" y="18000"/>
                    <a:pt x="19756" y="15600"/>
                  </a:cubicBezTo>
                  <a:cubicBezTo>
                    <a:pt x="21073" y="13200"/>
                    <a:pt x="21600" y="10200"/>
                    <a:pt x="20810" y="7800"/>
                  </a:cubicBezTo>
                  <a:cubicBezTo>
                    <a:pt x="20020" y="5400"/>
                    <a:pt x="17912" y="3600"/>
                    <a:pt x="14224" y="3000"/>
                  </a:cubicBezTo>
                  <a:cubicBezTo>
                    <a:pt x="10537" y="2400"/>
                    <a:pt x="5268" y="3000"/>
                    <a:pt x="0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4138083" y="3761926"/>
              <a:ext cx="857251" cy="10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1347"/>
                  </a:moveTo>
                  <a:cubicBezTo>
                    <a:pt x="1973" y="18755"/>
                    <a:pt x="3947" y="16163"/>
                    <a:pt x="5973" y="13787"/>
                  </a:cubicBezTo>
                  <a:cubicBezTo>
                    <a:pt x="8000" y="11411"/>
                    <a:pt x="10080" y="9251"/>
                    <a:pt x="12027" y="7523"/>
                  </a:cubicBezTo>
                  <a:cubicBezTo>
                    <a:pt x="13973" y="5795"/>
                    <a:pt x="15787" y="4499"/>
                    <a:pt x="17280" y="3203"/>
                  </a:cubicBezTo>
                  <a:cubicBezTo>
                    <a:pt x="18773" y="1907"/>
                    <a:pt x="19947" y="611"/>
                    <a:pt x="20613" y="179"/>
                  </a:cubicBezTo>
                  <a:cubicBezTo>
                    <a:pt x="21280" y="-253"/>
                    <a:pt x="21440" y="179"/>
                    <a:pt x="21600" y="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4303183" y="4101469"/>
              <a:ext cx="190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4266787" y="4014271"/>
              <a:ext cx="35338" cy="3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4" h="20101" fill="norm" stroke="1" extrusionOk="0">
                  <a:moveTo>
                    <a:pt x="13434" y="6235"/>
                  </a:moveTo>
                  <a:cubicBezTo>
                    <a:pt x="7434" y="7435"/>
                    <a:pt x="1434" y="8635"/>
                    <a:pt x="234" y="11635"/>
                  </a:cubicBezTo>
                  <a:cubicBezTo>
                    <a:pt x="-966" y="14635"/>
                    <a:pt x="2634" y="19435"/>
                    <a:pt x="6834" y="20035"/>
                  </a:cubicBezTo>
                  <a:cubicBezTo>
                    <a:pt x="11034" y="20635"/>
                    <a:pt x="15834" y="17035"/>
                    <a:pt x="18234" y="12235"/>
                  </a:cubicBezTo>
                  <a:cubicBezTo>
                    <a:pt x="20634" y="7435"/>
                    <a:pt x="20634" y="1435"/>
                    <a:pt x="18234" y="235"/>
                  </a:cubicBezTo>
                  <a:cubicBezTo>
                    <a:pt x="15834" y="-965"/>
                    <a:pt x="11034" y="2635"/>
                    <a:pt x="6234" y="6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4436533" y="3961769"/>
              <a:ext cx="190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929"/>
                    <a:pt x="4800" y="11859"/>
                    <a:pt x="8400" y="15459"/>
                  </a:cubicBezTo>
                  <a:cubicBezTo>
                    <a:pt x="12000" y="19059"/>
                    <a:pt x="1680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4449183" y="4336419"/>
              <a:ext cx="50851" cy="4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0622" fill="norm" stroke="1" extrusionOk="0">
                  <a:moveTo>
                    <a:pt x="2612" y="2945"/>
                  </a:moveTo>
                  <a:cubicBezTo>
                    <a:pt x="884" y="7855"/>
                    <a:pt x="-844" y="12764"/>
                    <a:pt x="452" y="16200"/>
                  </a:cubicBezTo>
                  <a:cubicBezTo>
                    <a:pt x="1748" y="19636"/>
                    <a:pt x="6068" y="21600"/>
                    <a:pt x="10820" y="20127"/>
                  </a:cubicBezTo>
                  <a:cubicBezTo>
                    <a:pt x="15572" y="18655"/>
                    <a:pt x="20756" y="13745"/>
                    <a:pt x="20756" y="9818"/>
                  </a:cubicBezTo>
                  <a:cubicBezTo>
                    <a:pt x="20756" y="5891"/>
                    <a:pt x="15572" y="2945"/>
                    <a:pt x="103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4678378" y="3966437"/>
              <a:ext cx="101056" cy="22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0848" fill="norm" stroke="1" extrusionOk="0">
                  <a:moveTo>
                    <a:pt x="21046" y="752"/>
                  </a:moveTo>
                  <a:cubicBezTo>
                    <a:pt x="19283" y="157"/>
                    <a:pt x="17519" y="-437"/>
                    <a:pt x="14213" y="455"/>
                  </a:cubicBezTo>
                  <a:cubicBezTo>
                    <a:pt x="10907" y="1346"/>
                    <a:pt x="6058" y="3724"/>
                    <a:pt x="3193" y="6598"/>
                  </a:cubicBezTo>
                  <a:cubicBezTo>
                    <a:pt x="328" y="9471"/>
                    <a:pt x="-554" y="12840"/>
                    <a:pt x="328" y="15416"/>
                  </a:cubicBezTo>
                  <a:cubicBezTo>
                    <a:pt x="1209" y="17992"/>
                    <a:pt x="3854" y="19776"/>
                    <a:pt x="7160" y="20469"/>
                  </a:cubicBezTo>
                  <a:cubicBezTo>
                    <a:pt x="10466" y="21163"/>
                    <a:pt x="14434" y="20767"/>
                    <a:pt x="18401" y="20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4811824" y="4033352"/>
              <a:ext cx="81910" cy="125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05" fill="norm" stroke="1" extrusionOk="0">
                  <a:moveTo>
                    <a:pt x="4817" y="2945"/>
                  </a:moveTo>
                  <a:cubicBezTo>
                    <a:pt x="3155" y="4385"/>
                    <a:pt x="1494" y="5825"/>
                    <a:pt x="663" y="6005"/>
                  </a:cubicBezTo>
                  <a:cubicBezTo>
                    <a:pt x="-168" y="6185"/>
                    <a:pt x="-168" y="5105"/>
                    <a:pt x="386" y="3665"/>
                  </a:cubicBezTo>
                  <a:cubicBezTo>
                    <a:pt x="940" y="2225"/>
                    <a:pt x="2047" y="425"/>
                    <a:pt x="3986" y="65"/>
                  </a:cubicBezTo>
                  <a:cubicBezTo>
                    <a:pt x="5924" y="-295"/>
                    <a:pt x="8694" y="785"/>
                    <a:pt x="11740" y="4565"/>
                  </a:cubicBezTo>
                  <a:cubicBezTo>
                    <a:pt x="14786" y="8345"/>
                    <a:pt x="18109" y="14825"/>
                    <a:pt x="21432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4957233" y="4063369"/>
              <a:ext cx="127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457"/>
                    <a:pt x="2880" y="11314"/>
                    <a:pt x="6480" y="7714"/>
                  </a:cubicBezTo>
                  <a:cubicBezTo>
                    <a:pt x="10080" y="4114"/>
                    <a:pt x="1584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5122333" y="4037969"/>
              <a:ext cx="444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4785783" y="4082419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5096933" y="3961769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5223933" y="3941587"/>
              <a:ext cx="91103" cy="231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509" fill="norm" stroke="1" extrusionOk="0">
                  <a:moveTo>
                    <a:pt x="0" y="1873"/>
                  </a:moveTo>
                  <a:cubicBezTo>
                    <a:pt x="1964" y="891"/>
                    <a:pt x="3927" y="-91"/>
                    <a:pt x="6382" y="7"/>
                  </a:cubicBezTo>
                  <a:cubicBezTo>
                    <a:pt x="8836" y="105"/>
                    <a:pt x="11782" y="1284"/>
                    <a:pt x="14482" y="3640"/>
                  </a:cubicBezTo>
                  <a:cubicBezTo>
                    <a:pt x="17182" y="5996"/>
                    <a:pt x="19636" y="9531"/>
                    <a:pt x="20618" y="12378"/>
                  </a:cubicBezTo>
                  <a:cubicBezTo>
                    <a:pt x="21600" y="15225"/>
                    <a:pt x="21109" y="17385"/>
                    <a:pt x="19636" y="18956"/>
                  </a:cubicBezTo>
                  <a:cubicBezTo>
                    <a:pt x="18164" y="20527"/>
                    <a:pt x="15709" y="21509"/>
                    <a:pt x="14236" y="21509"/>
                  </a:cubicBezTo>
                  <a:cubicBezTo>
                    <a:pt x="12764" y="21509"/>
                    <a:pt x="12273" y="20527"/>
                    <a:pt x="11782" y="19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5395383" y="3861871"/>
              <a:ext cx="31751" cy="239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985"/>
                  </a:moveTo>
                  <a:cubicBezTo>
                    <a:pt x="5760" y="416"/>
                    <a:pt x="11520" y="-152"/>
                    <a:pt x="15120" y="37"/>
                  </a:cubicBezTo>
                  <a:cubicBezTo>
                    <a:pt x="18720" y="227"/>
                    <a:pt x="20160" y="1174"/>
                    <a:pt x="20160" y="4301"/>
                  </a:cubicBezTo>
                  <a:cubicBezTo>
                    <a:pt x="20160" y="7427"/>
                    <a:pt x="18720" y="12732"/>
                    <a:pt x="18720" y="15953"/>
                  </a:cubicBezTo>
                  <a:cubicBezTo>
                    <a:pt x="18720" y="19174"/>
                    <a:pt x="20160" y="20311"/>
                    <a:pt x="2160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5419163" y="4228469"/>
              <a:ext cx="57827" cy="7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8" h="21600" fill="norm" stroke="1" extrusionOk="0">
                  <a:moveTo>
                    <a:pt x="9508" y="0"/>
                  </a:moveTo>
                  <a:cubicBezTo>
                    <a:pt x="6528" y="2469"/>
                    <a:pt x="3549" y="4937"/>
                    <a:pt x="1687" y="7714"/>
                  </a:cubicBezTo>
                  <a:cubicBezTo>
                    <a:pt x="-175" y="10491"/>
                    <a:pt x="-920" y="13577"/>
                    <a:pt x="1687" y="16354"/>
                  </a:cubicBezTo>
                  <a:cubicBezTo>
                    <a:pt x="4294" y="19131"/>
                    <a:pt x="10252" y="21600"/>
                    <a:pt x="14349" y="21600"/>
                  </a:cubicBezTo>
                  <a:cubicBezTo>
                    <a:pt x="18446" y="21600"/>
                    <a:pt x="20680" y="19131"/>
                    <a:pt x="20308" y="15429"/>
                  </a:cubicBezTo>
                  <a:cubicBezTo>
                    <a:pt x="19935" y="11726"/>
                    <a:pt x="16956" y="6789"/>
                    <a:pt x="13977" y="1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5725583" y="3752219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6328833" y="3480906"/>
              <a:ext cx="167252" cy="52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528" fill="norm" stroke="1" extrusionOk="0">
                  <a:moveTo>
                    <a:pt x="0" y="5437"/>
                  </a:moveTo>
                  <a:cubicBezTo>
                    <a:pt x="267" y="8236"/>
                    <a:pt x="533" y="11034"/>
                    <a:pt x="800" y="13570"/>
                  </a:cubicBezTo>
                  <a:cubicBezTo>
                    <a:pt x="1067" y="16106"/>
                    <a:pt x="1333" y="18380"/>
                    <a:pt x="1333" y="19735"/>
                  </a:cubicBezTo>
                  <a:cubicBezTo>
                    <a:pt x="1333" y="21091"/>
                    <a:pt x="1067" y="21528"/>
                    <a:pt x="933" y="21528"/>
                  </a:cubicBezTo>
                  <a:cubicBezTo>
                    <a:pt x="800" y="21528"/>
                    <a:pt x="800" y="21091"/>
                    <a:pt x="800" y="18948"/>
                  </a:cubicBezTo>
                  <a:cubicBezTo>
                    <a:pt x="800" y="16806"/>
                    <a:pt x="800" y="12958"/>
                    <a:pt x="1600" y="9722"/>
                  </a:cubicBezTo>
                  <a:cubicBezTo>
                    <a:pt x="2400" y="6487"/>
                    <a:pt x="4000" y="3863"/>
                    <a:pt x="5467" y="2333"/>
                  </a:cubicBezTo>
                  <a:cubicBezTo>
                    <a:pt x="6933" y="802"/>
                    <a:pt x="8267" y="365"/>
                    <a:pt x="9733" y="147"/>
                  </a:cubicBezTo>
                  <a:cubicBezTo>
                    <a:pt x="11200" y="-72"/>
                    <a:pt x="12800" y="-72"/>
                    <a:pt x="14533" y="322"/>
                  </a:cubicBezTo>
                  <a:cubicBezTo>
                    <a:pt x="16267" y="715"/>
                    <a:pt x="18133" y="1502"/>
                    <a:pt x="19467" y="2551"/>
                  </a:cubicBezTo>
                  <a:cubicBezTo>
                    <a:pt x="20800" y="3601"/>
                    <a:pt x="21600" y="4913"/>
                    <a:pt x="20667" y="5875"/>
                  </a:cubicBezTo>
                  <a:cubicBezTo>
                    <a:pt x="19733" y="6837"/>
                    <a:pt x="17067" y="7449"/>
                    <a:pt x="14267" y="7755"/>
                  </a:cubicBezTo>
                  <a:cubicBezTo>
                    <a:pt x="11467" y="8061"/>
                    <a:pt x="8533" y="8061"/>
                    <a:pt x="6533" y="7886"/>
                  </a:cubicBezTo>
                  <a:cubicBezTo>
                    <a:pt x="4533" y="7711"/>
                    <a:pt x="3467" y="7361"/>
                    <a:pt x="3200" y="6837"/>
                  </a:cubicBezTo>
                  <a:cubicBezTo>
                    <a:pt x="2933" y="6312"/>
                    <a:pt x="3467" y="5612"/>
                    <a:pt x="4000" y="4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6589183" y="3288669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6570133" y="3170934"/>
              <a:ext cx="68981" cy="3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19950" fill="norm" stroke="1" extrusionOk="0">
                  <a:moveTo>
                    <a:pt x="5718" y="18391"/>
                  </a:moveTo>
                  <a:cubicBezTo>
                    <a:pt x="10165" y="19741"/>
                    <a:pt x="14612" y="21091"/>
                    <a:pt x="17471" y="18391"/>
                  </a:cubicBezTo>
                  <a:cubicBezTo>
                    <a:pt x="20329" y="15691"/>
                    <a:pt x="21600" y="8941"/>
                    <a:pt x="20012" y="4891"/>
                  </a:cubicBezTo>
                  <a:cubicBezTo>
                    <a:pt x="18424" y="841"/>
                    <a:pt x="13976" y="-509"/>
                    <a:pt x="10165" y="166"/>
                  </a:cubicBezTo>
                  <a:cubicBezTo>
                    <a:pt x="6353" y="841"/>
                    <a:pt x="3176" y="3541"/>
                    <a:pt x="0" y="6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6909769" y="3338537"/>
              <a:ext cx="117565" cy="31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78" fill="norm" stroke="1" extrusionOk="0">
                  <a:moveTo>
                    <a:pt x="21423" y="2194"/>
                  </a:moveTo>
                  <a:cubicBezTo>
                    <a:pt x="20652" y="1483"/>
                    <a:pt x="19880" y="773"/>
                    <a:pt x="18530" y="346"/>
                  </a:cubicBezTo>
                  <a:cubicBezTo>
                    <a:pt x="17180" y="-80"/>
                    <a:pt x="15252" y="-222"/>
                    <a:pt x="12552" y="560"/>
                  </a:cubicBezTo>
                  <a:cubicBezTo>
                    <a:pt x="9852" y="1341"/>
                    <a:pt x="6380" y="3046"/>
                    <a:pt x="3873" y="5746"/>
                  </a:cubicBezTo>
                  <a:cubicBezTo>
                    <a:pt x="1366" y="8446"/>
                    <a:pt x="-177" y="12141"/>
                    <a:pt x="16" y="14912"/>
                  </a:cubicBezTo>
                  <a:cubicBezTo>
                    <a:pt x="209" y="17683"/>
                    <a:pt x="2137" y="19531"/>
                    <a:pt x="5030" y="20454"/>
                  </a:cubicBezTo>
                  <a:cubicBezTo>
                    <a:pt x="7923" y="21378"/>
                    <a:pt x="11780" y="21378"/>
                    <a:pt x="15637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7098125" y="3428369"/>
              <a:ext cx="18109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5294"/>
                    <a:pt x="-1068" y="10588"/>
                    <a:pt x="132" y="14188"/>
                  </a:cubicBezTo>
                  <a:cubicBezTo>
                    <a:pt x="1332" y="17788"/>
                    <a:pt x="10932" y="19694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7230533" y="3491869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7423149" y="3352161"/>
              <a:ext cx="112458" cy="35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0523" fill="norm" stroke="1" extrusionOk="0">
                  <a:moveTo>
                    <a:pt x="4400" y="8837"/>
                  </a:moveTo>
                  <a:cubicBezTo>
                    <a:pt x="3200" y="11660"/>
                    <a:pt x="2000" y="14483"/>
                    <a:pt x="1200" y="16937"/>
                  </a:cubicBezTo>
                  <a:cubicBezTo>
                    <a:pt x="400" y="19392"/>
                    <a:pt x="0" y="21478"/>
                    <a:pt x="0" y="20067"/>
                  </a:cubicBezTo>
                  <a:cubicBezTo>
                    <a:pt x="0" y="18655"/>
                    <a:pt x="400" y="13746"/>
                    <a:pt x="1200" y="10187"/>
                  </a:cubicBezTo>
                  <a:cubicBezTo>
                    <a:pt x="2000" y="6628"/>
                    <a:pt x="3200" y="4419"/>
                    <a:pt x="4200" y="3008"/>
                  </a:cubicBezTo>
                  <a:cubicBezTo>
                    <a:pt x="5200" y="1596"/>
                    <a:pt x="6000" y="983"/>
                    <a:pt x="7400" y="553"/>
                  </a:cubicBezTo>
                  <a:cubicBezTo>
                    <a:pt x="8800" y="123"/>
                    <a:pt x="10800" y="-122"/>
                    <a:pt x="12600" y="62"/>
                  </a:cubicBezTo>
                  <a:cubicBezTo>
                    <a:pt x="14400" y="246"/>
                    <a:pt x="16000" y="860"/>
                    <a:pt x="17800" y="2517"/>
                  </a:cubicBezTo>
                  <a:cubicBezTo>
                    <a:pt x="19600" y="4173"/>
                    <a:pt x="21600" y="6873"/>
                    <a:pt x="21200" y="8776"/>
                  </a:cubicBezTo>
                  <a:cubicBezTo>
                    <a:pt x="20800" y="10678"/>
                    <a:pt x="18000" y="11783"/>
                    <a:pt x="14400" y="12335"/>
                  </a:cubicBezTo>
                  <a:cubicBezTo>
                    <a:pt x="10800" y="12887"/>
                    <a:pt x="6400" y="12887"/>
                    <a:pt x="2000" y="12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7579783" y="3320419"/>
              <a:ext cx="99383" cy="26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330" fill="norm" stroke="1" extrusionOk="0">
                  <a:moveTo>
                    <a:pt x="7935" y="0"/>
                  </a:moveTo>
                  <a:cubicBezTo>
                    <a:pt x="12784" y="2211"/>
                    <a:pt x="17633" y="4422"/>
                    <a:pt x="19616" y="7313"/>
                  </a:cubicBezTo>
                  <a:cubicBezTo>
                    <a:pt x="21600" y="10205"/>
                    <a:pt x="20718" y="13776"/>
                    <a:pt x="18073" y="16328"/>
                  </a:cubicBezTo>
                  <a:cubicBezTo>
                    <a:pt x="15429" y="18879"/>
                    <a:pt x="11020" y="20409"/>
                    <a:pt x="7714" y="21005"/>
                  </a:cubicBezTo>
                  <a:cubicBezTo>
                    <a:pt x="4408" y="21600"/>
                    <a:pt x="2204" y="21260"/>
                    <a:pt x="0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7691918" y="3131637"/>
              <a:ext cx="72016" cy="137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334" fill="norm" stroke="1" extrusionOk="0">
                  <a:moveTo>
                    <a:pt x="4334" y="12498"/>
                  </a:moveTo>
                  <a:cubicBezTo>
                    <a:pt x="3100" y="14134"/>
                    <a:pt x="1866" y="15770"/>
                    <a:pt x="940" y="15607"/>
                  </a:cubicBezTo>
                  <a:cubicBezTo>
                    <a:pt x="14" y="15443"/>
                    <a:pt x="-603" y="13479"/>
                    <a:pt x="940" y="10861"/>
                  </a:cubicBezTo>
                  <a:cubicBezTo>
                    <a:pt x="2483" y="8243"/>
                    <a:pt x="6186" y="4970"/>
                    <a:pt x="9271" y="2843"/>
                  </a:cubicBezTo>
                  <a:cubicBezTo>
                    <a:pt x="12357" y="716"/>
                    <a:pt x="14826" y="-266"/>
                    <a:pt x="16677" y="61"/>
                  </a:cubicBezTo>
                  <a:cubicBezTo>
                    <a:pt x="18528" y="389"/>
                    <a:pt x="19763" y="2025"/>
                    <a:pt x="20380" y="5789"/>
                  </a:cubicBezTo>
                  <a:cubicBezTo>
                    <a:pt x="20997" y="9552"/>
                    <a:pt x="20997" y="15443"/>
                    <a:pt x="20997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7865533" y="3180719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8002789" y="3117219"/>
              <a:ext cx="27845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400"/>
                    <a:pt x="4867" y="10800"/>
                    <a:pt x="1782" y="14400"/>
                  </a:cubicBezTo>
                  <a:cubicBezTo>
                    <a:pt x="-1304" y="18000"/>
                    <a:pt x="239" y="1980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8014668" y="3009269"/>
              <a:ext cx="47353" cy="52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4" h="21233" fill="norm" stroke="1" extrusionOk="0">
                  <a:moveTo>
                    <a:pt x="9488" y="12960"/>
                  </a:moveTo>
                  <a:cubicBezTo>
                    <a:pt x="4988" y="13824"/>
                    <a:pt x="488" y="14688"/>
                    <a:pt x="38" y="16416"/>
                  </a:cubicBezTo>
                  <a:cubicBezTo>
                    <a:pt x="-412" y="18144"/>
                    <a:pt x="3188" y="20736"/>
                    <a:pt x="7688" y="21168"/>
                  </a:cubicBezTo>
                  <a:cubicBezTo>
                    <a:pt x="12188" y="21600"/>
                    <a:pt x="17588" y="19872"/>
                    <a:pt x="19388" y="15984"/>
                  </a:cubicBezTo>
                  <a:cubicBezTo>
                    <a:pt x="21188" y="12096"/>
                    <a:pt x="19388" y="6048"/>
                    <a:pt x="175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80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85583" y="3072769"/>
              <a:ext cx="736601" cy="774701"/>
            </a:xfrm>
            <a:prstGeom prst="rect">
              <a:avLst/>
            </a:prstGeom>
            <a:effectLst/>
          </p:spPr>
        </p:pic>
        <p:pic>
          <p:nvPicPr>
            <p:cNvPr id="280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68183" y="3017543"/>
              <a:ext cx="248185" cy="283827"/>
            </a:xfrm>
            <a:prstGeom prst="rect">
              <a:avLst/>
            </a:prstGeom>
            <a:effectLst/>
          </p:spPr>
        </p:pic>
        <p:pic>
          <p:nvPicPr>
            <p:cNvPr id="280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030133" y="3961769"/>
              <a:ext cx="571501" cy="514351"/>
            </a:xfrm>
            <a:prstGeom prst="rect">
              <a:avLst/>
            </a:prstGeom>
            <a:effectLst/>
          </p:spPr>
        </p:pic>
        <p:pic>
          <p:nvPicPr>
            <p:cNvPr id="280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423833" y="3857682"/>
              <a:ext cx="243857" cy="199338"/>
            </a:xfrm>
            <a:prstGeom prst="rect">
              <a:avLst/>
            </a:prstGeom>
            <a:effectLst/>
          </p:spPr>
        </p:pic>
        <p:pic>
          <p:nvPicPr>
            <p:cNvPr id="281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531783" y="4446023"/>
              <a:ext cx="190501" cy="322197"/>
            </a:xfrm>
            <a:prstGeom prst="rect">
              <a:avLst/>
            </a:prstGeom>
            <a:effectLst/>
          </p:spPr>
        </p:pic>
        <p:pic>
          <p:nvPicPr>
            <p:cNvPr id="2813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741333" y="4571369"/>
              <a:ext cx="82551" cy="165101"/>
            </a:xfrm>
            <a:prstGeom prst="rect">
              <a:avLst/>
            </a:prstGeom>
            <a:effectLst/>
          </p:spPr>
        </p:pic>
        <p:pic>
          <p:nvPicPr>
            <p:cNvPr id="2815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4722283" y="4495169"/>
              <a:ext cx="152401" cy="76201"/>
            </a:xfrm>
            <a:prstGeom prst="rect">
              <a:avLst/>
            </a:prstGeom>
            <a:effectLst/>
          </p:spPr>
        </p:pic>
        <p:pic>
          <p:nvPicPr>
            <p:cNvPr id="2817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861983" y="4584069"/>
              <a:ext cx="165101" cy="88901"/>
            </a:xfrm>
            <a:prstGeom prst="rect">
              <a:avLst/>
            </a:prstGeom>
            <a:effectLst/>
          </p:spPr>
        </p:pic>
        <p:pic>
          <p:nvPicPr>
            <p:cNvPr id="2819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027083" y="4520569"/>
              <a:ext cx="114301" cy="184151"/>
            </a:xfrm>
            <a:prstGeom prst="rect">
              <a:avLst/>
            </a:prstGeom>
            <a:effectLst/>
          </p:spPr>
        </p:pic>
        <p:pic>
          <p:nvPicPr>
            <p:cNvPr id="282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103283" y="4444369"/>
              <a:ext cx="188101" cy="272717"/>
            </a:xfrm>
            <a:prstGeom prst="rect">
              <a:avLst/>
            </a:prstGeom>
            <a:effectLst/>
          </p:spPr>
        </p:pic>
        <p:pic>
          <p:nvPicPr>
            <p:cNvPr id="282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5331883" y="4425319"/>
              <a:ext cx="107951" cy="266701"/>
            </a:xfrm>
            <a:prstGeom prst="rect">
              <a:avLst/>
            </a:prstGeom>
            <a:effectLst/>
          </p:spPr>
        </p:pic>
        <p:pic>
          <p:nvPicPr>
            <p:cNvPr id="2825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5331883" y="4698369"/>
              <a:ext cx="141903" cy="151458"/>
            </a:xfrm>
            <a:prstGeom prst="rect">
              <a:avLst/>
            </a:prstGeom>
            <a:effectLst/>
          </p:spPr>
        </p:pic>
        <p:sp>
          <p:nvSpPr>
            <p:cNvPr id="2827" name="Line"/>
            <p:cNvSpPr/>
            <p:nvPr/>
          </p:nvSpPr>
          <p:spPr>
            <a:xfrm>
              <a:off x="2061633" y="5428982"/>
              <a:ext cx="2286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000" y="11918"/>
                    <a:pt x="12000" y="3818"/>
                    <a:pt x="15600" y="1118"/>
                  </a:cubicBezTo>
                  <a:cubicBezTo>
                    <a:pt x="19200" y="-1582"/>
                    <a:pt x="204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2093383" y="5568319"/>
              <a:ext cx="184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2916033" y="5340809"/>
              <a:ext cx="359580" cy="45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76" fill="norm" stroke="1" extrusionOk="0">
                  <a:moveTo>
                    <a:pt x="19759" y="1740"/>
                  </a:moveTo>
                  <a:cubicBezTo>
                    <a:pt x="20513" y="1043"/>
                    <a:pt x="21266" y="347"/>
                    <a:pt x="21329" y="98"/>
                  </a:cubicBezTo>
                  <a:cubicBezTo>
                    <a:pt x="21392" y="-151"/>
                    <a:pt x="20764" y="48"/>
                    <a:pt x="18629" y="994"/>
                  </a:cubicBezTo>
                  <a:cubicBezTo>
                    <a:pt x="16494" y="1939"/>
                    <a:pt x="12852" y="3631"/>
                    <a:pt x="9839" y="5075"/>
                  </a:cubicBezTo>
                  <a:cubicBezTo>
                    <a:pt x="6825" y="6518"/>
                    <a:pt x="4439" y="7713"/>
                    <a:pt x="3057" y="8509"/>
                  </a:cubicBezTo>
                  <a:cubicBezTo>
                    <a:pt x="1676" y="9305"/>
                    <a:pt x="1299" y="9703"/>
                    <a:pt x="1425" y="10002"/>
                  </a:cubicBezTo>
                  <a:cubicBezTo>
                    <a:pt x="1550" y="10301"/>
                    <a:pt x="2178" y="10500"/>
                    <a:pt x="3685" y="10599"/>
                  </a:cubicBezTo>
                  <a:cubicBezTo>
                    <a:pt x="5192" y="10699"/>
                    <a:pt x="7578" y="10699"/>
                    <a:pt x="9085" y="10749"/>
                  </a:cubicBezTo>
                  <a:cubicBezTo>
                    <a:pt x="10592" y="10798"/>
                    <a:pt x="11220" y="10898"/>
                    <a:pt x="11597" y="11196"/>
                  </a:cubicBezTo>
                  <a:cubicBezTo>
                    <a:pt x="11973" y="11495"/>
                    <a:pt x="12099" y="11993"/>
                    <a:pt x="11157" y="12889"/>
                  </a:cubicBezTo>
                  <a:cubicBezTo>
                    <a:pt x="10215" y="13784"/>
                    <a:pt x="8206" y="15078"/>
                    <a:pt x="6259" y="16223"/>
                  </a:cubicBezTo>
                  <a:cubicBezTo>
                    <a:pt x="4313" y="17368"/>
                    <a:pt x="2429" y="18363"/>
                    <a:pt x="1299" y="19209"/>
                  </a:cubicBezTo>
                  <a:cubicBezTo>
                    <a:pt x="169" y="20055"/>
                    <a:pt x="-208" y="20752"/>
                    <a:pt x="106" y="21101"/>
                  </a:cubicBezTo>
                  <a:cubicBezTo>
                    <a:pt x="420" y="21449"/>
                    <a:pt x="1425" y="21449"/>
                    <a:pt x="3559" y="21200"/>
                  </a:cubicBezTo>
                  <a:cubicBezTo>
                    <a:pt x="5694" y="20951"/>
                    <a:pt x="8959" y="20454"/>
                    <a:pt x="11408" y="20105"/>
                  </a:cubicBezTo>
                  <a:cubicBezTo>
                    <a:pt x="13857" y="19757"/>
                    <a:pt x="15490" y="19558"/>
                    <a:pt x="16620" y="19458"/>
                  </a:cubicBezTo>
                  <a:cubicBezTo>
                    <a:pt x="17750" y="19359"/>
                    <a:pt x="18378" y="19359"/>
                    <a:pt x="18629" y="19608"/>
                  </a:cubicBezTo>
                  <a:cubicBezTo>
                    <a:pt x="18880" y="19856"/>
                    <a:pt x="18755" y="20354"/>
                    <a:pt x="18629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2963333" y="5974719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2931533" y="5889289"/>
              <a:ext cx="56766" cy="4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5" h="20243" fill="norm" stroke="1" extrusionOk="0">
                  <a:moveTo>
                    <a:pt x="6721" y="19320"/>
                  </a:moveTo>
                  <a:cubicBezTo>
                    <a:pt x="10445" y="20184"/>
                    <a:pt x="14170" y="21048"/>
                    <a:pt x="16776" y="18888"/>
                  </a:cubicBezTo>
                  <a:cubicBezTo>
                    <a:pt x="19383" y="16728"/>
                    <a:pt x="20873" y="11544"/>
                    <a:pt x="19383" y="7656"/>
                  </a:cubicBezTo>
                  <a:cubicBezTo>
                    <a:pt x="17894" y="3768"/>
                    <a:pt x="13425" y="1176"/>
                    <a:pt x="9328" y="312"/>
                  </a:cubicBezTo>
                  <a:cubicBezTo>
                    <a:pt x="5232" y="-552"/>
                    <a:pt x="1507" y="312"/>
                    <a:pt x="390" y="3768"/>
                  </a:cubicBezTo>
                  <a:cubicBezTo>
                    <a:pt x="-727" y="7224"/>
                    <a:pt x="763" y="13272"/>
                    <a:pt x="2252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3045883" y="6012819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3020483" y="6050919"/>
              <a:ext cx="165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8000"/>
                    <a:pt x="8862" y="14400"/>
                    <a:pt x="12462" y="10800"/>
                  </a:cubicBezTo>
                  <a:cubicBezTo>
                    <a:pt x="16062" y="7200"/>
                    <a:pt x="1883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3268133" y="5962019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2963333" y="5141013"/>
              <a:ext cx="171451" cy="17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5370"/>
                  </a:moveTo>
                  <a:cubicBezTo>
                    <a:pt x="1333" y="9297"/>
                    <a:pt x="2667" y="13224"/>
                    <a:pt x="3333" y="16047"/>
                  </a:cubicBezTo>
                  <a:cubicBezTo>
                    <a:pt x="4000" y="18870"/>
                    <a:pt x="4000" y="20588"/>
                    <a:pt x="3867" y="20834"/>
                  </a:cubicBezTo>
                  <a:cubicBezTo>
                    <a:pt x="3733" y="21079"/>
                    <a:pt x="3467" y="19852"/>
                    <a:pt x="3467" y="17152"/>
                  </a:cubicBezTo>
                  <a:cubicBezTo>
                    <a:pt x="3467" y="14452"/>
                    <a:pt x="3733" y="10279"/>
                    <a:pt x="4933" y="6965"/>
                  </a:cubicBezTo>
                  <a:cubicBezTo>
                    <a:pt x="6133" y="3652"/>
                    <a:pt x="8267" y="1197"/>
                    <a:pt x="10800" y="338"/>
                  </a:cubicBezTo>
                  <a:cubicBezTo>
                    <a:pt x="13333" y="-521"/>
                    <a:pt x="16267" y="215"/>
                    <a:pt x="18133" y="3038"/>
                  </a:cubicBezTo>
                  <a:cubicBezTo>
                    <a:pt x="20000" y="5861"/>
                    <a:pt x="20800" y="10770"/>
                    <a:pt x="21600" y="15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3909483" y="5112708"/>
              <a:ext cx="203201" cy="23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7816"/>
                  </a:moveTo>
                  <a:cubicBezTo>
                    <a:pt x="225" y="11605"/>
                    <a:pt x="450" y="15395"/>
                    <a:pt x="562" y="17858"/>
                  </a:cubicBezTo>
                  <a:cubicBezTo>
                    <a:pt x="675" y="20321"/>
                    <a:pt x="675" y="21458"/>
                    <a:pt x="675" y="21458"/>
                  </a:cubicBezTo>
                  <a:cubicBezTo>
                    <a:pt x="675" y="21458"/>
                    <a:pt x="675" y="20321"/>
                    <a:pt x="1463" y="17479"/>
                  </a:cubicBezTo>
                  <a:cubicBezTo>
                    <a:pt x="2250" y="14637"/>
                    <a:pt x="3825" y="10090"/>
                    <a:pt x="5850" y="6869"/>
                  </a:cubicBezTo>
                  <a:cubicBezTo>
                    <a:pt x="7875" y="3647"/>
                    <a:pt x="10350" y="1753"/>
                    <a:pt x="12150" y="805"/>
                  </a:cubicBezTo>
                  <a:cubicBezTo>
                    <a:pt x="13950" y="-142"/>
                    <a:pt x="15075" y="-142"/>
                    <a:pt x="16538" y="237"/>
                  </a:cubicBezTo>
                  <a:cubicBezTo>
                    <a:pt x="18000" y="616"/>
                    <a:pt x="19800" y="1374"/>
                    <a:pt x="20700" y="4121"/>
                  </a:cubicBezTo>
                  <a:cubicBezTo>
                    <a:pt x="21600" y="6869"/>
                    <a:pt x="21600" y="11605"/>
                    <a:pt x="21600" y="16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280676" y="4977769"/>
              <a:ext cx="9808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314"/>
                    <a:pt x="2735" y="10629"/>
                    <a:pt x="575" y="14229"/>
                  </a:cubicBezTo>
                  <a:cubicBezTo>
                    <a:pt x="-1585" y="17829"/>
                    <a:pt x="2735" y="1971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4268916" y="5384169"/>
              <a:ext cx="65075" cy="53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081" fill="norm" stroke="1" extrusionOk="0">
                  <a:moveTo>
                    <a:pt x="10928" y="7477"/>
                  </a:moveTo>
                  <a:cubicBezTo>
                    <a:pt x="7553" y="5815"/>
                    <a:pt x="4178" y="4154"/>
                    <a:pt x="2153" y="5400"/>
                  </a:cubicBezTo>
                  <a:cubicBezTo>
                    <a:pt x="128" y="6646"/>
                    <a:pt x="-547" y="10800"/>
                    <a:pt x="465" y="14123"/>
                  </a:cubicBezTo>
                  <a:cubicBezTo>
                    <a:pt x="1478" y="17446"/>
                    <a:pt x="4178" y="19938"/>
                    <a:pt x="7215" y="20769"/>
                  </a:cubicBezTo>
                  <a:cubicBezTo>
                    <a:pt x="10253" y="21600"/>
                    <a:pt x="13628" y="20769"/>
                    <a:pt x="16328" y="18277"/>
                  </a:cubicBezTo>
                  <a:cubicBezTo>
                    <a:pt x="19028" y="15785"/>
                    <a:pt x="21053" y="11631"/>
                    <a:pt x="20715" y="8308"/>
                  </a:cubicBezTo>
                  <a:cubicBezTo>
                    <a:pt x="20378" y="4985"/>
                    <a:pt x="17678" y="2492"/>
                    <a:pt x="13966" y="1246"/>
                  </a:cubicBezTo>
                  <a:cubicBezTo>
                    <a:pt x="10253" y="0"/>
                    <a:pt x="5528" y="0"/>
                    <a:pt x="8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3826933" y="5496352"/>
              <a:ext cx="1543051" cy="110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19" y="21185"/>
                    <a:pt x="1837" y="20769"/>
                    <a:pt x="2919" y="19315"/>
                  </a:cubicBezTo>
                  <a:cubicBezTo>
                    <a:pt x="4000" y="17862"/>
                    <a:pt x="5244" y="15369"/>
                    <a:pt x="6356" y="13292"/>
                  </a:cubicBezTo>
                  <a:cubicBezTo>
                    <a:pt x="7467" y="11215"/>
                    <a:pt x="8444" y="9554"/>
                    <a:pt x="9481" y="8308"/>
                  </a:cubicBezTo>
                  <a:cubicBezTo>
                    <a:pt x="10519" y="7062"/>
                    <a:pt x="11615" y="6231"/>
                    <a:pt x="12785" y="5192"/>
                  </a:cubicBezTo>
                  <a:cubicBezTo>
                    <a:pt x="13956" y="4154"/>
                    <a:pt x="15200" y="2908"/>
                    <a:pt x="16281" y="1869"/>
                  </a:cubicBezTo>
                  <a:cubicBezTo>
                    <a:pt x="17363" y="831"/>
                    <a:pt x="18281" y="0"/>
                    <a:pt x="19141" y="0"/>
                  </a:cubicBezTo>
                  <a:cubicBezTo>
                    <a:pt x="20000" y="0"/>
                    <a:pt x="20800" y="831"/>
                    <a:pt x="21600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3868738" y="5747850"/>
              <a:ext cx="129646" cy="20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422" fill="norm" stroke="1" extrusionOk="0">
                  <a:moveTo>
                    <a:pt x="19971" y="2440"/>
                  </a:moveTo>
                  <a:cubicBezTo>
                    <a:pt x="18257" y="1349"/>
                    <a:pt x="16543" y="258"/>
                    <a:pt x="14829" y="40"/>
                  </a:cubicBezTo>
                  <a:cubicBezTo>
                    <a:pt x="13114" y="-178"/>
                    <a:pt x="11400" y="477"/>
                    <a:pt x="8829" y="2658"/>
                  </a:cubicBezTo>
                  <a:cubicBezTo>
                    <a:pt x="6257" y="4840"/>
                    <a:pt x="2829" y="8549"/>
                    <a:pt x="1114" y="11604"/>
                  </a:cubicBezTo>
                  <a:cubicBezTo>
                    <a:pt x="-600" y="14658"/>
                    <a:pt x="-600" y="17058"/>
                    <a:pt x="3000" y="18586"/>
                  </a:cubicBezTo>
                  <a:cubicBezTo>
                    <a:pt x="6600" y="20113"/>
                    <a:pt x="13800" y="20767"/>
                    <a:pt x="2100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4061883" y="5860419"/>
              <a:ext cx="127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4061833" y="5765169"/>
              <a:ext cx="3099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2" h="21600" fill="norm" stroke="1" extrusionOk="0">
                  <a:moveTo>
                    <a:pt x="3842" y="0"/>
                  </a:moveTo>
                  <a:cubicBezTo>
                    <a:pt x="1301" y="6000"/>
                    <a:pt x="-1240" y="12000"/>
                    <a:pt x="666" y="15600"/>
                  </a:cubicBezTo>
                  <a:cubicBezTo>
                    <a:pt x="2572" y="19200"/>
                    <a:pt x="8925" y="20400"/>
                    <a:pt x="13372" y="18000"/>
                  </a:cubicBezTo>
                  <a:cubicBezTo>
                    <a:pt x="17819" y="15600"/>
                    <a:pt x="20360" y="9600"/>
                    <a:pt x="17184" y="6000"/>
                  </a:cubicBezTo>
                  <a:cubicBezTo>
                    <a:pt x="14007" y="2400"/>
                    <a:pt x="5113" y="1200"/>
                    <a:pt x="2572" y="4200"/>
                  </a:cubicBezTo>
                  <a:cubicBezTo>
                    <a:pt x="31" y="7200"/>
                    <a:pt x="3842" y="14400"/>
                    <a:pt x="76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4169833" y="5841369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4341283" y="5796919"/>
              <a:ext cx="12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86"/>
                    <a:pt x="0" y="10971"/>
                    <a:pt x="3600" y="14571"/>
                  </a:cubicBezTo>
                  <a:cubicBezTo>
                    <a:pt x="7200" y="18171"/>
                    <a:pt x="1440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4423833" y="5720719"/>
              <a:ext cx="107951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53" y="2945"/>
                    <a:pt x="12706" y="5891"/>
                    <a:pt x="16518" y="8640"/>
                  </a:cubicBezTo>
                  <a:cubicBezTo>
                    <a:pt x="20329" y="11389"/>
                    <a:pt x="21600" y="13942"/>
                    <a:pt x="21600" y="15807"/>
                  </a:cubicBezTo>
                  <a:cubicBezTo>
                    <a:pt x="21600" y="17673"/>
                    <a:pt x="20329" y="18851"/>
                    <a:pt x="18424" y="19833"/>
                  </a:cubicBezTo>
                  <a:cubicBezTo>
                    <a:pt x="16518" y="20815"/>
                    <a:pt x="13976" y="21600"/>
                    <a:pt x="12071" y="21600"/>
                  </a:cubicBezTo>
                  <a:cubicBezTo>
                    <a:pt x="10165" y="21600"/>
                    <a:pt x="8894" y="20815"/>
                    <a:pt x="7624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4633383" y="5657219"/>
              <a:ext cx="1905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960"/>
                    <a:pt x="16800" y="9920"/>
                    <a:pt x="13200" y="13520"/>
                  </a:cubicBezTo>
                  <a:cubicBezTo>
                    <a:pt x="9600" y="17120"/>
                    <a:pt x="4800" y="19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4645520" y="6012819"/>
              <a:ext cx="63086" cy="8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68" fill="norm" stroke="1" extrusionOk="0">
                  <a:moveTo>
                    <a:pt x="2276" y="0"/>
                  </a:moveTo>
                  <a:cubicBezTo>
                    <a:pt x="883" y="2769"/>
                    <a:pt x="-511" y="5538"/>
                    <a:pt x="186" y="9138"/>
                  </a:cubicBezTo>
                  <a:cubicBezTo>
                    <a:pt x="883" y="12738"/>
                    <a:pt x="3670" y="17169"/>
                    <a:pt x="6805" y="19385"/>
                  </a:cubicBezTo>
                  <a:cubicBezTo>
                    <a:pt x="9941" y="21600"/>
                    <a:pt x="13424" y="21600"/>
                    <a:pt x="15863" y="20215"/>
                  </a:cubicBezTo>
                  <a:cubicBezTo>
                    <a:pt x="18302" y="18831"/>
                    <a:pt x="19695" y="16062"/>
                    <a:pt x="20392" y="13292"/>
                  </a:cubicBezTo>
                  <a:cubicBezTo>
                    <a:pt x="21089" y="10523"/>
                    <a:pt x="21089" y="7754"/>
                    <a:pt x="17954" y="6646"/>
                  </a:cubicBezTo>
                  <a:cubicBezTo>
                    <a:pt x="14818" y="5538"/>
                    <a:pt x="8547" y="6092"/>
                    <a:pt x="2276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4918047" y="5748074"/>
              <a:ext cx="102687" cy="21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404" fill="norm" stroke="1" extrusionOk="0">
                  <a:moveTo>
                    <a:pt x="20958" y="2345"/>
                  </a:moveTo>
                  <a:cubicBezTo>
                    <a:pt x="19230" y="1498"/>
                    <a:pt x="17502" y="651"/>
                    <a:pt x="15558" y="228"/>
                  </a:cubicBezTo>
                  <a:cubicBezTo>
                    <a:pt x="13614" y="-196"/>
                    <a:pt x="11454" y="-196"/>
                    <a:pt x="8646" y="1710"/>
                  </a:cubicBezTo>
                  <a:cubicBezTo>
                    <a:pt x="5838" y="3616"/>
                    <a:pt x="2382" y="7428"/>
                    <a:pt x="870" y="10710"/>
                  </a:cubicBezTo>
                  <a:cubicBezTo>
                    <a:pt x="-642" y="13992"/>
                    <a:pt x="-210" y="16745"/>
                    <a:pt x="2382" y="18439"/>
                  </a:cubicBezTo>
                  <a:cubicBezTo>
                    <a:pt x="4974" y="20133"/>
                    <a:pt x="9726" y="20769"/>
                    <a:pt x="14478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5040047" y="5796919"/>
              <a:ext cx="109682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3617" y="0"/>
                  </a:moveTo>
                  <a:cubicBezTo>
                    <a:pt x="2802" y="6289"/>
                    <a:pt x="1987" y="12577"/>
                    <a:pt x="1375" y="16405"/>
                  </a:cubicBezTo>
                  <a:cubicBezTo>
                    <a:pt x="764" y="20233"/>
                    <a:pt x="357" y="21600"/>
                    <a:pt x="153" y="21600"/>
                  </a:cubicBezTo>
                  <a:cubicBezTo>
                    <a:pt x="-51" y="21600"/>
                    <a:pt x="-51" y="20233"/>
                    <a:pt x="153" y="17362"/>
                  </a:cubicBezTo>
                  <a:cubicBezTo>
                    <a:pt x="357" y="14491"/>
                    <a:pt x="764" y="10116"/>
                    <a:pt x="1783" y="6972"/>
                  </a:cubicBezTo>
                  <a:cubicBezTo>
                    <a:pt x="2802" y="3828"/>
                    <a:pt x="4432" y="1914"/>
                    <a:pt x="6266" y="1094"/>
                  </a:cubicBezTo>
                  <a:cubicBezTo>
                    <a:pt x="8100" y="273"/>
                    <a:pt x="10138" y="547"/>
                    <a:pt x="12787" y="2461"/>
                  </a:cubicBezTo>
                  <a:cubicBezTo>
                    <a:pt x="15436" y="4375"/>
                    <a:pt x="18696" y="7929"/>
                    <a:pt x="20123" y="10663"/>
                  </a:cubicBezTo>
                  <a:cubicBezTo>
                    <a:pt x="21549" y="13397"/>
                    <a:pt x="21141" y="15311"/>
                    <a:pt x="20734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5230283" y="5854069"/>
              <a:ext cx="76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5382683" y="5790569"/>
              <a:ext cx="127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5376333" y="5714369"/>
              <a:ext cx="16934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0800" y="14400"/>
                    <a:pt x="21600" y="21600"/>
                    <a:pt x="21600" y="20400"/>
                  </a:cubicBezTo>
                  <a:cubicBezTo>
                    <a:pt x="21600" y="19200"/>
                    <a:pt x="10800" y="9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5477933" y="5695319"/>
              <a:ext cx="93881" cy="25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14" fill="norm" stroke="1" extrusionOk="0">
                  <a:moveTo>
                    <a:pt x="5760" y="0"/>
                  </a:moveTo>
                  <a:cubicBezTo>
                    <a:pt x="11040" y="3780"/>
                    <a:pt x="16320" y="7560"/>
                    <a:pt x="18960" y="10440"/>
                  </a:cubicBezTo>
                  <a:cubicBezTo>
                    <a:pt x="21600" y="13320"/>
                    <a:pt x="21600" y="15300"/>
                    <a:pt x="20880" y="16740"/>
                  </a:cubicBezTo>
                  <a:cubicBezTo>
                    <a:pt x="20160" y="18180"/>
                    <a:pt x="18720" y="19080"/>
                    <a:pt x="16800" y="19800"/>
                  </a:cubicBezTo>
                  <a:cubicBezTo>
                    <a:pt x="14880" y="20520"/>
                    <a:pt x="12480" y="21060"/>
                    <a:pt x="10080" y="21330"/>
                  </a:cubicBezTo>
                  <a:cubicBezTo>
                    <a:pt x="7680" y="21600"/>
                    <a:pt x="5280" y="21600"/>
                    <a:pt x="3600" y="21150"/>
                  </a:cubicBezTo>
                  <a:cubicBezTo>
                    <a:pt x="1920" y="20700"/>
                    <a:pt x="960" y="19800"/>
                    <a:pt x="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5655733" y="5625469"/>
              <a:ext cx="4307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fill="norm" stroke="1" extrusionOk="0">
                  <a:moveTo>
                    <a:pt x="9257" y="0"/>
                  </a:moveTo>
                  <a:cubicBezTo>
                    <a:pt x="13371" y="460"/>
                    <a:pt x="17486" y="919"/>
                    <a:pt x="19543" y="2374"/>
                  </a:cubicBezTo>
                  <a:cubicBezTo>
                    <a:pt x="21600" y="3830"/>
                    <a:pt x="21600" y="6281"/>
                    <a:pt x="18000" y="9651"/>
                  </a:cubicBezTo>
                  <a:cubicBezTo>
                    <a:pt x="14400" y="13021"/>
                    <a:pt x="7200" y="173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5680570" y="6019169"/>
              <a:ext cx="57722" cy="91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1293" fill="norm" stroke="1" extrusionOk="0">
                  <a:moveTo>
                    <a:pt x="2432" y="10309"/>
                  </a:moveTo>
                  <a:cubicBezTo>
                    <a:pt x="943" y="12764"/>
                    <a:pt x="-547" y="15218"/>
                    <a:pt x="198" y="17182"/>
                  </a:cubicBezTo>
                  <a:cubicBezTo>
                    <a:pt x="943" y="19145"/>
                    <a:pt x="3922" y="20618"/>
                    <a:pt x="7274" y="21109"/>
                  </a:cubicBezTo>
                  <a:cubicBezTo>
                    <a:pt x="10625" y="21600"/>
                    <a:pt x="14350" y="21109"/>
                    <a:pt x="16956" y="19636"/>
                  </a:cubicBezTo>
                  <a:cubicBezTo>
                    <a:pt x="19563" y="18164"/>
                    <a:pt x="21053" y="15709"/>
                    <a:pt x="19936" y="12518"/>
                  </a:cubicBezTo>
                  <a:cubicBezTo>
                    <a:pt x="18819" y="9327"/>
                    <a:pt x="15094" y="5400"/>
                    <a:pt x="12860" y="3191"/>
                  </a:cubicBezTo>
                  <a:cubicBezTo>
                    <a:pt x="10625" y="982"/>
                    <a:pt x="9881" y="491"/>
                    <a:pt x="91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6004983" y="5549269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6295866" y="5234857"/>
              <a:ext cx="198329" cy="56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36" fill="norm" stroke="1" extrusionOk="0">
                  <a:moveTo>
                    <a:pt x="1495" y="7803"/>
                  </a:moveTo>
                  <a:cubicBezTo>
                    <a:pt x="2404" y="10523"/>
                    <a:pt x="3314" y="13243"/>
                    <a:pt x="3768" y="15243"/>
                  </a:cubicBezTo>
                  <a:cubicBezTo>
                    <a:pt x="4223" y="17243"/>
                    <a:pt x="4223" y="18523"/>
                    <a:pt x="3996" y="19523"/>
                  </a:cubicBezTo>
                  <a:cubicBezTo>
                    <a:pt x="3768" y="20523"/>
                    <a:pt x="3314" y="21243"/>
                    <a:pt x="2859" y="21403"/>
                  </a:cubicBezTo>
                  <a:cubicBezTo>
                    <a:pt x="2404" y="21563"/>
                    <a:pt x="1949" y="21163"/>
                    <a:pt x="1381" y="19723"/>
                  </a:cubicBezTo>
                  <a:cubicBezTo>
                    <a:pt x="812" y="18283"/>
                    <a:pt x="130" y="15803"/>
                    <a:pt x="17" y="13243"/>
                  </a:cubicBezTo>
                  <a:cubicBezTo>
                    <a:pt x="-97" y="10683"/>
                    <a:pt x="358" y="8043"/>
                    <a:pt x="1381" y="5963"/>
                  </a:cubicBezTo>
                  <a:cubicBezTo>
                    <a:pt x="2404" y="3883"/>
                    <a:pt x="3996" y="2363"/>
                    <a:pt x="5474" y="1403"/>
                  </a:cubicBezTo>
                  <a:cubicBezTo>
                    <a:pt x="6951" y="443"/>
                    <a:pt x="8316" y="43"/>
                    <a:pt x="10362" y="3"/>
                  </a:cubicBezTo>
                  <a:cubicBezTo>
                    <a:pt x="12408" y="-37"/>
                    <a:pt x="15137" y="283"/>
                    <a:pt x="17297" y="1163"/>
                  </a:cubicBezTo>
                  <a:cubicBezTo>
                    <a:pt x="19457" y="2043"/>
                    <a:pt x="21048" y="3483"/>
                    <a:pt x="21276" y="4603"/>
                  </a:cubicBezTo>
                  <a:cubicBezTo>
                    <a:pt x="21503" y="5723"/>
                    <a:pt x="20366" y="6523"/>
                    <a:pt x="17183" y="7123"/>
                  </a:cubicBezTo>
                  <a:cubicBezTo>
                    <a:pt x="14000" y="7723"/>
                    <a:pt x="8770" y="8123"/>
                    <a:pt x="5701" y="8203"/>
                  </a:cubicBezTo>
                  <a:cubicBezTo>
                    <a:pt x="2631" y="8283"/>
                    <a:pt x="1722" y="8043"/>
                    <a:pt x="812" y="7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6474883" y="5085719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6449483" y="4946019"/>
              <a:ext cx="6041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13407" y="21600"/>
                  </a:moveTo>
                  <a:cubicBezTo>
                    <a:pt x="17131" y="21600"/>
                    <a:pt x="20855" y="21600"/>
                    <a:pt x="21228" y="16200"/>
                  </a:cubicBezTo>
                  <a:cubicBezTo>
                    <a:pt x="21600" y="10800"/>
                    <a:pt x="18621" y="0"/>
                    <a:pt x="14524" y="0"/>
                  </a:cubicBezTo>
                  <a:cubicBezTo>
                    <a:pt x="10428" y="0"/>
                    <a:pt x="5214" y="1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6769961" y="5096690"/>
              <a:ext cx="168473" cy="32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65" fill="norm" stroke="1" extrusionOk="0">
                  <a:moveTo>
                    <a:pt x="19625" y="4623"/>
                  </a:moveTo>
                  <a:cubicBezTo>
                    <a:pt x="19892" y="3529"/>
                    <a:pt x="20158" y="2435"/>
                    <a:pt x="19758" y="1684"/>
                  </a:cubicBezTo>
                  <a:cubicBezTo>
                    <a:pt x="19358" y="932"/>
                    <a:pt x="18292" y="522"/>
                    <a:pt x="17092" y="248"/>
                  </a:cubicBezTo>
                  <a:cubicBezTo>
                    <a:pt x="15892" y="-25"/>
                    <a:pt x="14558" y="-162"/>
                    <a:pt x="12692" y="316"/>
                  </a:cubicBezTo>
                  <a:cubicBezTo>
                    <a:pt x="10825" y="795"/>
                    <a:pt x="8425" y="1889"/>
                    <a:pt x="6158" y="4144"/>
                  </a:cubicBezTo>
                  <a:cubicBezTo>
                    <a:pt x="3892" y="6400"/>
                    <a:pt x="1758" y="9818"/>
                    <a:pt x="692" y="12415"/>
                  </a:cubicBezTo>
                  <a:cubicBezTo>
                    <a:pt x="-375" y="15013"/>
                    <a:pt x="-375" y="16790"/>
                    <a:pt x="1892" y="18294"/>
                  </a:cubicBezTo>
                  <a:cubicBezTo>
                    <a:pt x="4158" y="19797"/>
                    <a:pt x="8692" y="21028"/>
                    <a:pt x="12292" y="21233"/>
                  </a:cubicBezTo>
                  <a:cubicBezTo>
                    <a:pt x="15892" y="21438"/>
                    <a:pt x="18558" y="20618"/>
                    <a:pt x="21225" y="19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7020983" y="5212719"/>
              <a:ext cx="127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45"/>
                    <a:pt x="0" y="9290"/>
                    <a:pt x="0" y="12890"/>
                  </a:cubicBezTo>
                  <a:cubicBezTo>
                    <a:pt x="0" y="16490"/>
                    <a:pt x="10800" y="190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7128933" y="5288919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7411689" y="5178957"/>
              <a:ext cx="106238" cy="40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273" fill="norm" stroke="1" extrusionOk="0">
                  <a:moveTo>
                    <a:pt x="13049" y="5422"/>
                  </a:moveTo>
                  <a:cubicBezTo>
                    <a:pt x="11388" y="7859"/>
                    <a:pt x="9726" y="10296"/>
                    <a:pt x="8272" y="12512"/>
                  </a:cubicBezTo>
                  <a:cubicBezTo>
                    <a:pt x="6819" y="14727"/>
                    <a:pt x="5572" y="16721"/>
                    <a:pt x="4534" y="18272"/>
                  </a:cubicBezTo>
                  <a:cubicBezTo>
                    <a:pt x="3495" y="19822"/>
                    <a:pt x="2665" y="20930"/>
                    <a:pt x="2042" y="21207"/>
                  </a:cubicBezTo>
                  <a:cubicBezTo>
                    <a:pt x="1419" y="21484"/>
                    <a:pt x="1003" y="20930"/>
                    <a:pt x="588" y="18936"/>
                  </a:cubicBezTo>
                  <a:cubicBezTo>
                    <a:pt x="172" y="16942"/>
                    <a:pt x="-243" y="13509"/>
                    <a:pt x="172" y="10352"/>
                  </a:cubicBezTo>
                  <a:cubicBezTo>
                    <a:pt x="588" y="7195"/>
                    <a:pt x="1834" y="4315"/>
                    <a:pt x="3080" y="2598"/>
                  </a:cubicBezTo>
                  <a:cubicBezTo>
                    <a:pt x="4326" y="881"/>
                    <a:pt x="5572" y="327"/>
                    <a:pt x="7234" y="106"/>
                  </a:cubicBezTo>
                  <a:cubicBezTo>
                    <a:pt x="8895" y="-116"/>
                    <a:pt x="10972" y="-5"/>
                    <a:pt x="13257" y="604"/>
                  </a:cubicBezTo>
                  <a:cubicBezTo>
                    <a:pt x="15542" y="1213"/>
                    <a:pt x="18034" y="2321"/>
                    <a:pt x="19488" y="3484"/>
                  </a:cubicBezTo>
                  <a:cubicBezTo>
                    <a:pt x="20942" y="4647"/>
                    <a:pt x="21357" y="5866"/>
                    <a:pt x="20111" y="6918"/>
                  </a:cubicBezTo>
                  <a:cubicBezTo>
                    <a:pt x="18865" y="7970"/>
                    <a:pt x="15957" y="8856"/>
                    <a:pt x="13465" y="9410"/>
                  </a:cubicBezTo>
                  <a:cubicBezTo>
                    <a:pt x="10972" y="9964"/>
                    <a:pt x="8895" y="10186"/>
                    <a:pt x="7442" y="10075"/>
                  </a:cubicBezTo>
                  <a:cubicBezTo>
                    <a:pt x="5988" y="9964"/>
                    <a:pt x="5157" y="9521"/>
                    <a:pt x="4326" y="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7532889" y="5136519"/>
              <a:ext cx="153658" cy="25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394" fill="norm" stroke="1" extrusionOk="0">
                  <a:moveTo>
                    <a:pt x="8109" y="0"/>
                  </a:moveTo>
                  <a:cubicBezTo>
                    <a:pt x="11565" y="708"/>
                    <a:pt x="15021" y="1416"/>
                    <a:pt x="17469" y="3187"/>
                  </a:cubicBezTo>
                  <a:cubicBezTo>
                    <a:pt x="19917" y="4957"/>
                    <a:pt x="21357" y="7790"/>
                    <a:pt x="20781" y="10534"/>
                  </a:cubicBezTo>
                  <a:cubicBezTo>
                    <a:pt x="20205" y="13279"/>
                    <a:pt x="17613" y="15934"/>
                    <a:pt x="14445" y="17793"/>
                  </a:cubicBezTo>
                  <a:cubicBezTo>
                    <a:pt x="11277" y="19652"/>
                    <a:pt x="7533" y="20715"/>
                    <a:pt x="4941" y="21157"/>
                  </a:cubicBezTo>
                  <a:cubicBezTo>
                    <a:pt x="2349" y="21600"/>
                    <a:pt x="909" y="21423"/>
                    <a:pt x="333" y="20626"/>
                  </a:cubicBezTo>
                  <a:cubicBezTo>
                    <a:pt x="-243" y="19830"/>
                    <a:pt x="45" y="18413"/>
                    <a:pt x="333" y="16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7688290" y="4930541"/>
              <a:ext cx="100036" cy="14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91" fill="norm" stroke="1" extrusionOk="0">
                  <a:moveTo>
                    <a:pt x="1232" y="4963"/>
                  </a:moveTo>
                  <a:cubicBezTo>
                    <a:pt x="1232" y="6484"/>
                    <a:pt x="1232" y="8005"/>
                    <a:pt x="1007" y="10135"/>
                  </a:cubicBezTo>
                  <a:cubicBezTo>
                    <a:pt x="782" y="12264"/>
                    <a:pt x="332" y="15002"/>
                    <a:pt x="107" y="15611"/>
                  </a:cubicBezTo>
                  <a:cubicBezTo>
                    <a:pt x="-118" y="16219"/>
                    <a:pt x="-118" y="14698"/>
                    <a:pt x="1457" y="12112"/>
                  </a:cubicBezTo>
                  <a:cubicBezTo>
                    <a:pt x="3032" y="9526"/>
                    <a:pt x="6182" y="5876"/>
                    <a:pt x="8657" y="3594"/>
                  </a:cubicBezTo>
                  <a:cubicBezTo>
                    <a:pt x="11132" y="1312"/>
                    <a:pt x="12932" y="399"/>
                    <a:pt x="14957" y="95"/>
                  </a:cubicBezTo>
                  <a:cubicBezTo>
                    <a:pt x="16982" y="-209"/>
                    <a:pt x="19232" y="95"/>
                    <a:pt x="20357" y="2833"/>
                  </a:cubicBezTo>
                  <a:cubicBezTo>
                    <a:pt x="21482" y="5571"/>
                    <a:pt x="21482" y="10743"/>
                    <a:pt x="20807" y="14242"/>
                  </a:cubicBezTo>
                  <a:cubicBezTo>
                    <a:pt x="20132" y="17740"/>
                    <a:pt x="18782" y="19566"/>
                    <a:pt x="17432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7884583" y="4977769"/>
              <a:ext cx="88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8036983" y="4926969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8018727" y="4780919"/>
              <a:ext cx="68622" cy="7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359" fill="norm" stroke="1" extrusionOk="0">
                  <a:moveTo>
                    <a:pt x="13103" y="0"/>
                  </a:moveTo>
                  <a:cubicBezTo>
                    <a:pt x="9927" y="600"/>
                    <a:pt x="6750" y="1200"/>
                    <a:pt x="4527" y="3000"/>
                  </a:cubicBezTo>
                  <a:cubicBezTo>
                    <a:pt x="2303" y="4800"/>
                    <a:pt x="1033" y="7800"/>
                    <a:pt x="397" y="11100"/>
                  </a:cubicBezTo>
                  <a:cubicBezTo>
                    <a:pt x="-238" y="14400"/>
                    <a:pt x="-238" y="18000"/>
                    <a:pt x="1350" y="19800"/>
                  </a:cubicBezTo>
                  <a:cubicBezTo>
                    <a:pt x="2938" y="21600"/>
                    <a:pt x="6115" y="21600"/>
                    <a:pt x="9291" y="21000"/>
                  </a:cubicBezTo>
                  <a:cubicBezTo>
                    <a:pt x="12468" y="20400"/>
                    <a:pt x="15644" y="19200"/>
                    <a:pt x="17868" y="17100"/>
                  </a:cubicBezTo>
                  <a:cubicBezTo>
                    <a:pt x="20091" y="15000"/>
                    <a:pt x="21362" y="12000"/>
                    <a:pt x="20091" y="10200"/>
                  </a:cubicBezTo>
                  <a:cubicBezTo>
                    <a:pt x="18821" y="8400"/>
                    <a:pt x="15009" y="7800"/>
                    <a:pt x="11515" y="7500"/>
                  </a:cubicBezTo>
                  <a:cubicBezTo>
                    <a:pt x="8021" y="7200"/>
                    <a:pt x="4844" y="7200"/>
                    <a:pt x="1668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008" name="Drawing"/>
          <p:cNvGrpSpPr/>
          <p:nvPr/>
        </p:nvGrpSpPr>
        <p:grpSpPr>
          <a:xfrm>
            <a:off x="228600" y="7816850"/>
            <a:ext cx="12636500" cy="1955801"/>
            <a:chOff x="-19050" y="-19050"/>
            <a:chExt cx="12636500" cy="1955800"/>
          </a:xfrm>
        </p:grpSpPr>
        <p:pic>
          <p:nvPicPr>
            <p:cNvPr id="287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19050" y="-19050"/>
              <a:ext cx="12636500" cy="292100"/>
            </a:xfrm>
            <a:prstGeom prst="rect">
              <a:avLst/>
            </a:prstGeom>
            <a:effectLst/>
          </p:spPr>
        </p:pic>
        <p:pic>
          <p:nvPicPr>
            <p:cNvPr id="287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70887" y="512777"/>
              <a:ext cx="219663" cy="509573"/>
            </a:xfrm>
            <a:prstGeom prst="rect">
              <a:avLst/>
            </a:prstGeom>
            <a:effectLst/>
          </p:spPr>
        </p:pic>
        <p:pic>
          <p:nvPicPr>
            <p:cNvPr id="287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85788" y="675216"/>
              <a:ext cx="328613" cy="251613"/>
            </a:xfrm>
            <a:prstGeom prst="rect">
              <a:avLst/>
            </a:prstGeom>
            <a:effectLst/>
          </p:spPr>
        </p:pic>
        <p:pic>
          <p:nvPicPr>
            <p:cNvPr id="287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965200" y="772022"/>
              <a:ext cx="292100" cy="59829"/>
            </a:xfrm>
            <a:prstGeom prst="rect">
              <a:avLst/>
            </a:prstGeom>
            <a:effectLst/>
          </p:spPr>
        </p:pic>
        <p:pic>
          <p:nvPicPr>
            <p:cNvPr id="287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73150" y="673100"/>
              <a:ext cx="95250" cy="266700"/>
            </a:xfrm>
            <a:prstGeom prst="rect">
              <a:avLst/>
            </a:prstGeom>
            <a:effectLst/>
          </p:spPr>
        </p:pic>
        <p:pic>
          <p:nvPicPr>
            <p:cNvPr id="288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367366" y="520699"/>
              <a:ext cx="243811" cy="388572"/>
            </a:xfrm>
            <a:prstGeom prst="rect">
              <a:avLst/>
            </a:prstGeom>
            <a:effectLst/>
          </p:spPr>
        </p:pic>
        <p:pic>
          <p:nvPicPr>
            <p:cNvPr id="288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612900" y="493777"/>
              <a:ext cx="225187" cy="459699"/>
            </a:xfrm>
            <a:prstGeom prst="rect">
              <a:avLst/>
            </a:prstGeom>
            <a:effectLst/>
          </p:spPr>
        </p:pic>
        <p:pic>
          <p:nvPicPr>
            <p:cNvPr id="288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809750" y="307496"/>
              <a:ext cx="222250" cy="251305"/>
            </a:xfrm>
            <a:prstGeom prst="rect">
              <a:avLst/>
            </a:prstGeom>
            <a:effectLst/>
          </p:spPr>
        </p:pic>
        <p:pic>
          <p:nvPicPr>
            <p:cNvPr id="288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368549" y="644706"/>
              <a:ext cx="215901" cy="53795"/>
            </a:xfrm>
            <a:prstGeom prst="rect">
              <a:avLst/>
            </a:prstGeom>
            <a:effectLst/>
          </p:spPr>
        </p:pic>
        <p:pic>
          <p:nvPicPr>
            <p:cNvPr id="2888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2387599" y="781050"/>
              <a:ext cx="203201" cy="38101"/>
            </a:xfrm>
            <a:prstGeom prst="rect">
              <a:avLst/>
            </a:prstGeom>
            <a:effectLst/>
          </p:spPr>
        </p:pic>
        <p:pic>
          <p:nvPicPr>
            <p:cNvPr id="289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073400" y="264271"/>
              <a:ext cx="234951" cy="237379"/>
            </a:xfrm>
            <a:prstGeom prst="rect">
              <a:avLst/>
            </a:prstGeom>
            <a:effectLst/>
          </p:spPr>
        </p:pic>
        <p:pic>
          <p:nvPicPr>
            <p:cNvPr id="289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3310274" y="458901"/>
              <a:ext cx="239376" cy="385650"/>
            </a:xfrm>
            <a:prstGeom prst="rect">
              <a:avLst/>
            </a:prstGeom>
            <a:effectLst/>
          </p:spPr>
        </p:pic>
        <p:pic>
          <p:nvPicPr>
            <p:cNvPr id="289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3580180" y="715554"/>
              <a:ext cx="161090" cy="206569"/>
            </a:xfrm>
            <a:prstGeom prst="rect">
              <a:avLst/>
            </a:prstGeom>
            <a:effectLst/>
          </p:spPr>
        </p:pic>
        <p:pic>
          <p:nvPicPr>
            <p:cNvPr id="2896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3905250" y="67310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898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159722" y="504276"/>
              <a:ext cx="342428" cy="224325"/>
            </a:xfrm>
            <a:prstGeom prst="rect">
              <a:avLst/>
            </a:prstGeom>
            <a:effectLst/>
          </p:spPr>
        </p:pic>
        <p:pic>
          <p:nvPicPr>
            <p:cNvPr id="290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406900" y="272538"/>
              <a:ext cx="158750" cy="165613"/>
            </a:xfrm>
            <a:prstGeom prst="rect">
              <a:avLst/>
            </a:prstGeom>
            <a:effectLst/>
          </p:spPr>
        </p:pic>
        <p:pic>
          <p:nvPicPr>
            <p:cNvPr id="2902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405677" y="279400"/>
              <a:ext cx="52023" cy="158750"/>
            </a:xfrm>
            <a:prstGeom prst="rect">
              <a:avLst/>
            </a:prstGeom>
            <a:effectLst/>
          </p:spPr>
        </p:pic>
        <p:pic>
          <p:nvPicPr>
            <p:cNvPr id="2904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016500" y="647700"/>
              <a:ext cx="273050" cy="50800"/>
            </a:xfrm>
            <a:prstGeom prst="rect">
              <a:avLst/>
            </a:prstGeom>
            <a:effectLst/>
          </p:spPr>
        </p:pic>
        <p:pic>
          <p:nvPicPr>
            <p:cNvPr id="2906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143500" y="577850"/>
              <a:ext cx="82550" cy="234950"/>
            </a:xfrm>
            <a:prstGeom prst="rect">
              <a:avLst/>
            </a:prstGeom>
            <a:effectLst/>
          </p:spPr>
        </p:pic>
        <p:pic>
          <p:nvPicPr>
            <p:cNvPr id="290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575833" y="310552"/>
              <a:ext cx="189967" cy="210149"/>
            </a:xfrm>
            <a:prstGeom prst="rect">
              <a:avLst/>
            </a:prstGeom>
            <a:effectLst/>
          </p:spPr>
        </p:pic>
        <p:pic>
          <p:nvPicPr>
            <p:cNvPr id="291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763018" y="441237"/>
              <a:ext cx="237732" cy="358863"/>
            </a:xfrm>
            <a:prstGeom prst="rect">
              <a:avLst/>
            </a:prstGeom>
            <a:effectLst/>
          </p:spPr>
        </p:pic>
        <p:pic>
          <p:nvPicPr>
            <p:cNvPr id="2912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038850" y="711200"/>
              <a:ext cx="44450" cy="241300"/>
            </a:xfrm>
            <a:prstGeom prst="rect">
              <a:avLst/>
            </a:prstGeom>
            <a:effectLst/>
          </p:spPr>
        </p:pic>
        <p:pic>
          <p:nvPicPr>
            <p:cNvPr id="2914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6210300" y="72390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916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507660" y="512774"/>
              <a:ext cx="293190" cy="264587"/>
            </a:xfrm>
            <a:prstGeom prst="rect">
              <a:avLst/>
            </a:prstGeom>
            <a:effectLst/>
          </p:spPr>
        </p:pic>
        <p:pic>
          <p:nvPicPr>
            <p:cNvPr id="2918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696281" y="303591"/>
              <a:ext cx="142669" cy="179009"/>
            </a:xfrm>
            <a:prstGeom prst="rect">
              <a:avLst/>
            </a:prstGeom>
            <a:effectLst/>
          </p:spPr>
        </p:pic>
        <p:pic>
          <p:nvPicPr>
            <p:cNvPr id="2920" name="Line Line" descr="Line Lin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6838950" y="361950"/>
              <a:ext cx="165100" cy="44450"/>
            </a:xfrm>
            <a:prstGeom prst="rect">
              <a:avLst/>
            </a:prstGeom>
            <a:effectLst/>
          </p:spPr>
        </p:pic>
        <p:pic>
          <p:nvPicPr>
            <p:cNvPr id="2922" name="Line Line" descr="Line Lin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054850" y="273050"/>
              <a:ext cx="44450" cy="177800"/>
            </a:xfrm>
            <a:prstGeom prst="rect">
              <a:avLst/>
            </a:prstGeom>
            <a:effectLst/>
          </p:spPr>
        </p:pic>
        <p:pic>
          <p:nvPicPr>
            <p:cNvPr id="2924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7099300" y="66675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92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7378700" y="341768"/>
              <a:ext cx="219891" cy="380482"/>
            </a:xfrm>
            <a:prstGeom prst="rect">
              <a:avLst/>
            </a:prstGeom>
            <a:effectLst/>
          </p:spPr>
        </p:pic>
        <p:pic>
          <p:nvPicPr>
            <p:cNvPr id="2928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7734300" y="571500"/>
              <a:ext cx="203200" cy="50800"/>
            </a:xfrm>
            <a:prstGeom prst="rect">
              <a:avLst/>
            </a:prstGeom>
            <a:effectLst/>
          </p:spPr>
        </p:pic>
        <p:pic>
          <p:nvPicPr>
            <p:cNvPr id="2930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7805329" y="495300"/>
              <a:ext cx="68671" cy="247650"/>
            </a:xfrm>
            <a:prstGeom prst="rect">
              <a:avLst/>
            </a:prstGeom>
            <a:effectLst/>
          </p:spPr>
        </p:pic>
        <p:pic>
          <p:nvPicPr>
            <p:cNvPr id="2932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350250" y="63500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934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699500" y="61595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936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8832849" y="596900"/>
              <a:ext cx="76201" cy="50800"/>
            </a:xfrm>
            <a:prstGeom prst="rect">
              <a:avLst/>
            </a:prstGeom>
            <a:effectLst/>
          </p:spPr>
        </p:pic>
        <p:pic>
          <p:nvPicPr>
            <p:cNvPr id="2938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9188450" y="539186"/>
              <a:ext cx="279400" cy="57715"/>
            </a:xfrm>
            <a:prstGeom prst="rect">
              <a:avLst/>
            </a:prstGeom>
            <a:effectLst/>
          </p:spPr>
        </p:pic>
        <p:pic>
          <p:nvPicPr>
            <p:cNvPr id="2940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9290050" y="431800"/>
              <a:ext cx="76200" cy="273050"/>
            </a:xfrm>
            <a:prstGeom prst="rect">
              <a:avLst/>
            </a:prstGeom>
            <a:effectLst/>
          </p:spPr>
        </p:pic>
        <p:pic>
          <p:nvPicPr>
            <p:cNvPr id="2942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9865222" y="239386"/>
              <a:ext cx="212228" cy="249565"/>
            </a:xfrm>
            <a:prstGeom prst="rect">
              <a:avLst/>
            </a:prstGeom>
            <a:effectLst/>
          </p:spPr>
        </p:pic>
        <p:pic>
          <p:nvPicPr>
            <p:cNvPr id="2944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030054" y="342370"/>
              <a:ext cx="288696" cy="292630"/>
            </a:xfrm>
            <a:prstGeom prst="rect">
              <a:avLst/>
            </a:prstGeom>
            <a:effectLst/>
          </p:spPr>
        </p:pic>
        <p:pic>
          <p:nvPicPr>
            <p:cNvPr id="2946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262714" y="515904"/>
              <a:ext cx="227487" cy="234527"/>
            </a:xfrm>
            <a:prstGeom prst="rect">
              <a:avLst/>
            </a:prstGeom>
            <a:effectLst/>
          </p:spPr>
        </p:pic>
        <p:pic>
          <p:nvPicPr>
            <p:cNvPr id="2948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591800" y="57785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2950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792610" y="285750"/>
              <a:ext cx="223999" cy="386938"/>
            </a:xfrm>
            <a:prstGeom prst="rect">
              <a:avLst/>
            </a:prstGeom>
            <a:effectLst/>
          </p:spPr>
        </p:pic>
        <p:pic>
          <p:nvPicPr>
            <p:cNvPr id="2952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0998199" y="234813"/>
              <a:ext cx="161429" cy="158888"/>
            </a:xfrm>
            <a:prstGeom prst="rect">
              <a:avLst/>
            </a:prstGeom>
            <a:effectLst/>
          </p:spPr>
        </p:pic>
        <p:pic>
          <p:nvPicPr>
            <p:cNvPr id="2954" name="Line Line" descr="Line Lin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520949" y="1371600"/>
              <a:ext cx="209551" cy="57150"/>
            </a:xfrm>
            <a:prstGeom prst="rect">
              <a:avLst/>
            </a:prstGeom>
            <a:effectLst/>
          </p:spPr>
        </p:pic>
        <p:pic>
          <p:nvPicPr>
            <p:cNvPr id="2956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495550" y="1492250"/>
              <a:ext cx="323850" cy="76200"/>
            </a:xfrm>
            <a:prstGeom prst="rect">
              <a:avLst/>
            </a:prstGeom>
            <a:effectLst/>
          </p:spPr>
        </p:pic>
        <p:pic>
          <p:nvPicPr>
            <p:cNvPr id="2958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3403108" y="1136650"/>
              <a:ext cx="387842" cy="370888"/>
            </a:xfrm>
            <a:prstGeom prst="rect">
              <a:avLst/>
            </a:prstGeom>
            <a:effectLst/>
          </p:spPr>
        </p:pic>
        <p:pic>
          <p:nvPicPr>
            <p:cNvPr id="2960" name="Line Line" descr="Line Lin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435349" y="1644650"/>
              <a:ext cx="57151" cy="120650"/>
            </a:xfrm>
            <a:prstGeom prst="rect">
              <a:avLst/>
            </a:prstGeom>
            <a:effectLst/>
          </p:spPr>
        </p:pic>
        <p:pic>
          <p:nvPicPr>
            <p:cNvPr id="2962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409950" y="1536700"/>
              <a:ext cx="101600" cy="93928"/>
            </a:xfrm>
            <a:prstGeom prst="rect">
              <a:avLst/>
            </a:prstGeom>
            <a:effectLst/>
          </p:spPr>
        </p:pic>
        <p:pic>
          <p:nvPicPr>
            <p:cNvPr id="2964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556000" y="1631950"/>
              <a:ext cx="146050" cy="44450"/>
            </a:xfrm>
            <a:prstGeom prst="rect">
              <a:avLst/>
            </a:prstGeom>
            <a:effectLst/>
          </p:spPr>
        </p:pic>
        <p:pic>
          <p:nvPicPr>
            <p:cNvPr id="2966" name="Line Line" descr="Line Lin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3536950" y="1708150"/>
              <a:ext cx="209550" cy="69850"/>
            </a:xfrm>
            <a:prstGeom prst="rect">
              <a:avLst/>
            </a:prstGeom>
            <a:effectLst/>
          </p:spPr>
        </p:pic>
        <p:pic>
          <p:nvPicPr>
            <p:cNvPr id="2968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764330" y="1645183"/>
              <a:ext cx="179571" cy="175380"/>
            </a:xfrm>
            <a:prstGeom prst="rect">
              <a:avLst/>
            </a:prstGeom>
            <a:effectLst/>
          </p:spPr>
        </p:pic>
        <p:pic>
          <p:nvPicPr>
            <p:cNvPr id="2970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3473450" y="1014524"/>
              <a:ext cx="165100" cy="141176"/>
            </a:xfrm>
            <a:prstGeom prst="rect">
              <a:avLst/>
            </a:prstGeom>
            <a:effectLst/>
          </p:spPr>
        </p:pic>
        <p:pic>
          <p:nvPicPr>
            <p:cNvPr id="2972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4004172" y="1110758"/>
              <a:ext cx="199579" cy="197343"/>
            </a:xfrm>
            <a:prstGeom prst="rect">
              <a:avLst/>
            </a:prstGeom>
            <a:effectLst/>
          </p:spPr>
        </p:pic>
        <p:pic>
          <p:nvPicPr>
            <p:cNvPr id="297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4176183" y="1249073"/>
              <a:ext cx="287867" cy="313027"/>
            </a:xfrm>
            <a:prstGeom prst="rect">
              <a:avLst/>
            </a:prstGeom>
            <a:effectLst/>
          </p:spPr>
        </p:pic>
        <p:pic>
          <p:nvPicPr>
            <p:cNvPr id="2976" name="Line Line" descr="Line Lin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4502149" y="1530350"/>
              <a:ext cx="57151" cy="146050"/>
            </a:xfrm>
            <a:prstGeom prst="rect">
              <a:avLst/>
            </a:prstGeom>
            <a:effectLst/>
          </p:spPr>
        </p:pic>
        <p:pic>
          <p:nvPicPr>
            <p:cNvPr id="2978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4480655" y="1383080"/>
              <a:ext cx="89644" cy="77420"/>
            </a:xfrm>
            <a:prstGeom prst="rect">
              <a:avLst/>
            </a:prstGeom>
            <a:effectLst/>
          </p:spPr>
        </p:pic>
        <p:pic>
          <p:nvPicPr>
            <p:cNvPr id="2980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705350" y="15176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2982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4958100" y="1335573"/>
              <a:ext cx="350501" cy="209751"/>
            </a:xfrm>
            <a:prstGeom prst="rect">
              <a:avLst/>
            </a:prstGeom>
            <a:effectLst/>
          </p:spPr>
        </p:pic>
        <p:pic>
          <p:nvPicPr>
            <p:cNvPr id="2984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5113866" y="1078703"/>
              <a:ext cx="139848" cy="183747"/>
            </a:xfrm>
            <a:prstGeom prst="rect">
              <a:avLst/>
            </a:prstGeom>
            <a:effectLst/>
          </p:spPr>
        </p:pic>
        <p:pic>
          <p:nvPicPr>
            <p:cNvPr id="2986" name="Line Line" descr="Line Lin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5321300" y="1143000"/>
              <a:ext cx="158750" cy="50800"/>
            </a:xfrm>
            <a:prstGeom prst="rect">
              <a:avLst/>
            </a:prstGeom>
            <a:effectLst/>
          </p:spPr>
        </p:pic>
        <p:pic>
          <p:nvPicPr>
            <p:cNvPr id="2988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5505450" y="1092199"/>
              <a:ext cx="50800" cy="133351"/>
            </a:xfrm>
            <a:prstGeom prst="rect">
              <a:avLst/>
            </a:prstGeom>
            <a:effectLst/>
          </p:spPr>
        </p:pic>
        <p:pic>
          <p:nvPicPr>
            <p:cNvPr id="2990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5480049" y="1000405"/>
              <a:ext cx="91104" cy="77649"/>
            </a:xfrm>
            <a:prstGeom prst="rect">
              <a:avLst/>
            </a:prstGeom>
            <a:effectLst/>
          </p:spPr>
        </p:pic>
        <p:pic>
          <p:nvPicPr>
            <p:cNvPr id="2992" name="Line Line" descr="Line Lin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5613399" y="1422400"/>
              <a:ext cx="57151" cy="76200"/>
            </a:xfrm>
            <a:prstGeom prst="rect">
              <a:avLst/>
            </a:prstGeom>
            <a:effectLst/>
          </p:spPr>
        </p:pic>
        <p:pic>
          <p:nvPicPr>
            <p:cNvPr id="2994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914166" y="1181099"/>
              <a:ext cx="200414" cy="348243"/>
            </a:xfrm>
            <a:prstGeom prst="rect">
              <a:avLst/>
            </a:prstGeom>
            <a:effectLst/>
          </p:spPr>
        </p:pic>
        <p:pic>
          <p:nvPicPr>
            <p:cNvPr id="2996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216650" y="1117600"/>
              <a:ext cx="38101" cy="165100"/>
            </a:xfrm>
            <a:prstGeom prst="rect">
              <a:avLst/>
            </a:prstGeom>
            <a:effectLst/>
          </p:spPr>
        </p:pic>
        <p:pic>
          <p:nvPicPr>
            <p:cNvPr id="2998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6190666" y="1035049"/>
              <a:ext cx="81210" cy="68843"/>
            </a:xfrm>
            <a:prstGeom prst="rect">
              <a:avLst/>
            </a:prstGeom>
            <a:effectLst/>
          </p:spPr>
        </p:pic>
        <p:pic>
          <p:nvPicPr>
            <p:cNvPr id="3000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2983065" y="860408"/>
              <a:ext cx="1392085" cy="1076343"/>
            </a:xfrm>
            <a:prstGeom prst="rect">
              <a:avLst/>
            </a:prstGeom>
            <a:effectLst/>
          </p:spPr>
        </p:pic>
        <p:pic>
          <p:nvPicPr>
            <p:cNvPr id="3002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3155950" y="851263"/>
              <a:ext cx="3554316" cy="1085488"/>
            </a:xfrm>
            <a:prstGeom prst="rect">
              <a:avLst/>
            </a:prstGeom>
            <a:effectLst/>
          </p:spPr>
        </p:pic>
        <p:pic>
          <p:nvPicPr>
            <p:cNvPr id="3004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6826250" y="1371600"/>
              <a:ext cx="584200" cy="101600"/>
            </a:xfrm>
            <a:prstGeom prst="rect">
              <a:avLst/>
            </a:prstGeom>
            <a:effectLst/>
          </p:spPr>
        </p:pic>
        <p:pic>
          <p:nvPicPr>
            <p:cNvPr id="3006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6821615" y="1287918"/>
              <a:ext cx="284035" cy="26783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" name="Drawing"/>
          <p:cNvGrpSpPr/>
          <p:nvPr/>
        </p:nvGrpSpPr>
        <p:grpSpPr>
          <a:xfrm>
            <a:off x="99668" y="34181"/>
            <a:ext cx="12420282" cy="6936746"/>
            <a:chOff x="0" y="0"/>
            <a:chExt cx="12420280" cy="6936745"/>
          </a:xfrm>
        </p:grpSpPr>
        <p:sp>
          <p:nvSpPr>
            <p:cNvPr id="3010" name="Line"/>
            <p:cNvSpPr/>
            <p:nvPr/>
          </p:nvSpPr>
          <p:spPr>
            <a:xfrm>
              <a:off x="826223" y="1065458"/>
              <a:ext cx="359580" cy="454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76" fill="norm" stroke="1" extrusionOk="0">
                  <a:moveTo>
                    <a:pt x="19759" y="1740"/>
                  </a:moveTo>
                  <a:cubicBezTo>
                    <a:pt x="20513" y="1043"/>
                    <a:pt x="21266" y="347"/>
                    <a:pt x="21329" y="98"/>
                  </a:cubicBezTo>
                  <a:cubicBezTo>
                    <a:pt x="21392" y="-151"/>
                    <a:pt x="20764" y="48"/>
                    <a:pt x="18629" y="994"/>
                  </a:cubicBezTo>
                  <a:cubicBezTo>
                    <a:pt x="16494" y="1939"/>
                    <a:pt x="12852" y="3631"/>
                    <a:pt x="9839" y="5075"/>
                  </a:cubicBezTo>
                  <a:cubicBezTo>
                    <a:pt x="6825" y="6518"/>
                    <a:pt x="4439" y="7713"/>
                    <a:pt x="3057" y="8509"/>
                  </a:cubicBezTo>
                  <a:cubicBezTo>
                    <a:pt x="1676" y="9305"/>
                    <a:pt x="1299" y="9703"/>
                    <a:pt x="1425" y="10002"/>
                  </a:cubicBezTo>
                  <a:cubicBezTo>
                    <a:pt x="1550" y="10301"/>
                    <a:pt x="2178" y="10500"/>
                    <a:pt x="3685" y="10599"/>
                  </a:cubicBezTo>
                  <a:cubicBezTo>
                    <a:pt x="5192" y="10699"/>
                    <a:pt x="7578" y="10699"/>
                    <a:pt x="9085" y="10749"/>
                  </a:cubicBezTo>
                  <a:cubicBezTo>
                    <a:pt x="10592" y="10798"/>
                    <a:pt x="11220" y="10898"/>
                    <a:pt x="11597" y="11196"/>
                  </a:cubicBezTo>
                  <a:cubicBezTo>
                    <a:pt x="11973" y="11495"/>
                    <a:pt x="12099" y="11993"/>
                    <a:pt x="11157" y="12889"/>
                  </a:cubicBezTo>
                  <a:cubicBezTo>
                    <a:pt x="10215" y="13784"/>
                    <a:pt x="8206" y="15078"/>
                    <a:pt x="6259" y="16223"/>
                  </a:cubicBezTo>
                  <a:cubicBezTo>
                    <a:pt x="4313" y="17368"/>
                    <a:pt x="2429" y="18363"/>
                    <a:pt x="1299" y="19209"/>
                  </a:cubicBezTo>
                  <a:cubicBezTo>
                    <a:pt x="169" y="20055"/>
                    <a:pt x="-208" y="20752"/>
                    <a:pt x="106" y="21101"/>
                  </a:cubicBezTo>
                  <a:cubicBezTo>
                    <a:pt x="420" y="21449"/>
                    <a:pt x="1425" y="21449"/>
                    <a:pt x="3559" y="21200"/>
                  </a:cubicBezTo>
                  <a:cubicBezTo>
                    <a:pt x="5694" y="20951"/>
                    <a:pt x="8959" y="20454"/>
                    <a:pt x="11408" y="20105"/>
                  </a:cubicBezTo>
                  <a:cubicBezTo>
                    <a:pt x="13857" y="19757"/>
                    <a:pt x="15490" y="19558"/>
                    <a:pt x="16620" y="19458"/>
                  </a:cubicBezTo>
                  <a:cubicBezTo>
                    <a:pt x="17750" y="19359"/>
                    <a:pt x="18378" y="19359"/>
                    <a:pt x="18629" y="19608"/>
                  </a:cubicBezTo>
                  <a:cubicBezTo>
                    <a:pt x="18880" y="19856"/>
                    <a:pt x="18755" y="20354"/>
                    <a:pt x="18629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873523" y="1699368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841723" y="1613938"/>
              <a:ext cx="56766" cy="4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5" h="20243" fill="norm" stroke="1" extrusionOk="0">
                  <a:moveTo>
                    <a:pt x="6721" y="19320"/>
                  </a:moveTo>
                  <a:cubicBezTo>
                    <a:pt x="10445" y="20184"/>
                    <a:pt x="14170" y="21048"/>
                    <a:pt x="16776" y="18888"/>
                  </a:cubicBezTo>
                  <a:cubicBezTo>
                    <a:pt x="19383" y="16728"/>
                    <a:pt x="20873" y="11544"/>
                    <a:pt x="19383" y="7656"/>
                  </a:cubicBezTo>
                  <a:cubicBezTo>
                    <a:pt x="17894" y="3768"/>
                    <a:pt x="13425" y="1176"/>
                    <a:pt x="9328" y="312"/>
                  </a:cubicBezTo>
                  <a:cubicBezTo>
                    <a:pt x="5232" y="-552"/>
                    <a:pt x="1507" y="312"/>
                    <a:pt x="390" y="3768"/>
                  </a:cubicBezTo>
                  <a:cubicBezTo>
                    <a:pt x="-727" y="7224"/>
                    <a:pt x="763" y="13272"/>
                    <a:pt x="2252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956073" y="1737468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930673" y="1775568"/>
              <a:ext cx="165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8000"/>
                    <a:pt x="8862" y="14400"/>
                    <a:pt x="12462" y="10800"/>
                  </a:cubicBezTo>
                  <a:cubicBezTo>
                    <a:pt x="16062" y="7200"/>
                    <a:pt x="1883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1178323" y="1686668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873523" y="865662"/>
              <a:ext cx="171451" cy="179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5370"/>
                  </a:moveTo>
                  <a:cubicBezTo>
                    <a:pt x="1333" y="9297"/>
                    <a:pt x="2667" y="13224"/>
                    <a:pt x="3333" y="16047"/>
                  </a:cubicBezTo>
                  <a:cubicBezTo>
                    <a:pt x="4000" y="18870"/>
                    <a:pt x="4000" y="20588"/>
                    <a:pt x="3867" y="20834"/>
                  </a:cubicBezTo>
                  <a:cubicBezTo>
                    <a:pt x="3733" y="21079"/>
                    <a:pt x="3467" y="19852"/>
                    <a:pt x="3467" y="17152"/>
                  </a:cubicBezTo>
                  <a:cubicBezTo>
                    <a:pt x="3467" y="14452"/>
                    <a:pt x="3733" y="10279"/>
                    <a:pt x="4933" y="6965"/>
                  </a:cubicBezTo>
                  <a:cubicBezTo>
                    <a:pt x="6133" y="3652"/>
                    <a:pt x="8267" y="1197"/>
                    <a:pt x="10800" y="338"/>
                  </a:cubicBezTo>
                  <a:cubicBezTo>
                    <a:pt x="13333" y="-521"/>
                    <a:pt x="16267" y="215"/>
                    <a:pt x="18133" y="3038"/>
                  </a:cubicBezTo>
                  <a:cubicBezTo>
                    <a:pt x="20000" y="5861"/>
                    <a:pt x="20800" y="10770"/>
                    <a:pt x="21600" y="15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1819673" y="837357"/>
              <a:ext cx="203201" cy="23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7816"/>
                  </a:moveTo>
                  <a:cubicBezTo>
                    <a:pt x="225" y="11605"/>
                    <a:pt x="450" y="15395"/>
                    <a:pt x="562" y="17858"/>
                  </a:cubicBezTo>
                  <a:cubicBezTo>
                    <a:pt x="675" y="20321"/>
                    <a:pt x="675" y="21458"/>
                    <a:pt x="675" y="21458"/>
                  </a:cubicBezTo>
                  <a:cubicBezTo>
                    <a:pt x="675" y="21458"/>
                    <a:pt x="675" y="20321"/>
                    <a:pt x="1463" y="17479"/>
                  </a:cubicBezTo>
                  <a:cubicBezTo>
                    <a:pt x="2250" y="14637"/>
                    <a:pt x="3825" y="10090"/>
                    <a:pt x="5850" y="6869"/>
                  </a:cubicBezTo>
                  <a:cubicBezTo>
                    <a:pt x="7875" y="3647"/>
                    <a:pt x="10350" y="1753"/>
                    <a:pt x="12150" y="805"/>
                  </a:cubicBezTo>
                  <a:cubicBezTo>
                    <a:pt x="13950" y="-142"/>
                    <a:pt x="15075" y="-142"/>
                    <a:pt x="16538" y="237"/>
                  </a:cubicBezTo>
                  <a:cubicBezTo>
                    <a:pt x="18000" y="616"/>
                    <a:pt x="19800" y="1374"/>
                    <a:pt x="20700" y="4121"/>
                  </a:cubicBezTo>
                  <a:cubicBezTo>
                    <a:pt x="21600" y="6869"/>
                    <a:pt x="21600" y="11605"/>
                    <a:pt x="21600" y="16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2190866" y="702418"/>
              <a:ext cx="9808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314"/>
                    <a:pt x="2735" y="10629"/>
                    <a:pt x="575" y="14229"/>
                  </a:cubicBezTo>
                  <a:cubicBezTo>
                    <a:pt x="-1585" y="17829"/>
                    <a:pt x="2735" y="1971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2179106" y="1108818"/>
              <a:ext cx="65075" cy="5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081" fill="norm" stroke="1" extrusionOk="0">
                  <a:moveTo>
                    <a:pt x="10928" y="7477"/>
                  </a:moveTo>
                  <a:cubicBezTo>
                    <a:pt x="7553" y="5815"/>
                    <a:pt x="4178" y="4154"/>
                    <a:pt x="2153" y="5400"/>
                  </a:cubicBezTo>
                  <a:cubicBezTo>
                    <a:pt x="128" y="6646"/>
                    <a:pt x="-547" y="10800"/>
                    <a:pt x="465" y="14123"/>
                  </a:cubicBezTo>
                  <a:cubicBezTo>
                    <a:pt x="1478" y="17446"/>
                    <a:pt x="4178" y="19938"/>
                    <a:pt x="7215" y="20769"/>
                  </a:cubicBezTo>
                  <a:cubicBezTo>
                    <a:pt x="10253" y="21600"/>
                    <a:pt x="13628" y="20769"/>
                    <a:pt x="16328" y="18277"/>
                  </a:cubicBezTo>
                  <a:cubicBezTo>
                    <a:pt x="19028" y="15785"/>
                    <a:pt x="21053" y="11631"/>
                    <a:pt x="20715" y="8308"/>
                  </a:cubicBezTo>
                  <a:cubicBezTo>
                    <a:pt x="20378" y="4985"/>
                    <a:pt x="17678" y="2492"/>
                    <a:pt x="13966" y="1246"/>
                  </a:cubicBezTo>
                  <a:cubicBezTo>
                    <a:pt x="10253" y="0"/>
                    <a:pt x="5528" y="0"/>
                    <a:pt x="8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1737123" y="1221002"/>
              <a:ext cx="1543051" cy="110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19" y="21185"/>
                    <a:pt x="1837" y="20769"/>
                    <a:pt x="2919" y="19315"/>
                  </a:cubicBezTo>
                  <a:cubicBezTo>
                    <a:pt x="4000" y="17862"/>
                    <a:pt x="5244" y="15369"/>
                    <a:pt x="6356" y="13292"/>
                  </a:cubicBezTo>
                  <a:cubicBezTo>
                    <a:pt x="7467" y="11215"/>
                    <a:pt x="8444" y="9554"/>
                    <a:pt x="9481" y="8308"/>
                  </a:cubicBezTo>
                  <a:cubicBezTo>
                    <a:pt x="10519" y="7062"/>
                    <a:pt x="11615" y="6231"/>
                    <a:pt x="12785" y="5192"/>
                  </a:cubicBezTo>
                  <a:cubicBezTo>
                    <a:pt x="13956" y="4154"/>
                    <a:pt x="15200" y="2908"/>
                    <a:pt x="16281" y="1869"/>
                  </a:cubicBezTo>
                  <a:cubicBezTo>
                    <a:pt x="17363" y="831"/>
                    <a:pt x="18281" y="0"/>
                    <a:pt x="19141" y="0"/>
                  </a:cubicBezTo>
                  <a:cubicBezTo>
                    <a:pt x="20000" y="0"/>
                    <a:pt x="20800" y="831"/>
                    <a:pt x="21600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1778928" y="1472499"/>
              <a:ext cx="129646" cy="20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422" fill="norm" stroke="1" extrusionOk="0">
                  <a:moveTo>
                    <a:pt x="19971" y="2440"/>
                  </a:moveTo>
                  <a:cubicBezTo>
                    <a:pt x="18257" y="1349"/>
                    <a:pt x="16543" y="258"/>
                    <a:pt x="14829" y="40"/>
                  </a:cubicBezTo>
                  <a:cubicBezTo>
                    <a:pt x="13114" y="-178"/>
                    <a:pt x="11400" y="477"/>
                    <a:pt x="8829" y="2658"/>
                  </a:cubicBezTo>
                  <a:cubicBezTo>
                    <a:pt x="6257" y="4840"/>
                    <a:pt x="2829" y="8549"/>
                    <a:pt x="1114" y="11604"/>
                  </a:cubicBezTo>
                  <a:cubicBezTo>
                    <a:pt x="-600" y="14658"/>
                    <a:pt x="-600" y="17058"/>
                    <a:pt x="3000" y="18586"/>
                  </a:cubicBezTo>
                  <a:cubicBezTo>
                    <a:pt x="6600" y="20113"/>
                    <a:pt x="13800" y="20767"/>
                    <a:pt x="2100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1972073" y="1585068"/>
              <a:ext cx="127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1972023" y="1489818"/>
              <a:ext cx="3099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02" h="21600" fill="norm" stroke="1" extrusionOk="0">
                  <a:moveTo>
                    <a:pt x="3842" y="0"/>
                  </a:moveTo>
                  <a:cubicBezTo>
                    <a:pt x="1301" y="6000"/>
                    <a:pt x="-1240" y="12000"/>
                    <a:pt x="666" y="15600"/>
                  </a:cubicBezTo>
                  <a:cubicBezTo>
                    <a:pt x="2572" y="19200"/>
                    <a:pt x="8925" y="20400"/>
                    <a:pt x="13372" y="18000"/>
                  </a:cubicBezTo>
                  <a:cubicBezTo>
                    <a:pt x="17819" y="15600"/>
                    <a:pt x="20360" y="9600"/>
                    <a:pt x="17184" y="6000"/>
                  </a:cubicBezTo>
                  <a:cubicBezTo>
                    <a:pt x="14007" y="2400"/>
                    <a:pt x="5113" y="1200"/>
                    <a:pt x="2572" y="4200"/>
                  </a:cubicBezTo>
                  <a:cubicBezTo>
                    <a:pt x="31" y="7200"/>
                    <a:pt x="3842" y="14400"/>
                    <a:pt x="76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2080023" y="1566018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2251473" y="1521568"/>
              <a:ext cx="12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86"/>
                    <a:pt x="0" y="10971"/>
                    <a:pt x="3600" y="14571"/>
                  </a:cubicBezTo>
                  <a:cubicBezTo>
                    <a:pt x="7200" y="18171"/>
                    <a:pt x="14400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2334023" y="1445368"/>
              <a:ext cx="107951" cy="232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53" y="2945"/>
                    <a:pt x="12706" y="5891"/>
                    <a:pt x="16518" y="8640"/>
                  </a:cubicBezTo>
                  <a:cubicBezTo>
                    <a:pt x="20329" y="11389"/>
                    <a:pt x="21600" y="13942"/>
                    <a:pt x="21600" y="15807"/>
                  </a:cubicBezTo>
                  <a:cubicBezTo>
                    <a:pt x="21600" y="17673"/>
                    <a:pt x="20329" y="18851"/>
                    <a:pt x="18424" y="19833"/>
                  </a:cubicBezTo>
                  <a:cubicBezTo>
                    <a:pt x="16518" y="20815"/>
                    <a:pt x="13976" y="21600"/>
                    <a:pt x="12071" y="21600"/>
                  </a:cubicBezTo>
                  <a:cubicBezTo>
                    <a:pt x="10165" y="21600"/>
                    <a:pt x="8894" y="20815"/>
                    <a:pt x="7624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2543573" y="1381868"/>
              <a:ext cx="1905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960"/>
                    <a:pt x="16800" y="9920"/>
                    <a:pt x="13200" y="13520"/>
                  </a:cubicBezTo>
                  <a:cubicBezTo>
                    <a:pt x="9600" y="17120"/>
                    <a:pt x="4800" y="19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2555710" y="1737468"/>
              <a:ext cx="63086" cy="8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168" fill="norm" stroke="1" extrusionOk="0">
                  <a:moveTo>
                    <a:pt x="2276" y="0"/>
                  </a:moveTo>
                  <a:cubicBezTo>
                    <a:pt x="883" y="2769"/>
                    <a:pt x="-511" y="5538"/>
                    <a:pt x="186" y="9138"/>
                  </a:cubicBezTo>
                  <a:cubicBezTo>
                    <a:pt x="883" y="12738"/>
                    <a:pt x="3670" y="17169"/>
                    <a:pt x="6805" y="19385"/>
                  </a:cubicBezTo>
                  <a:cubicBezTo>
                    <a:pt x="9941" y="21600"/>
                    <a:pt x="13424" y="21600"/>
                    <a:pt x="15863" y="20215"/>
                  </a:cubicBezTo>
                  <a:cubicBezTo>
                    <a:pt x="18302" y="18831"/>
                    <a:pt x="19695" y="16062"/>
                    <a:pt x="20392" y="13292"/>
                  </a:cubicBezTo>
                  <a:cubicBezTo>
                    <a:pt x="21089" y="10523"/>
                    <a:pt x="21089" y="7754"/>
                    <a:pt x="17954" y="6646"/>
                  </a:cubicBezTo>
                  <a:cubicBezTo>
                    <a:pt x="14818" y="5538"/>
                    <a:pt x="8547" y="6092"/>
                    <a:pt x="2276" y="6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2828237" y="1472723"/>
              <a:ext cx="102687" cy="21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404" fill="norm" stroke="1" extrusionOk="0">
                  <a:moveTo>
                    <a:pt x="20958" y="2345"/>
                  </a:moveTo>
                  <a:cubicBezTo>
                    <a:pt x="19230" y="1498"/>
                    <a:pt x="17502" y="651"/>
                    <a:pt x="15558" y="228"/>
                  </a:cubicBezTo>
                  <a:cubicBezTo>
                    <a:pt x="13614" y="-196"/>
                    <a:pt x="11454" y="-196"/>
                    <a:pt x="8646" y="1710"/>
                  </a:cubicBezTo>
                  <a:cubicBezTo>
                    <a:pt x="5838" y="3616"/>
                    <a:pt x="2382" y="7428"/>
                    <a:pt x="870" y="10710"/>
                  </a:cubicBezTo>
                  <a:cubicBezTo>
                    <a:pt x="-642" y="13992"/>
                    <a:pt x="-210" y="16745"/>
                    <a:pt x="2382" y="18439"/>
                  </a:cubicBezTo>
                  <a:cubicBezTo>
                    <a:pt x="4974" y="20133"/>
                    <a:pt x="9726" y="20769"/>
                    <a:pt x="14478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2950238" y="1521568"/>
              <a:ext cx="109682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3617" y="0"/>
                  </a:moveTo>
                  <a:cubicBezTo>
                    <a:pt x="2802" y="6289"/>
                    <a:pt x="1987" y="12577"/>
                    <a:pt x="1375" y="16405"/>
                  </a:cubicBezTo>
                  <a:cubicBezTo>
                    <a:pt x="764" y="20233"/>
                    <a:pt x="357" y="21600"/>
                    <a:pt x="153" y="21600"/>
                  </a:cubicBezTo>
                  <a:cubicBezTo>
                    <a:pt x="-51" y="21600"/>
                    <a:pt x="-51" y="20233"/>
                    <a:pt x="153" y="17362"/>
                  </a:cubicBezTo>
                  <a:cubicBezTo>
                    <a:pt x="357" y="14491"/>
                    <a:pt x="764" y="10116"/>
                    <a:pt x="1783" y="6972"/>
                  </a:cubicBezTo>
                  <a:cubicBezTo>
                    <a:pt x="2802" y="3828"/>
                    <a:pt x="4432" y="1914"/>
                    <a:pt x="6266" y="1094"/>
                  </a:cubicBezTo>
                  <a:cubicBezTo>
                    <a:pt x="8100" y="273"/>
                    <a:pt x="10138" y="547"/>
                    <a:pt x="12787" y="2461"/>
                  </a:cubicBezTo>
                  <a:cubicBezTo>
                    <a:pt x="15436" y="4375"/>
                    <a:pt x="18696" y="7929"/>
                    <a:pt x="20123" y="10663"/>
                  </a:cubicBezTo>
                  <a:cubicBezTo>
                    <a:pt x="21549" y="13397"/>
                    <a:pt x="21141" y="15311"/>
                    <a:pt x="20734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3140473" y="1578718"/>
              <a:ext cx="76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3292873" y="1515218"/>
              <a:ext cx="127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3286523" y="1439018"/>
              <a:ext cx="16934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10800" y="14400"/>
                    <a:pt x="21600" y="21600"/>
                    <a:pt x="21600" y="20400"/>
                  </a:cubicBezTo>
                  <a:cubicBezTo>
                    <a:pt x="21600" y="19200"/>
                    <a:pt x="10800" y="9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3388123" y="1419968"/>
              <a:ext cx="93881" cy="252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14" fill="norm" stroke="1" extrusionOk="0">
                  <a:moveTo>
                    <a:pt x="5760" y="0"/>
                  </a:moveTo>
                  <a:cubicBezTo>
                    <a:pt x="11040" y="3780"/>
                    <a:pt x="16320" y="7560"/>
                    <a:pt x="18960" y="10440"/>
                  </a:cubicBezTo>
                  <a:cubicBezTo>
                    <a:pt x="21600" y="13320"/>
                    <a:pt x="21600" y="15300"/>
                    <a:pt x="20880" y="16740"/>
                  </a:cubicBezTo>
                  <a:cubicBezTo>
                    <a:pt x="20160" y="18180"/>
                    <a:pt x="18720" y="19080"/>
                    <a:pt x="16800" y="19800"/>
                  </a:cubicBezTo>
                  <a:cubicBezTo>
                    <a:pt x="14880" y="20520"/>
                    <a:pt x="12480" y="21060"/>
                    <a:pt x="10080" y="21330"/>
                  </a:cubicBezTo>
                  <a:cubicBezTo>
                    <a:pt x="7680" y="21600"/>
                    <a:pt x="5280" y="21600"/>
                    <a:pt x="3600" y="21150"/>
                  </a:cubicBezTo>
                  <a:cubicBezTo>
                    <a:pt x="1920" y="20700"/>
                    <a:pt x="960" y="19800"/>
                    <a:pt x="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3565923" y="1350118"/>
              <a:ext cx="4307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fill="norm" stroke="1" extrusionOk="0">
                  <a:moveTo>
                    <a:pt x="9257" y="0"/>
                  </a:moveTo>
                  <a:cubicBezTo>
                    <a:pt x="13371" y="460"/>
                    <a:pt x="17486" y="919"/>
                    <a:pt x="19543" y="2374"/>
                  </a:cubicBezTo>
                  <a:cubicBezTo>
                    <a:pt x="21600" y="3830"/>
                    <a:pt x="21600" y="6281"/>
                    <a:pt x="18000" y="9651"/>
                  </a:cubicBezTo>
                  <a:cubicBezTo>
                    <a:pt x="14400" y="13021"/>
                    <a:pt x="7200" y="173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590760" y="1743818"/>
              <a:ext cx="57722" cy="91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1293" fill="norm" stroke="1" extrusionOk="0">
                  <a:moveTo>
                    <a:pt x="2432" y="10309"/>
                  </a:moveTo>
                  <a:cubicBezTo>
                    <a:pt x="943" y="12764"/>
                    <a:pt x="-547" y="15218"/>
                    <a:pt x="198" y="17182"/>
                  </a:cubicBezTo>
                  <a:cubicBezTo>
                    <a:pt x="943" y="19145"/>
                    <a:pt x="3922" y="20618"/>
                    <a:pt x="7274" y="21109"/>
                  </a:cubicBezTo>
                  <a:cubicBezTo>
                    <a:pt x="10625" y="21600"/>
                    <a:pt x="14350" y="21109"/>
                    <a:pt x="16956" y="19636"/>
                  </a:cubicBezTo>
                  <a:cubicBezTo>
                    <a:pt x="19563" y="18164"/>
                    <a:pt x="21053" y="15709"/>
                    <a:pt x="19936" y="12518"/>
                  </a:cubicBezTo>
                  <a:cubicBezTo>
                    <a:pt x="18819" y="9327"/>
                    <a:pt x="15094" y="5400"/>
                    <a:pt x="12860" y="3191"/>
                  </a:cubicBezTo>
                  <a:cubicBezTo>
                    <a:pt x="10625" y="982"/>
                    <a:pt x="9881" y="491"/>
                    <a:pt x="91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915173" y="1273918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206056" y="959506"/>
              <a:ext cx="198329" cy="56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36" fill="norm" stroke="1" extrusionOk="0">
                  <a:moveTo>
                    <a:pt x="1495" y="7803"/>
                  </a:moveTo>
                  <a:cubicBezTo>
                    <a:pt x="2404" y="10523"/>
                    <a:pt x="3314" y="13243"/>
                    <a:pt x="3768" y="15243"/>
                  </a:cubicBezTo>
                  <a:cubicBezTo>
                    <a:pt x="4223" y="17243"/>
                    <a:pt x="4223" y="18523"/>
                    <a:pt x="3996" y="19523"/>
                  </a:cubicBezTo>
                  <a:cubicBezTo>
                    <a:pt x="3768" y="20523"/>
                    <a:pt x="3314" y="21243"/>
                    <a:pt x="2859" y="21403"/>
                  </a:cubicBezTo>
                  <a:cubicBezTo>
                    <a:pt x="2404" y="21563"/>
                    <a:pt x="1949" y="21163"/>
                    <a:pt x="1381" y="19723"/>
                  </a:cubicBezTo>
                  <a:cubicBezTo>
                    <a:pt x="812" y="18283"/>
                    <a:pt x="130" y="15803"/>
                    <a:pt x="17" y="13243"/>
                  </a:cubicBezTo>
                  <a:cubicBezTo>
                    <a:pt x="-97" y="10683"/>
                    <a:pt x="358" y="8043"/>
                    <a:pt x="1381" y="5963"/>
                  </a:cubicBezTo>
                  <a:cubicBezTo>
                    <a:pt x="2404" y="3883"/>
                    <a:pt x="3996" y="2363"/>
                    <a:pt x="5474" y="1403"/>
                  </a:cubicBezTo>
                  <a:cubicBezTo>
                    <a:pt x="6951" y="443"/>
                    <a:pt x="8316" y="43"/>
                    <a:pt x="10362" y="3"/>
                  </a:cubicBezTo>
                  <a:cubicBezTo>
                    <a:pt x="12408" y="-37"/>
                    <a:pt x="15137" y="283"/>
                    <a:pt x="17297" y="1163"/>
                  </a:cubicBezTo>
                  <a:cubicBezTo>
                    <a:pt x="19457" y="2043"/>
                    <a:pt x="21048" y="3483"/>
                    <a:pt x="21276" y="4603"/>
                  </a:cubicBezTo>
                  <a:cubicBezTo>
                    <a:pt x="21503" y="5723"/>
                    <a:pt x="20366" y="6523"/>
                    <a:pt x="17183" y="7123"/>
                  </a:cubicBezTo>
                  <a:cubicBezTo>
                    <a:pt x="14000" y="7723"/>
                    <a:pt x="8770" y="8123"/>
                    <a:pt x="5701" y="8203"/>
                  </a:cubicBezTo>
                  <a:cubicBezTo>
                    <a:pt x="2631" y="8283"/>
                    <a:pt x="1722" y="8043"/>
                    <a:pt x="812" y="7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4385073" y="810368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4359673" y="670668"/>
              <a:ext cx="6041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13407" y="21600"/>
                  </a:moveTo>
                  <a:cubicBezTo>
                    <a:pt x="17131" y="21600"/>
                    <a:pt x="20855" y="21600"/>
                    <a:pt x="21228" y="16200"/>
                  </a:cubicBezTo>
                  <a:cubicBezTo>
                    <a:pt x="21600" y="10800"/>
                    <a:pt x="18621" y="0"/>
                    <a:pt x="14524" y="0"/>
                  </a:cubicBezTo>
                  <a:cubicBezTo>
                    <a:pt x="10428" y="0"/>
                    <a:pt x="5214" y="1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4680151" y="821340"/>
              <a:ext cx="168473" cy="329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65" fill="norm" stroke="1" extrusionOk="0">
                  <a:moveTo>
                    <a:pt x="19625" y="4623"/>
                  </a:moveTo>
                  <a:cubicBezTo>
                    <a:pt x="19892" y="3529"/>
                    <a:pt x="20158" y="2435"/>
                    <a:pt x="19758" y="1684"/>
                  </a:cubicBezTo>
                  <a:cubicBezTo>
                    <a:pt x="19358" y="932"/>
                    <a:pt x="18292" y="522"/>
                    <a:pt x="17092" y="248"/>
                  </a:cubicBezTo>
                  <a:cubicBezTo>
                    <a:pt x="15892" y="-25"/>
                    <a:pt x="14558" y="-162"/>
                    <a:pt x="12692" y="316"/>
                  </a:cubicBezTo>
                  <a:cubicBezTo>
                    <a:pt x="10825" y="795"/>
                    <a:pt x="8425" y="1889"/>
                    <a:pt x="6158" y="4144"/>
                  </a:cubicBezTo>
                  <a:cubicBezTo>
                    <a:pt x="3892" y="6400"/>
                    <a:pt x="1758" y="9818"/>
                    <a:pt x="692" y="12415"/>
                  </a:cubicBezTo>
                  <a:cubicBezTo>
                    <a:pt x="-375" y="15013"/>
                    <a:pt x="-375" y="16790"/>
                    <a:pt x="1892" y="18294"/>
                  </a:cubicBezTo>
                  <a:cubicBezTo>
                    <a:pt x="4158" y="19797"/>
                    <a:pt x="8692" y="21028"/>
                    <a:pt x="12292" y="21233"/>
                  </a:cubicBezTo>
                  <a:cubicBezTo>
                    <a:pt x="15892" y="21438"/>
                    <a:pt x="18558" y="20618"/>
                    <a:pt x="21225" y="19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4931173" y="937368"/>
              <a:ext cx="127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45"/>
                    <a:pt x="0" y="9290"/>
                    <a:pt x="0" y="12890"/>
                  </a:cubicBezTo>
                  <a:cubicBezTo>
                    <a:pt x="0" y="16490"/>
                    <a:pt x="10800" y="1904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5039123" y="1013568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5321879" y="903606"/>
              <a:ext cx="106238" cy="406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273" fill="norm" stroke="1" extrusionOk="0">
                  <a:moveTo>
                    <a:pt x="13049" y="5422"/>
                  </a:moveTo>
                  <a:cubicBezTo>
                    <a:pt x="11388" y="7859"/>
                    <a:pt x="9726" y="10296"/>
                    <a:pt x="8272" y="12512"/>
                  </a:cubicBezTo>
                  <a:cubicBezTo>
                    <a:pt x="6819" y="14727"/>
                    <a:pt x="5572" y="16721"/>
                    <a:pt x="4534" y="18272"/>
                  </a:cubicBezTo>
                  <a:cubicBezTo>
                    <a:pt x="3495" y="19822"/>
                    <a:pt x="2665" y="20930"/>
                    <a:pt x="2042" y="21207"/>
                  </a:cubicBezTo>
                  <a:cubicBezTo>
                    <a:pt x="1419" y="21484"/>
                    <a:pt x="1003" y="20930"/>
                    <a:pt x="588" y="18936"/>
                  </a:cubicBezTo>
                  <a:cubicBezTo>
                    <a:pt x="172" y="16942"/>
                    <a:pt x="-243" y="13509"/>
                    <a:pt x="172" y="10352"/>
                  </a:cubicBezTo>
                  <a:cubicBezTo>
                    <a:pt x="588" y="7195"/>
                    <a:pt x="1834" y="4315"/>
                    <a:pt x="3080" y="2598"/>
                  </a:cubicBezTo>
                  <a:cubicBezTo>
                    <a:pt x="4326" y="881"/>
                    <a:pt x="5572" y="327"/>
                    <a:pt x="7234" y="106"/>
                  </a:cubicBezTo>
                  <a:cubicBezTo>
                    <a:pt x="8895" y="-116"/>
                    <a:pt x="10972" y="-5"/>
                    <a:pt x="13257" y="604"/>
                  </a:cubicBezTo>
                  <a:cubicBezTo>
                    <a:pt x="15542" y="1213"/>
                    <a:pt x="18034" y="2321"/>
                    <a:pt x="19488" y="3484"/>
                  </a:cubicBezTo>
                  <a:cubicBezTo>
                    <a:pt x="20942" y="4647"/>
                    <a:pt x="21357" y="5866"/>
                    <a:pt x="20111" y="6918"/>
                  </a:cubicBezTo>
                  <a:cubicBezTo>
                    <a:pt x="18865" y="7970"/>
                    <a:pt x="15957" y="8856"/>
                    <a:pt x="13465" y="9410"/>
                  </a:cubicBezTo>
                  <a:cubicBezTo>
                    <a:pt x="10972" y="9964"/>
                    <a:pt x="8895" y="10186"/>
                    <a:pt x="7442" y="10075"/>
                  </a:cubicBezTo>
                  <a:cubicBezTo>
                    <a:pt x="5988" y="9964"/>
                    <a:pt x="5157" y="9521"/>
                    <a:pt x="4326" y="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5443079" y="861168"/>
              <a:ext cx="153658" cy="255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394" fill="norm" stroke="1" extrusionOk="0">
                  <a:moveTo>
                    <a:pt x="8109" y="0"/>
                  </a:moveTo>
                  <a:cubicBezTo>
                    <a:pt x="11565" y="708"/>
                    <a:pt x="15021" y="1416"/>
                    <a:pt x="17469" y="3187"/>
                  </a:cubicBezTo>
                  <a:cubicBezTo>
                    <a:pt x="19917" y="4957"/>
                    <a:pt x="21357" y="7790"/>
                    <a:pt x="20781" y="10534"/>
                  </a:cubicBezTo>
                  <a:cubicBezTo>
                    <a:pt x="20205" y="13279"/>
                    <a:pt x="17613" y="15934"/>
                    <a:pt x="14445" y="17793"/>
                  </a:cubicBezTo>
                  <a:cubicBezTo>
                    <a:pt x="11277" y="19652"/>
                    <a:pt x="7533" y="20715"/>
                    <a:pt x="4941" y="21157"/>
                  </a:cubicBezTo>
                  <a:cubicBezTo>
                    <a:pt x="2349" y="21600"/>
                    <a:pt x="909" y="21423"/>
                    <a:pt x="333" y="20626"/>
                  </a:cubicBezTo>
                  <a:cubicBezTo>
                    <a:pt x="-243" y="19830"/>
                    <a:pt x="45" y="18413"/>
                    <a:pt x="333" y="16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5598480" y="655190"/>
              <a:ext cx="100036" cy="14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91" fill="norm" stroke="1" extrusionOk="0">
                  <a:moveTo>
                    <a:pt x="1232" y="4963"/>
                  </a:moveTo>
                  <a:cubicBezTo>
                    <a:pt x="1232" y="6484"/>
                    <a:pt x="1232" y="8005"/>
                    <a:pt x="1007" y="10135"/>
                  </a:cubicBezTo>
                  <a:cubicBezTo>
                    <a:pt x="782" y="12264"/>
                    <a:pt x="332" y="15002"/>
                    <a:pt x="107" y="15611"/>
                  </a:cubicBezTo>
                  <a:cubicBezTo>
                    <a:pt x="-118" y="16219"/>
                    <a:pt x="-118" y="14698"/>
                    <a:pt x="1457" y="12112"/>
                  </a:cubicBezTo>
                  <a:cubicBezTo>
                    <a:pt x="3032" y="9526"/>
                    <a:pt x="6182" y="5876"/>
                    <a:pt x="8657" y="3594"/>
                  </a:cubicBezTo>
                  <a:cubicBezTo>
                    <a:pt x="11132" y="1312"/>
                    <a:pt x="12932" y="399"/>
                    <a:pt x="14957" y="95"/>
                  </a:cubicBezTo>
                  <a:cubicBezTo>
                    <a:pt x="16982" y="-209"/>
                    <a:pt x="19232" y="95"/>
                    <a:pt x="20357" y="2833"/>
                  </a:cubicBezTo>
                  <a:cubicBezTo>
                    <a:pt x="21482" y="5571"/>
                    <a:pt x="21482" y="10743"/>
                    <a:pt x="20807" y="14242"/>
                  </a:cubicBezTo>
                  <a:cubicBezTo>
                    <a:pt x="20132" y="17740"/>
                    <a:pt x="18782" y="19566"/>
                    <a:pt x="17432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5794773" y="702418"/>
              <a:ext cx="889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5947173" y="651618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5928917" y="505568"/>
              <a:ext cx="68622" cy="75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6" h="21359" fill="norm" stroke="1" extrusionOk="0">
                  <a:moveTo>
                    <a:pt x="13103" y="0"/>
                  </a:moveTo>
                  <a:cubicBezTo>
                    <a:pt x="9927" y="600"/>
                    <a:pt x="6750" y="1200"/>
                    <a:pt x="4527" y="3000"/>
                  </a:cubicBezTo>
                  <a:cubicBezTo>
                    <a:pt x="2303" y="4800"/>
                    <a:pt x="1033" y="7800"/>
                    <a:pt x="397" y="11100"/>
                  </a:cubicBezTo>
                  <a:cubicBezTo>
                    <a:pt x="-238" y="14400"/>
                    <a:pt x="-238" y="18000"/>
                    <a:pt x="1350" y="19800"/>
                  </a:cubicBezTo>
                  <a:cubicBezTo>
                    <a:pt x="2938" y="21600"/>
                    <a:pt x="6115" y="21600"/>
                    <a:pt x="9291" y="21000"/>
                  </a:cubicBezTo>
                  <a:cubicBezTo>
                    <a:pt x="12468" y="20400"/>
                    <a:pt x="15644" y="19200"/>
                    <a:pt x="17868" y="17100"/>
                  </a:cubicBezTo>
                  <a:cubicBezTo>
                    <a:pt x="20091" y="15000"/>
                    <a:pt x="21362" y="12000"/>
                    <a:pt x="20091" y="10200"/>
                  </a:cubicBezTo>
                  <a:cubicBezTo>
                    <a:pt x="18821" y="8400"/>
                    <a:pt x="15009" y="7800"/>
                    <a:pt x="11515" y="7500"/>
                  </a:cubicBezTo>
                  <a:cubicBezTo>
                    <a:pt x="8021" y="7200"/>
                    <a:pt x="4844" y="7200"/>
                    <a:pt x="1668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23514" y="1155157"/>
              <a:ext cx="152824" cy="38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97" fill="norm" stroke="1" extrusionOk="0">
                  <a:moveTo>
                    <a:pt x="20448" y="2520"/>
                  </a:moveTo>
                  <a:cubicBezTo>
                    <a:pt x="20808" y="1805"/>
                    <a:pt x="21168" y="1089"/>
                    <a:pt x="20448" y="589"/>
                  </a:cubicBezTo>
                  <a:cubicBezTo>
                    <a:pt x="19728" y="88"/>
                    <a:pt x="17928" y="-198"/>
                    <a:pt x="14868" y="160"/>
                  </a:cubicBezTo>
                  <a:cubicBezTo>
                    <a:pt x="11808" y="517"/>
                    <a:pt x="7488" y="1519"/>
                    <a:pt x="4788" y="3378"/>
                  </a:cubicBezTo>
                  <a:cubicBezTo>
                    <a:pt x="2088" y="5238"/>
                    <a:pt x="1008" y="7956"/>
                    <a:pt x="468" y="10745"/>
                  </a:cubicBezTo>
                  <a:cubicBezTo>
                    <a:pt x="-72" y="13534"/>
                    <a:pt x="-72" y="16395"/>
                    <a:pt x="108" y="18183"/>
                  </a:cubicBezTo>
                  <a:cubicBezTo>
                    <a:pt x="288" y="19972"/>
                    <a:pt x="648" y="20687"/>
                    <a:pt x="1908" y="21044"/>
                  </a:cubicBezTo>
                  <a:cubicBezTo>
                    <a:pt x="3168" y="21402"/>
                    <a:pt x="5328" y="21402"/>
                    <a:pt x="8748" y="20901"/>
                  </a:cubicBezTo>
                  <a:cubicBezTo>
                    <a:pt x="12168" y="20401"/>
                    <a:pt x="16848" y="19399"/>
                    <a:pt x="21528" y="18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0" y="1414851"/>
              <a:ext cx="145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200935" y="1170649"/>
              <a:ext cx="197741" cy="36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88" fill="norm" stroke="1" extrusionOk="0">
                  <a:moveTo>
                    <a:pt x="21427" y="839"/>
                  </a:moveTo>
                  <a:cubicBezTo>
                    <a:pt x="20319" y="386"/>
                    <a:pt x="19212" y="-67"/>
                    <a:pt x="17135" y="9"/>
                  </a:cubicBezTo>
                  <a:cubicBezTo>
                    <a:pt x="15058" y="84"/>
                    <a:pt x="12012" y="688"/>
                    <a:pt x="9658" y="1821"/>
                  </a:cubicBezTo>
                  <a:cubicBezTo>
                    <a:pt x="7304" y="2954"/>
                    <a:pt x="5642" y="4616"/>
                    <a:pt x="4119" y="7636"/>
                  </a:cubicBezTo>
                  <a:cubicBezTo>
                    <a:pt x="2596" y="10657"/>
                    <a:pt x="1212" y="15038"/>
                    <a:pt x="519" y="17606"/>
                  </a:cubicBezTo>
                  <a:cubicBezTo>
                    <a:pt x="-173" y="20174"/>
                    <a:pt x="-173" y="20929"/>
                    <a:pt x="519" y="21231"/>
                  </a:cubicBezTo>
                  <a:cubicBezTo>
                    <a:pt x="1212" y="21533"/>
                    <a:pt x="2596" y="21382"/>
                    <a:pt x="4950" y="20929"/>
                  </a:cubicBezTo>
                  <a:cubicBezTo>
                    <a:pt x="7304" y="20476"/>
                    <a:pt x="10627" y="19720"/>
                    <a:pt x="13950" y="18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322007" y="1361183"/>
              <a:ext cx="11500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368008" y="1345849"/>
              <a:ext cx="8433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554"/>
                    <a:pt x="15055" y="1108"/>
                    <a:pt x="11455" y="4708"/>
                  </a:cubicBezTo>
                  <a:cubicBezTo>
                    <a:pt x="7855" y="8308"/>
                    <a:pt x="3927" y="149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391008" y="1255945"/>
              <a:ext cx="130338" cy="305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2531"/>
                  </a:moveTo>
                  <a:cubicBezTo>
                    <a:pt x="424" y="1638"/>
                    <a:pt x="847" y="746"/>
                    <a:pt x="2965" y="299"/>
                  </a:cubicBezTo>
                  <a:cubicBezTo>
                    <a:pt x="5082" y="-147"/>
                    <a:pt x="8894" y="-147"/>
                    <a:pt x="12282" y="656"/>
                  </a:cubicBezTo>
                  <a:cubicBezTo>
                    <a:pt x="15671" y="1460"/>
                    <a:pt x="18635" y="3066"/>
                    <a:pt x="20118" y="5833"/>
                  </a:cubicBezTo>
                  <a:cubicBezTo>
                    <a:pt x="21600" y="8600"/>
                    <a:pt x="21600" y="12527"/>
                    <a:pt x="21600" y="15205"/>
                  </a:cubicBezTo>
                  <a:cubicBezTo>
                    <a:pt x="21600" y="17883"/>
                    <a:pt x="21600" y="19311"/>
                    <a:pt x="20541" y="20203"/>
                  </a:cubicBezTo>
                  <a:cubicBezTo>
                    <a:pt x="19482" y="21096"/>
                    <a:pt x="17365" y="21453"/>
                    <a:pt x="15671" y="21274"/>
                  </a:cubicBezTo>
                  <a:cubicBezTo>
                    <a:pt x="13976" y="21096"/>
                    <a:pt x="12706" y="20382"/>
                    <a:pt x="11435" y="19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590346" y="1376517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561746" y="1468519"/>
              <a:ext cx="97603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0" h="20153" fill="norm" stroke="1" extrusionOk="0">
                  <a:moveTo>
                    <a:pt x="2735" y="10800"/>
                  </a:moveTo>
                  <a:cubicBezTo>
                    <a:pt x="627" y="16200"/>
                    <a:pt x="-1480" y="21600"/>
                    <a:pt x="1418" y="19800"/>
                  </a:cubicBezTo>
                  <a:cubicBezTo>
                    <a:pt x="4315" y="18000"/>
                    <a:pt x="12218" y="9000"/>
                    <a:pt x="20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1012022" y="1882528"/>
              <a:ext cx="4377767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7" y="21600"/>
                    <a:pt x="1034" y="21600"/>
                    <a:pt x="1519" y="21370"/>
                  </a:cubicBezTo>
                  <a:cubicBezTo>
                    <a:pt x="2005" y="21140"/>
                    <a:pt x="2459" y="20681"/>
                    <a:pt x="2925" y="20221"/>
                  </a:cubicBezTo>
                  <a:cubicBezTo>
                    <a:pt x="3392" y="19762"/>
                    <a:pt x="3871" y="19302"/>
                    <a:pt x="4382" y="18689"/>
                  </a:cubicBezTo>
                  <a:cubicBezTo>
                    <a:pt x="4892" y="18077"/>
                    <a:pt x="5435" y="17311"/>
                    <a:pt x="5926" y="16621"/>
                  </a:cubicBezTo>
                  <a:cubicBezTo>
                    <a:pt x="6418" y="15932"/>
                    <a:pt x="6860" y="15319"/>
                    <a:pt x="7326" y="14553"/>
                  </a:cubicBezTo>
                  <a:cubicBezTo>
                    <a:pt x="7793" y="13787"/>
                    <a:pt x="8284" y="12868"/>
                    <a:pt x="8782" y="12102"/>
                  </a:cubicBezTo>
                  <a:cubicBezTo>
                    <a:pt x="9281" y="11336"/>
                    <a:pt x="9785" y="10723"/>
                    <a:pt x="10226" y="10111"/>
                  </a:cubicBezTo>
                  <a:cubicBezTo>
                    <a:pt x="10668" y="9498"/>
                    <a:pt x="11046" y="8885"/>
                    <a:pt x="11424" y="8349"/>
                  </a:cubicBezTo>
                  <a:cubicBezTo>
                    <a:pt x="11802" y="7813"/>
                    <a:pt x="12181" y="7353"/>
                    <a:pt x="12647" y="6817"/>
                  </a:cubicBezTo>
                  <a:cubicBezTo>
                    <a:pt x="13114" y="6281"/>
                    <a:pt x="13669" y="5668"/>
                    <a:pt x="14223" y="5055"/>
                  </a:cubicBezTo>
                  <a:cubicBezTo>
                    <a:pt x="14778" y="4443"/>
                    <a:pt x="15333" y="3830"/>
                    <a:pt x="15850" y="3294"/>
                  </a:cubicBezTo>
                  <a:cubicBezTo>
                    <a:pt x="16367" y="2757"/>
                    <a:pt x="16846" y="2298"/>
                    <a:pt x="17357" y="1838"/>
                  </a:cubicBezTo>
                  <a:cubicBezTo>
                    <a:pt x="17868" y="1379"/>
                    <a:pt x="18410" y="919"/>
                    <a:pt x="18927" y="613"/>
                  </a:cubicBezTo>
                  <a:cubicBezTo>
                    <a:pt x="19444" y="306"/>
                    <a:pt x="19936" y="153"/>
                    <a:pt x="20377" y="77"/>
                  </a:cubicBezTo>
                  <a:cubicBezTo>
                    <a:pt x="20818" y="0"/>
                    <a:pt x="212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1012022" y="2917551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1104024" y="3101556"/>
              <a:ext cx="230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7200"/>
                    <a:pt x="8640" y="14400"/>
                    <a:pt x="12240" y="18000"/>
                  </a:cubicBezTo>
                  <a:cubicBezTo>
                    <a:pt x="15840" y="21600"/>
                    <a:pt x="1872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1444879" y="405384"/>
              <a:ext cx="2536767" cy="186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89" fill="norm" stroke="1" extrusionOk="0">
                  <a:moveTo>
                    <a:pt x="7148" y="1036"/>
                  </a:moveTo>
                  <a:cubicBezTo>
                    <a:pt x="6953" y="710"/>
                    <a:pt x="6757" y="385"/>
                    <a:pt x="6507" y="207"/>
                  </a:cubicBezTo>
                  <a:cubicBezTo>
                    <a:pt x="6257" y="30"/>
                    <a:pt x="5952" y="0"/>
                    <a:pt x="5528" y="0"/>
                  </a:cubicBezTo>
                  <a:cubicBezTo>
                    <a:pt x="5104" y="0"/>
                    <a:pt x="4560" y="30"/>
                    <a:pt x="4125" y="178"/>
                  </a:cubicBezTo>
                  <a:cubicBezTo>
                    <a:pt x="3690" y="325"/>
                    <a:pt x="3364" y="592"/>
                    <a:pt x="3059" y="932"/>
                  </a:cubicBezTo>
                  <a:cubicBezTo>
                    <a:pt x="2755" y="1272"/>
                    <a:pt x="2472" y="1687"/>
                    <a:pt x="2178" y="2160"/>
                  </a:cubicBezTo>
                  <a:cubicBezTo>
                    <a:pt x="1884" y="2633"/>
                    <a:pt x="1580" y="3166"/>
                    <a:pt x="1308" y="3847"/>
                  </a:cubicBezTo>
                  <a:cubicBezTo>
                    <a:pt x="1036" y="4527"/>
                    <a:pt x="797" y="5356"/>
                    <a:pt x="601" y="6199"/>
                  </a:cubicBezTo>
                  <a:cubicBezTo>
                    <a:pt x="405" y="7042"/>
                    <a:pt x="253" y="7900"/>
                    <a:pt x="155" y="8877"/>
                  </a:cubicBezTo>
                  <a:cubicBezTo>
                    <a:pt x="57" y="9853"/>
                    <a:pt x="14" y="10948"/>
                    <a:pt x="3" y="12028"/>
                  </a:cubicBezTo>
                  <a:cubicBezTo>
                    <a:pt x="-8" y="13108"/>
                    <a:pt x="14" y="14173"/>
                    <a:pt x="68" y="15046"/>
                  </a:cubicBezTo>
                  <a:cubicBezTo>
                    <a:pt x="123" y="15919"/>
                    <a:pt x="210" y="16599"/>
                    <a:pt x="373" y="17324"/>
                  </a:cubicBezTo>
                  <a:cubicBezTo>
                    <a:pt x="536" y="18049"/>
                    <a:pt x="775" y="18819"/>
                    <a:pt x="982" y="19322"/>
                  </a:cubicBezTo>
                  <a:cubicBezTo>
                    <a:pt x="1188" y="19825"/>
                    <a:pt x="1362" y="20061"/>
                    <a:pt x="1667" y="20254"/>
                  </a:cubicBezTo>
                  <a:cubicBezTo>
                    <a:pt x="1971" y="20446"/>
                    <a:pt x="2407" y="20594"/>
                    <a:pt x="2896" y="20742"/>
                  </a:cubicBezTo>
                  <a:cubicBezTo>
                    <a:pt x="3385" y="20890"/>
                    <a:pt x="3929" y="21038"/>
                    <a:pt x="4571" y="21171"/>
                  </a:cubicBezTo>
                  <a:cubicBezTo>
                    <a:pt x="5213" y="21304"/>
                    <a:pt x="5952" y="21422"/>
                    <a:pt x="6648" y="21496"/>
                  </a:cubicBezTo>
                  <a:cubicBezTo>
                    <a:pt x="7344" y="21570"/>
                    <a:pt x="7997" y="21600"/>
                    <a:pt x="8671" y="21585"/>
                  </a:cubicBezTo>
                  <a:cubicBezTo>
                    <a:pt x="9345" y="21570"/>
                    <a:pt x="10042" y="21511"/>
                    <a:pt x="10683" y="21452"/>
                  </a:cubicBezTo>
                  <a:cubicBezTo>
                    <a:pt x="11325" y="21393"/>
                    <a:pt x="11912" y="21334"/>
                    <a:pt x="12532" y="21304"/>
                  </a:cubicBezTo>
                  <a:cubicBezTo>
                    <a:pt x="13152" y="21275"/>
                    <a:pt x="13805" y="21275"/>
                    <a:pt x="14446" y="21186"/>
                  </a:cubicBezTo>
                  <a:cubicBezTo>
                    <a:pt x="15088" y="21097"/>
                    <a:pt x="15719" y="20919"/>
                    <a:pt x="16350" y="20712"/>
                  </a:cubicBezTo>
                  <a:cubicBezTo>
                    <a:pt x="16981" y="20505"/>
                    <a:pt x="17611" y="20268"/>
                    <a:pt x="18177" y="20002"/>
                  </a:cubicBezTo>
                  <a:cubicBezTo>
                    <a:pt x="18742" y="19736"/>
                    <a:pt x="19243" y="19440"/>
                    <a:pt x="19591" y="19233"/>
                  </a:cubicBezTo>
                  <a:cubicBezTo>
                    <a:pt x="19939" y="19026"/>
                    <a:pt x="20135" y="18907"/>
                    <a:pt x="20352" y="18656"/>
                  </a:cubicBezTo>
                  <a:cubicBezTo>
                    <a:pt x="20570" y="18404"/>
                    <a:pt x="20809" y="18020"/>
                    <a:pt x="20983" y="17532"/>
                  </a:cubicBezTo>
                  <a:cubicBezTo>
                    <a:pt x="21157" y="17043"/>
                    <a:pt x="21266" y="16452"/>
                    <a:pt x="21374" y="15712"/>
                  </a:cubicBezTo>
                  <a:cubicBezTo>
                    <a:pt x="21483" y="14972"/>
                    <a:pt x="21592" y="14084"/>
                    <a:pt x="21592" y="13197"/>
                  </a:cubicBezTo>
                  <a:cubicBezTo>
                    <a:pt x="21592" y="12309"/>
                    <a:pt x="21483" y="11421"/>
                    <a:pt x="21277" y="10637"/>
                  </a:cubicBezTo>
                  <a:cubicBezTo>
                    <a:pt x="21070" y="9853"/>
                    <a:pt x="20765" y="9173"/>
                    <a:pt x="20407" y="8507"/>
                  </a:cubicBezTo>
                  <a:cubicBezTo>
                    <a:pt x="20048" y="7841"/>
                    <a:pt x="19634" y="7190"/>
                    <a:pt x="19101" y="6569"/>
                  </a:cubicBezTo>
                  <a:cubicBezTo>
                    <a:pt x="18568" y="5947"/>
                    <a:pt x="17916" y="5356"/>
                    <a:pt x="17318" y="4808"/>
                  </a:cubicBezTo>
                  <a:cubicBezTo>
                    <a:pt x="16719" y="4261"/>
                    <a:pt x="16176" y="3758"/>
                    <a:pt x="15567" y="3314"/>
                  </a:cubicBezTo>
                  <a:cubicBezTo>
                    <a:pt x="14958" y="2870"/>
                    <a:pt x="14283" y="2485"/>
                    <a:pt x="13609" y="2160"/>
                  </a:cubicBezTo>
                  <a:cubicBezTo>
                    <a:pt x="12935" y="1835"/>
                    <a:pt x="12260" y="1568"/>
                    <a:pt x="11499" y="1361"/>
                  </a:cubicBezTo>
                  <a:cubicBezTo>
                    <a:pt x="10738" y="1154"/>
                    <a:pt x="9889" y="1006"/>
                    <a:pt x="9084" y="932"/>
                  </a:cubicBezTo>
                  <a:cubicBezTo>
                    <a:pt x="8280" y="858"/>
                    <a:pt x="7518" y="858"/>
                    <a:pt x="6985" y="873"/>
                  </a:cubicBezTo>
                  <a:cubicBezTo>
                    <a:pt x="6452" y="888"/>
                    <a:pt x="6148" y="917"/>
                    <a:pt x="5843" y="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3465411" y="249491"/>
              <a:ext cx="4025091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" y="19911"/>
                    <a:pt x="55" y="18222"/>
                    <a:pt x="171" y="16533"/>
                  </a:cubicBezTo>
                  <a:cubicBezTo>
                    <a:pt x="288" y="14844"/>
                    <a:pt x="494" y="13156"/>
                    <a:pt x="795" y="11422"/>
                  </a:cubicBezTo>
                  <a:cubicBezTo>
                    <a:pt x="1097" y="9689"/>
                    <a:pt x="1495" y="7911"/>
                    <a:pt x="1934" y="6444"/>
                  </a:cubicBezTo>
                  <a:cubicBezTo>
                    <a:pt x="2373" y="4978"/>
                    <a:pt x="2853" y="3822"/>
                    <a:pt x="3346" y="2978"/>
                  </a:cubicBezTo>
                  <a:cubicBezTo>
                    <a:pt x="3840" y="2133"/>
                    <a:pt x="4347" y="1600"/>
                    <a:pt x="4827" y="1200"/>
                  </a:cubicBezTo>
                  <a:cubicBezTo>
                    <a:pt x="5307" y="800"/>
                    <a:pt x="5760" y="533"/>
                    <a:pt x="6247" y="356"/>
                  </a:cubicBezTo>
                  <a:cubicBezTo>
                    <a:pt x="6734" y="178"/>
                    <a:pt x="7255" y="89"/>
                    <a:pt x="7803" y="44"/>
                  </a:cubicBezTo>
                  <a:cubicBezTo>
                    <a:pt x="8352" y="0"/>
                    <a:pt x="8928" y="0"/>
                    <a:pt x="9490" y="0"/>
                  </a:cubicBezTo>
                  <a:cubicBezTo>
                    <a:pt x="10053" y="0"/>
                    <a:pt x="10601" y="0"/>
                    <a:pt x="11150" y="44"/>
                  </a:cubicBezTo>
                  <a:cubicBezTo>
                    <a:pt x="11698" y="89"/>
                    <a:pt x="12247" y="178"/>
                    <a:pt x="12782" y="311"/>
                  </a:cubicBezTo>
                  <a:cubicBezTo>
                    <a:pt x="13317" y="444"/>
                    <a:pt x="13838" y="622"/>
                    <a:pt x="14331" y="889"/>
                  </a:cubicBezTo>
                  <a:cubicBezTo>
                    <a:pt x="14825" y="1156"/>
                    <a:pt x="15291" y="1511"/>
                    <a:pt x="15744" y="1822"/>
                  </a:cubicBezTo>
                  <a:cubicBezTo>
                    <a:pt x="16197" y="2133"/>
                    <a:pt x="16635" y="2400"/>
                    <a:pt x="17081" y="2667"/>
                  </a:cubicBezTo>
                  <a:cubicBezTo>
                    <a:pt x="17527" y="2933"/>
                    <a:pt x="17979" y="3200"/>
                    <a:pt x="18453" y="3467"/>
                  </a:cubicBezTo>
                  <a:cubicBezTo>
                    <a:pt x="18926" y="3733"/>
                    <a:pt x="19419" y="4000"/>
                    <a:pt x="19879" y="4267"/>
                  </a:cubicBezTo>
                  <a:cubicBezTo>
                    <a:pt x="20338" y="4533"/>
                    <a:pt x="20763" y="4800"/>
                    <a:pt x="21045" y="4933"/>
                  </a:cubicBezTo>
                  <a:cubicBezTo>
                    <a:pt x="21326" y="5067"/>
                    <a:pt x="21463" y="5067"/>
                    <a:pt x="21600" y="5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289120" y="249491"/>
              <a:ext cx="19664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600" fill="norm" stroke="1" extrusionOk="0">
                  <a:moveTo>
                    <a:pt x="4320" y="882"/>
                  </a:moveTo>
                  <a:cubicBezTo>
                    <a:pt x="2406" y="441"/>
                    <a:pt x="492" y="0"/>
                    <a:pt x="82" y="0"/>
                  </a:cubicBezTo>
                  <a:cubicBezTo>
                    <a:pt x="-328" y="0"/>
                    <a:pt x="766" y="441"/>
                    <a:pt x="4183" y="1690"/>
                  </a:cubicBezTo>
                  <a:cubicBezTo>
                    <a:pt x="7601" y="2939"/>
                    <a:pt x="13343" y="4996"/>
                    <a:pt x="16761" y="6318"/>
                  </a:cubicBezTo>
                  <a:cubicBezTo>
                    <a:pt x="20178" y="7641"/>
                    <a:pt x="21272" y="8229"/>
                    <a:pt x="20999" y="9624"/>
                  </a:cubicBezTo>
                  <a:cubicBezTo>
                    <a:pt x="20725" y="11020"/>
                    <a:pt x="19085" y="13224"/>
                    <a:pt x="16214" y="14988"/>
                  </a:cubicBezTo>
                  <a:cubicBezTo>
                    <a:pt x="13343" y="16751"/>
                    <a:pt x="9242" y="18073"/>
                    <a:pt x="6644" y="18955"/>
                  </a:cubicBezTo>
                  <a:cubicBezTo>
                    <a:pt x="4047" y="19837"/>
                    <a:pt x="2953" y="20278"/>
                    <a:pt x="2816" y="20645"/>
                  </a:cubicBezTo>
                  <a:cubicBezTo>
                    <a:pt x="2680" y="21012"/>
                    <a:pt x="3500" y="21306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8360348" y="359998"/>
              <a:ext cx="226513" cy="29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88" fill="norm" stroke="1" extrusionOk="0">
                  <a:moveTo>
                    <a:pt x="2581" y="6363"/>
                  </a:moveTo>
                  <a:cubicBezTo>
                    <a:pt x="2095" y="10573"/>
                    <a:pt x="1610" y="14783"/>
                    <a:pt x="1246" y="17437"/>
                  </a:cubicBezTo>
                  <a:cubicBezTo>
                    <a:pt x="882" y="20092"/>
                    <a:pt x="639" y="21190"/>
                    <a:pt x="396" y="21281"/>
                  </a:cubicBezTo>
                  <a:cubicBezTo>
                    <a:pt x="154" y="21373"/>
                    <a:pt x="-89" y="20458"/>
                    <a:pt x="32" y="17712"/>
                  </a:cubicBezTo>
                  <a:cubicBezTo>
                    <a:pt x="154" y="14966"/>
                    <a:pt x="639" y="10390"/>
                    <a:pt x="1974" y="7095"/>
                  </a:cubicBezTo>
                  <a:cubicBezTo>
                    <a:pt x="3309" y="3800"/>
                    <a:pt x="5493" y="1787"/>
                    <a:pt x="7799" y="780"/>
                  </a:cubicBezTo>
                  <a:cubicBezTo>
                    <a:pt x="10104" y="-227"/>
                    <a:pt x="12531" y="-227"/>
                    <a:pt x="14473" y="597"/>
                  </a:cubicBezTo>
                  <a:cubicBezTo>
                    <a:pt x="16414" y="1420"/>
                    <a:pt x="17871" y="3068"/>
                    <a:pt x="18963" y="5356"/>
                  </a:cubicBezTo>
                  <a:cubicBezTo>
                    <a:pt x="20055" y="7644"/>
                    <a:pt x="20783" y="10573"/>
                    <a:pt x="21147" y="12770"/>
                  </a:cubicBezTo>
                  <a:cubicBezTo>
                    <a:pt x="21511" y="14966"/>
                    <a:pt x="21511" y="16431"/>
                    <a:pt x="21511" y="17163"/>
                  </a:cubicBezTo>
                  <a:cubicBezTo>
                    <a:pt x="21511" y="17895"/>
                    <a:pt x="21511" y="17895"/>
                    <a:pt x="21511" y="17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8809198" y="57149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9438556" y="215591"/>
              <a:ext cx="98993" cy="34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82" fill="norm" stroke="1" extrusionOk="0">
                  <a:moveTo>
                    <a:pt x="20917" y="204"/>
                  </a:moveTo>
                  <a:cubicBezTo>
                    <a:pt x="18217" y="43"/>
                    <a:pt x="15517" y="-118"/>
                    <a:pt x="13357" y="124"/>
                  </a:cubicBezTo>
                  <a:cubicBezTo>
                    <a:pt x="11197" y="366"/>
                    <a:pt x="9577" y="1010"/>
                    <a:pt x="7147" y="3106"/>
                  </a:cubicBezTo>
                  <a:cubicBezTo>
                    <a:pt x="4717" y="5201"/>
                    <a:pt x="1477" y="8748"/>
                    <a:pt x="397" y="11488"/>
                  </a:cubicBezTo>
                  <a:cubicBezTo>
                    <a:pt x="-683" y="14228"/>
                    <a:pt x="397" y="16163"/>
                    <a:pt x="4177" y="17694"/>
                  </a:cubicBezTo>
                  <a:cubicBezTo>
                    <a:pt x="7957" y="19225"/>
                    <a:pt x="14437" y="20354"/>
                    <a:pt x="20917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9622760" y="302091"/>
              <a:ext cx="137127" cy="218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207" fill="norm" stroke="1" extrusionOk="0">
                  <a:moveTo>
                    <a:pt x="2263" y="11276"/>
                  </a:moveTo>
                  <a:cubicBezTo>
                    <a:pt x="2263" y="13759"/>
                    <a:pt x="2263" y="16241"/>
                    <a:pt x="1863" y="18104"/>
                  </a:cubicBezTo>
                  <a:cubicBezTo>
                    <a:pt x="1463" y="19966"/>
                    <a:pt x="663" y="21207"/>
                    <a:pt x="263" y="21207"/>
                  </a:cubicBezTo>
                  <a:cubicBezTo>
                    <a:pt x="-137" y="21207"/>
                    <a:pt x="-137" y="19966"/>
                    <a:pt x="663" y="16738"/>
                  </a:cubicBezTo>
                  <a:cubicBezTo>
                    <a:pt x="1463" y="13510"/>
                    <a:pt x="3063" y="8297"/>
                    <a:pt x="4663" y="5193"/>
                  </a:cubicBezTo>
                  <a:cubicBezTo>
                    <a:pt x="6263" y="2090"/>
                    <a:pt x="7863" y="1097"/>
                    <a:pt x="9663" y="476"/>
                  </a:cubicBezTo>
                  <a:cubicBezTo>
                    <a:pt x="11463" y="-145"/>
                    <a:pt x="13463" y="-393"/>
                    <a:pt x="15463" y="1221"/>
                  </a:cubicBezTo>
                  <a:cubicBezTo>
                    <a:pt x="17463" y="2835"/>
                    <a:pt x="19463" y="6310"/>
                    <a:pt x="20463" y="9662"/>
                  </a:cubicBezTo>
                  <a:cubicBezTo>
                    <a:pt x="21463" y="13014"/>
                    <a:pt x="21463" y="16241"/>
                    <a:pt x="21463" y="19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9828888" y="410495"/>
              <a:ext cx="145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0066560" y="341493"/>
              <a:ext cx="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0158562" y="242968"/>
              <a:ext cx="125757" cy="279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512" fill="norm" stroke="1" extrusionOk="0">
                  <a:moveTo>
                    <a:pt x="0" y="1679"/>
                  </a:moveTo>
                  <a:cubicBezTo>
                    <a:pt x="1271" y="894"/>
                    <a:pt x="2541" y="108"/>
                    <a:pt x="4447" y="10"/>
                  </a:cubicBezTo>
                  <a:cubicBezTo>
                    <a:pt x="6353" y="-88"/>
                    <a:pt x="8894" y="501"/>
                    <a:pt x="12071" y="2367"/>
                  </a:cubicBezTo>
                  <a:cubicBezTo>
                    <a:pt x="15247" y="4232"/>
                    <a:pt x="19059" y="7374"/>
                    <a:pt x="20329" y="10516"/>
                  </a:cubicBezTo>
                  <a:cubicBezTo>
                    <a:pt x="21600" y="13657"/>
                    <a:pt x="20329" y="16799"/>
                    <a:pt x="18424" y="18763"/>
                  </a:cubicBezTo>
                  <a:cubicBezTo>
                    <a:pt x="16518" y="20727"/>
                    <a:pt x="13977" y="21512"/>
                    <a:pt x="12071" y="21512"/>
                  </a:cubicBezTo>
                  <a:cubicBezTo>
                    <a:pt x="10165" y="21512"/>
                    <a:pt x="8894" y="20727"/>
                    <a:pt x="7624" y="19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10472902" y="157489"/>
              <a:ext cx="38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10411567" y="586832"/>
              <a:ext cx="90257" cy="8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318" fill="norm" stroke="1" extrusionOk="0">
                  <a:moveTo>
                    <a:pt x="12600" y="0"/>
                  </a:moveTo>
                  <a:cubicBezTo>
                    <a:pt x="10800" y="2469"/>
                    <a:pt x="9000" y="4937"/>
                    <a:pt x="7500" y="7714"/>
                  </a:cubicBezTo>
                  <a:cubicBezTo>
                    <a:pt x="6000" y="10491"/>
                    <a:pt x="4800" y="13577"/>
                    <a:pt x="5700" y="16354"/>
                  </a:cubicBezTo>
                  <a:cubicBezTo>
                    <a:pt x="6600" y="19131"/>
                    <a:pt x="9600" y="21600"/>
                    <a:pt x="12600" y="21291"/>
                  </a:cubicBezTo>
                  <a:cubicBezTo>
                    <a:pt x="15600" y="20983"/>
                    <a:pt x="18600" y="17897"/>
                    <a:pt x="20100" y="14811"/>
                  </a:cubicBezTo>
                  <a:cubicBezTo>
                    <a:pt x="21600" y="11726"/>
                    <a:pt x="21600" y="8640"/>
                    <a:pt x="19800" y="6789"/>
                  </a:cubicBezTo>
                  <a:cubicBezTo>
                    <a:pt x="18000" y="4937"/>
                    <a:pt x="14400" y="4320"/>
                    <a:pt x="10800" y="4320"/>
                  </a:cubicBezTo>
                  <a:cubicBezTo>
                    <a:pt x="7200" y="4320"/>
                    <a:pt x="3600" y="4937"/>
                    <a:pt x="0" y="5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9483880" y="839838"/>
              <a:ext cx="187071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9" y="20250"/>
                    <a:pt x="1298" y="18900"/>
                    <a:pt x="2169" y="17550"/>
                  </a:cubicBezTo>
                  <a:cubicBezTo>
                    <a:pt x="3039" y="16200"/>
                    <a:pt x="4131" y="14850"/>
                    <a:pt x="5193" y="13725"/>
                  </a:cubicBezTo>
                  <a:cubicBezTo>
                    <a:pt x="6256" y="12600"/>
                    <a:pt x="7289" y="11700"/>
                    <a:pt x="8395" y="11025"/>
                  </a:cubicBezTo>
                  <a:cubicBezTo>
                    <a:pt x="9502" y="10350"/>
                    <a:pt x="10682" y="9900"/>
                    <a:pt x="11862" y="9450"/>
                  </a:cubicBezTo>
                  <a:cubicBezTo>
                    <a:pt x="13043" y="9000"/>
                    <a:pt x="14223" y="8550"/>
                    <a:pt x="15403" y="8325"/>
                  </a:cubicBezTo>
                  <a:cubicBezTo>
                    <a:pt x="16584" y="8100"/>
                    <a:pt x="17764" y="8100"/>
                    <a:pt x="18738" y="7650"/>
                  </a:cubicBezTo>
                  <a:cubicBezTo>
                    <a:pt x="19711" y="7200"/>
                    <a:pt x="20479" y="6300"/>
                    <a:pt x="20921" y="4950"/>
                  </a:cubicBezTo>
                  <a:cubicBezTo>
                    <a:pt x="21364" y="3600"/>
                    <a:pt x="2148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9600433" y="1148609"/>
              <a:ext cx="128787" cy="289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445" fill="norm" stroke="1" extrusionOk="0">
                  <a:moveTo>
                    <a:pt x="20933" y="2687"/>
                  </a:moveTo>
                  <a:cubicBezTo>
                    <a:pt x="20518" y="1740"/>
                    <a:pt x="20102" y="792"/>
                    <a:pt x="18648" y="319"/>
                  </a:cubicBezTo>
                  <a:cubicBezTo>
                    <a:pt x="17195" y="-155"/>
                    <a:pt x="14702" y="-155"/>
                    <a:pt x="11587" y="698"/>
                  </a:cubicBezTo>
                  <a:cubicBezTo>
                    <a:pt x="8471" y="1550"/>
                    <a:pt x="4733" y="3256"/>
                    <a:pt x="2448" y="6098"/>
                  </a:cubicBezTo>
                  <a:cubicBezTo>
                    <a:pt x="164" y="8940"/>
                    <a:pt x="-667" y="12919"/>
                    <a:pt x="579" y="15571"/>
                  </a:cubicBezTo>
                  <a:cubicBezTo>
                    <a:pt x="1825" y="18224"/>
                    <a:pt x="5148" y="19550"/>
                    <a:pt x="8056" y="20308"/>
                  </a:cubicBezTo>
                  <a:cubicBezTo>
                    <a:pt x="10964" y="21066"/>
                    <a:pt x="13456" y="21256"/>
                    <a:pt x="15948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9836554" y="1330516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9838609" y="1200179"/>
              <a:ext cx="36291" cy="38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70" h="20264" fill="norm" stroke="1" extrusionOk="0">
                  <a:moveTo>
                    <a:pt x="7015" y="0"/>
                  </a:moveTo>
                  <a:cubicBezTo>
                    <a:pt x="2965" y="5400"/>
                    <a:pt x="-1085" y="10800"/>
                    <a:pt x="265" y="14850"/>
                  </a:cubicBezTo>
                  <a:cubicBezTo>
                    <a:pt x="1615" y="18900"/>
                    <a:pt x="8365" y="21600"/>
                    <a:pt x="13090" y="19575"/>
                  </a:cubicBezTo>
                  <a:cubicBezTo>
                    <a:pt x="17815" y="17550"/>
                    <a:pt x="20515" y="10800"/>
                    <a:pt x="18490" y="7425"/>
                  </a:cubicBezTo>
                  <a:cubicBezTo>
                    <a:pt x="16465" y="4050"/>
                    <a:pt x="9715" y="4050"/>
                    <a:pt x="2965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9989891" y="1330516"/>
              <a:ext cx="15333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10235230" y="1269181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10296565" y="1154178"/>
              <a:ext cx="12403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0" y="0"/>
                  </a:moveTo>
                  <a:cubicBezTo>
                    <a:pt x="5290" y="1125"/>
                    <a:pt x="10580" y="2250"/>
                    <a:pt x="14547" y="4612"/>
                  </a:cubicBezTo>
                  <a:cubicBezTo>
                    <a:pt x="18514" y="6975"/>
                    <a:pt x="21159" y="10575"/>
                    <a:pt x="21380" y="13612"/>
                  </a:cubicBezTo>
                  <a:cubicBezTo>
                    <a:pt x="21600" y="16650"/>
                    <a:pt x="19396" y="19125"/>
                    <a:pt x="16971" y="20363"/>
                  </a:cubicBezTo>
                  <a:cubicBezTo>
                    <a:pt x="14547" y="21600"/>
                    <a:pt x="11902" y="2160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10572571" y="1069843"/>
              <a:ext cx="1533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495"/>
                    <a:pt x="14400" y="10989"/>
                    <a:pt x="10800" y="14589"/>
                  </a:cubicBezTo>
                  <a:cubicBezTo>
                    <a:pt x="7200" y="18189"/>
                    <a:pt x="3600" y="198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10604378" y="1499186"/>
              <a:ext cx="47816" cy="4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7" h="21600" fill="norm" stroke="1" extrusionOk="0">
                  <a:moveTo>
                    <a:pt x="9239" y="0"/>
                  </a:moveTo>
                  <a:cubicBezTo>
                    <a:pt x="4919" y="3812"/>
                    <a:pt x="599" y="7624"/>
                    <a:pt x="59" y="12071"/>
                  </a:cubicBezTo>
                  <a:cubicBezTo>
                    <a:pt x="-481" y="16518"/>
                    <a:pt x="2759" y="21600"/>
                    <a:pt x="7619" y="21600"/>
                  </a:cubicBezTo>
                  <a:cubicBezTo>
                    <a:pt x="12479" y="21600"/>
                    <a:pt x="18959" y="16518"/>
                    <a:pt x="20039" y="12071"/>
                  </a:cubicBezTo>
                  <a:cubicBezTo>
                    <a:pt x="21119" y="7624"/>
                    <a:pt x="16799" y="3812"/>
                    <a:pt x="124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10885155" y="1138845"/>
              <a:ext cx="132094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600" fill="norm" stroke="1" extrusionOk="0">
                  <a:moveTo>
                    <a:pt x="21065" y="1271"/>
                  </a:moveTo>
                  <a:cubicBezTo>
                    <a:pt x="18212" y="635"/>
                    <a:pt x="15359" y="0"/>
                    <a:pt x="13118" y="0"/>
                  </a:cubicBezTo>
                  <a:cubicBezTo>
                    <a:pt x="10876" y="0"/>
                    <a:pt x="9246" y="635"/>
                    <a:pt x="7005" y="3494"/>
                  </a:cubicBezTo>
                  <a:cubicBezTo>
                    <a:pt x="4763" y="6353"/>
                    <a:pt x="1910" y="11435"/>
                    <a:pt x="688" y="14506"/>
                  </a:cubicBezTo>
                  <a:cubicBezTo>
                    <a:pt x="-535" y="17576"/>
                    <a:pt x="-127" y="18635"/>
                    <a:pt x="1910" y="19482"/>
                  </a:cubicBezTo>
                  <a:cubicBezTo>
                    <a:pt x="3948" y="20329"/>
                    <a:pt x="7616" y="20965"/>
                    <a:pt x="112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11025690" y="1197460"/>
              <a:ext cx="101450" cy="19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017" fill="norm" stroke="1" extrusionOk="0">
                  <a:moveTo>
                    <a:pt x="4696" y="5212"/>
                  </a:moveTo>
                  <a:cubicBezTo>
                    <a:pt x="4696" y="9860"/>
                    <a:pt x="4696" y="14509"/>
                    <a:pt x="3886" y="17379"/>
                  </a:cubicBezTo>
                  <a:cubicBezTo>
                    <a:pt x="3076" y="20250"/>
                    <a:pt x="1456" y="21344"/>
                    <a:pt x="646" y="20934"/>
                  </a:cubicBezTo>
                  <a:cubicBezTo>
                    <a:pt x="-164" y="20524"/>
                    <a:pt x="-164" y="18610"/>
                    <a:pt x="376" y="15466"/>
                  </a:cubicBezTo>
                  <a:cubicBezTo>
                    <a:pt x="916" y="12321"/>
                    <a:pt x="1996" y="7947"/>
                    <a:pt x="3346" y="5212"/>
                  </a:cubicBezTo>
                  <a:cubicBezTo>
                    <a:pt x="4696" y="2478"/>
                    <a:pt x="6316" y="1385"/>
                    <a:pt x="8476" y="701"/>
                  </a:cubicBezTo>
                  <a:cubicBezTo>
                    <a:pt x="10636" y="17"/>
                    <a:pt x="13336" y="-256"/>
                    <a:pt x="15226" y="291"/>
                  </a:cubicBezTo>
                  <a:cubicBezTo>
                    <a:pt x="17116" y="838"/>
                    <a:pt x="18196" y="2205"/>
                    <a:pt x="19276" y="4529"/>
                  </a:cubicBezTo>
                  <a:cubicBezTo>
                    <a:pt x="20356" y="6853"/>
                    <a:pt x="21436" y="10134"/>
                    <a:pt x="21436" y="12595"/>
                  </a:cubicBezTo>
                  <a:cubicBezTo>
                    <a:pt x="21436" y="15055"/>
                    <a:pt x="20356" y="16696"/>
                    <a:pt x="19276" y="18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11216586" y="1292181"/>
              <a:ext cx="107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11438924" y="1223180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11417060" y="1100510"/>
              <a:ext cx="21865" cy="4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019" fill="norm" stroke="1" extrusionOk="0">
                  <a:moveTo>
                    <a:pt x="20533" y="0"/>
                  </a:moveTo>
                  <a:cubicBezTo>
                    <a:pt x="10933" y="3812"/>
                    <a:pt x="1333" y="7624"/>
                    <a:pt x="133" y="12071"/>
                  </a:cubicBezTo>
                  <a:cubicBezTo>
                    <a:pt x="-1067" y="16518"/>
                    <a:pt x="6133" y="21600"/>
                    <a:pt x="10933" y="20965"/>
                  </a:cubicBezTo>
                  <a:cubicBezTo>
                    <a:pt x="15733" y="20329"/>
                    <a:pt x="18133" y="13976"/>
                    <a:pt x="20533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1546260" y="1100510"/>
              <a:ext cx="128283" cy="274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296" fill="norm" stroke="1" extrusionOk="0">
                  <a:moveTo>
                    <a:pt x="0" y="0"/>
                  </a:moveTo>
                  <a:cubicBezTo>
                    <a:pt x="2118" y="0"/>
                    <a:pt x="4235" y="0"/>
                    <a:pt x="7835" y="1783"/>
                  </a:cubicBezTo>
                  <a:cubicBezTo>
                    <a:pt x="11435" y="3567"/>
                    <a:pt x="16518" y="7134"/>
                    <a:pt x="19059" y="10106"/>
                  </a:cubicBezTo>
                  <a:cubicBezTo>
                    <a:pt x="21600" y="13079"/>
                    <a:pt x="21600" y="15457"/>
                    <a:pt x="20753" y="17141"/>
                  </a:cubicBezTo>
                  <a:cubicBezTo>
                    <a:pt x="19906" y="18826"/>
                    <a:pt x="18212" y="19817"/>
                    <a:pt x="16094" y="20510"/>
                  </a:cubicBezTo>
                  <a:cubicBezTo>
                    <a:pt x="13977" y="21204"/>
                    <a:pt x="11435" y="21600"/>
                    <a:pt x="9953" y="21006"/>
                  </a:cubicBezTo>
                  <a:cubicBezTo>
                    <a:pt x="8471" y="20411"/>
                    <a:pt x="8047" y="18826"/>
                    <a:pt x="7624" y="17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11791599" y="947174"/>
              <a:ext cx="46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023"/>
                    <a:pt x="14400" y="10047"/>
                    <a:pt x="11400" y="13563"/>
                  </a:cubicBezTo>
                  <a:cubicBezTo>
                    <a:pt x="8400" y="17079"/>
                    <a:pt x="6000" y="19088"/>
                    <a:pt x="4200" y="20177"/>
                  </a:cubicBezTo>
                  <a:cubicBezTo>
                    <a:pt x="2400" y="21265"/>
                    <a:pt x="1200" y="214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11811880" y="1422518"/>
              <a:ext cx="74761" cy="93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352" fill="norm" stroke="1" extrusionOk="0">
                  <a:moveTo>
                    <a:pt x="9103" y="3503"/>
                  </a:moveTo>
                  <a:cubicBezTo>
                    <a:pt x="6316" y="5838"/>
                    <a:pt x="3529" y="8173"/>
                    <a:pt x="1787" y="10800"/>
                  </a:cubicBezTo>
                  <a:cubicBezTo>
                    <a:pt x="45" y="13427"/>
                    <a:pt x="-652" y="16346"/>
                    <a:pt x="742" y="18389"/>
                  </a:cubicBezTo>
                  <a:cubicBezTo>
                    <a:pt x="2135" y="20432"/>
                    <a:pt x="5619" y="21600"/>
                    <a:pt x="9103" y="21308"/>
                  </a:cubicBezTo>
                  <a:cubicBezTo>
                    <a:pt x="12587" y="21016"/>
                    <a:pt x="16071" y="19265"/>
                    <a:pt x="18161" y="16930"/>
                  </a:cubicBezTo>
                  <a:cubicBezTo>
                    <a:pt x="20251" y="14595"/>
                    <a:pt x="20948" y="11676"/>
                    <a:pt x="19903" y="9341"/>
                  </a:cubicBezTo>
                  <a:cubicBezTo>
                    <a:pt x="18858" y="7005"/>
                    <a:pt x="16071" y="5254"/>
                    <a:pt x="13980" y="3795"/>
                  </a:cubicBezTo>
                  <a:cubicBezTo>
                    <a:pt x="11890" y="2335"/>
                    <a:pt x="10496" y="1168"/>
                    <a:pt x="91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9039178" y="0"/>
              <a:ext cx="3381103" cy="176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54" fill="norm" stroke="1" extrusionOk="0">
                  <a:moveTo>
                    <a:pt x="7782" y="1264"/>
                  </a:moveTo>
                  <a:cubicBezTo>
                    <a:pt x="7668" y="1046"/>
                    <a:pt x="7554" y="828"/>
                    <a:pt x="7415" y="688"/>
                  </a:cubicBezTo>
                  <a:cubicBezTo>
                    <a:pt x="7276" y="548"/>
                    <a:pt x="7113" y="486"/>
                    <a:pt x="6860" y="393"/>
                  </a:cubicBezTo>
                  <a:cubicBezTo>
                    <a:pt x="6608" y="299"/>
                    <a:pt x="6265" y="175"/>
                    <a:pt x="5816" y="97"/>
                  </a:cubicBezTo>
                  <a:cubicBezTo>
                    <a:pt x="5368" y="19"/>
                    <a:pt x="4813" y="-12"/>
                    <a:pt x="4324" y="4"/>
                  </a:cubicBezTo>
                  <a:cubicBezTo>
                    <a:pt x="3834" y="19"/>
                    <a:pt x="3410" y="81"/>
                    <a:pt x="3035" y="237"/>
                  </a:cubicBezTo>
                  <a:cubicBezTo>
                    <a:pt x="2660" y="393"/>
                    <a:pt x="2333" y="642"/>
                    <a:pt x="1958" y="1046"/>
                  </a:cubicBezTo>
                  <a:cubicBezTo>
                    <a:pt x="1583" y="1451"/>
                    <a:pt x="1159" y="2011"/>
                    <a:pt x="857" y="2602"/>
                  </a:cubicBezTo>
                  <a:cubicBezTo>
                    <a:pt x="555" y="3194"/>
                    <a:pt x="376" y="3816"/>
                    <a:pt x="245" y="4610"/>
                  </a:cubicBezTo>
                  <a:cubicBezTo>
                    <a:pt x="115" y="5404"/>
                    <a:pt x="33" y="6368"/>
                    <a:pt x="8" y="7271"/>
                  </a:cubicBezTo>
                  <a:cubicBezTo>
                    <a:pt x="-16" y="8174"/>
                    <a:pt x="17" y="9014"/>
                    <a:pt x="66" y="9745"/>
                  </a:cubicBezTo>
                  <a:cubicBezTo>
                    <a:pt x="115" y="10477"/>
                    <a:pt x="180" y="11099"/>
                    <a:pt x="335" y="11831"/>
                  </a:cubicBezTo>
                  <a:cubicBezTo>
                    <a:pt x="490" y="12562"/>
                    <a:pt x="734" y="13402"/>
                    <a:pt x="1069" y="14196"/>
                  </a:cubicBezTo>
                  <a:cubicBezTo>
                    <a:pt x="1403" y="14990"/>
                    <a:pt x="1828" y="15737"/>
                    <a:pt x="2235" y="16312"/>
                  </a:cubicBezTo>
                  <a:cubicBezTo>
                    <a:pt x="2643" y="16888"/>
                    <a:pt x="3035" y="17293"/>
                    <a:pt x="3434" y="17682"/>
                  </a:cubicBezTo>
                  <a:cubicBezTo>
                    <a:pt x="3834" y="18071"/>
                    <a:pt x="4242" y="18444"/>
                    <a:pt x="4674" y="18818"/>
                  </a:cubicBezTo>
                  <a:cubicBezTo>
                    <a:pt x="5107" y="19191"/>
                    <a:pt x="5563" y="19565"/>
                    <a:pt x="6028" y="19876"/>
                  </a:cubicBezTo>
                  <a:cubicBezTo>
                    <a:pt x="6493" y="20187"/>
                    <a:pt x="6966" y="20436"/>
                    <a:pt x="7358" y="20623"/>
                  </a:cubicBezTo>
                  <a:cubicBezTo>
                    <a:pt x="7750" y="20810"/>
                    <a:pt x="8060" y="20934"/>
                    <a:pt x="8516" y="21012"/>
                  </a:cubicBezTo>
                  <a:cubicBezTo>
                    <a:pt x="8973" y="21090"/>
                    <a:pt x="9577" y="21121"/>
                    <a:pt x="10189" y="21121"/>
                  </a:cubicBezTo>
                  <a:cubicBezTo>
                    <a:pt x="10800" y="21121"/>
                    <a:pt x="11420" y="21090"/>
                    <a:pt x="11942" y="21106"/>
                  </a:cubicBezTo>
                  <a:cubicBezTo>
                    <a:pt x="12464" y="21121"/>
                    <a:pt x="12889" y="21183"/>
                    <a:pt x="13321" y="21246"/>
                  </a:cubicBezTo>
                  <a:cubicBezTo>
                    <a:pt x="13753" y="21308"/>
                    <a:pt x="14194" y="21370"/>
                    <a:pt x="14683" y="21417"/>
                  </a:cubicBezTo>
                  <a:cubicBezTo>
                    <a:pt x="15173" y="21464"/>
                    <a:pt x="15711" y="21495"/>
                    <a:pt x="16233" y="21526"/>
                  </a:cubicBezTo>
                  <a:cubicBezTo>
                    <a:pt x="16755" y="21557"/>
                    <a:pt x="17261" y="21588"/>
                    <a:pt x="17750" y="21464"/>
                  </a:cubicBezTo>
                  <a:cubicBezTo>
                    <a:pt x="18240" y="21339"/>
                    <a:pt x="18713" y="21059"/>
                    <a:pt x="19129" y="20701"/>
                  </a:cubicBezTo>
                  <a:cubicBezTo>
                    <a:pt x="19545" y="20343"/>
                    <a:pt x="19904" y="19907"/>
                    <a:pt x="20271" y="19285"/>
                  </a:cubicBezTo>
                  <a:cubicBezTo>
                    <a:pt x="20638" y="18662"/>
                    <a:pt x="21013" y="17853"/>
                    <a:pt x="21250" y="17122"/>
                  </a:cubicBezTo>
                  <a:cubicBezTo>
                    <a:pt x="21486" y="16390"/>
                    <a:pt x="21584" y="15737"/>
                    <a:pt x="21584" y="14990"/>
                  </a:cubicBezTo>
                  <a:cubicBezTo>
                    <a:pt x="21584" y="14243"/>
                    <a:pt x="21486" y="13402"/>
                    <a:pt x="21307" y="12593"/>
                  </a:cubicBezTo>
                  <a:cubicBezTo>
                    <a:pt x="21127" y="11784"/>
                    <a:pt x="20866" y="11006"/>
                    <a:pt x="20515" y="10259"/>
                  </a:cubicBezTo>
                  <a:cubicBezTo>
                    <a:pt x="20165" y="9512"/>
                    <a:pt x="19724" y="8796"/>
                    <a:pt x="19292" y="8158"/>
                  </a:cubicBezTo>
                  <a:cubicBezTo>
                    <a:pt x="18860" y="7520"/>
                    <a:pt x="18435" y="6960"/>
                    <a:pt x="17995" y="6446"/>
                  </a:cubicBezTo>
                  <a:cubicBezTo>
                    <a:pt x="17554" y="5933"/>
                    <a:pt x="17098" y="5466"/>
                    <a:pt x="16706" y="5077"/>
                  </a:cubicBezTo>
                  <a:cubicBezTo>
                    <a:pt x="16315" y="4688"/>
                    <a:pt x="15988" y="4376"/>
                    <a:pt x="15589" y="4003"/>
                  </a:cubicBezTo>
                  <a:cubicBezTo>
                    <a:pt x="15189" y="3629"/>
                    <a:pt x="14716" y="3194"/>
                    <a:pt x="14218" y="2805"/>
                  </a:cubicBezTo>
                  <a:cubicBezTo>
                    <a:pt x="13721" y="2416"/>
                    <a:pt x="13199" y="2073"/>
                    <a:pt x="12734" y="1762"/>
                  </a:cubicBezTo>
                  <a:cubicBezTo>
                    <a:pt x="12269" y="1451"/>
                    <a:pt x="11861" y="1171"/>
                    <a:pt x="11420" y="984"/>
                  </a:cubicBezTo>
                  <a:cubicBezTo>
                    <a:pt x="10980" y="797"/>
                    <a:pt x="10507" y="704"/>
                    <a:pt x="9985" y="595"/>
                  </a:cubicBezTo>
                  <a:cubicBezTo>
                    <a:pt x="9463" y="486"/>
                    <a:pt x="8892" y="361"/>
                    <a:pt x="8337" y="439"/>
                  </a:cubicBezTo>
                  <a:cubicBezTo>
                    <a:pt x="7782" y="517"/>
                    <a:pt x="7244" y="797"/>
                    <a:pt x="6705" y="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0346619" y="2048643"/>
              <a:ext cx="141618" cy="223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982" fill="norm" stroke="1" extrusionOk="0">
                  <a:moveTo>
                    <a:pt x="1703" y="3840"/>
                  </a:moveTo>
                  <a:cubicBezTo>
                    <a:pt x="1703" y="8880"/>
                    <a:pt x="1703" y="13920"/>
                    <a:pt x="1510" y="17040"/>
                  </a:cubicBezTo>
                  <a:cubicBezTo>
                    <a:pt x="1317" y="20160"/>
                    <a:pt x="931" y="21360"/>
                    <a:pt x="545" y="20880"/>
                  </a:cubicBezTo>
                  <a:cubicBezTo>
                    <a:pt x="160" y="20400"/>
                    <a:pt x="-226" y="18240"/>
                    <a:pt x="160" y="15360"/>
                  </a:cubicBezTo>
                  <a:cubicBezTo>
                    <a:pt x="545" y="12480"/>
                    <a:pt x="1703" y="8880"/>
                    <a:pt x="3438" y="6240"/>
                  </a:cubicBezTo>
                  <a:cubicBezTo>
                    <a:pt x="5174" y="3600"/>
                    <a:pt x="7488" y="1920"/>
                    <a:pt x="9610" y="960"/>
                  </a:cubicBezTo>
                  <a:cubicBezTo>
                    <a:pt x="11731" y="0"/>
                    <a:pt x="13660" y="-240"/>
                    <a:pt x="15010" y="240"/>
                  </a:cubicBezTo>
                  <a:cubicBezTo>
                    <a:pt x="16360" y="720"/>
                    <a:pt x="17131" y="1920"/>
                    <a:pt x="18095" y="4080"/>
                  </a:cubicBezTo>
                  <a:cubicBezTo>
                    <a:pt x="19060" y="6240"/>
                    <a:pt x="20217" y="9360"/>
                    <a:pt x="21374" y="12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0610906" y="2143201"/>
              <a:ext cx="76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10817910" y="2043532"/>
              <a:ext cx="6133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320"/>
                    <a:pt x="7200" y="8640"/>
                    <a:pt x="9000" y="11700"/>
                  </a:cubicBezTo>
                  <a:cubicBezTo>
                    <a:pt x="10800" y="14760"/>
                    <a:pt x="10800" y="16560"/>
                    <a:pt x="12600" y="18000"/>
                  </a:cubicBezTo>
                  <a:cubicBezTo>
                    <a:pt x="14400" y="19440"/>
                    <a:pt x="18000" y="205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10972206" y="2336969"/>
              <a:ext cx="298049" cy="373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34" fill="norm" stroke="1" extrusionOk="0">
                  <a:moveTo>
                    <a:pt x="15439" y="2069"/>
                  </a:moveTo>
                  <a:cubicBezTo>
                    <a:pt x="15254" y="1339"/>
                    <a:pt x="15069" y="610"/>
                    <a:pt x="14516" y="245"/>
                  </a:cubicBezTo>
                  <a:cubicBezTo>
                    <a:pt x="13962" y="-120"/>
                    <a:pt x="13039" y="-120"/>
                    <a:pt x="11469" y="537"/>
                  </a:cubicBezTo>
                  <a:cubicBezTo>
                    <a:pt x="9900" y="1194"/>
                    <a:pt x="7685" y="2507"/>
                    <a:pt x="5839" y="4404"/>
                  </a:cubicBezTo>
                  <a:cubicBezTo>
                    <a:pt x="3993" y="6302"/>
                    <a:pt x="2516" y="8783"/>
                    <a:pt x="1593" y="10826"/>
                  </a:cubicBezTo>
                  <a:cubicBezTo>
                    <a:pt x="669" y="12869"/>
                    <a:pt x="300" y="14475"/>
                    <a:pt x="116" y="15642"/>
                  </a:cubicBezTo>
                  <a:cubicBezTo>
                    <a:pt x="-69" y="16810"/>
                    <a:pt x="-69" y="17539"/>
                    <a:pt x="393" y="18342"/>
                  </a:cubicBezTo>
                  <a:cubicBezTo>
                    <a:pt x="854" y="19145"/>
                    <a:pt x="1777" y="20021"/>
                    <a:pt x="3162" y="20604"/>
                  </a:cubicBezTo>
                  <a:cubicBezTo>
                    <a:pt x="4546" y="21188"/>
                    <a:pt x="6393" y="21480"/>
                    <a:pt x="9531" y="21261"/>
                  </a:cubicBezTo>
                  <a:cubicBezTo>
                    <a:pt x="12669" y="21042"/>
                    <a:pt x="17100" y="20312"/>
                    <a:pt x="21531" y="19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11423591" y="2679879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143"/>
                    <a:pt x="3600" y="10286"/>
                    <a:pt x="7200" y="13886"/>
                  </a:cubicBezTo>
                  <a:cubicBezTo>
                    <a:pt x="10800" y="17486"/>
                    <a:pt x="162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11446591" y="2546590"/>
              <a:ext cx="38335" cy="3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21600" y="11040"/>
                  </a:moveTo>
                  <a:cubicBezTo>
                    <a:pt x="15840" y="4868"/>
                    <a:pt x="10080" y="-1303"/>
                    <a:pt x="6480" y="240"/>
                  </a:cubicBezTo>
                  <a:cubicBezTo>
                    <a:pt x="2880" y="1783"/>
                    <a:pt x="1440" y="11040"/>
                    <a:pt x="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11576927" y="2687546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11814599" y="2595544"/>
              <a:ext cx="46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9550326" y="2417745"/>
              <a:ext cx="293896" cy="29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751" y="1782"/>
                  </a:moveTo>
                  <a:cubicBezTo>
                    <a:pt x="376" y="7555"/>
                    <a:pt x="0" y="13327"/>
                    <a:pt x="0" y="13886"/>
                  </a:cubicBezTo>
                  <a:cubicBezTo>
                    <a:pt x="0" y="14444"/>
                    <a:pt x="376" y="9789"/>
                    <a:pt x="1315" y="6624"/>
                  </a:cubicBezTo>
                  <a:cubicBezTo>
                    <a:pt x="2254" y="3458"/>
                    <a:pt x="3757" y="1782"/>
                    <a:pt x="5729" y="851"/>
                  </a:cubicBezTo>
                  <a:cubicBezTo>
                    <a:pt x="7701" y="-80"/>
                    <a:pt x="10143" y="-266"/>
                    <a:pt x="12490" y="386"/>
                  </a:cubicBezTo>
                  <a:cubicBezTo>
                    <a:pt x="14838" y="1037"/>
                    <a:pt x="17092" y="2527"/>
                    <a:pt x="18407" y="4948"/>
                  </a:cubicBezTo>
                  <a:cubicBezTo>
                    <a:pt x="19722" y="7368"/>
                    <a:pt x="20097" y="10720"/>
                    <a:pt x="20473" y="13606"/>
                  </a:cubicBezTo>
                  <a:cubicBezTo>
                    <a:pt x="20849" y="16493"/>
                    <a:pt x="21224" y="18913"/>
                    <a:pt x="2160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10012892" y="2631146"/>
              <a:ext cx="40437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417" fill="norm" stroke="1" extrusionOk="0">
                  <a:moveTo>
                    <a:pt x="11435" y="20417"/>
                  </a:moveTo>
                  <a:cubicBezTo>
                    <a:pt x="16518" y="12793"/>
                    <a:pt x="21600" y="5170"/>
                    <a:pt x="19694" y="1993"/>
                  </a:cubicBezTo>
                  <a:cubicBezTo>
                    <a:pt x="17788" y="-1183"/>
                    <a:pt x="8894" y="88"/>
                    <a:pt x="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9522215" y="2503542"/>
              <a:ext cx="2300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979"/>
                    <a:pt x="4800" y="7958"/>
                    <a:pt x="8400" y="11558"/>
                  </a:cubicBezTo>
                  <a:cubicBezTo>
                    <a:pt x="12000" y="15158"/>
                    <a:pt x="16800" y="183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1925581" y="2812292"/>
              <a:ext cx="377203" cy="566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90" fill="norm" stroke="1" extrusionOk="0">
                  <a:moveTo>
                    <a:pt x="21242" y="1079"/>
                  </a:moveTo>
                  <a:cubicBezTo>
                    <a:pt x="21387" y="597"/>
                    <a:pt x="21532" y="115"/>
                    <a:pt x="21170" y="18"/>
                  </a:cubicBezTo>
                  <a:cubicBezTo>
                    <a:pt x="20807" y="-78"/>
                    <a:pt x="19937" y="211"/>
                    <a:pt x="17908" y="886"/>
                  </a:cubicBezTo>
                  <a:cubicBezTo>
                    <a:pt x="15878" y="1561"/>
                    <a:pt x="12689" y="2622"/>
                    <a:pt x="9717" y="3731"/>
                  </a:cubicBezTo>
                  <a:cubicBezTo>
                    <a:pt x="6745" y="4840"/>
                    <a:pt x="3991" y="5997"/>
                    <a:pt x="2396" y="6768"/>
                  </a:cubicBezTo>
                  <a:cubicBezTo>
                    <a:pt x="802" y="7540"/>
                    <a:pt x="367" y="7926"/>
                    <a:pt x="512" y="8215"/>
                  </a:cubicBezTo>
                  <a:cubicBezTo>
                    <a:pt x="657" y="8504"/>
                    <a:pt x="1382" y="8697"/>
                    <a:pt x="3121" y="8890"/>
                  </a:cubicBezTo>
                  <a:cubicBezTo>
                    <a:pt x="4861" y="9083"/>
                    <a:pt x="7615" y="9276"/>
                    <a:pt x="9355" y="9468"/>
                  </a:cubicBezTo>
                  <a:cubicBezTo>
                    <a:pt x="11094" y="9661"/>
                    <a:pt x="11819" y="9854"/>
                    <a:pt x="12399" y="10192"/>
                  </a:cubicBezTo>
                  <a:cubicBezTo>
                    <a:pt x="12979" y="10529"/>
                    <a:pt x="13414" y="11011"/>
                    <a:pt x="13051" y="11831"/>
                  </a:cubicBezTo>
                  <a:cubicBezTo>
                    <a:pt x="12689" y="12651"/>
                    <a:pt x="11529" y="13808"/>
                    <a:pt x="9572" y="15110"/>
                  </a:cubicBezTo>
                  <a:cubicBezTo>
                    <a:pt x="7615" y="16411"/>
                    <a:pt x="4861" y="17858"/>
                    <a:pt x="2976" y="18918"/>
                  </a:cubicBezTo>
                  <a:cubicBezTo>
                    <a:pt x="1092" y="19979"/>
                    <a:pt x="77" y="20654"/>
                    <a:pt x="4" y="21040"/>
                  </a:cubicBezTo>
                  <a:cubicBezTo>
                    <a:pt x="-68" y="21426"/>
                    <a:pt x="802" y="21522"/>
                    <a:pt x="3121" y="21184"/>
                  </a:cubicBezTo>
                  <a:cubicBezTo>
                    <a:pt x="5441" y="20847"/>
                    <a:pt x="9210" y="20076"/>
                    <a:pt x="12182" y="19593"/>
                  </a:cubicBezTo>
                  <a:cubicBezTo>
                    <a:pt x="15153" y="19111"/>
                    <a:pt x="17328" y="18918"/>
                    <a:pt x="18560" y="19063"/>
                  </a:cubicBezTo>
                  <a:cubicBezTo>
                    <a:pt x="19792" y="19208"/>
                    <a:pt x="20082" y="19690"/>
                    <a:pt x="20372" y="20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1993378" y="3645901"/>
              <a:ext cx="30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1989436" y="3497572"/>
              <a:ext cx="52663" cy="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2" h="20138" fill="norm" stroke="1" extrusionOk="0">
                  <a:moveTo>
                    <a:pt x="10351" y="15818"/>
                  </a:moveTo>
                  <a:cubicBezTo>
                    <a:pt x="5442" y="15818"/>
                    <a:pt x="533" y="15818"/>
                    <a:pt x="42" y="17065"/>
                  </a:cubicBezTo>
                  <a:cubicBezTo>
                    <a:pt x="-449" y="18311"/>
                    <a:pt x="3478" y="20803"/>
                    <a:pt x="7406" y="19972"/>
                  </a:cubicBezTo>
                  <a:cubicBezTo>
                    <a:pt x="11333" y="19141"/>
                    <a:pt x="15260" y="14988"/>
                    <a:pt x="17715" y="10834"/>
                  </a:cubicBezTo>
                  <a:cubicBezTo>
                    <a:pt x="20169" y="6680"/>
                    <a:pt x="21151" y="2526"/>
                    <a:pt x="19187" y="865"/>
                  </a:cubicBezTo>
                  <a:cubicBezTo>
                    <a:pt x="17224" y="-797"/>
                    <a:pt x="12315" y="34"/>
                    <a:pt x="9369" y="2526"/>
                  </a:cubicBezTo>
                  <a:cubicBezTo>
                    <a:pt x="6424" y="5018"/>
                    <a:pt x="5442" y="9172"/>
                    <a:pt x="4951" y="11665"/>
                  </a:cubicBezTo>
                  <a:cubicBezTo>
                    <a:pt x="4460" y="14157"/>
                    <a:pt x="4460" y="14988"/>
                    <a:pt x="4460" y="15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2131381" y="3661235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2154381" y="3699569"/>
              <a:ext cx="168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2507056" y="3530899"/>
              <a:ext cx="38335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048"/>
                    <a:pt x="5760" y="12096"/>
                    <a:pt x="9360" y="15696"/>
                  </a:cubicBezTo>
                  <a:cubicBezTo>
                    <a:pt x="12960" y="19296"/>
                    <a:pt x="1728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2001045" y="2510718"/>
              <a:ext cx="184005" cy="215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11351"/>
                  </a:moveTo>
                  <a:cubicBezTo>
                    <a:pt x="900" y="15872"/>
                    <a:pt x="1800" y="20393"/>
                    <a:pt x="2250" y="19388"/>
                  </a:cubicBezTo>
                  <a:cubicBezTo>
                    <a:pt x="2700" y="18383"/>
                    <a:pt x="2700" y="11853"/>
                    <a:pt x="3450" y="7583"/>
                  </a:cubicBezTo>
                  <a:cubicBezTo>
                    <a:pt x="4200" y="3313"/>
                    <a:pt x="5700" y="1304"/>
                    <a:pt x="7200" y="425"/>
                  </a:cubicBezTo>
                  <a:cubicBezTo>
                    <a:pt x="8700" y="-454"/>
                    <a:pt x="10200" y="-203"/>
                    <a:pt x="12600" y="3439"/>
                  </a:cubicBezTo>
                  <a:cubicBezTo>
                    <a:pt x="15000" y="7081"/>
                    <a:pt x="18300" y="14113"/>
                    <a:pt x="21600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2967869" y="2902983"/>
              <a:ext cx="185935" cy="31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203" fill="norm" stroke="1" extrusionOk="0">
                  <a:moveTo>
                    <a:pt x="2502" y="4096"/>
                  </a:moveTo>
                  <a:cubicBezTo>
                    <a:pt x="2502" y="9107"/>
                    <a:pt x="2502" y="14118"/>
                    <a:pt x="2358" y="17056"/>
                  </a:cubicBezTo>
                  <a:cubicBezTo>
                    <a:pt x="2214" y="19993"/>
                    <a:pt x="1926" y="20857"/>
                    <a:pt x="1638" y="20857"/>
                  </a:cubicBezTo>
                  <a:cubicBezTo>
                    <a:pt x="1350" y="20857"/>
                    <a:pt x="1062" y="19993"/>
                    <a:pt x="630" y="17142"/>
                  </a:cubicBezTo>
                  <a:cubicBezTo>
                    <a:pt x="198" y="14291"/>
                    <a:pt x="-378" y="9453"/>
                    <a:pt x="342" y="6083"/>
                  </a:cubicBezTo>
                  <a:cubicBezTo>
                    <a:pt x="1062" y="2713"/>
                    <a:pt x="3078" y="813"/>
                    <a:pt x="5958" y="208"/>
                  </a:cubicBezTo>
                  <a:cubicBezTo>
                    <a:pt x="8838" y="-397"/>
                    <a:pt x="12582" y="294"/>
                    <a:pt x="15318" y="2627"/>
                  </a:cubicBezTo>
                  <a:cubicBezTo>
                    <a:pt x="18054" y="4960"/>
                    <a:pt x="19782" y="8934"/>
                    <a:pt x="20502" y="12304"/>
                  </a:cubicBezTo>
                  <a:cubicBezTo>
                    <a:pt x="21222" y="15673"/>
                    <a:pt x="20934" y="18438"/>
                    <a:pt x="20646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3388742" y="3116889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3749084" y="2647156"/>
              <a:ext cx="148904" cy="19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835" fill="norm" stroke="1" extrusionOk="0">
                  <a:moveTo>
                    <a:pt x="0" y="6869"/>
                  </a:moveTo>
                  <a:cubicBezTo>
                    <a:pt x="732" y="9638"/>
                    <a:pt x="1464" y="12407"/>
                    <a:pt x="1830" y="15038"/>
                  </a:cubicBezTo>
                  <a:cubicBezTo>
                    <a:pt x="2197" y="17669"/>
                    <a:pt x="2197" y="20161"/>
                    <a:pt x="2014" y="20715"/>
                  </a:cubicBezTo>
                  <a:cubicBezTo>
                    <a:pt x="1831" y="21269"/>
                    <a:pt x="1464" y="19884"/>
                    <a:pt x="1464" y="16838"/>
                  </a:cubicBezTo>
                  <a:cubicBezTo>
                    <a:pt x="1464" y="13792"/>
                    <a:pt x="1831" y="9084"/>
                    <a:pt x="2929" y="5761"/>
                  </a:cubicBezTo>
                  <a:cubicBezTo>
                    <a:pt x="4027" y="2438"/>
                    <a:pt x="5858" y="500"/>
                    <a:pt x="8420" y="84"/>
                  </a:cubicBezTo>
                  <a:cubicBezTo>
                    <a:pt x="10983" y="-331"/>
                    <a:pt x="14278" y="777"/>
                    <a:pt x="16658" y="3684"/>
                  </a:cubicBezTo>
                  <a:cubicBezTo>
                    <a:pt x="19037" y="6592"/>
                    <a:pt x="20502" y="11300"/>
                    <a:pt x="21051" y="14346"/>
                  </a:cubicBezTo>
                  <a:cubicBezTo>
                    <a:pt x="21600" y="17392"/>
                    <a:pt x="21234" y="18777"/>
                    <a:pt x="20868" y="20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3986756" y="2718214"/>
              <a:ext cx="122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4201428" y="2633878"/>
              <a:ext cx="53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4377817" y="2912570"/>
              <a:ext cx="206953" cy="34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36" fill="norm" stroke="1" extrusionOk="0">
                  <a:moveTo>
                    <a:pt x="17170" y="4532"/>
                  </a:moveTo>
                  <a:cubicBezTo>
                    <a:pt x="17691" y="3749"/>
                    <a:pt x="18211" y="2966"/>
                    <a:pt x="18341" y="2184"/>
                  </a:cubicBezTo>
                  <a:cubicBezTo>
                    <a:pt x="18472" y="1401"/>
                    <a:pt x="18211" y="619"/>
                    <a:pt x="17301" y="227"/>
                  </a:cubicBezTo>
                  <a:cubicBezTo>
                    <a:pt x="16390" y="-164"/>
                    <a:pt x="14828" y="-164"/>
                    <a:pt x="12096" y="1166"/>
                  </a:cubicBezTo>
                  <a:cubicBezTo>
                    <a:pt x="9363" y="2497"/>
                    <a:pt x="5460" y="5158"/>
                    <a:pt x="2987" y="8132"/>
                  </a:cubicBezTo>
                  <a:cubicBezTo>
                    <a:pt x="515" y="11106"/>
                    <a:pt x="-526" y="14393"/>
                    <a:pt x="255" y="16584"/>
                  </a:cubicBezTo>
                  <a:cubicBezTo>
                    <a:pt x="1035" y="18775"/>
                    <a:pt x="3638" y="19871"/>
                    <a:pt x="7411" y="20497"/>
                  </a:cubicBezTo>
                  <a:cubicBezTo>
                    <a:pt x="11185" y="21123"/>
                    <a:pt x="16129" y="21279"/>
                    <a:pt x="21074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4699772" y="3254892"/>
              <a:ext cx="23002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4709036" y="3116879"/>
              <a:ext cx="58521" cy="56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19974" fill="norm" stroke="1" extrusionOk="0">
                  <a:moveTo>
                    <a:pt x="12938" y="8104"/>
                  </a:moveTo>
                  <a:cubicBezTo>
                    <a:pt x="8438" y="7204"/>
                    <a:pt x="3938" y="6304"/>
                    <a:pt x="1688" y="8104"/>
                  </a:cubicBezTo>
                  <a:cubicBezTo>
                    <a:pt x="-562" y="9904"/>
                    <a:pt x="-562" y="14404"/>
                    <a:pt x="1688" y="17104"/>
                  </a:cubicBezTo>
                  <a:cubicBezTo>
                    <a:pt x="3938" y="19804"/>
                    <a:pt x="8438" y="20704"/>
                    <a:pt x="12038" y="19354"/>
                  </a:cubicBezTo>
                  <a:cubicBezTo>
                    <a:pt x="15638" y="18004"/>
                    <a:pt x="18338" y="14404"/>
                    <a:pt x="19688" y="10354"/>
                  </a:cubicBezTo>
                  <a:cubicBezTo>
                    <a:pt x="21038" y="6304"/>
                    <a:pt x="21038" y="1804"/>
                    <a:pt x="18788" y="454"/>
                  </a:cubicBezTo>
                  <a:cubicBezTo>
                    <a:pt x="16538" y="-896"/>
                    <a:pt x="12038" y="904"/>
                    <a:pt x="9788" y="4054"/>
                  </a:cubicBezTo>
                  <a:cubicBezTo>
                    <a:pt x="7538" y="7204"/>
                    <a:pt x="7538" y="11704"/>
                    <a:pt x="7538" y="16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4822442" y="3285560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5052447" y="3193558"/>
              <a:ext cx="30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5313119" y="3086222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5742462" y="2728566"/>
              <a:ext cx="219883" cy="632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72" fill="norm" stroke="1" extrusionOk="0">
                  <a:moveTo>
                    <a:pt x="3682" y="5352"/>
                  </a:moveTo>
                  <a:cubicBezTo>
                    <a:pt x="3191" y="8031"/>
                    <a:pt x="2700" y="10709"/>
                    <a:pt x="2332" y="13258"/>
                  </a:cubicBezTo>
                  <a:cubicBezTo>
                    <a:pt x="1964" y="15807"/>
                    <a:pt x="1718" y="18226"/>
                    <a:pt x="1350" y="19651"/>
                  </a:cubicBezTo>
                  <a:cubicBezTo>
                    <a:pt x="982" y="21077"/>
                    <a:pt x="491" y="21509"/>
                    <a:pt x="245" y="21336"/>
                  </a:cubicBezTo>
                  <a:cubicBezTo>
                    <a:pt x="0" y="21163"/>
                    <a:pt x="0" y="20386"/>
                    <a:pt x="0" y="18226"/>
                  </a:cubicBezTo>
                  <a:cubicBezTo>
                    <a:pt x="0" y="16066"/>
                    <a:pt x="0" y="12523"/>
                    <a:pt x="614" y="9456"/>
                  </a:cubicBezTo>
                  <a:cubicBezTo>
                    <a:pt x="1227" y="6389"/>
                    <a:pt x="2455" y="3797"/>
                    <a:pt x="3559" y="2285"/>
                  </a:cubicBezTo>
                  <a:cubicBezTo>
                    <a:pt x="4664" y="773"/>
                    <a:pt x="5645" y="341"/>
                    <a:pt x="6995" y="125"/>
                  </a:cubicBezTo>
                  <a:cubicBezTo>
                    <a:pt x="8345" y="-91"/>
                    <a:pt x="10064" y="-91"/>
                    <a:pt x="12395" y="643"/>
                  </a:cubicBezTo>
                  <a:cubicBezTo>
                    <a:pt x="14727" y="1378"/>
                    <a:pt x="17673" y="2847"/>
                    <a:pt x="19391" y="4056"/>
                  </a:cubicBezTo>
                  <a:cubicBezTo>
                    <a:pt x="21109" y="5266"/>
                    <a:pt x="21600" y="6216"/>
                    <a:pt x="20618" y="7167"/>
                  </a:cubicBezTo>
                  <a:cubicBezTo>
                    <a:pt x="19636" y="8117"/>
                    <a:pt x="17182" y="9067"/>
                    <a:pt x="14482" y="9586"/>
                  </a:cubicBezTo>
                  <a:cubicBezTo>
                    <a:pt x="11782" y="10104"/>
                    <a:pt x="8836" y="10191"/>
                    <a:pt x="6873" y="9845"/>
                  </a:cubicBezTo>
                  <a:cubicBezTo>
                    <a:pt x="4909" y="9499"/>
                    <a:pt x="3927" y="8722"/>
                    <a:pt x="2945" y="7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095137" y="2503542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102804" y="2380873"/>
              <a:ext cx="48075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0700" fill="norm" stroke="1" extrusionOk="0">
                  <a:moveTo>
                    <a:pt x="6480" y="0"/>
                  </a:moveTo>
                  <a:cubicBezTo>
                    <a:pt x="5400" y="7200"/>
                    <a:pt x="4320" y="14400"/>
                    <a:pt x="6480" y="18000"/>
                  </a:cubicBezTo>
                  <a:cubicBezTo>
                    <a:pt x="8640" y="21600"/>
                    <a:pt x="14040" y="21600"/>
                    <a:pt x="17280" y="18000"/>
                  </a:cubicBezTo>
                  <a:cubicBezTo>
                    <a:pt x="20520" y="14400"/>
                    <a:pt x="21600" y="7200"/>
                    <a:pt x="18360" y="4320"/>
                  </a:cubicBezTo>
                  <a:cubicBezTo>
                    <a:pt x="15120" y="1440"/>
                    <a:pt x="7560" y="2880"/>
                    <a:pt x="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655435" y="2601580"/>
              <a:ext cx="160386" cy="42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24" fill="norm" stroke="1" extrusionOk="0">
                  <a:moveTo>
                    <a:pt x="21181" y="2023"/>
                  </a:moveTo>
                  <a:cubicBezTo>
                    <a:pt x="20506" y="1376"/>
                    <a:pt x="19831" y="729"/>
                    <a:pt x="18650" y="341"/>
                  </a:cubicBezTo>
                  <a:cubicBezTo>
                    <a:pt x="17468" y="-47"/>
                    <a:pt x="15781" y="-176"/>
                    <a:pt x="13418" y="341"/>
                  </a:cubicBezTo>
                  <a:cubicBezTo>
                    <a:pt x="11056" y="859"/>
                    <a:pt x="8019" y="2023"/>
                    <a:pt x="5487" y="4610"/>
                  </a:cubicBezTo>
                  <a:cubicBezTo>
                    <a:pt x="2956" y="7196"/>
                    <a:pt x="931" y="11206"/>
                    <a:pt x="256" y="13922"/>
                  </a:cubicBezTo>
                  <a:cubicBezTo>
                    <a:pt x="-419" y="16638"/>
                    <a:pt x="256" y="18061"/>
                    <a:pt x="2112" y="19096"/>
                  </a:cubicBezTo>
                  <a:cubicBezTo>
                    <a:pt x="3968" y="20131"/>
                    <a:pt x="7006" y="20777"/>
                    <a:pt x="10044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869488" y="2748881"/>
              <a:ext cx="3066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914"/>
                    <a:pt x="3600" y="11829"/>
                    <a:pt x="7200" y="15429"/>
                  </a:cubicBezTo>
                  <a:cubicBezTo>
                    <a:pt x="10800" y="19029"/>
                    <a:pt x="16200" y="203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7007491" y="2809536"/>
              <a:ext cx="18400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700" y="11375"/>
                    <a:pt x="5400" y="2735"/>
                    <a:pt x="9000" y="575"/>
                  </a:cubicBezTo>
                  <a:cubicBezTo>
                    <a:pt x="12600" y="-1585"/>
                    <a:pt x="171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314939" y="2643611"/>
              <a:ext cx="143759" cy="57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80" fill="norm" stroke="1" extrusionOk="0">
                  <a:moveTo>
                    <a:pt x="7843" y="6774"/>
                  </a:moveTo>
                  <a:cubicBezTo>
                    <a:pt x="7085" y="9534"/>
                    <a:pt x="6327" y="12293"/>
                    <a:pt x="5948" y="14624"/>
                  </a:cubicBezTo>
                  <a:cubicBezTo>
                    <a:pt x="5569" y="16956"/>
                    <a:pt x="5569" y="18859"/>
                    <a:pt x="5001" y="20001"/>
                  </a:cubicBezTo>
                  <a:cubicBezTo>
                    <a:pt x="4432" y="21142"/>
                    <a:pt x="3296" y="21523"/>
                    <a:pt x="2348" y="21333"/>
                  </a:cubicBezTo>
                  <a:cubicBezTo>
                    <a:pt x="1401" y="21142"/>
                    <a:pt x="643" y="20381"/>
                    <a:pt x="264" y="18430"/>
                  </a:cubicBezTo>
                  <a:cubicBezTo>
                    <a:pt x="-115" y="16480"/>
                    <a:pt x="-115" y="13340"/>
                    <a:pt x="453" y="10485"/>
                  </a:cubicBezTo>
                  <a:cubicBezTo>
                    <a:pt x="1022" y="7630"/>
                    <a:pt x="2159" y="5061"/>
                    <a:pt x="3296" y="3444"/>
                  </a:cubicBezTo>
                  <a:cubicBezTo>
                    <a:pt x="4432" y="1826"/>
                    <a:pt x="5569" y="1160"/>
                    <a:pt x="7464" y="684"/>
                  </a:cubicBezTo>
                  <a:cubicBezTo>
                    <a:pt x="9359" y="208"/>
                    <a:pt x="12011" y="-77"/>
                    <a:pt x="14096" y="18"/>
                  </a:cubicBezTo>
                  <a:cubicBezTo>
                    <a:pt x="16180" y="113"/>
                    <a:pt x="17696" y="589"/>
                    <a:pt x="19022" y="1826"/>
                  </a:cubicBezTo>
                  <a:cubicBezTo>
                    <a:pt x="20348" y="3063"/>
                    <a:pt x="21485" y="5061"/>
                    <a:pt x="21296" y="6536"/>
                  </a:cubicBezTo>
                  <a:cubicBezTo>
                    <a:pt x="21106" y="8011"/>
                    <a:pt x="19590" y="8963"/>
                    <a:pt x="17885" y="9534"/>
                  </a:cubicBezTo>
                  <a:cubicBezTo>
                    <a:pt x="16180" y="10105"/>
                    <a:pt x="14285" y="10295"/>
                    <a:pt x="12390" y="10342"/>
                  </a:cubicBezTo>
                  <a:cubicBezTo>
                    <a:pt x="10496" y="10390"/>
                    <a:pt x="8601" y="10295"/>
                    <a:pt x="7464" y="10009"/>
                  </a:cubicBezTo>
                  <a:cubicBezTo>
                    <a:pt x="6327" y="9724"/>
                    <a:pt x="5948" y="9248"/>
                    <a:pt x="5569" y="8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513502" y="2580211"/>
              <a:ext cx="105497" cy="370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55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8743" y="1258"/>
                  </a:cubicBezTo>
                  <a:cubicBezTo>
                    <a:pt x="12343" y="2515"/>
                    <a:pt x="16971" y="5030"/>
                    <a:pt x="19286" y="8137"/>
                  </a:cubicBezTo>
                  <a:cubicBezTo>
                    <a:pt x="21600" y="11244"/>
                    <a:pt x="21600" y="14942"/>
                    <a:pt x="20571" y="17236"/>
                  </a:cubicBezTo>
                  <a:cubicBezTo>
                    <a:pt x="19543" y="19529"/>
                    <a:pt x="17486" y="20416"/>
                    <a:pt x="14914" y="20934"/>
                  </a:cubicBezTo>
                  <a:cubicBezTo>
                    <a:pt x="12343" y="21452"/>
                    <a:pt x="9257" y="21600"/>
                    <a:pt x="7200" y="21304"/>
                  </a:cubicBezTo>
                  <a:cubicBezTo>
                    <a:pt x="5143" y="21008"/>
                    <a:pt x="4114" y="20268"/>
                    <a:pt x="3086" y="19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7636685" y="2364173"/>
              <a:ext cx="83823" cy="17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50" fill="norm" stroke="1" extrusionOk="0">
                  <a:moveTo>
                    <a:pt x="1832" y="6943"/>
                  </a:moveTo>
                  <a:cubicBezTo>
                    <a:pt x="1832" y="10489"/>
                    <a:pt x="1832" y="14035"/>
                    <a:pt x="1504" y="16775"/>
                  </a:cubicBezTo>
                  <a:cubicBezTo>
                    <a:pt x="1177" y="19516"/>
                    <a:pt x="523" y="21450"/>
                    <a:pt x="195" y="20966"/>
                  </a:cubicBezTo>
                  <a:cubicBezTo>
                    <a:pt x="-132" y="20483"/>
                    <a:pt x="-132" y="17581"/>
                    <a:pt x="850" y="14196"/>
                  </a:cubicBezTo>
                  <a:cubicBezTo>
                    <a:pt x="1832" y="10811"/>
                    <a:pt x="3795" y="6943"/>
                    <a:pt x="6741" y="4202"/>
                  </a:cubicBezTo>
                  <a:cubicBezTo>
                    <a:pt x="9686" y="1462"/>
                    <a:pt x="13614" y="-150"/>
                    <a:pt x="16232" y="11"/>
                  </a:cubicBezTo>
                  <a:cubicBezTo>
                    <a:pt x="18850" y="172"/>
                    <a:pt x="20159" y="2107"/>
                    <a:pt x="20813" y="5975"/>
                  </a:cubicBezTo>
                  <a:cubicBezTo>
                    <a:pt x="21468" y="9844"/>
                    <a:pt x="21468" y="15647"/>
                    <a:pt x="21468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7804842" y="2426874"/>
              <a:ext cx="107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7996513" y="2350205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7990063" y="2235203"/>
              <a:ext cx="69258" cy="8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235" fill="norm" stroke="1" extrusionOk="0">
                  <a:moveTo>
                    <a:pt x="11204" y="3927"/>
                  </a:moveTo>
                  <a:cubicBezTo>
                    <a:pt x="7347" y="3927"/>
                    <a:pt x="3490" y="3927"/>
                    <a:pt x="1562" y="5564"/>
                  </a:cubicBezTo>
                  <a:cubicBezTo>
                    <a:pt x="-367" y="7200"/>
                    <a:pt x="-367" y="10473"/>
                    <a:pt x="790" y="13418"/>
                  </a:cubicBezTo>
                  <a:cubicBezTo>
                    <a:pt x="1947" y="16364"/>
                    <a:pt x="4262" y="18982"/>
                    <a:pt x="7347" y="20291"/>
                  </a:cubicBezTo>
                  <a:cubicBezTo>
                    <a:pt x="10433" y="21600"/>
                    <a:pt x="14290" y="21600"/>
                    <a:pt x="16990" y="19964"/>
                  </a:cubicBezTo>
                  <a:cubicBezTo>
                    <a:pt x="19690" y="18327"/>
                    <a:pt x="21233" y="15055"/>
                    <a:pt x="20847" y="12109"/>
                  </a:cubicBezTo>
                  <a:cubicBezTo>
                    <a:pt x="20462" y="9164"/>
                    <a:pt x="18147" y="6545"/>
                    <a:pt x="15062" y="4582"/>
                  </a:cubicBezTo>
                  <a:cubicBezTo>
                    <a:pt x="11976" y="2618"/>
                    <a:pt x="8119" y="1309"/>
                    <a:pt x="42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2867398" y="3415199"/>
              <a:ext cx="359115" cy="104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034" fill="norm" stroke="1" extrusionOk="0">
                  <a:moveTo>
                    <a:pt x="0" y="7855"/>
                  </a:moveTo>
                  <a:cubicBezTo>
                    <a:pt x="5362" y="5797"/>
                    <a:pt x="10723" y="3740"/>
                    <a:pt x="13864" y="2712"/>
                  </a:cubicBezTo>
                  <a:cubicBezTo>
                    <a:pt x="17004" y="1683"/>
                    <a:pt x="17923" y="1683"/>
                    <a:pt x="19072" y="1169"/>
                  </a:cubicBezTo>
                  <a:cubicBezTo>
                    <a:pt x="20221" y="655"/>
                    <a:pt x="21600" y="-374"/>
                    <a:pt x="21523" y="140"/>
                  </a:cubicBezTo>
                  <a:cubicBezTo>
                    <a:pt x="21447" y="655"/>
                    <a:pt x="19915" y="2712"/>
                    <a:pt x="16698" y="6055"/>
                  </a:cubicBezTo>
                  <a:cubicBezTo>
                    <a:pt x="13481" y="9397"/>
                    <a:pt x="8579" y="14026"/>
                    <a:pt x="5668" y="16855"/>
                  </a:cubicBezTo>
                  <a:cubicBezTo>
                    <a:pt x="2757" y="19683"/>
                    <a:pt x="1838" y="20712"/>
                    <a:pt x="1838" y="20969"/>
                  </a:cubicBezTo>
                  <a:cubicBezTo>
                    <a:pt x="1838" y="21226"/>
                    <a:pt x="2757" y="20712"/>
                    <a:pt x="4443" y="19683"/>
                  </a:cubicBezTo>
                  <a:cubicBezTo>
                    <a:pt x="6128" y="18655"/>
                    <a:pt x="8579" y="17112"/>
                    <a:pt x="10187" y="16597"/>
                  </a:cubicBezTo>
                  <a:cubicBezTo>
                    <a:pt x="11796" y="16083"/>
                    <a:pt x="12562" y="16597"/>
                    <a:pt x="12485" y="17626"/>
                  </a:cubicBezTo>
                  <a:cubicBezTo>
                    <a:pt x="12409" y="18655"/>
                    <a:pt x="11489" y="20197"/>
                    <a:pt x="11489" y="20712"/>
                  </a:cubicBezTo>
                  <a:cubicBezTo>
                    <a:pt x="11489" y="21226"/>
                    <a:pt x="12409" y="20712"/>
                    <a:pt x="13940" y="20197"/>
                  </a:cubicBezTo>
                  <a:cubicBezTo>
                    <a:pt x="15472" y="19683"/>
                    <a:pt x="17617" y="19169"/>
                    <a:pt x="19762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1434309" y="3290671"/>
              <a:ext cx="1640774" cy="1113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30" fill="norm" stroke="1" extrusionOk="0">
                  <a:moveTo>
                    <a:pt x="21458" y="6574"/>
                  </a:moveTo>
                  <a:cubicBezTo>
                    <a:pt x="21525" y="8106"/>
                    <a:pt x="21592" y="9638"/>
                    <a:pt x="21558" y="10973"/>
                  </a:cubicBezTo>
                  <a:cubicBezTo>
                    <a:pt x="21525" y="12308"/>
                    <a:pt x="21390" y="13444"/>
                    <a:pt x="21172" y="14606"/>
                  </a:cubicBezTo>
                  <a:cubicBezTo>
                    <a:pt x="20954" y="15768"/>
                    <a:pt x="20651" y="16954"/>
                    <a:pt x="20265" y="17967"/>
                  </a:cubicBezTo>
                  <a:cubicBezTo>
                    <a:pt x="19879" y="18980"/>
                    <a:pt x="19408" y="19821"/>
                    <a:pt x="18821" y="20414"/>
                  </a:cubicBezTo>
                  <a:cubicBezTo>
                    <a:pt x="18233" y="21007"/>
                    <a:pt x="17527" y="21353"/>
                    <a:pt x="16520" y="21476"/>
                  </a:cubicBezTo>
                  <a:cubicBezTo>
                    <a:pt x="15512" y="21600"/>
                    <a:pt x="14202" y="21501"/>
                    <a:pt x="12976" y="21254"/>
                  </a:cubicBezTo>
                  <a:cubicBezTo>
                    <a:pt x="11749" y="21007"/>
                    <a:pt x="10607" y="20611"/>
                    <a:pt x="9448" y="20092"/>
                  </a:cubicBezTo>
                  <a:cubicBezTo>
                    <a:pt x="8289" y="19573"/>
                    <a:pt x="7114" y="18931"/>
                    <a:pt x="6173" y="18016"/>
                  </a:cubicBezTo>
                  <a:cubicBezTo>
                    <a:pt x="5232" y="17102"/>
                    <a:pt x="4527" y="15916"/>
                    <a:pt x="3889" y="14754"/>
                  </a:cubicBezTo>
                  <a:cubicBezTo>
                    <a:pt x="3250" y="13593"/>
                    <a:pt x="2679" y="12456"/>
                    <a:pt x="2293" y="11146"/>
                  </a:cubicBezTo>
                  <a:cubicBezTo>
                    <a:pt x="1907" y="9836"/>
                    <a:pt x="1705" y="8353"/>
                    <a:pt x="1638" y="6920"/>
                  </a:cubicBezTo>
                  <a:cubicBezTo>
                    <a:pt x="1571" y="5486"/>
                    <a:pt x="1638" y="4103"/>
                    <a:pt x="1722" y="3040"/>
                  </a:cubicBezTo>
                  <a:cubicBezTo>
                    <a:pt x="1806" y="1977"/>
                    <a:pt x="1907" y="1236"/>
                    <a:pt x="1974" y="741"/>
                  </a:cubicBezTo>
                  <a:cubicBezTo>
                    <a:pt x="2041" y="247"/>
                    <a:pt x="2075" y="0"/>
                    <a:pt x="2108" y="0"/>
                  </a:cubicBezTo>
                  <a:cubicBezTo>
                    <a:pt x="2142" y="0"/>
                    <a:pt x="2176" y="247"/>
                    <a:pt x="2108" y="840"/>
                  </a:cubicBezTo>
                  <a:cubicBezTo>
                    <a:pt x="2041" y="1433"/>
                    <a:pt x="1873" y="2373"/>
                    <a:pt x="1705" y="2966"/>
                  </a:cubicBezTo>
                  <a:cubicBezTo>
                    <a:pt x="1537" y="3559"/>
                    <a:pt x="1369" y="3806"/>
                    <a:pt x="1201" y="3954"/>
                  </a:cubicBezTo>
                  <a:cubicBezTo>
                    <a:pt x="1033" y="4103"/>
                    <a:pt x="865" y="4152"/>
                    <a:pt x="681" y="3954"/>
                  </a:cubicBezTo>
                  <a:cubicBezTo>
                    <a:pt x="496" y="3757"/>
                    <a:pt x="294" y="3312"/>
                    <a:pt x="177" y="2966"/>
                  </a:cubicBezTo>
                  <a:cubicBezTo>
                    <a:pt x="59" y="2620"/>
                    <a:pt x="26" y="2373"/>
                    <a:pt x="9" y="2101"/>
                  </a:cubicBezTo>
                  <a:cubicBezTo>
                    <a:pt x="-8" y="1829"/>
                    <a:pt x="-8" y="1532"/>
                    <a:pt x="76" y="1359"/>
                  </a:cubicBezTo>
                  <a:cubicBezTo>
                    <a:pt x="160" y="1186"/>
                    <a:pt x="328" y="1137"/>
                    <a:pt x="697" y="1162"/>
                  </a:cubicBezTo>
                  <a:cubicBezTo>
                    <a:pt x="1067" y="1186"/>
                    <a:pt x="1638" y="1285"/>
                    <a:pt x="2125" y="1557"/>
                  </a:cubicBezTo>
                  <a:cubicBezTo>
                    <a:pt x="2612" y="1829"/>
                    <a:pt x="3015" y="2274"/>
                    <a:pt x="3418" y="2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1196026" y="5025932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1203633" y="5202269"/>
              <a:ext cx="260734" cy="66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809" fill="norm" stroke="1" extrusionOk="0">
                  <a:moveTo>
                    <a:pt x="634" y="4800"/>
                  </a:moveTo>
                  <a:cubicBezTo>
                    <a:pt x="214" y="10400"/>
                    <a:pt x="-205" y="16000"/>
                    <a:pt x="110" y="18800"/>
                  </a:cubicBezTo>
                  <a:cubicBezTo>
                    <a:pt x="424" y="21600"/>
                    <a:pt x="1473" y="21600"/>
                    <a:pt x="5143" y="18000"/>
                  </a:cubicBezTo>
                  <a:cubicBezTo>
                    <a:pt x="8812" y="14400"/>
                    <a:pt x="15104" y="7200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2060916" y="4943090"/>
              <a:ext cx="256223" cy="31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57" fill="norm" stroke="1" extrusionOk="0">
                  <a:moveTo>
                    <a:pt x="122" y="8128"/>
                  </a:moveTo>
                  <a:cubicBezTo>
                    <a:pt x="757" y="11900"/>
                    <a:pt x="1392" y="15671"/>
                    <a:pt x="1604" y="17986"/>
                  </a:cubicBezTo>
                  <a:cubicBezTo>
                    <a:pt x="1816" y="20300"/>
                    <a:pt x="1604" y="21157"/>
                    <a:pt x="1181" y="21157"/>
                  </a:cubicBezTo>
                  <a:cubicBezTo>
                    <a:pt x="757" y="21157"/>
                    <a:pt x="122" y="20300"/>
                    <a:pt x="16" y="17728"/>
                  </a:cubicBezTo>
                  <a:cubicBezTo>
                    <a:pt x="-90" y="15157"/>
                    <a:pt x="334" y="10871"/>
                    <a:pt x="1816" y="7528"/>
                  </a:cubicBezTo>
                  <a:cubicBezTo>
                    <a:pt x="3298" y="4186"/>
                    <a:pt x="5839" y="1786"/>
                    <a:pt x="7639" y="671"/>
                  </a:cubicBezTo>
                  <a:cubicBezTo>
                    <a:pt x="9439" y="-443"/>
                    <a:pt x="10498" y="-272"/>
                    <a:pt x="12722" y="1957"/>
                  </a:cubicBezTo>
                  <a:cubicBezTo>
                    <a:pt x="14945" y="4186"/>
                    <a:pt x="18334" y="8471"/>
                    <a:pt x="19922" y="11557"/>
                  </a:cubicBezTo>
                  <a:cubicBezTo>
                    <a:pt x="21510" y="14643"/>
                    <a:pt x="21298" y="16528"/>
                    <a:pt x="21086" y="18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2724283" y="4841928"/>
              <a:ext cx="357787" cy="426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458" fill="norm" stroke="1" extrusionOk="0">
                  <a:moveTo>
                    <a:pt x="21447" y="0"/>
                  </a:moveTo>
                  <a:cubicBezTo>
                    <a:pt x="19762" y="257"/>
                    <a:pt x="18077" y="514"/>
                    <a:pt x="15319" y="1543"/>
                  </a:cubicBezTo>
                  <a:cubicBezTo>
                    <a:pt x="12562" y="2571"/>
                    <a:pt x="8732" y="4371"/>
                    <a:pt x="6128" y="5657"/>
                  </a:cubicBezTo>
                  <a:cubicBezTo>
                    <a:pt x="3524" y="6943"/>
                    <a:pt x="2145" y="7714"/>
                    <a:pt x="1226" y="8614"/>
                  </a:cubicBezTo>
                  <a:cubicBezTo>
                    <a:pt x="307" y="9514"/>
                    <a:pt x="-153" y="10543"/>
                    <a:pt x="77" y="11121"/>
                  </a:cubicBezTo>
                  <a:cubicBezTo>
                    <a:pt x="307" y="11700"/>
                    <a:pt x="1226" y="11829"/>
                    <a:pt x="2911" y="11893"/>
                  </a:cubicBezTo>
                  <a:cubicBezTo>
                    <a:pt x="4596" y="11957"/>
                    <a:pt x="7047" y="11957"/>
                    <a:pt x="8732" y="11957"/>
                  </a:cubicBezTo>
                  <a:cubicBezTo>
                    <a:pt x="10417" y="11957"/>
                    <a:pt x="11336" y="11957"/>
                    <a:pt x="11566" y="12279"/>
                  </a:cubicBezTo>
                  <a:cubicBezTo>
                    <a:pt x="11796" y="12600"/>
                    <a:pt x="11336" y="13243"/>
                    <a:pt x="9498" y="14464"/>
                  </a:cubicBezTo>
                  <a:cubicBezTo>
                    <a:pt x="7660" y="15686"/>
                    <a:pt x="4443" y="17486"/>
                    <a:pt x="2528" y="18643"/>
                  </a:cubicBezTo>
                  <a:cubicBezTo>
                    <a:pt x="613" y="19800"/>
                    <a:pt x="0" y="20314"/>
                    <a:pt x="0" y="20764"/>
                  </a:cubicBezTo>
                  <a:cubicBezTo>
                    <a:pt x="0" y="21214"/>
                    <a:pt x="613" y="21600"/>
                    <a:pt x="2987" y="21407"/>
                  </a:cubicBezTo>
                  <a:cubicBezTo>
                    <a:pt x="5362" y="21214"/>
                    <a:pt x="9498" y="20443"/>
                    <a:pt x="12715" y="19864"/>
                  </a:cubicBezTo>
                  <a:cubicBezTo>
                    <a:pt x="15932" y="19286"/>
                    <a:pt x="18230" y="18900"/>
                    <a:pt x="2052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2844397" y="5447608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2829063" y="5355606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2898065" y="5409274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2913399" y="5539611"/>
              <a:ext cx="9200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3120403" y="5424608"/>
              <a:ext cx="3066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36"/>
                    <a:pt x="0" y="10473"/>
                    <a:pt x="3600" y="14073"/>
                  </a:cubicBezTo>
                  <a:cubicBezTo>
                    <a:pt x="7200" y="17673"/>
                    <a:pt x="1440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2863216" y="4569758"/>
              <a:ext cx="149853" cy="212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00" fill="norm" stroke="1" extrusionOk="0">
                  <a:moveTo>
                    <a:pt x="599" y="10292"/>
                  </a:moveTo>
                  <a:cubicBezTo>
                    <a:pt x="599" y="12833"/>
                    <a:pt x="599" y="15374"/>
                    <a:pt x="599" y="17407"/>
                  </a:cubicBezTo>
                  <a:cubicBezTo>
                    <a:pt x="599" y="19440"/>
                    <a:pt x="599" y="20965"/>
                    <a:pt x="416" y="21092"/>
                  </a:cubicBezTo>
                  <a:cubicBezTo>
                    <a:pt x="233" y="21219"/>
                    <a:pt x="-133" y="19948"/>
                    <a:pt x="50" y="17153"/>
                  </a:cubicBezTo>
                  <a:cubicBezTo>
                    <a:pt x="233" y="14358"/>
                    <a:pt x="965" y="10038"/>
                    <a:pt x="2430" y="6861"/>
                  </a:cubicBezTo>
                  <a:cubicBezTo>
                    <a:pt x="3894" y="3685"/>
                    <a:pt x="6091" y="1652"/>
                    <a:pt x="8104" y="635"/>
                  </a:cubicBezTo>
                  <a:cubicBezTo>
                    <a:pt x="10118" y="-381"/>
                    <a:pt x="11948" y="-381"/>
                    <a:pt x="14145" y="2160"/>
                  </a:cubicBezTo>
                  <a:cubicBezTo>
                    <a:pt x="16342" y="4701"/>
                    <a:pt x="18904" y="9784"/>
                    <a:pt x="21467" y="14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3496078" y="4630882"/>
              <a:ext cx="138004" cy="21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9664"/>
                  </a:moveTo>
                  <a:cubicBezTo>
                    <a:pt x="1200" y="13264"/>
                    <a:pt x="2400" y="16864"/>
                    <a:pt x="3400" y="15964"/>
                  </a:cubicBezTo>
                  <a:cubicBezTo>
                    <a:pt x="4400" y="15064"/>
                    <a:pt x="5200" y="9664"/>
                    <a:pt x="6200" y="6064"/>
                  </a:cubicBezTo>
                  <a:cubicBezTo>
                    <a:pt x="7200" y="2464"/>
                    <a:pt x="8400" y="664"/>
                    <a:pt x="10000" y="149"/>
                  </a:cubicBezTo>
                  <a:cubicBezTo>
                    <a:pt x="11600" y="-365"/>
                    <a:pt x="13600" y="406"/>
                    <a:pt x="15200" y="3106"/>
                  </a:cubicBezTo>
                  <a:cubicBezTo>
                    <a:pt x="16800" y="5806"/>
                    <a:pt x="18000" y="10435"/>
                    <a:pt x="19000" y="13778"/>
                  </a:cubicBezTo>
                  <a:cubicBezTo>
                    <a:pt x="20000" y="17121"/>
                    <a:pt x="20800" y="19178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3726083" y="4680925"/>
              <a:ext cx="107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4002090" y="4611923"/>
              <a:ext cx="2300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4146395" y="4806280"/>
              <a:ext cx="239038" cy="378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89" fill="norm" stroke="1" extrusionOk="0">
                  <a:moveTo>
                    <a:pt x="17357" y="4141"/>
                  </a:moveTo>
                  <a:cubicBezTo>
                    <a:pt x="17587" y="3426"/>
                    <a:pt x="17816" y="2711"/>
                    <a:pt x="17816" y="1996"/>
                  </a:cubicBezTo>
                  <a:cubicBezTo>
                    <a:pt x="17816" y="1280"/>
                    <a:pt x="17587" y="565"/>
                    <a:pt x="16438" y="208"/>
                  </a:cubicBezTo>
                  <a:cubicBezTo>
                    <a:pt x="15289" y="-150"/>
                    <a:pt x="13221" y="-150"/>
                    <a:pt x="10693" y="1066"/>
                  </a:cubicBezTo>
                  <a:cubicBezTo>
                    <a:pt x="8165" y="2282"/>
                    <a:pt x="5178" y="4714"/>
                    <a:pt x="3110" y="7646"/>
                  </a:cubicBezTo>
                  <a:cubicBezTo>
                    <a:pt x="1042" y="10578"/>
                    <a:pt x="-107" y="14012"/>
                    <a:pt x="8" y="16443"/>
                  </a:cubicBezTo>
                  <a:cubicBezTo>
                    <a:pt x="123" y="18875"/>
                    <a:pt x="1502" y="20306"/>
                    <a:pt x="4489" y="20878"/>
                  </a:cubicBezTo>
                  <a:cubicBezTo>
                    <a:pt x="7476" y="21450"/>
                    <a:pt x="12072" y="21164"/>
                    <a:pt x="15174" y="20592"/>
                  </a:cubicBezTo>
                  <a:cubicBezTo>
                    <a:pt x="18276" y="20020"/>
                    <a:pt x="19884" y="19161"/>
                    <a:pt x="21493" y="18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4477434" y="5133268"/>
              <a:ext cx="38335" cy="10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7" fill="norm" stroke="1" extrusionOk="0">
                  <a:moveTo>
                    <a:pt x="0" y="0"/>
                  </a:moveTo>
                  <a:cubicBezTo>
                    <a:pt x="0" y="2455"/>
                    <a:pt x="0" y="4909"/>
                    <a:pt x="0" y="8591"/>
                  </a:cubicBezTo>
                  <a:cubicBezTo>
                    <a:pt x="0" y="12273"/>
                    <a:pt x="0" y="17182"/>
                    <a:pt x="3600" y="19391"/>
                  </a:cubicBezTo>
                  <a:cubicBezTo>
                    <a:pt x="7200" y="21600"/>
                    <a:pt x="14400" y="21109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4484772" y="5010599"/>
              <a:ext cx="37264" cy="2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84" h="19491" fill="norm" stroke="1" extrusionOk="0">
                  <a:moveTo>
                    <a:pt x="12324" y="0"/>
                  </a:moveTo>
                  <a:cubicBezTo>
                    <a:pt x="5574" y="4320"/>
                    <a:pt x="-1176" y="8640"/>
                    <a:pt x="174" y="12960"/>
                  </a:cubicBezTo>
                  <a:cubicBezTo>
                    <a:pt x="1524" y="17280"/>
                    <a:pt x="10974" y="21600"/>
                    <a:pt x="15699" y="18360"/>
                  </a:cubicBezTo>
                  <a:cubicBezTo>
                    <a:pt x="20424" y="15120"/>
                    <a:pt x="20424" y="4320"/>
                    <a:pt x="18399" y="3240"/>
                  </a:cubicBezTo>
                  <a:cubicBezTo>
                    <a:pt x="16374" y="2160"/>
                    <a:pt x="12324" y="10800"/>
                    <a:pt x="8274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4615437" y="5140935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4837775" y="5071933"/>
              <a:ext cx="30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59"/>
                    <a:pt x="0" y="9318"/>
                    <a:pt x="3600" y="12918"/>
                  </a:cubicBezTo>
                  <a:cubicBezTo>
                    <a:pt x="7200" y="16518"/>
                    <a:pt x="14400" y="190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4998779" y="5025932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5378947" y="4794458"/>
              <a:ext cx="153956" cy="584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78" fill="norm" stroke="1" extrusionOk="0">
                  <a:moveTo>
                    <a:pt x="440" y="7379"/>
                  </a:moveTo>
                  <a:cubicBezTo>
                    <a:pt x="1148" y="10760"/>
                    <a:pt x="1857" y="14141"/>
                    <a:pt x="2388" y="16348"/>
                  </a:cubicBezTo>
                  <a:cubicBezTo>
                    <a:pt x="2919" y="18555"/>
                    <a:pt x="3273" y="19588"/>
                    <a:pt x="3273" y="20339"/>
                  </a:cubicBezTo>
                  <a:cubicBezTo>
                    <a:pt x="3273" y="21090"/>
                    <a:pt x="2919" y="21560"/>
                    <a:pt x="2388" y="21466"/>
                  </a:cubicBezTo>
                  <a:cubicBezTo>
                    <a:pt x="1857" y="21372"/>
                    <a:pt x="1148" y="20715"/>
                    <a:pt x="617" y="18696"/>
                  </a:cubicBezTo>
                  <a:cubicBezTo>
                    <a:pt x="86" y="16677"/>
                    <a:pt x="-268" y="13296"/>
                    <a:pt x="263" y="10337"/>
                  </a:cubicBezTo>
                  <a:cubicBezTo>
                    <a:pt x="794" y="7379"/>
                    <a:pt x="2211" y="4843"/>
                    <a:pt x="3450" y="3247"/>
                  </a:cubicBezTo>
                  <a:cubicBezTo>
                    <a:pt x="4689" y="1650"/>
                    <a:pt x="5752" y="993"/>
                    <a:pt x="7168" y="570"/>
                  </a:cubicBezTo>
                  <a:cubicBezTo>
                    <a:pt x="8584" y="148"/>
                    <a:pt x="10355" y="-40"/>
                    <a:pt x="11948" y="7"/>
                  </a:cubicBezTo>
                  <a:cubicBezTo>
                    <a:pt x="13542" y="54"/>
                    <a:pt x="14958" y="336"/>
                    <a:pt x="16906" y="1510"/>
                  </a:cubicBezTo>
                  <a:cubicBezTo>
                    <a:pt x="18853" y="2683"/>
                    <a:pt x="21332" y="4750"/>
                    <a:pt x="21332" y="6252"/>
                  </a:cubicBezTo>
                  <a:cubicBezTo>
                    <a:pt x="21332" y="7755"/>
                    <a:pt x="18853" y="8694"/>
                    <a:pt x="16729" y="9257"/>
                  </a:cubicBezTo>
                  <a:cubicBezTo>
                    <a:pt x="14604" y="9821"/>
                    <a:pt x="12834" y="10009"/>
                    <a:pt x="10178" y="9821"/>
                  </a:cubicBezTo>
                  <a:cubicBezTo>
                    <a:pt x="7522" y="9633"/>
                    <a:pt x="3981" y="9070"/>
                    <a:pt x="440" y="8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5612126" y="4657924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5596793" y="4539798"/>
              <a:ext cx="53668" cy="6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35" fill="norm" stroke="1" extrusionOk="0">
                  <a:moveTo>
                    <a:pt x="15429" y="8492"/>
                  </a:moveTo>
                  <a:cubicBezTo>
                    <a:pt x="10286" y="8492"/>
                    <a:pt x="5143" y="8492"/>
                    <a:pt x="2571" y="10569"/>
                  </a:cubicBezTo>
                  <a:cubicBezTo>
                    <a:pt x="0" y="12646"/>
                    <a:pt x="0" y="16800"/>
                    <a:pt x="2571" y="18877"/>
                  </a:cubicBezTo>
                  <a:cubicBezTo>
                    <a:pt x="5143" y="20954"/>
                    <a:pt x="10286" y="20954"/>
                    <a:pt x="14400" y="18877"/>
                  </a:cubicBezTo>
                  <a:cubicBezTo>
                    <a:pt x="18514" y="16800"/>
                    <a:pt x="21600" y="12646"/>
                    <a:pt x="21600" y="8908"/>
                  </a:cubicBezTo>
                  <a:cubicBezTo>
                    <a:pt x="21600" y="5169"/>
                    <a:pt x="18514" y="1846"/>
                    <a:pt x="14400" y="600"/>
                  </a:cubicBezTo>
                  <a:cubicBezTo>
                    <a:pt x="10286" y="-646"/>
                    <a:pt x="5143" y="185"/>
                    <a:pt x="2571" y="1846"/>
                  </a:cubicBezTo>
                  <a:cubicBezTo>
                    <a:pt x="0" y="3508"/>
                    <a:pt x="0" y="6000"/>
                    <a:pt x="0" y="8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5955589" y="4696258"/>
              <a:ext cx="131882" cy="393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40" fill="norm" stroke="1" extrusionOk="0">
                  <a:moveTo>
                    <a:pt x="21031" y="2926"/>
                  </a:moveTo>
                  <a:cubicBezTo>
                    <a:pt x="21031" y="2230"/>
                    <a:pt x="21031" y="1533"/>
                    <a:pt x="20216" y="975"/>
                  </a:cubicBezTo>
                  <a:cubicBezTo>
                    <a:pt x="19401" y="418"/>
                    <a:pt x="17771" y="0"/>
                    <a:pt x="15937" y="0"/>
                  </a:cubicBezTo>
                  <a:cubicBezTo>
                    <a:pt x="14103" y="0"/>
                    <a:pt x="12065" y="418"/>
                    <a:pt x="9416" y="2160"/>
                  </a:cubicBezTo>
                  <a:cubicBezTo>
                    <a:pt x="6767" y="3902"/>
                    <a:pt x="3506" y="6968"/>
                    <a:pt x="1673" y="9755"/>
                  </a:cubicBezTo>
                  <a:cubicBezTo>
                    <a:pt x="-161" y="12542"/>
                    <a:pt x="-569" y="15050"/>
                    <a:pt x="857" y="17001"/>
                  </a:cubicBezTo>
                  <a:cubicBezTo>
                    <a:pt x="2284" y="18952"/>
                    <a:pt x="5544" y="20346"/>
                    <a:pt x="8193" y="20973"/>
                  </a:cubicBezTo>
                  <a:cubicBezTo>
                    <a:pt x="10842" y="21600"/>
                    <a:pt x="12880" y="21461"/>
                    <a:pt x="14918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6187139" y="4826594"/>
              <a:ext cx="5366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514" y="12857"/>
                  </a:cubicBezTo>
                  <a:cubicBezTo>
                    <a:pt x="1029" y="16114"/>
                    <a:pt x="2057" y="17829"/>
                    <a:pt x="5657" y="19029"/>
                  </a:cubicBezTo>
                  <a:cubicBezTo>
                    <a:pt x="9257" y="20229"/>
                    <a:pt x="15429" y="20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6309808" y="4903263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6584337" y="4703286"/>
              <a:ext cx="138432" cy="49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272" fill="norm" stroke="1" extrusionOk="0">
                  <a:moveTo>
                    <a:pt x="2537" y="7554"/>
                  </a:moveTo>
                  <a:cubicBezTo>
                    <a:pt x="1380" y="8864"/>
                    <a:pt x="223" y="10173"/>
                    <a:pt x="30" y="12136"/>
                  </a:cubicBezTo>
                  <a:cubicBezTo>
                    <a:pt x="-163" y="14100"/>
                    <a:pt x="608" y="16718"/>
                    <a:pt x="1187" y="18464"/>
                  </a:cubicBezTo>
                  <a:cubicBezTo>
                    <a:pt x="1766" y="20209"/>
                    <a:pt x="2151" y="21082"/>
                    <a:pt x="2344" y="21245"/>
                  </a:cubicBezTo>
                  <a:cubicBezTo>
                    <a:pt x="2537" y="21409"/>
                    <a:pt x="2537" y="20864"/>
                    <a:pt x="2344" y="18573"/>
                  </a:cubicBezTo>
                  <a:cubicBezTo>
                    <a:pt x="2151" y="16282"/>
                    <a:pt x="1766" y="12245"/>
                    <a:pt x="1766" y="9245"/>
                  </a:cubicBezTo>
                  <a:cubicBezTo>
                    <a:pt x="1766" y="6245"/>
                    <a:pt x="2151" y="4282"/>
                    <a:pt x="2923" y="2918"/>
                  </a:cubicBezTo>
                  <a:cubicBezTo>
                    <a:pt x="3694" y="1554"/>
                    <a:pt x="4851" y="791"/>
                    <a:pt x="6394" y="354"/>
                  </a:cubicBezTo>
                  <a:cubicBezTo>
                    <a:pt x="7937" y="-82"/>
                    <a:pt x="9866" y="-191"/>
                    <a:pt x="12180" y="464"/>
                  </a:cubicBezTo>
                  <a:cubicBezTo>
                    <a:pt x="14494" y="1118"/>
                    <a:pt x="17194" y="2536"/>
                    <a:pt x="18930" y="4173"/>
                  </a:cubicBezTo>
                  <a:cubicBezTo>
                    <a:pt x="20666" y="5809"/>
                    <a:pt x="21437" y="7664"/>
                    <a:pt x="20473" y="8973"/>
                  </a:cubicBezTo>
                  <a:cubicBezTo>
                    <a:pt x="19508" y="10282"/>
                    <a:pt x="16808" y="11045"/>
                    <a:pt x="13337" y="11100"/>
                  </a:cubicBezTo>
                  <a:cubicBezTo>
                    <a:pt x="9866" y="11154"/>
                    <a:pt x="5623" y="10500"/>
                    <a:pt x="1380" y="9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6739151" y="4642590"/>
              <a:ext cx="98569" cy="28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438" fill="norm" stroke="1" extrusionOk="0">
                  <a:moveTo>
                    <a:pt x="0" y="0"/>
                  </a:moveTo>
                  <a:cubicBezTo>
                    <a:pt x="4985" y="765"/>
                    <a:pt x="9969" y="1529"/>
                    <a:pt x="13569" y="3727"/>
                  </a:cubicBezTo>
                  <a:cubicBezTo>
                    <a:pt x="17169" y="5926"/>
                    <a:pt x="19385" y="9558"/>
                    <a:pt x="20492" y="12329"/>
                  </a:cubicBezTo>
                  <a:cubicBezTo>
                    <a:pt x="21600" y="15101"/>
                    <a:pt x="21600" y="17012"/>
                    <a:pt x="20769" y="18446"/>
                  </a:cubicBezTo>
                  <a:cubicBezTo>
                    <a:pt x="19938" y="19880"/>
                    <a:pt x="18277" y="20835"/>
                    <a:pt x="16062" y="21218"/>
                  </a:cubicBezTo>
                  <a:cubicBezTo>
                    <a:pt x="13846" y="21600"/>
                    <a:pt x="11077" y="21409"/>
                    <a:pt x="8308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6785591" y="4406059"/>
              <a:ext cx="91564" cy="175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60" fill="norm" stroke="1" extrusionOk="0">
                  <a:moveTo>
                    <a:pt x="3497" y="5495"/>
                  </a:moveTo>
                  <a:cubicBezTo>
                    <a:pt x="2897" y="8625"/>
                    <a:pt x="2297" y="11756"/>
                    <a:pt x="1697" y="14103"/>
                  </a:cubicBezTo>
                  <a:cubicBezTo>
                    <a:pt x="1097" y="16451"/>
                    <a:pt x="497" y="18017"/>
                    <a:pt x="197" y="17547"/>
                  </a:cubicBezTo>
                  <a:cubicBezTo>
                    <a:pt x="-103" y="17077"/>
                    <a:pt x="-103" y="14573"/>
                    <a:pt x="497" y="11756"/>
                  </a:cubicBezTo>
                  <a:cubicBezTo>
                    <a:pt x="1097" y="8938"/>
                    <a:pt x="2297" y="5808"/>
                    <a:pt x="3797" y="3617"/>
                  </a:cubicBezTo>
                  <a:cubicBezTo>
                    <a:pt x="5297" y="1425"/>
                    <a:pt x="7097" y="173"/>
                    <a:pt x="9197" y="17"/>
                  </a:cubicBezTo>
                  <a:cubicBezTo>
                    <a:pt x="11297" y="-140"/>
                    <a:pt x="13697" y="799"/>
                    <a:pt x="14897" y="2834"/>
                  </a:cubicBezTo>
                  <a:cubicBezTo>
                    <a:pt x="16097" y="4869"/>
                    <a:pt x="16097" y="7999"/>
                    <a:pt x="16997" y="11286"/>
                  </a:cubicBezTo>
                  <a:cubicBezTo>
                    <a:pt x="17897" y="14573"/>
                    <a:pt x="19697" y="18017"/>
                    <a:pt x="21497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6969156" y="4458586"/>
              <a:ext cx="84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7145494" y="4397252"/>
              <a:ext cx="1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7137827" y="4282249"/>
              <a:ext cx="30669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21600" y="7200"/>
                  </a:moveTo>
                  <a:cubicBezTo>
                    <a:pt x="12600" y="12000"/>
                    <a:pt x="3600" y="16800"/>
                    <a:pt x="5400" y="19200"/>
                  </a:cubicBezTo>
                  <a:cubicBezTo>
                    <a:pt x="7200" y="21600"/>
                    <a:pt x="19800" y="21600"/>
                    <a:pt x="20700" y="18000"/>
                  </a:cubicBezTo>
                  <a:cubicBezTo>
                    <a:pt x="21600" y="14400"/>
                    <a:pt x="108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6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34164" y="4083659"/>
              <a:ext cx="4454018" cy="1402050"/>
            </a:xfrm>
            <a:prstGeom prst="rect">
              <a:avLst/>
            </a:prstGeom>
            <a:effectLst/>
          </p:spPr>
        </p:pic>
        <p:sp>
          <p:nvSpPr>
            <p:cNvPr id="3167" name="Line"/>
            <p:cNvSpPr/>
            <p:nvPr/>
          </p:nvSpPr>
          <p:spPr>
            <a:xfrm>
              <a:off x="8931210" y="4219192"/>
              <a:ext cx="151222" cy="224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0979" fill="norm" stroke="1" extrusionOk="0">
                  <a:moveTo>
                    <a:pt x="7933" y="6050"/>
                  </a:moveTo>
                  <a:cubicBezTo>
                    <a:pt x="6433" y="6050"/>
                    <a:pt x="4933" y="6050"/>
                    <a:pt x="3583" y="5753"/>
                  </a:cubicBezTo>
                  <a:cubicBezTo>
                    <a:pt x="2233" y="5456"/>
                    <a:pt x="1033" y="4861"/>
                    <a:pt x="433" y="3970"/>
                  </a:cubicBezTo>
                  <a:cubicBezTo>
                    <a:pt x="-167" y="3078"/>
                    <a:pt x="-167" y="1889"/>
                    <a:pt x="583" y="1096"/>
                  </a:cubicBezTo>
                  <a:cubicBezTo>
                    <a:pt x="1333" y="303"/>
                    <a:pt x="2833" y="-93"/>
                    <a:pt x="4783" y="1889"/>
                  </a:cubicBezTo>
                  <a:cubicBezTo>
                    <a:pt x="6733" y="3870"/>
                    <a:pt x="9133" y="8230"/>
                    <a:pt x="10333" y="11302"/>
                  </a:cubicBezTo>
                  <a:cubicBezTo>
                    <a:pt x="11533" y="14373"/>
                    <a:pt x="11533" y="16157"/>
                    <a:pt x="11083" y="17544"/>
                  </a:cubicBezTo>
                  <a:cubicBezTo>
                    <a:pt x="10633" y="18931"/>
                    <a:pt x="9733" y="19922"/>
                    <a:pt x="8533" y="20516"/>
                  </a:cubicBezTo>
                  <a:cubicBezTo>
                    <a:pt x="7333" y="21111"/>
                    <a:pt x="5833" y="21309"/>
                    <a:pt x="4783" y="20021"/>
                  </a:cubicBezTo>
                  <a:cubicBezTo>
                    <a:pt x="3733" y="18733"/>
                    <a:pt x="3133" y="15959"/>
                    <a:pt x="3433" y="12986"/>
                  </a:cubicBezTo>
                  <a:cubicBezTo>
                    <a:pt x="3733" y="10014"/>
                    <a:pt x="4933" y="6843"/>
                    <a:pt x="7483" y="4465"/>
                  </a:cubicBezTo>
                  <a:cubicBezTo>
                    <a:pt x="10033" y="2087"/>
                    <a:pt x="13933" y="502"/>
                    <a:pt x="16483" y="105"/>
                  </a:cubicBezTo>
                  <a:cubicBezTo>
                    <a:pt x="19033" y="-291"/>
                    <a:pt x="20233" y="502"/>
                    <a:pt x="21433" y="1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9095131" y="4222134"/>
              <a:ext cx="82572" cy="207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413" fill="norm" stroke="1" extrusionOk="0">
                  <a:moveTo>
                    <a:pt x="0" y="5049"/>
                  </a:moveTo>
                  <a:cubicBezTo>
                    <a:pt x="2160" y="5704"/>
                    <a:pt x="4320" y="6358"/>
                    <a:pt x="6480" y="6358"/>
                  </a:cubicBezTo>
                  <a:cubicBezTo>
                    <a:pt x="8640" y="6358"/>
                    <a:pt x="10800" y="5704"/>
                    <a:pt x="12960" y="5049"/>
                  </a:cubicBezTo>
                  <a:cubicBezTo>
                    <a:pt x="15120" y="4395"/>
                    <a:pt x="17280" y="3740"/>
                    <a:pt x="18900" y="2868"/>
                  </a:cubicBezTo>
                  <a:cubicBezTo>
                    <a:pt x="20520" y="1995"/>
                    <a:pt x="21600" y="904"/>
                    <a:pt x="20790" y="358"/>
                  </a:cubicBezTo>
                  <a:cubicBezTo>
                    <a:pt x="19980" y="-187"/>
                    <a:pt x="17280" y="-187"/>
                    <a:pt x="13770" y="904"/>
                  </a:cubicBezTo>
                  <a:cubicBezTo>
                    <a:pt x="10260" y="1995"/>
                    <a:pt x="5940" y="4177"/>
                    <a:pt x="3510" y="7340"/>
                  </a:cubicBezTo>
                  <a:cubicBezTo>
                    <a:pt x="1080" y="10504"/>
                    <a:pt x="540" y="14649"/>
                    <a:pt x="3780" y="17158"/>
                  </a:cubicBezTo>
                  <a:cubicBezTo>
                    <a:pt x="7020" y="19668"/>
                    <a:pt x="14040" y="20540"/>
                    <a:pt x="2106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9220909" y="4231137"/>
              <a:ext cx="117639" cy="400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84" fill="norm" stroke="1" extrusionOk="0">
                  <a:moveTo>
                    <a:pt x="10637" y="4487"/>
                  </a:moveTo>
                  <a:cubicBezTo>
                    <a:pt x="8708" y="6625"/>
                    <a:pt x="6780" y="8762"/>
                    <a:pt x="5816" y="11069"/>
                  </a:cubicBezTo>
                  <a:cubicBezTo>
                    <a:pt x="4851" y="13375"/>
                    <a:pt x="4851" y="15850"/>
                    <a:pt x="4851" y="17763"/>
                  </a:cubicBezTo>
                  <a:cubicBezTo>
                    <a:pt x="4851" y="19675"/>
                    <a:pt x="4851" y="21025"/>
                    <a:pt x="4273" y="21250"/>
                  </a:cubicBezTo>
                  <a:cubicBezTo>
                    <a:pt x="3694" y="21475"/>
                    <a:pt x="2537" y="20575"/>
                    <a:pt x="1573" y="18438"/>
                  </a:cubicBezTo>
                  <a:cubicBezTo>
                    <a:pt x="608" y="16300"/>
                    <a:pt x="-163" y="12925"/>
                    <a:pt x="30" y="9944"/>
                  </a:cubicBezTo>
                  <a:cubicBezTo>
                    <a:pt x="223" y="6963"/>
                    <a:pt x="1380" y="4375"/>
                    <a:pt x="3694" y="2744"/>
                  </a:cubicBezTo>
                  <a:cubicBezTo>
                    <a:pt x="6008" y="1112"/>
                    <a:pt x="9480" y="437"/>
                    <a:pt x="12373" y="156"/>
                  </a:cubicBezTo>
                  <a:cubicBezTo>
                    <a:pt x="15266" y="-125"/>
                    <a:pt x="17580" y="-13"/>
                    <a:pt x="19123" y="381"/>
                  </a:cubicBezTo>
                  <a:cubicBezTo>
                    <a:pt x="20666" y="775"/>
                    <a:pt x="21437" y="1450"/>
                    <a:pt x="21437" y="2631"/>
                  </a:cubicBezTo>
                  <a:cubicBezTo>
                    <a:pt x="21437" y="3812"/>
                    <a:pt x="20666" y="5500"/>
                    <a:pt x="18737" y="6737"/>
                  </a:cubicBezTo>
                  <a:cubicBezTo>
                    <a:pt x="16808" y="7975"/>
                    <a:pt x="13723" y="8762"/>
                    <a:pt x="11023" y="9212"/>
                  </a:cubicBezTo>
                  <a:cubicBezTo>
                    <a:pt x="8323" y="9663"/>
                    <a:pt x="6008" y="9775"/>
                    <a:pt x="4658" y="9550"/>
                  </a:cubicBezTo>
                  <a:cubicBezTo>
                    <a:pt x="3308" y="9325"/>
                    <a:pt x="2923" y="8762"/>
                    <a:pt x="3501" y="8031"/>
                  </a:cubicBezTo>
                  <a:cubicBezTo>
                    <a:pt x="4080" y="7300"/>
                    <a:pt x="5623" y="6400"/>
                    <a:pt x="7166" y="5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9428687" y="4029818"/>
              <a:ext cx="1569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1918" y="0"/>
                  </a:moveTo>
                  <a:cubicBezTo>
                    <a:pt x="9218" y="3067"/>
                    <a:pt x="6518" y="6133"/>
                    <a:pt x="3818" y="9133"/>
                  </a:cubicBezTo>
                  <a:cubicBezTo>
                    <a:pt x="1118" y="12133"/>
                    <a:pt x="-1582" y="15067"/>
                    <a:pt x="1118" y="17133"/>
                  </a:cubicBezTo>
                  <a:cubicBezTo>
                    <a:pt x="3818" y="19200"/>
                    <a:pt x="11918" y="204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9464610" y="4235091"/>
              <a:ext cx="132172" cy="13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264" fill="norm" stroke="1" extrusionOk="0">
                  <a:moveTo>
                    <a:pt x="9066" y="4807"/>
                  </a:moveTo>
                  <a:cubicBezTo>
                    <a:pt x="9409" y="3093"/>
                    <a:pt x="9752" y="1378"/>
                    <a:pt x="9066" y="521"/>
                  </a:cubicBezTo>
                  <a:cubicBezTo>
                    <a:pt x="8380" y="-336"/>
                    <a:pt x="6666" y="-336"/>
                    <a:pt x="4952" y="2064"/>
                  </a:cubicBezTo>
                  <a:cubicBezTo>
                    <a:pt x="3238" y="4464"/>
                    <a:pt x="1523" y="9264"/>
                    <a:pt x="666" y="12521"/>
                  </a:cubicBezTo>
                  <a:cubicBezTo>
                    <a:pt x="-191" y="15778"/>
                    <a:pt x="-191" y="17493"/>
                    <a:pt x="495" y="18864"/>
                  </a:cubicBezTo>
                  <a:cubicBezTo>
                    <a:pt x="1180" y="20235"/>
                    <a:pt x="2552" y="21264"/>
                    <a:pt x="3923" y="21093"/>
                  </a:cubicBezTo>
                  <a:cubicBezTo>
                    <a:pt x="5295" y="20921"/>
                    <a:pt x="6666" y="19550"/>
                    <a:pt x="7866" y="18007"/>
                  </a:cubicBezTo>
                  <a:cubicBezTo>
                    <a:pt x="9066" y="16464"/>
                    <a:pt x="10095" y="14750"/>
                    <a:pt x="11295" y="12350"/>
                  </a:cubicBezTo>
                  <a:cubicBezTo>
                    <a:pt x="12495" y="9950"/>
                    <a:pt x="13866" y="6864"/>
                    <a:pt x="14552" y="6521"/>
                  </a:cubicBezTo>
                  <a:cubicBezTo>
                    <a:pt x="15238" y="6178"/>
                    <a:pt x="15238" y="8578"/>
                    <a:pt x="15238" y="10807"/>
                  </a:cubicBezTo>
                  <a:cubicBezTo>
                    <a:pt x="15238" y="13035"/>
                    <a:pt x="15238" y="15093"/>
                    <a:pt x="16266" y="16807"/>
                  </a:cubicBezTo>
                  <a:cubicBezTo>
                    <a:pt x="17295" y="18521"/>
                    <a:pt x="19352" y="19893"/>
                    <a:pt x="21409" y="21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9620964" y="4216060"/>
              <a:ext cx="306018" cy="173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137" fill="norm" stroke="1" extrusionOk="0">
                  <a:moveTo>
                    <a:pt x="5896" y="5146"/>
                  </a:moveTo>
                  <a:cubicBezTo>
                    <a:pt x="5896" y="3346"/>
                    <a:pt x="5896" y="1546"/>
                    <a:pt x="5523" y="646"/>
                  </a:cubicBezTo>
                  <a:cubicBezTo>
                    <a:pt x="5151" y="-254"/>
                    <a:pt x="4406" y="-254"/>
                    <a:pt x="3512" y="903"/>
                  </a:cubicBezTo>
                  <a:cubicBezTo>
                    <a:pt x="2618" y="2060"/>
                    <a:pt x="1576" y="4375"/>
                    <a:pt x="905" y="7460"/>
                  </a:cubicBezTo>
                  <a:cubicBezTo>
                    <a:pt x="235" y="10546"/>
                    <a:pt x="-63" y="14403"/>
                    <a:pt x="11" y="16975"/>
                  </a:cubicBezTo>
                  <a:cubicBezTo>
                    <a:pt x="86" y="19546"/>
                    <a:pt x="533" y="20832"/>
                    <a:pt x="1501" y="21089"/>
                  </a:cubicBezTo>
                  <a:cubicBezTo>
                    <a:pt x="2469" y="21346"/>
                    <a:pt x="3959" y="20575"/>
                    <a:pt x="5747" y="18646"/>
                  </a:cubicBezTo>
                  <a:cubicBezTo>
                    <a:pt x="7534" y="16717"/>
                    <a:pt x="9620" y="13632"/>
                    <a:pt x="10886" y="11575"/>
                  </a:cubicBezTo>
                  <a:cubicBezTo>
                    <a:pt x="12152" y="9517"/>
                    <a:pt x="12599" y="8489"/>
                    <a:pt x="12971" y="6817"/>
                  </a:cubicBezTo>
                  <a:cubicBezTo>
                    <a:pt x="13344" y="5146"/>
                    <a:pt x="13642" y="2832"/>
                    <a:pt x="13418" y="1546"/>
                  </a:cubicBezTo>
                  <a:cubicBezTo>
                    <a:pt x="13195" y="260"/>
                    <a:pt x="12450" y="3"/>
                    <a:pt x="11333" y="1675"/>
                  </a:cubicBezTo>
                  <a:cubicBezTo>
                    <a:pt x="10216" y="3346"/>
                    <a:pt x="8726" y="6946"/>
                    <a:pt x="7981" y="10160"/>
                  </a:cubicBezTo>
                  <a:cubicBezTo>
                    <a:pt x="7236" y="13375"/>
                    <a:pt x="7236" y="16203"/>
                    <a:pt x="7534" y="18003"/>
                  </a:cubicBezTo>
                  <a:cubicBezTo>
                    <a:pt x="7832" y="19803"/>
                    <a:pt x="8428" y="20575"/>
                    <a:pt x="10811" y="20060"/>
                  </a:cubicBezTo>
                  <a:cubicBezTo>
                    <a:pt x="13195" y="19546"/>
                    <a:pt x="17366" y="17746"/>
                    <a:pt x="21537" y="159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10358428" y="4037925"/>
              <a:ext cx="121004" cy="277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144" fill="norm" stroke="1" extrusionOk="0">
                  <a:moveTo>
                    <a:pt x="20929" y="3251"/>
                  </a:moveTo>
                  <a:cubicBezTo>
                    <a:pt x="20563" y="2445"/>
                    <a:pt x="20197" y="1640"/>
                    <a:pt x="19465" y="914"/>
                  </a:cubicBezTo>
                  <a:cubicBezTo>
                    <a:pt x="18732" y="189"/>
                    <a:pt x="17634" y="-456"/>
                    <a:pt x="14339" y="431"/>
                  </a:cubicBezTo>
                  <a:cubicBezTo>
                    <a:pt x="11044" y="1317"/>
                    <a:pt x="5553" y="3735"/>
                    <a:pt x="2624" y="6798"/>
                  </a:cubicBezTo>
                  <a:cubicBezTo>
                    <a:pt x="-305" y="9860"/>
                    <a:pt x="-671" y="13568"/>
                    <a:pt x="976" y="16066"/>
                  </a:cubicBezTo>
                  <a:cubicBezTo>
                    <a:pt x="2624" y="18565"/>
                    <a:pt x="6285" y="19854"/>
                    <a:pt x="9214" y="20499"/>
                  </a:cubicBezTo>
                  <a:cubicBezTo>
                    <a:pt x="12143" y="21144"/>
                    <a:pt x="14339" y="21144"/>
                    <a:pt x="16536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10574681" y="4226668"/>
              <a:ext cx="254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10610294" y="4065802"/>
              <a:ext cx="33803" cy="5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3" h="20769" fill="norm" stroke="1" extrusionOk="0">
                  <a:moveTo>
                    <a:pt x="12210" y="8307"/>
                  </a:moveTo>
                  <a:cubicBezTo>
                    <a:pt x="7410" y="10800"/>
                    <a:pt x="2610" y="13292"/>
                    <a:pt x="3210" y="14954"/>
                  </a:cubicBezTo>
                  <a:cubicBezTo>
                    <a:pt x="3810" y="16615"/>
                    <a:pt x="9810" y="17446"/>
                    <a:pt x="14010" y="14954"/>
                  </a:cubicBezTo>
                  <a:cubicBezTo>
                    <a:pt x="18210" y="12461"/>
                    <a:pt x="20610" y="6646"/>
                    <a:pt x="18210" y="3323"/>
                  </a:cubicBezTo>
                  <a:cubicBezTo>
                    <a:pt x="15810" y="0"/>
                    <a:pt x="8610" y="-831"/>
                    <a:pt x="4410" y="831"/>
                  </a:cubicBezTo>
                  <a:cubicBezTo>
                    <a:pt x="210" y="2492"/>
                    <a:pt x="-990" y="6646"/>
                    <a:pt x="810" y="10384"/>
                  </a:cubicBezTo>
                  <a:cubicBezTo>
                    <a:pt x="2610" y="14123"/>
                    <a:pt x="7410" y="17446"/>
                    <a:pt x="12210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10739781" y="4220318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10974731" y="4156818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11057281" y="4055218"/>
              <a:ext cx="7717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0" y="0"/>
                  </a:moveTo>
                  <a:cubicBezTo>
                    <a:pt x="2842" y="0"/>
                    <a:pt x="5684" y="0"/>
                    <a:pt x="9095" y="800"/>
                  </a:cubicBezTo>
                  <a:cubicBezTo>
                    <a:pt x="12505" y="1600"/>
                    <a:pt x="16484" y="3200"/>
                    <a:pt x="18758" y="6000"/>
                  </a:cubicBezTo>
                  <a:cubicBezTo>
                    <a:pt x="21032" y="8800"/>
                    <a:pt x="21600" y="12800"/>
                    <a:pt x="19042" y="15600"/>
                  </a:cubicBezTo>
                  <a:cubicBezTo>
                    <a:pt x="16484" y="18400"/>
                    <a:pt x="10800" y="20000"/>
                    <a:pt x="5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11527907" y="4144118"/>
              <a:ext cx="155908" cy="11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5" fill="norm" stroke="1" extrusionOk="0">
                  <a:moveTo>
                    <a:pt x="3403" y="0"/>
                  </a:moveTo>
                  <a:cubicBezTo>
                    <a:pt x="2235" y="1137"/>
                    <a:pt x="1068" y="2274"/>
                    <a:pt x="484" y="4737"/>
                  </a:cubicBezTo>
                  <a:cubicBezTo>
                    <a:pt x="-100" y="7200"/>
                    <a:pt x="-100" y="10989"/>
                    <a:pt x="192" y="13832"/>
                  </a:cubicBezTo>
                  <a:cubicBezTo>
                    <a:pt x="484" y="16674"/>
                    <a:pt x="1068" y="18568"/>
                    <a:pt x="2089" y="19137"/>
                  </a:cubicBezTo>
                  <a:cubicBezTo>
                    <a:pt x="3111" y="19705"/>
                    <a:pt x="4570" y="18947"/>
                    <a:pt x="5738" y="17621"/>
                  </a:cubicBezTo>
                  <a:cubicBezTo>
                    <a:pt x="6905" y="16295"/>
                    <a:pt x="7781" y="14400"/>
                    <a:pt x="8511" y="14400"/>
                  </a:cubicBezTo>
                  <a:cubicBezTo>
                    <a:pt x="9241" y="14400"/>
                    <a:pt x="9824" y="16295"/>
                    <a:pt x="10846" y="17811"/>
                  </a:cubicBezTo>
                  <a:cubicBezTo>
                    <a:pt x="11868" y="19326"/>
                    <a:pt x="13327" y="20463"/>
                    <a:pt x="14786" y="21032"/>
                  </a:cubicBezTo>
                  <a:cubicBezTo>
                    <a:pt x="16246" y="21600"/>
                    <a:pt x="17705" y="21600"/>
                    <a:pt x="19019" y="19516"/>
                  </a:cubicBezTo>
                  <a:cubicBezTo>
                    <a:pt x="20332" y="17432"/>
                    <a:pt x="21500" y="13263"/>
                    <a:pt x="21500" y="10611"/>
                  </a:cubicBezTo>
                  <a:cubicBezTo>
                    <a:pt x="21500" y="7958"/>
                    <a:pt x="20332" y="6821"/>
                    <a:pt x="19165" y="5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11762131" y="4207618"/>
              <a:ext cx="127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11781181" y="4093318"/>
              <a:ext cx="6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11873520" y="3979018"/>
              <a:ext cx="60062" cy="31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82" fill="norm" stroke="1" extrusionOk="0">
                  <a:moveTo>
                    <a:pt x="21134" y="0"/>
                  </a:moveTo>
                  <a:cubicBezTo>
                    <a:pt x="15920" y="2609"/>
                    <a:pt x="10706" y="5219"/>
                    <a:pt x="6982" y="8408"/>
                  </a:cubicBezTo>
                  <a:cubicBezTo>
                    <a:pt x="3258" y="11597"/>
                    <a:pt x="1024" y="15366"/>
                    <a:pt x="279" y="17613"/>
                  </a:cubicBezTo>
                  <a:cubicBezTo>
                    <a:pt x="-466" y="19860"/>
                    <a:pt x="279" y="20585"/>
                    <a:pt x="2513" y="21020"/>
                  </a:cubicBezTo>
                  <a:cubicBezTo>
                    <a:pt x="4748" y="21455"/>
                    <a:pt x="8472" y="21600"/>
                    <a:pt x="11451" y="21383"/>
                  </a:cubicBezTo>
                  <a:cubicBezTo>
                    <a:pt x="14431" y="21165"/>
                    <a:pt x="16665" y="20585"/>
                    <a:pt x="18900" y="2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11849900" y="4031548"/>
              <a:ext cx="267832" cy="245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49" fill="norm" stroke="1" extrusionOk="0">
                  <a:moveTo>
                    <a:pt x="2132" y="10926"/>
                  </a:moveTo>
                  <a:cubicBezTo>
                    <a:pt x="1112" y="10741"/>
                    <a:pt x="91" y="10557"/>
                    <a:pt x="6" y="10372"/>
                  </a:cubicBezTo>
                  <a:cubicBezTo>
                    <a:pt x="-79" y="10187"/>
                    <a:pt x="771" y="10003"/>
                    <a:pt x="2727" y="8434"/>
                  </a:cubicBezTo>
                  <a:cubicBezTo>
                    <a:pt x="4683" y="6864"/>
                    <a:pt x="7745" y="3911"/>
                    <a:pt x="9615" y="2157"/>
                  </a:cubicBezTo>
                  <a:cubicBezTo>
                    <a:pt x="11486" y="403"/>
                    <a:pt x="12167" y="-151"/>
                    <a:pt x="12592" y="34"/>
                  </a:cubicBezTo>
                  <a:cubicBezTo>
                    <a:pt x="13017" y="218"/>
                    <a:pt x="13187" y="1141"/>
                    <a:pt x="13017" y="3264"/>
                  </a:cubicBezTo>
                  <a:cubicBezTo>
                    <a:pt x="12847" y="5387"/>
                    <a:pt x="12337" y="8711"/>
                    <a:pt x="11912" y="11111"/>
                  </a:cubicBezTo>
                  <a:cubicBezTo>
                    <a:pt x="11486" y="13511"/>
                    <a:pt x="11146" y="14987"/>
                    <a:pt x="11486" y="14895"/>
                  </a:cubicBezTo>
                  <a:cubicBezTo>
                    <a:pt x="11827" y="14803"/>
                    <a:pt x="12847" y="13141"/>
                    <a:pt x="13612" y="11941"/>
                  </a:cubicBezTo>
                  <a:cubicBezTo>
                    <a:pt x="14378" y="10741"/>
                    <a:pt x="14888" y="10003"/>
                    <a:pt x="15568" y="9634"/>
                  </a:cubicBezTo>
                  <a:cubicBezTo>
                    <a:pt x="16249" y="9264"/>
                    <a:pt x="17099" y="9264"/>
                    <a:pt x="17694" y="10003"/>
                  </a:cubicBezTo>
                  <a:cubicBezTo>
                    <a:pt x="18290" y="10741"/>
                    <a:pt x="18630" y="12218"/>
                    <a:pt x="19225" y="14249"/>
                  </a:cubicBezTo>
                  <a:cubicBezTo>
                    <a:pt x="19820" y="16280"/>
                    <a:pt x="20671" y="18864"/>
                    <a:pt x="21521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12299885" y="4207618"/>
              <a:ext cx="102314" cy="31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419" fill="norm" stroke="1" extrusionOk="0">
                  <a:moveTo>
                    <a:pt x="13367" y="0"/>
                  </a:moveTo>
                  <a:cubicBezTo>
                    <a:pt x="15959" y="5040"/>
                    <a:pt x="18551" y="10080"/>
                    <a:pt x="19847" y="13104"/>
                  </a:cubicBezTo>
                  <a:cubicBezTo>
                    <a:pt x="21143" y="16128"/>
                    <a:pt x="21143" y="17136"/>
                    <a:pt x="20279" y="18216"/>
                  </a:cubicBezTo>
                  <a:cubicBezTo>
                    <a:pt x="19415" y="19296"/>
                    <a:pt x="17687" y="20448"/>
                    <a:pt x="15743" y="21024"/>
                  </a:cubicBezTo>
                  <a:cubicBezTo>
                    <a:pt x="13799" y="21600"/>
                    <a:pt x="11639" y="21600"/>
                    <a:pt x="8831" y="20664"/>
                  </a:cubicBezTo>
                  <a:cubicBezTo>
                    <a:pt x="6023" y="19728"/>
                    <a:pt x="2567" y="17856"/>
                    <a:pt x="1055" y="15336"/>
                  </a:cubicBezTo>
                  <a:cubicBezTo>
                    <a:pt x="-457" y="12816"/>
                    <a:pt x="-25" y="9648"/>
                    <a:pt x="407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12386132" y="4049354"/>
              <a:ext cx="23700" cy="3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202" fill="norm" stroke="1" extrusionOk="0">
                  <a:moveTo>
                    <a:pt x="20153" y="9970"/>
                  </a:moveTo>
                  <a:cubicBezTo>
                    <a:pt x="11153" y="4286"/>
                    <a:pt x="2153" y="-1398"/>
                    <a:pt x="353" y="307"/>
                  </a:cubicBezTo>
                  <a:cubicBezTo>
                    <a:pt x="-1447" y="2013"/>
                    <a:pt x="3953" y="11107"/>
                    <a:pt x="9353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9692031" y="4842618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829"/>
                    <a:pt x="3600" y="11657"/>
                    <a:pt x="7200" y="15257"/>
                  </a:cubicBezTo>
                  <a:cubicBezTo>
                    <a:pt x="10800" y="18857"/>
                    <a:pt x="16200" y="20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9678786" y="4702934"/>
              <a:ext cx="61130" cy="6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0960" fill="norm" stroke="1" extrusionOk="0">
                  <a:moveTo>
                    <a:pt x="13145" y="11431"/>
                  </a:moveTo>
                  <a:cubicBezTo>
                    <a:pt x="9545" y="10160"/>
                    <a:pt x="5945" y="8889"/>
                    <a:pt x="3425" y="9842"/>
                  </a:cubicBezTo>
                  <a:cubicBezTo>
                    <a:pt x="905" y="10795"/>
                    <a:pt x="-535" y="13972"/>
                    <a:pt x="185" y="16513"/>
                  </a:cubicBezTo>
                  <a:cubicBezTo>
                    <a:pt x="905" y="19054"/>
                    <a:pt x="3785" y="20960"/>
                    <a:pt x="7025" y="20960"/>
                  </a:cubicBezTo>
                  <a:cubicBezTo>
                    <a:pt x="10265" y="20960"/>
                    <a:pt x="13865" y="19054"/>
                    <a:pt x="16385" y="16513"/>
                  </a:cubicBezTo>
                  <a:cubicBezTo>
                    <a:pt x="18905" y="13972"/>
                    <a:pt x="20345" y="10795"/>
                    <a:pt x="20705" y="7619"/>
                  </a:cubicBezTo>
                  <a:cubicBezTo>
                    <a:pt x="21065" y="4442"/>
                    <a:pt x="20345" y="1266"/>
                    <a:pt x="18185" y="313"/>
                  </a:cubicBezTo>
                  <a:cubicBezTo>
                    <a:pt x="16025" y="-640"/>
                    <a:pt x="12425" y="631"/>
                    <a:pt x="10985" y="3489"/>
                  </a:cubicBezTo>
                  <a:cubicBezTo>
                    <a:pt x="9545" y="6348"/>
                    <a:pt x="10265" y="10795"/>
                    <a:pt x="10985" y="15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9831731" y="4880718"/>
              <a:ext cx="107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10034931" y="4804518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10187331" y="4817218"/>
              <a:ext cx="107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10193681" y="4880718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10498481" y="4798168"/>
              <a:ext cx="96470" cy="325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40" fill="norm" stroke="1" extrusionOk="0">
                  <a:moveTo>
                    <a:pt x="9861" y="0"/>
                  </a:moveTo>
                  <a:cubicBezTo>
                    <a:pt x="12678" y="3226"/>
                    <a:pt x="15496" y="6452"/>
                    <a:pt x="17609" y="9538"/>
                  </a:cubicBezTo>
                  <a:cubicBezTo>
                    <a:pt x="19722" y="12623"/>
                    <a:pt x="21130" y="15569"/>
                    <a:pt x="21365" y="17462"/>
                  </a:cubicBezTo>
                  <a:cubicBezTo>
                    <a:pt x="21600" y="19356"/>
                    <a:pt x="20661" y="20197"/>
                    <a:pt x="19017" y="20758"/>
                  </a:cubicBezTo>
                  <a:cubicBezTo>
                    <a:pt x="17374" y="21319"/>
                    <a:pt x="15026" y="21600"/>
                    <a:pt x="12913" y="21530"/>
                  </a:cubicBezTo>
                  <a:cubicBezTo>
                    <a:pt x="10800" y="21460"/>
                    <a:pt x="8922" y="21039"/>
                    <a:pt x="6809" y="19426"/>
                  </a:cubicBezTo>
                  <a:cubicBezTo>
                    <a:pt x="4696" y="17813"/>
                    <a:pt x="2348" y="15008"/>
                    <a:pt x="0" y="12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10517531" y="4696568"/>
              <a:ext cx="38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4400"/>
                    <a:pt x="2400" y="7200"/>
                    <a:pt x="6000" y="3600"/>
                  </a:cubicBezTo>
                  <a:cubicBezTo>
                    <a:pt x="9600" y="0"/>
                    <a:pt x="15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10942981" y="4773711"/>
              <a:ext cx="177801" cy="3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0" y="21066"/>
                  </a:moveTo>
                  <a:cubicBezTo>
                    <a:pt x="771" y="16266"/>
                    <a:pt x="1543" y="11466"/>
                    <a:pt x="4629" y="7266"/>
                  </a:cubicBezTo>
                  <a:cubicBezTo>
                    <a:pt x="7714" y="3066"/>
                    <a:pt x="13114" y="-534"/>
                    <a:pt x="16329" y="66"/>
                  </a:cubicBezTo>
                  <a:cubicBezTo>
                    <a:pt x="19543" y="666"/>
                    <a:pt x="20571" y="5466"/>
                    <a:pt x="21600" y="10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10960290" y="4829918"/>
              <a:ext cx="217642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1417" y="17280"/>
                  </a:moveTo>
                  <a:cubicBezTo>
                    <a:pt x="586" y="19440"/>
                    <a:pt x="-245" y="21600"/>
                    <a:pt x="67" y="21600"/>
                  </a:cubicBezTo>
                  <a:cubicBezTo>
                    <a:pt x="378" y="21600"/>
                    <a:pt x="1832" y="19440"/>
                    <a:pt x="4843" y="16560"/>
                  </a:cubicBezTo>
                  <a:cubicBezTo>
                    <a:pt x="7855" y="13680"/>
                    <a:pt x="12424" y="10080"/>
                    <a:pt x="15436" y="7200"/>
                  </a:cubicBezTo>
                  <a:cubicBezTo>
                    <a:pt x="18447" y="4320"/>
                    <a:pt x="19901" y="2160"/>
                    <a:pt x="213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11117516" y="4722762"/>
              <a:ext cx="128553" cy="18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510" fill="norm" stroke="1" extrusionOk="0">
                  <a:moveTo>
                    <a:pt x="2628" y="2070"/>
                  </a:moveTo>
                  <a:cubicBezTo>
                    <a:pt x="1235" y="1350"/>
                    <a:pt x="-159" y="630"/>
                    <a:pt x="15" y="270"/>
                  </a:cubicBezTo>
                  <a:cubicBezTo>
                    <a:pt x="189" y="-90"/>
                    <a:pt x="1931" y="-90"/>
                    <a:pt x="4718" y="270"/>
                  </a:cubicBezTo>
                  <a:cubicBezTo>
                    <a:pt x="7506" y="630"/>
                    <a:pt x="11338" y="1350"/>
                    <a:pt x="14299" y="2070"/>
                  </a:cubicBezTo>
                  <a:cubicBezTo>
                    <a:pt x="17260" y="2790"/>
                    <a:pt x="19351" y="3510"/>
                    <a:pt x="20396" y="4950"/>
                  </a:cubicBezTo>
                  <a:cubicBezTo>
                    <a:pt x="21441" y="6390"/>
                    <a:pt x="21441" y="8550"/>
                    <a:pt x="20222" y="10470"/>
                  </a:cubicBezTo>
                  <a:cubicBezTo>
                    <a:pt x="19002" y="12390"/>
                    <a:pt x="16564" y="14070"/>
                    <a:pt x="14822" y="15390"/>
                  </a:cubicBezTo>
                  <a:cubicBezTo>
                    <a:pt x="13080" y="16710"/>
                    <a:pt x="12035" y="17670"/>
                    <a:pt x="12035" y="18630"/>
                  </a:cubicBezTo>
                  <a:cubicBezTo>
                    <a:pt x="12035" y="19590"/>
                    <a:pt x="13080" y="20550"/>
                    <a:pt x="14647" y="21030"/>
                  </a:cubicBezTo>
                  <a:cubicBezTo>
                    <a:pt x="16215" y="21510"/>
                    <a:pt x="18306" y="21510"/>
                    <a:pt x="20396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11520831" y="4760068"/>
              <a:ext cx="254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133"/>
                    <a:pt x="0" y="12267"/>
                    <a:pt x="3600" y="15867"/>
                  </a:cubicBezTo>
                  <a:cubicBezTo>
                    <a:pt x="7200" y="19467"/>
                    <a:pt x="14400" y="205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11524314" y="4646858"/>
              <a:ext cx="60547" cy="6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229" fill="norm" stroke="1" extrusionOk="0">
                  <a:moveTo>
                    <a:pt x="5295" y="8269"/>
                  </a:moveTo>
                  <a:cubicBezTo>
                    <a:pt x="3135" y="5389"/>
                    <a:pt x="975" y="2509"/>
                    <a:pt x="255" y="2869"/>
                  </a:cubicBezTo>
                  <a:cubicBezTo>
                    <a:pt x="-465" y="3229"/>
                    <a:pt x="255" y="6829"/>
                    <a:pt x="3495" y="9709"/>
                  </a:cubicBezTo>
                  <a:cubicBezTo>
                    <a:pt x="6735" y="12589"/>
                    <a:pt x="12495" y="14749"/>
                    <a:pt x="16095" y="14029"/>
                  </a:cubicBezTo>
                  <a:cubicBezTo>
                    <a:pt x="19695" y="13309"/>
                    <a:pt x="21135" y="9709"/>
                    <a:pt x="20415" y="6829"/>
                  </a:cubicBezTo>
                  <a:cubicBezTo>
                    <a:pt x="19695" y="3949"/>
                    <a:pt x="16815" y="1789"/>
                    <a:pt x="13575" y="709"/>
                  </a:cubicBezTo>
                  <a:cubicBezTo>
                    <a:pt x="10335" y="-371"/>
                    <a:pt x="6735" y="-371"/>
                    <a:pt x="4935" y="1789"/>
                  </a:cubicBezTo>
                  <a:cubicBezTo>
                    <a:pt x="3135" y="3949"/>
                    <a:pt x="3135" y="8269"/>
                    <a:pt x="4575" y="11869"/>
                  </a:cubicBezTo>
                  <a:cubicBezTo>
                    <a:pt x="6015" y="15469"/>
                    <a:pt x="8895" y="18349"/>
                    <a:pt x="11775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11679581" y="4823568"/>
              <a:ext cx="1016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11692281" y="4893418"/>
              <a:ext cx="139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21600"/>
                    <a:pt x="7200" y="21600"/>
                    <a:pt x="10800" y="18000"/>
                  </a:cubicBezTo>
                  <a:cubicBezTo>
                    <a:pt x="14400" y="14400"/>
                    <a:pt x="180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11925235" y="4817218"/>
              <a:ext cx="106524" cy="284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72" fill="norm" stroke="1" extrusionOk="0">
                  <a:moveTo>
                    <a:pt x="5376" y="0"/>
                  </a:moveTo>
                  <a:cubicBezTo>
                    <a:pt x="9530" y="3040"/>
                    <a:pt x="13684" y="6080"/>
                    <a:pt x="16384" y="9040"/>
                  </a:cubicBezTo>
                  <a:cubicBezTo>
                    <a:pt x="19084" y="12000"/>
                    <a:pt x="20330" y="14880"/>
                    <a:pt x="20746" y="16720"/>
                  </a:cubicBezTo>
                  <a:cubicBezTo>
                    <a:pt x="21161" y="18560"/>
                    <a:pt x="20746" y="19360"/>
                    <a:pt x="19707" y="20000"/>
                  </a:cubicBezTo>
                  <a:cubicBezTo>
                    <a:pt x="18669" y="20640"/>
                    <a:pt x="17007" y="21120"/>
                    <a:pt x="15138" y="21360"/>
                  </a:cubicBezTo>
                  <a:cubicBezTo>
                    <a:pt x="13269" y="21600"/>
                    <a:pt x="11192" y="21600"/>
                    <a:pt x="8492" y="19840"/>
                  </a:cubicBezTo>
                  <a:cubicBezTo>
                    <a:pt x="5792" y="18080"/>
                    <a:pt x="2469" y="14560"/>
                    <a:pt x="1015" y="12400"/>
                  </a:cubicBezTo>
                  <a:cubicBezTo>
                    <a:pt x="-439" y="10240"/>
                    <a:pt x="-24" y="9440"/>
                    <a:pt x="392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12014390" y="4706003"/>
              <a:ext cx="33492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702" fill="norm" stroke="1" extrusionOk="0">
                  <a:moveTo>
                    <a:pt x="8669" y="20702"/>
                  </a:moveTo>
                  <a:cubicBezTo>
                    <a:pt x="3586" y="10884"/>
                    <a:pt x="-1496" y="1066"/>
                    <a:pt x="410" y="84"/>
                  </a:cubicBezTo>
                  <a:cubicBezTo>
                    <a:pt x="2316" y="-898"/>
                    <a:pt x="11210" y="6957"/>
                    <a:pt x="20104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12136781" y="4848968"/>
              <a:ext cx="165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12200281" y="4804518"/>
              <a:ext cx="254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08"/>
                    <a:pt x="0" y="9216"/>
                    <a:pt x="3600" y="12816"/>
                  </a:cubicBezTo>
                  <a:cubicBezTo>
                    <a:pt x="7200" y="16416"/>
                    <a:pt x="144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12378081" y="4772768"/>
              <a:ext cx="190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1386231" y="6402041"/>
              <a:ext cx="2476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092" y="12302"/>
                    <a:pt x="12185" y="4448"/>
                    <a:pt x="15785" y="1502"/>
                  </a:cubicBezTo>
                  <a:cubicBezTo>
                    <a:pt x="19385" y="-1443"/>
                    <a:pt x="2049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1417981" y="6544418"/>
              <a:ext cx="2349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38" y="15300"/>
                    <a:pt x="11676" y="9000"/>
                    <a:pt x="15276" y="5400"/>
                  </a:cubicBezTo>
                  <a:cubicBezTo>
                    <a:pt x="18876" y="1800"/>
                    <a:pt x="2023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2351431" y="6233289"/>
              <a:ext cx="231231" cy="309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082" fill="norm" stroke="1" extrusionOk="0">
                  <a:moveTo>
                    <a:pt x="0" y="6911"/>
                  </a:moveTo>
                  <a:cubicBezTo>
                    <a:pt x="584" y="10655"/>
                    <a:pt x="1168" y="14399"/>
                    <a:pt x="1459" y="16919"/>
                  </a:cubicBezTo>
                  <a:cubicBezTo>
                    <a:pt x="1751" y="19439"/>
                    <a:pt x="1751" y="20735"/>
                    <a:pt x="1751" y="21023"/>
                  </a:cubicBezTo>
                  <a:cubicBezTo>
                    <a:pt x="1751" y="21311"/>
                    <a:pt x="1751" y="20591"/>
                    <a:pt x="1751" y="17927"/>
                  </a:cubicBezTo>
                  <a:cubicBezTo>
                    <a:pt x="1751" y="15263"/>
                    <a:pt x="1751" y="10655"/>
                    <a:pt x="2530" y="7343"/>
                  </a:cubicBezTo>
                  <a:cubicBezTo>
                    <a:pt x="3308" y="4031"/>
                    <a:pt x="4865" y="2015"/>
                    <a:pt x="7395" y="935"/>
                  </a:cubicBezTo>
                  <a:cubicBezTo>
                    <a:pt x="9924" y="-145"/>
                    <a:pt x="13427" y="-289"/>
                    <a:pt x="16054" y="503"/>
                  </a:cubicBezTo>
                  <a:cubicBezTo>
                    <a:pt x="18681" y="1295"/>
                    <a:pt x="20432" y="3023"/>
                    <a:pt x="21016" y="5399"/>
                  </a:cubicBezTo>
                  <a:cubicBezTo>
                    <a:pt x="21600" y="7775"/>
                    <a:pt x="21016" y="10799"/>
                    <a:pt x="20432" y="13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2757831" y="6398368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3068724" y="6110902"/>
              <a:ext cx="451108" cy="38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90" fill="norm" stroke="1" extrusionOk="0">
                  <a:moveTo>
                    <a:pt x="15455" y="1846"/>
                  </a:moveTo>
                  <a:cubicBezTo>
                    <a:pt x="15758" y="1029"/>
                    <a:pt x="16061" y="211"/>
                    <a:pt x="15960" y="36"/>
                  </a:cubicBezTo>
                  <a:cubicBezTo>
                    <a:pt x="15859" y="-139"/>
                    <a:pt x="15354" y="328"/>
                    <a:pt x="13991" y="1262"/>
                  </a:cubicBezTo>
                  <a:cubicBezTo>
                    <a:pt x="12629" y="2196"/>
                    <a:pt x="10408" y="3597"/>
                    <a:pt x="8591" y="4706"/>
                  </a:cubicBezTo>
                  <a:cubicBezTo>
                    <a:pt x="6775" y="5816"/>
                    <a:pt x="5361" y="6633"/>
                    <a:pt x="4453" y="7217"/>
                  </a:cubicBezTo>
                  <a:cubicBezTo>
                    <a:pt x="3545" y="7800"/>
                    <a:pt x="3141" y="8151"/>
                    <a:pt x="3242" y="8384"/>
                  </a:cubicBezTo>
                  <a:cubicBezTo>
                    <a:pt x="3343" y="8618"/>
                    <a:pt x="3948" y="8735"/>
                    <a:pt x="4756" y="8793"/>
                  </a:cubicBezTo>
                  <a:cubicBezTo>
                    <a:pt x="5563" y="8851"/>
                    <a:pt x="6573" y="8851"/>
                    <a:pt x="7330" y="8910"/>
                  </a:cubicBezTo>
                  <a:cubicBezTo>
                    <a:pt x="8087" y="8968"/>
                    <a:pt x="8591" y="9085"/>
                    <a:pt x="8995" y="9435"/>
                  </a:cubicBezTo>
                  <a:cubicBezTo>
                    <a:pt x="9399" y="9785"/>
                    <a:pt x="9702" y="10369"/>
                    <a:pt x="9702" y="10895"/>
                  </a:cubicBezTo>
                  <a:cubicBezTo>
                    <a:pt x="9702" y="11420"/>
                    <a:pt x="9399" y="11887"/>
                    <a:pt x="7986" y="13288"/>
                  </a:cubicBezTo>
                  <a:cubicBezTo>
                    <a:pt x="6573" y="14689"/>
                    <a:pt x="4049" y="17024"/>
                    <a:pt x="2434" y="18542"/>
                  </a:cubicBezTo>
                  <a:cubicBezTo>
                    <a:pt x="819" y="20060"/>
                    <a:pt x="113" y="20760"/>
                    <a:pt x="12" y="21111"/>
                  </a:cubicBezTo>
                  <a:cubicBezTo>
                    <a:pt x="-89" y="21461"/>
                    <a:pt x="416" y="21461"/>
                    <a:pt x="2232" y="21227"/>
                  </a:cubicBezTo>
                  <a:cubicBezTo>
                    <a:pt x="4049" y="20994"/>
                    <a:pt x="7178" y="20527"/>
                    <a:pt x="10610" y="20469"/>
                  </a:cubicBezTo>
                  <a:cubicBezTo>
                    <a:pt x="14042" y="20410"/>
                    <a:pt x="17776" y="20760"/>
                    <a:pt x="21511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9819031" y="5287118"/>
              <a:ext cx="38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9823129" y="5147368"/>
              <a:ext cx="77508" cy="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756" fill="norm" stroke="1" extrusionOk="0">
                  <a:moveTo>
                    <a:pt x="7426" y="2612"/>
                  </a:moveTo>
                  <a:cubicBezTo>
                    <a:pt x="4584" y="884"/>
                    <a:pt x="1742" y="-844"/>
                    <a:pt x="605" y="452"/>
                  </a:cubicBezTo>
                  <a:cubicBezTo>
                    <a:pt x="-532" y="1748"/>
                    <a:pt x="36" y="6068"/>
                    <a:pt x="1457" y="9524"/>
                  </a:cubicBezTo>
                  <a:cubicBezTo>
                    <a:pt x="2879" y="12980"/>
                    <a:pt x="5152" y="15572"/>
                    <a:pt x="7710" y="17300"/>
                  </a:cubicBezTo>
                  <a:cubicBezTo>
                    <a:pt x="10268" y="19028"/>
                    <a:pt x="13110" y="19892"/>
                    <a:pt x="15668" y="19028"/>
                  </a:cubicBezTo>
                  <a:cubicBezTo>
                    <a:pt x="18226" y="18164"/>
                    <a:pt x="20500" y="15572"/>
                    <a:pt x="20784" y="12548"/>
                  </a:cubicBezTo>
                  <a:cubicBezTo>
                    <a:pt x="21068" y="9524"/>
                    <a:pt x="19363" y="6068"/>
                    <a:pt x="15952" y="3476"/>
                  </a:cubicBezTo>
                  <a:cubicBezTo>
                    <a:pt x="12542" y="884"/>
                    <a:pt x="7426" y="-844"/>
                    <a:pt x="4868" y="452"/>
                  </a:cubicBezTo>
                  <a:cubicBezTo>
                    <a:pt x="2310" y="1748"/>
                    <a:pt x="2310" y="6068"/>
                    <a:pt x="3447" y="9956"/>
                  </a:cubicBezTo>
                  <a:cubicBezTo>
                    <a:pt x="4584" y="13844"/>
                    <a:pt x="6857" y="17300"/>
                    <a:pt x="9131" y="20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10034931" y="5255368"/>
              <a:ext cx="31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10098431" y="5407768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0409581" y="5261718"/>
              <a:ext cx="38101" cy="1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0"/>
                  </a:moveTo>
                  <a:cubicBezTo>
                    <a:pt x="0" y="6136"/>
                    <a:pt x="0" y="12273"/>
                    <a:pt x="600" y="15955"/>
                  </a:cubicBezTo>
                  <a:cubicBezTo>
                    <a:pt x="1200" y="19636"/>
                    <a:pt x="2400" y="20864"/>
                    <a:pt x="6000" y="21232"/>
                  </a:cubicBezTo>
                  <a:cubicBezTo>
                    <a:pt x="9600" y="21600"/>
                    <a:pt x="15600" y="21109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0746664" y="5210918"/>
              <a:ext cx="75668" cy="281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7" fill="norm" stroke="1" extrusionOk="0">
                  <a:moveTo>
                    <a:pt x="10649" y="0"/>
                  </a:moveTo>
                  <a:cubicBezTo>
                    <a:pt x="7049" y="4836"/>
                    <a:pt x="3449" y="9672"/>
                    <a:pt x="1649" y="12734"/>
                  </a:cubicBezTo>
                  <a:cubicBezTo>
                    <a:pt x="-151" y="15797"/>
                    <a:pt x="-151" y="17087"/>
                    <a:pt x="149" y="18215"/>
                  </a:cubicBezTo>
                  <a:cubicBezTo>
                    <a:pt x="449" y="19343"/>
                    <a:pt x="1049" y="20310"/>
                    <a:pt x="2849" y="20875"/>
                  </a:cubicBezTo>
                  <a:cubicBezTo>
                    <a:pt x="4649" y="21439"/>
                    <a:pt x="7649" y="21600"/>
                    <a:pt x="10949" y="21358"/>
                  </a:cubicBezTo>
                  <a:cubicBezTo>
                    <a:pt x="14249" y="21116"/>
                    <a:pt x="17849" y="20472"/>
                    <a:pt x="19649" y="19263"/>
                  </a:cubicBezTo>
                  <a:cubicBezTo>
                    <a:pt x="21449" y="18054"/>
                    <a:pt x="21449" y="16281"/>
                    <a:pt x="21449" y="14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0695058" y="5356968"/>
              <a:ext cx="222524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1860" y="21600"/>
                  </a:moveTo>
                  <a:cubicBezTo>
                    <a:pt x="841" y="20160"/>
                    <a:pt x="-178" y="18720"/>
                    <a:pt x="26" y="15840"/>
                  </a:cubicBezTo>
                  <a:cubicBezTo>
                    <a:pt x="230" y="12960"/>
                    <a:pt x="1656" y="8640"/>
                    <a:pt x="5426" y="5760"/>
                  </a:cubicBezTo>
                  <a:cubicBezTo>
                    <a:pt x="9196" y="2880"/>
                    <a:pt x="15309" y="1440"/>
                    <a:pt x="214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10863959" y="5356968"/>
              <a:ext cx="111045" cy="12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165" fill="norm" stroke="1" extrusionOk="0">
                  <a:moveTo>
                    <a:pt x="14933" y="0"/>
                  </a:moveTo>
                  <a:cubicBezTo>
                    <a:pt x="10933" y="1098"/>
                    <a:pt x="6933" y="2197"/>
                    <a:pt x="4333" y="4759"/>
                  </a:cubicBezTo>
                  <a:cubicBezTo>
                    <a:pt x="1733" y="7322"/>
                    <a:pt x="533" y="11349"/>
                    <a:pt x="133" y="14278"/>
                  </a:cubicBezTo>
                  <a:cubicBezTo>
                    <a:pt x="-267" y="17207"/>
                    <a:pt x="133" y="19037"/>
                    <a:pt x="2733" y="20136"/>
                  </a:cubicBezTo>
                  <a:cubicBezTo>
                    <a:pt x="5333" y="21234"/>
                    <a:pt x="10133" y="21600"/>
                    <a:pt x="13933" y="20502"/>
                  </a:cubicBezTo>
                  <a:cubicBezTo>
                    <a:pt x="17733" y="19403"/>
                    <a:pt x="20533" y="16841"/>
                    <a:pt x="20933" y="13912"/>
                  </a:cubicBezTo>
                  <a:cubicBezTo>
                    <a:pt x="21333" y="10983"/>
                    <a:pt x="19333" y="7688"/>
                    <a:pt x="17333" y="5858"/>
                  </a:cubicBezTo>
                  <a:cubicBezTo>
                    <a:pt x="15333" y="4027"/>
                    <a:pt x="13333" y="3661"/>
                    <a:pt x="13133" y="4027"/>
                  </a:cubicBezTo>
                  <a:cubicBezTo>
                    <a:pt x="12933" y="4393"/>
                    <a:pt x="14533" y="5492"/>
                    <a:pt x="16133" y="6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11295130" y="5363318"/>
              <a:ext cx="168552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2060" y="0"/>
                  </a:moveTo>
                  <a:cubicBezTo>
                    <a:pt x="1520" y="5472"/>
                    <a:pt x="980" y="10944"/>
                    <a:pt x="575" y="14400"/>
                  </a:cubicBezTo>
                  <a:cubicBezTo>
                    <a:pt x="170" y="17856"/>
                    <a:pt x="-100" y="19296"/>
                    <a:pt x="35" y="19008"/>
                  </a:cubicBezTo>
                  <a:cubicBezTo>
                    <a:pt x="170" y="18720"/>
                    <a:pt x="710" y="16704"/>
                    <a:pt x="2060" y="13536"/>
                  </a:cubicBezTo>
                  <a:cubicBezTo>
                    <a:pt x="3410" y="10368"/>
                    <a:pt x="5570" y="6048"/>
                    <a:pt x="8405" y="3600"/>
                  </a:cubicBezTo>
                  <a:cubicBezTo>
                    <a:pt x="11240" y="1152"/>
                    <a:pt x="14750" y="576"/>
                    <a:pt x="17315" y="1152"/>
                  </a:cubicBezTo>
                  <a:cubicBezTo>
                    <a:pt x="19880" y="1728"/>
                    <a:pt x="21500" y="3456"/>
                    <a:pt x="21500" y="7056"/>
                  </a:cubicBezTo>
                  <a:cubicBezTo>
                    <a:pt x="21500" y="10656"/>
                    <a:pt x="19880" y="16128"/>
                    <a:pt x="182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9829614" y="5849007"/>
              <a:ext cx="71968" cy="23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4447" y="2070"/>
                  </a:moveTo>
                  <a:cubicBezTo>
                    <a:pt x="4447" y="1088"/>
                    <a:pt x="4447" y="106"/>
                    <a:pt x="5718" y="8"/>
                  </a:cubicBezTo>
                  <a:cubicBezTo>
                    <a:pt x="6988" y="-90"/>
                    <a:pt x="9529" y="695"/>
                    <a:pt x="12388" y="3445"/>
                  </a:cubicBezTo>
                  <a:cubicBezTo>
                    <a:pt x="15247" y="6194"/>
                    <a:pt x="18424" y="10906"/>
                    <a:pt x="20012" y="13754"/>
                  </a:cubicBezTo>
                  <a:cubicBezTo>
                    <a:pt x="21600" y="16601"/>
                    <a:pt x="21600" y="17583"/>
                    <a:pt x="21600" y="18565"/>
                  </a:cubicBezTo>
                  <a:cubicBezTo>
                    <a:pt x="21600" y="19546"/>
                    <a:pt x="21600" y="20528"/>
                    <a:pt x="20012" y="21019"/>
                  </a:cubicBezTo>
                  <a:cubicBezTo>
                    <a:pt x="18424" y="21510"/>
                    <a:pt x="15247" y="21510"/>
                    <a:pt x="12706" y="21117"/>
                  </a:cubicBezTo>
                  <a:cubicBezTo>
                    <a:pt x="10165" y="20725"/>
                    <a:pt x="8259" y="19939"/>
                    <a:pt x="5718" y="17877"/>
                  </a:cubicBezTo>
                  <a:cubicBezTo>
                    <a:pt x="3176" y="15815"/>
                    <a:pt x="0" y="12477"/>
                    <a:pt x="0" y="10121"/>
                  </a:cubicBezTo>
                  <a:cubicBezTo>
                    <a:pt x="0" y="7765"/>
                    <a:pt x="3176" y="6390"/>
                    <a:pt x="6353" y="5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9906805" y="5739670"/>
              <a:ext cx="39227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153" fill="norm" stroke="1" extrusionOk="0">
                  <a:moveTo>
                    <a:pt x="7055" y="20153"/>
                  </a:moveTo>
                  <a:cubicBezTo>
                    <a:pt x="2735" y="11153"/>
                    <a:pt x="-1585" y="2153"/>
                    <a:pt x="575" y="353"/>
                  </a:cubicBezTo>
                  <a:cubicBezTo>
                    <a:pt x="2735" y="-1447"/>
                    <a:pt x="11375" y="3953"/>
                    <a:pt x="20015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10092081" y="5820518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10098431" y="5985618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10382642" y="5774460"/>
              <a:ext cx="160290" cy="1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810" fill="norm" stroke="1" extrusionOk="0">
                  <a:moveTo>
                    <a:pt x="7778" y="8102"/>
                  </a:moveTo>
                  <a:cubicBezTo>
                    <a:pt x="8059" y="6785"/>
                    <a:pt x="8339" y="5468"/>
                    <a:pt x="8479" y="4019"/>
                  </a:cubicBezTo>
                  <a:cubicBezTo>
                    <a:pt x="8620" y="2571"/>
                    <a:pt x="8620" y="990"/>
                    <a:pt x="7918" y="332"/>
                  </a:cubicBezTo>
                  <a:cubicBezTo>
                    <a:pt x="7217" y="-327"/>
                    <a:pt x="5814" y="-64"/>
                    <a:pt x="4272" y="1649"/>
                  </a:cubicBezTo>
                  <a:cubicBezTo>
                    <a:pt x="2729" y="3361"/>
                    <a:pt x="1046" y="6522"/>
                    <a:pt x="344" y="9683"/>
                  </a:cubicBezTo>
                  <a:cubicBezTo>
                    <a:pt x="-357" y="12844"/>
                    <a:pt x="-76" y="16005"/>
                    <a:pt x="2027" y="18112"/>
                  </a:cubicBezTo>
                  <a:cubicBezTo>
                    <a:pt x="4131" y="20219"/>
                    <a:pt x="8059" y="21273"/>
                    <a:pt x="11144" y="20614"/>
                  </a:cubicBezTo>
                  <a:cubicBezTo>
                    <a:pt x="14230" y="19956"/>
                    <a:pt x="16474" y="17585"/>
                    <a:pt x="17596" y="14951"/>
                  </a:cubicBezTo>
                  <a:cubicBezTo>
                    <a:pt x="18718" y="12317"/>
                    <a:pt x="18718" y="9419"/>
                    <a:pt x="18157" y="7444"/>
                  </a:cubicBezTo>
                  <a:cubicBezTo>
                    <a:pt x="17596" y="5468"/>
                    <a:pt x="16474" y="4414"/>
                    <a:pt x="15072" y="3756"/>
                  </a:cubicBezTo>
                  <a:cubicBezTo>
                    <a:pt x="13669" y="3097"/>
                    <a:pt x="11986" y="2834"/>
                    <a:pt x="11565" y="3361"/>
                  </a:cubicBezTo>
                  <a:cubicBezTo>
                    <a:pt x="11144" y="3888"/>
                    <a:pt x="11986" y="5205"/>
                    <a:pt x="13809" y="6522"/>
                  </a:cubicBezTo>
                  <a:cubicBezTo>
                    <a:pt x="15633" y="7839"/>
                    <a:pt x="18438" y="9156"/>
                    <a:pt x="21243" y="10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10829678" y="5706218"/>
              <a:ext cx="202204" cy="24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3944" y="0"/>
                  </a:moveTo>
                  <a:cubicBezTo>
                    <a:pt x="3494" y="5772"/>
                    <a:pt x="3044" y="11545"/>
                    <a:pt x="2819" y="14897"/>
                  </a:cubicBezTo>
                  <a:cubicBezTo>
                    <a:pt x="2594" y="18248"/>
                    <a:pt x="2594" y="19179"/>
                    <a:pt x="2932" y="20017"/>
                  </a:cubicBezTo>
                  <a:cubicBezTo>
                    <a:pt x="3269" y="20855"/>
                    <a:pt x="3944" y="21600"/>
                    <a:pt x="4619" y="21600"/>
                  </a:cubicBezTo>
                  <a:cubicBezTo>
                    <a:pt x="5294" y="21600"/>
                    <a:pt x="5969" y="20855"/>
                    <a:pt x="6194" y="20017"/>
                  </a:cubicBezTo>
                  <a:cubicBezTo>
                    <a:pt x="6419" y="19179"/>
                    <a:pt x="6194" y="18248"/>
                    <a:pt x="5631" y="17503"/>
                  </a:cubicBezTo>
                  <a:cubicBezTo>
                    <a:pt x="5069" y="16759"/>
                    <a:pt x="4169" y="16200"/>
                    <a:pt x="2932" y="15641"/>
                  </a:cubicBezTo>
                  <a:cubicBezTo>
                    <a:pt x="1694" y="15083"/>
                    <a:pt x="119" y="14524"/>
                    <a:pt x="7" y="14431"/>
                  </a:cubicBezTo>
                  <a:cubicBezTo>
                    <a:pt x="-106" y="14338"/>
                    <a:pt x="1244" y="14710"/>
                    <a:pt x="4506" y="14710"/>
                  </a:cubicBezTo>
                  <a:cubicBezTo>
                    <a:pt x="7769" y="14710"/>
                    <a:pt x="12944" y="14338"/>
                    <a:pt x="16094" y="13872"/>
                  </a:cubicBezTo>
                  <a:cubicBezTo>
                    <a:pt x="19244" y="13407"/>
                    <a:pt x="20369" y="12848"/>
                    <a:pt x="21494" y="12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11014114" y="5833218"/>
              <a:ext cx="9860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600" fill="norm" stroke="1" extrusionOk="0">
                  <a:moveTo>
                    <a:pt x="7827" y="0"/>
                  </a:moveTo>
                  <a:cubicBezTo>
                    <a:pt x="5127" y="4050"/>
                    <a:pt x="2427" y="8100"/>
                    <a:pt x="1077" y="11250"/>
                  </a:cubicBezTo>
                  <a:cubicBezTo>
                    <a:pt x="-273" y="14400"/>
                    <a:pt x="-273" y="16650"/>
                    <a:pt x="627" y="18450"/>
                  </a:cubicBezTo>
                  <a:cubicBezTo>
                    <a:pt x="1527" y="20250"/>
                    <a:pt x="3327" y="21600"/>
                    <a:pt x="6477" y="21600"/>
                  </a:cubicBezTo>
                  <a:cubicBezTo>
                    <a:pt x="9627" y="21600"/>
                    <a:pt x="14127" y="20250"/>
                    <a:pt x="17052" y="18675"/>
                  </a:cubicBezTo>
                  <a:cubicBezTo>
                    <a:pt x="19977" y="17100"/>
                    <a:pt x="21327" y="15300"/>
                    <a:pt x="20877" y="12600"/>
                  </a:cubicBezTo>
                  <a:cubicBezTo>
                    <a:pt x="20427" y="9900"/>
                    <a:pt x="18177" y="6300"/>
                    <a:pt x="15927" y="4725"/>
                  </a:cubicBezTo>
                  <a:cubicBezTo>
                    <a:pt x="13677" y="3150"/>
                    <a:pt x="11427" y="3600"/>
                    <a:pt x="11202" y="4950"/>
                  </a:cubicBezTo>
                  <a:cubicBezTo>
                    <a:pt x="10977" y="6300"/>
                    <a:pt x="12777" y="8550"/>
                    <a:pt x="14577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11399618" y="5814204"/>
              <a:ext cx="127564" cy="112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0436" fill="norm" stroke="1" extrusionOk="0">
                  <a:moveTo>
                    <a:pt x="1156" y="8093"/>
                  </a:moveTo>
                  <a:cubicBezTo>
                    <a:pt x="448" y="14265"/>
                    <a:pt x="-260" y="20436"/>
                    <a:pt x="94" y="20436"/>
                  </a:cubicBezTo>
                  <a:cubicBezTo>
                    <a:pt x="448" y="20436"/>
                    <a:pt x="1865" y="14265"/>
                    <a:pt x="3104" y="10022"/>
                  </a:cubicBezTo>
                  <a:cubicBezTo>
                    <a:pt x="4343" y="5779"/>
                    <a:pt x="5406" y="3465"/>
                    <a:pt x="7176" y="1729"/>
                  </a:cubicBezTo>
                  <a:cubicBezTo>
                    <a:pt x="8947" y="-7"/>
                    <a:pt x="11425" y="-1164"/>
                    <a:pt x="13904" y="1922"/>
                  </a:cubicBezTo>
                  <a:cubicBezTo>
                    <a:pt x="16383" y="5007"/>
                    <a:pt x="18861" y="12336"/>
                    <a:pt x="21340" y="19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11603381" y="5858618"/>
              <a:ext cx="120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11787531" y="5820518"/>
              <a:ext cx="6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3113431" y="6709518"/>
              <a:ext cx="69345" cy="22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470" fill="norm" stroke="1" extrusionOk="0">
                  <a:moveTo>
                    <a:pt x="3927" y="0"/>
                  </a:moveTo>
                  <a:cubicBezTo>
                    <a:pt x="9164" y="4400"/>
                    <a:pt x="14400" y="8800"/>
                    <a:pt x="17345" y="11700"/>
                  </a:cubicBezTo>
                  <a:cubicBezTo>
                    <a:pt x="20291" y="14600"/>
                    <a:pt x="20945" y="16000"/>
                    <a:pt x="21273" y="17400"/>
                  </a:cubicBezTo>
                  <a:cubicBezTo>
                    <a:pt x="21600" y="18800"/>
                    <a:pt x="21600" y="20200"/>
                    <a:pt x="19964" y="20900"/>
                  </a:cubicBezTo>
                  <a:cubicBezTo>
                    <a:pt x="18327" y="21600"/>
                    <a:pt x="15055" y="21600"/>
                    <a:pt x="12436" y="21200"/>
                  </a:cubicBezTo>
                  <a:cubicBezTo>
                    <a:pt x="9818" y="20800"/>
                    <a:pt x="7855" y="20000"/>
                    <a:pt x="5891" y="18500"/>
                  </a:cubicBezTo>
                  <a:cubicBezTo>
                    <a:pt x="3927" y="17000"/>
                    <a:pt x="1964" y="14800"/>
                    <a:pt x="0" y="12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3145181" y="6620618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3265831" y="6671418"/>
              <a:ext cx="825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3310281" y="6747618"/>
              <a:ext cx="1016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3529096" y="6639105"/>
              <a:ext cx="100372" cy="122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846" fill="norm" stroke="1" extrusionOk="0">
                  <a:moveTo>
                    <a:pt x="13940" y="1176"/>
                  </a:moveTo>
                  <a:cubicBezTo>
                    <a:pt x="11736" y="456"/>
                    <a:pt x="9532" y="-264"/>
                    <a:pt x="7548" y="96"/>
                  </a:cubicBezTo>
                  <a:cubicBezTo>
                    <a:pt x="5565" y="456"/>
                    <a:pt x="3801" y="1896"/>
                    <a:pt x="2479" y="4596"/>
                  </a:cubicBezTo>
                  <a:cubicBezTo>
                    <a:pt x="1156" y="7296"/>
                    <a:pt x="275" y="11256"/>
                    <a:pt x="54" y="14136"/>
                  </a:cubicBezTo>
                  <a:cubicBezTo>
                    <a:pt x="-166" y="17016"/>
                    <a:pt x="275" y="18816"/>
                    <a:pt x="1597" y="19896"/>
                  </a:cubicBezTo>
                  <a:cubicBezTo>
                    <a:pt x="2920" y="20976"/>
                    <a:pt x="5124" y="21336"/>
                    <a:pt x="8430" y="19896"/>
                  </a:cubicBezTo>
                  <a:cubicBezTo>
                    <a:pt x="11736" y="18456"/>
                    <a:pt x="16144" y="15216"/>
                    <a:pt x="18569" y="12156"/>
                  </a:cubicBezTo>
                  <a:cubicBezTo>
                    <a:pt x="20993" y="9096"/>
                    <a:pt x="21434" y="6216"/>
                    <a:pt x="20332" y="4776"/>
                  </a:cubicBezTo>
                  <a:cubicBezTo>
                    <a:pt x="19230" y="3336"/>
                    <a:pt x="16585" y="3336"/>
                    <a:pt x="13940" y="3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3100731" y="5906155"/>
              <a:ext cx="88901" cy="11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12855"/>
                  </a:moveTo>
                  <a:cubicBezTo>
                    <a:pt x="1029" y="14077"/>
                    <a:pt x="2057" y="15300"/>
                    <a:pt x="2829" y="13670"/>
                  </a:cubicBezTo>
                  <a:cubicBezTo>
                    <a:pt x="3600" y="12039"/>
                    <a:pt x="4114" y="7556"/>
                    <a:pt x="5657" y="4500"/>
                  </a:cubicBezTo>
                  <a:cubicBezTo>
                    <a:pt x="7200" y="1443"/>
                    <a:pt x="9771" y="-187"/>
                    <a:pt x="12086" y="17"/>
                  </a:cubicBezTo>
                  <a:cubicBezTo>
                    <a:pt x="14400" y="221"/>
                    <a:pt x="16457" y="2258"/>
                    <a:pt x="18000" y="6130"/>
                  </a:cubicBezTo>
                  <a:cubicBezTo>
                    <a:pt x="19543" y="10002"/>
                    <a:pt x="20571" y="15707"/>
                    <a:pt x="216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3246781" y="5915768"/>
              <a:ext cx="825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3418231" y="5852268"/>
              <a:ext cx="190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00"/>
                    <a:pt x="0" y="10400"/>
                    <a:pt x="3600" y="14000"/>
                  </a:cubicBezTo>
                  <a:cubicBezTo>
                    <a:pt x="7200" y="17600"/>
                    <a:pt x="1440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3913531" y="5962913"/>
              <a:ext cx="139701" cy="17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3" fill="norm" stroke="1" extrusionOk="0">
                  <a:moveTo>
                    <a:pt x="0" y="5134"/>
                  </a:moveTo>
                  <a:cubicBezTo>
                    <a:pt x="327" y="9298"/>
                    <a:pt x="655" y="13462"/>
                    <a:pt x="982" y="16455"/>
                  </a:cubicBezTo>
                  <a:cubicBezTo>
                    <a:pt x="1309" y="19447"/>
                    <a:pt x="1636" y="21269"/>
                    <a:pt x="1473" y="21009"/>
                  </a:cubicBezTo>
                  <a:cubicBezTo>
                    <a:pt x="1309" y="20749"/>
                    <a:pt x="655" y="18406"/>
                    <a:pt x="491" y="15023"/>
                  </a:cubicBezTo>
                  <a:cubicBezTo>
                    <a:pt x="327" y="11640"/>
                    <a:pt x="655" y="7216"/>
                    <a:pt x="2782" y="4223"/>
                  </a:cubicBezTo>
                  <a:cubicBezTo>
                    <a:pt x="4909" y="1230"/>
                    <a:pt x="8836" y="-331"/>
                    <a:pt x="11782" y="59"/>
                  </a:cubicBezTo>
                  <a:cubicBezTo>
                    <a:pt x="14727" y="450"/>
                    <a:pt x="16691" y="2792"/>
                    <a:pt x="18164" y="6305"/>
                  </a:cubicBezTo>
                  <a:cubicBezTo>
                    <a:pt x="19636" y="9818"/>
                    <a:pt x="20618" y="14503"/>
                    <a:pt x="21600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4110381" y="6017368"/>
              <a:ext cx="107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8000"/>
                    <a:pt x="11012" y="14400"/>
                    <a:pt x="14612" y="10800"/>
                  </a:cubicBezTo>
                  <a:cubicBezTo>
                    <a:pt x="18212" y="7200"/>
                    <a:pt x="199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4281831" y="5941168"/>
              <a:ext cx="254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4422645" y="6105793"/>
              <a:ext cx="240187" cy="28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269" fill="norm" stroke="1" extrusionOk="0">
                  <a:moveTo>
                    <a:pt x="14111" y="3764"/>
                  </a:moveTo>
                  <a:cubicBezTo>
                    <a:pt x="14489" y="2987"/>
                    <a:pt x="14868" y="2210"/>
                    <a:pt x="14774" y="1511"/>
                  </a:cubicBezTo>
                  <a:cubicBezTo>
                    <a:pt x="14679" y="811"/>
                    <a:pt x="14111" y="190"/>
                    <a:pt x="13258" y="34"/>
                  </a:cubicBezTo>
                  <a:cubicBezTo>
                    <a:pt x="12405" y="-121"/>
                    <a:pt x="11268" y="190"/>
                    <a:pt x="9184" y="2055"/>
                  </a:cubicBezTo>
                  <a:cubicBezTo>
                    <a:pt x="7100" y="3919"/>
                    <a:pt x="4068" y="7338"/>
                    <a:pt x="2363" y="9902"/>
                  </a:cubicBezTo>
                  <a:cubicBezTo>
                    <a:pt x="658" y="12466"/>
                    <a:pt x="279" y="14175"/>
                    <a:pt x="89" y="15496"/>
                  </a:cubicBezTo>
                  <a:cubicBezTo>
                    <a:pt x="-100" y="16817"/>
                    <a:pt x="-100" y="17750"/>
                    <a:pt x="1226" y="18760"/>
                  </a:cubicBezTo>
                  <a:cubicBezTo>
                    <a:pt x="2553" y="19770"/>
                    <a:pt x="5205" y="20857"/>
                    <a:pt x="8805" y="21168"/>
                  </a:cubicBezTo>
                  <a:cubicBezTo>
                    <a:pt x="12405" y="21479"/>
                    <a:pt x="16953" y="21013"/>
                    <a:pt x="21500" y="20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4876614" y="6379318"/>
              <a:ext cx="90547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7854" y="0"/>
                  </a:moveTo>
                  <a:cubicBezTo>
                    <a:pt x="11782" y="4800"/>
                    <a:pt x="15709" y="9600"/>
                    <a:pt x="17918" y="12554"/>
                  </a:cubicBezTo>
                  <a:cubicBezTo>
                    <a:pt x="20127" y="15508"/>
                    <a:pt x="20618" y="16615"/>
                    <a:pt x="20864" y="17631"/>
                  </a:cubicBezTo>
                  <a:cubicBezTo>
                    <a:pt x="21109" y="18646"/>
                    <a:pt x="21109" y="19569"/>
                    <a:pt x="20127" y="20308"/>
                  </a:cubicBezTo>
                  <a:cubicBezTo>
                    <a:pt x="19145" y="21046"/>
                    <a:pt x="17182" y="21600"/>
                    <a:pt x="15218" y="21600"/>
                  </a:cubicBezTo>
                  <a:cubicBezTo>
                    <a:pt x="13254" y="21600"/>
                    <a:pt x="11291" y="21046"/>
                    <a:pt x="8591" y="20031"/>
                  </a:cubicBezTo>
                  <a:cubicBezTo>
                    <a:pt x="5891" y="19015"/>
                    <a:pt x="2454" y="17538"/>
                    <a:pt x="982" y="15877"/>
                  </a:cubicBezTo>
                  <a:cubicBezTo>
                    <a:pt x="-491" y="14215"/>
                    <a:pt x="0" y="12369"/>
                    <a:pt x="491" y="10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4904131" y="6258668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5202581" y="6296768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5634381" y="5984405"/>
              <a:ext cx="159965" cy="498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561" fill="norm" stroke="1" extrusionOk="0">
                  <a:moveTo>
                    <a:pt x="0" y="5819"/>
                  </a:moveTo>
                  <a:cubicBezTo>
                    <a:pt x="1137" y="8930"/>
                    <a:pt x="2274" y="12042"/>
                    <a:pt x="2700" y="14514"/>
                  </a:cubicBezTo>
                  <a:cubicBezTo>
                    <a:pt x="3126" y="16985"/>
                    <a:pt x="2842" y="18815"/>
                    <a:pt x="2416" y="19959"/>
                  </a:cubicBezTo>
                  <a:cubicBezTo>
                    <a:pt x="1989" y="21103"/>
                    <a:pt x="1421" y="21561"/>
                    <a:pt x="1137" y="21561"/>
                  </a:cubicBezTo>
                  <a:cubicBezTo>
                    <a:pt x="853" y="21561"/>
                    <a:pt x="853" y="21103"/>
                    <a:pt x="711" y="19319"/>
                  </a:cubicBezTo>
                  <a:cubicBezTo>
                    <a:pt x="568" y="17534"/>
                    <a:pt x="284" y="14422"/>
                    <a:pt x="568" y="11356"/>
                  </a:cubicBezTo>
                  <a:cubicBezTo>
                    <a:pt x="853" y="8290"/>
                    <a:pt x="1705" y="5269"/>
                    <a:pt x="2558" y="3485"/>
                  </a:cubicBezTo>
                  <a:cubicBezTo>
                    <a:pt x="3411" y="1700"/>
                    <a:pt x="4263" y="1151"/>
                    <a:pt x="5258" y="739"/>
                  </a:cubicBezTo>
                  <a:cubicBezTo>
                    <a:pt x="6253" y="327"/>
                    <a:pt x="7389" y="53"/>
                    <a:pt x="8668" y="7"/>
                  </a:cubicBezTo>
                  <a:cubicBezTo>
                    <a:pt x="9947" y="-39"/>
                    <a:pt x="11368" y="144"/>
                    <a:pt x="13216" y="739"/>
                  </a:cubicBezTo>
                  <a:cubicBezTo>
                    <a:pt x="15063" y="1334"/>
                    <a:pt x="17337" y="2341"/>
                    <a:pt x="18900" y="3439"/>
                  </a:cubicBezTo>
                  <a:cubicBezTo>
                    <a:pt x="20463" y="4537"/>
                    <a:pt x="21316" y="5727"/>
                    <a:pt x="21458" y="6551"/>
                  </a:cubicBezTo>
                  <a:cubicBezTo>
                    <a:pt x="21600" y="7375"/>
                    <a:pt x="21032" y="7832"/>
                    <a:pt x="19326" y="8198"/>
                  </a:cubicBezTo>
                  <a:cubicBezTo>
                    <a:pt x="17621" y="8564"/>
                    <a:pt x="14779" y="8839"/>
                    <a:pt x="12363" y="8976"/>
                  </a:cubicBezTo>
                  <a:cubicBezTo>
                    <a:pt x="9947" y="9114"/>
                    <a:pt x="7958" y="9114"/>
                    <a:pt x="6253" y="8747"/>
                  </a:cubicBezTo>
                  <a:cubicBezTo>
                    <a:pt x="4547" y="8381"/>
                    <a:pt x="3126" y="7649"/>
                    <a:pt x="1705" y="6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5812181" y="5744318"/>
              <a:ext cx="62995" cy="19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18" fill="norm" stroke="1" extrusionOk="0">
                  <a:moveTo>
                    <a:pt x="6480" y="0"/>
                  </a:moveTo>
                  <a:cubicBezTo>
                    <a:pt x="10800" y="4775"/>
                    <a:pt x="15120" y="9549"/>
                    <a:pt x="17640" y="12505"/>
                  </a:cubicBezTo>
                  <a:cubicBezTo>
                    <a:pt x="20160" y="15461"/>
                    <a:pt x="20880" y="16598"/>
                    <a:pt x="21240" y="17848"/>
                  </a:cubicBezTo>
                  <a:cubicBezTo>
                    <a:pt x="21600" y="19099"/>
                    <a:pt x="21600" y="20463"/>
                    <a:pt x="19800" y="21032"/>
                  </a:cubicBezTo>
                  <a:cubicBezTo>
                    <a:pt x="18000" y="21600"/>
                    <a:pt x="14400" y="21373"/>
                    <a:pt x="10800" y="19895"/>
                  </a:cubicBezTo>
                  <a:cubicBezTo>
                    <a:pt x="7200" y="18417"/>
                    <a:pt x="3600" y="15688"/>
                    <a:pt x="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5818531" y="5674468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5907431" y="5769718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5951881" y="5725268"/>
              <a:ext cx="190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6066181" y="5693518"/>
              <a:ext cx="19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635"/>
                    <a:pt x="9600" y="11270"/>
                    <a:pt x="13200" y="14870"/>
                  </a:cubicBezTo>
                  <a:cubicBezTo>
                    <a:pt x="16800" y="18470"/>
                    <a:pt x="192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6174131" y="6188818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6524664" y="5933560"/>
              <a:ext cx="125718" cy="33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08" fill="norm" stroke="1" extrusionOk="0">
                  <a:moveTo>
                    <a:pt x="21031" y="2542"/>
                  </a:moveTo>
                  <a:cubicBezTo>
                    <a:pt x="19261" y="1585"/>
                    <a:pt x="17490" y="628"/>
                    <a:pt x="15720" y="218"/>
                  </a:cubicBezTo>
                  <a:cubicBezTo>
                    <a:pt x="13949" y="-192"/>
                    <a:pt x="12179" y="-55"/>
                    <a:pt x="9700" y="902"/>
                  </a:cubicBezTo>
                  <a:cubicBezTo>
                    <a:pt x="7221" y="1859"/>
                    <a:pt x="4034" y="3636"/>
                    <a:pt x="2087" y="6165"/>
                  </a:cubicBezTo>
                  <a:cubicBezTo>
                    <a:pt x="139" y="8694"/>
                    <a:pt x="-569" y="11975"/>
                    <a:pt x="493" y="14573"/>
                  </a:cubicBezTo>
                  <a:cubicBezTo>
                    <a:pt x="1556" y="17170"/>
                    <a:pt x="4388" y="19084"/>
                    <a:pt x="7044" y="20109"/>
                  </a:cubicBezTo>
                  <a:cubicBezTo>
                    <a:pt x="9700" y="21135"/>
                    <a:pt x="12179" y="21271"/>
                    <a:pt x="14657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6745631" y="6049118"/>
              <a:ext cx="254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6790081" y="6144368"/>
              <a:ext cx="133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7015712" y="5964081"/>
              <a:ext cx="116814" cy="426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462" fill="norm" stroke="1" extrusionOk="0">
                  <a:moveTo>
                    <a:pt x="3942" y="7467"/>
                  </a:moveTo>
                  <a:cubicBezTo>
                    <a:pt x="4321" y="10552"/>
                    <a:pt x="4700" y="13638"/>
                    <a:pt x="4890" y="15713"/>
                  </a:cubicBezTo>
                  <a:cubicBezTo>
                    <a:pt x="5079" y="17788"/>
                    <a:pt x="5079" y="18852"/>
                    <a:pt x="4700" y="19756"/>
                  </a:cubicBezTo>
                  <a:cubicBezTo>
                    <a:pt x="4321" y="20661"/>
                    <a:pt x="3563" y="21406"/>
                    <a:pt x="2806" y="21459"/>
                  </a:cubicBezTo>
                  <a:cubicBezTo>
                    <a:pt x="2048" y="21512"/>
                    <a:pt x="1290" y="20874"/>
                    <a:pt x="721" y="18852"/>
                  </a:cubicBezTo>
                  <a:cubicBezTo>
                    <a:pt x="153" y="16830"/>
                    <a:pt x="-226" y="13425"/>
                    <a:pt x="153" y="10393"/>
                  </a:cubicBezTo>
                  <a:cubicBezTo>
                    <a:pt x="532" y="7360"/>
                    <a:pt x="1669" y="4700"/>
                    <a:pt x="2806" y="3051"/>
                  </a:cubicBezTo>
                  <a:cubicBezTo>
                    <a:pt x="3942" y="1402"/>
                    <a:pt x="5079" y="763"/>
                    <a:pt x="6595" y="391"/>
                  </a:cubicBezTo>
                  <a:cubicBezTo>
                    <a:pt x="8111" y="18"/>
                    <a:pt x="10006" y="-88"/>
                    <a:pt x="11521" y="72"/>
                  </a:cubicBezTo>
                  <a:cubicBezTo>
                    <a:pt x="13037" y="231"/>
                    <a:pt x="14174" y="657"/>
                    <a:pt x="15879" y="1668"/>
                  </a:cubicBezTo>
                  <a:cubicBezTo>
                    <a:pt x="17585" y="2679"/>
                    <a:pt x="19858" y="4275"/>
                    <a:pt x="20616" y="5605"/>
                  </a:cubicBezTo>
                  <a:cubicBezTo>
                    <a:pt x="21374" y="6935"/>
                    <a:pt x="20616" y="7999"/>
                    <a:pt x="19100" y="8584"/>
                  </a:cubicBezTo>
                  <a:cubicBezTo>
                    <a:pt x="17585" y="9169"/>
                    <a:pt x="15311" y="9276"/>
                    <a:pt x="13606" y="9010"/>
                  </a:cubicBezTo>
                  <a:cubicBezTo>
                    <a:pt x="11900" y="8744"/>
                    <a:pt x="10763" y="8105"/>
                    <a:pt x="9627" y="7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7164731" y="5932823"/>
              <a:ext cx="117964" cy="28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430" fill="norm" stroke="1" extrusionOk="0">
                  <a:moveTo>
                    <a:pt x="0" y="152"/>
                  </a:moveTo>
                  <a:cubicBezTo>
                    <a:pt x="1895" y="-9"/>
                    <a:pt x="3789" y="-170"/>
                    <a:pt x="6632" y="394"/>
                  </a:cubicBezTo>
                  <a:cubicBezTo>
                    <a:pt x="9474" y="958"/>
                    <a:pt x="13263" y="2248"/>
                    <a:pt x="16295" y="4424"/>
                  </a:cubicBezTo>
                  <a:cubicBezTo>
                    <a:pt x="19326" y="6600"/>
                    <a:pt x="21600" y="9663"/>
                    <a:pt x="21032" y="12645"/>
                  </a:cubicBezTo>
                  <a:cubicBezTo>
                    <a:pt x="20463" y="15627"/>
                    <a:pt x="17053" y="18529"/>
                    <a:pt x="14400" y="19979"/>
                  </a:cubicBezTo>
                  <a:cubicBezTo>
                    <a:pt x="11747" y="21430"/>
                    <a:pt x="9853" y="21430"/>
                    <a:pt x="7958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7374281" y="5630002"/>
              <a:ext cx="132645" cy="127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906" fill="norm" stroke="1" extrusionOk="0">
                  <a:moveTo>
                    <a:pt x="0" y="5229"/>
                  </a:moveTo>
                  <a:cubicBezTo>
                    <a:pt x="675" y="7667"/>
                    <a:pt x="1350" y="10106"/>
                    <a:pt x="2194" y="9583"/>
                  </a:cubicBezTo>
                  <a:cubicBezTo>
                    <a:pt x="3037" y="9061"/>
                    <a:pt x="4050" y="5577"/>
                    <a:pt x="6244" y="3138"/>
                  </a:cubicBezTo>
                  <a:cubicBezTo>
                    <a:pt x="8437" y="700"/>
                    <a:pt x="11812" y="-694"/>
                    <a:pt x="14681" y="351"/>
                  </a:cubicBezTo>
                  <a:cubicBezTo>
                    <a:pt x="17550" y="1396"/>
                    <a:pt x="19912" y="4880"/>
                    <a:pt x="20756" y="8712"/>
                  </a:cubicBezTo>
                  <a:cubicBezTo>
                    <a:pt x="21600" y="12545"/>
                    <a:pt x="20925" y="16725"/>
                    <a:pt x="20250" y="20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7628281" y="5693518"/>
              <a:ext cx="1206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7888631" y="5649068"/>
              <a:ext cx="61384" cy="23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11172" y="0"/>
                  </a:moveTo>
                  <a:cubicBezTo>
                    <a:pt x="14152" y="584"/>
                    <a:pt x="17131" y="1168"/>
                    <a:pt x="18993" y="3600"/>
                  </a:cubicBezTo>
                  <a:cubicBezTo>
                    <a:pt x="20855" y="6032"/>
                    <a:pt x="21600" y="10314"/>
                    <a:pt x="21600" y="13427"/>
                  </a:cubicBezTo>
                  <a:cubicBezTo>
                    <a:pt x="21600" y="16541"/>
                    <a:pt x="20855" y="18486"/>
                    <a:pt x="18993" y="19751"/>
                  </a:cubicBezTo>
                  <a:cubicBezTo>
                    <a:pt x="17131" y="21016"/>
                    <a:pt x="14152" y="21600"/>
                    <a:pt x="11917" y="21405"/>
                  </a:cubicBezTo>
                  <a:cubicBezTo>
                    <a:pt x="9683" y="21211"/>
                    <a:pt x="8193" y="20238"/>
                    <a:pt x="6331" y="18097"/>
                  </a:cubicBezTo>
                  <a:cubicBezTo>
                    <a:pt x="4469" y="15957"/>
                    <a:pt x="2234" y="12649"/>
                    <a:pt x="0" y="9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7945781" y="5534768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8136281" y="5693518"/>
              <a:ext cx="107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8326781" y="5636368"/>
              <a:ext cx="63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645"/>
                    <a:pt x="21600" y="9290"/>
                    <a:pt x="18000" y="12890"/>
                  </a:cubicBezTo>
                  <a:cubicBezTo>
                    <a:pt x="14400" y="16490"/>
                    <a:pt x="720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3738674" y="5283683"/>
              <a:ext cx="4948042" cy="1393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78" fill="norm" stroke="1" extrusionOk="0">
                  <a:moveTo>
                    <a:pt x="4059" y="6937"/>
                  </a:moveTo>
                  <a:cubicBezTo>
                    <a:pt x="3985" y="6740"/>
                    <a:pt x="3912" y="6543"/>
                    <a:pt x="3755" y="6298"/>
                  </a:cubicBezTo>
                  <a:cubicBezTo>
                    <a:pt x="3598" y="6052"/>
                    <a:pt x="3357" y="5757"/>
                    <a:pt x="3113" y="5593"/>
                  </a:cubicBezTo>
                  <a:cubicBezTo>
                    <a:pt x="2868" y="5429"/>
                    <a:pt x="2619" y="5396"/>
                    <a:pt x="2346" y="5527"/>
                  </a:cubicBezTo>
                  <a:cubicBezTo>
                    <a:pt x="2074" y="5658"/>
                    <a:pt x="1778" y="5953"/>
                    <a:pt x="1515" y="6265"/>
                  </a:cubicBezTo>
                  <a:cubicBezTo>
                    <a:pt x="1252" y="6576"/>
                    <a:pt x="1021" y="6904"/>
                    <a:pt x="836" y="7232"/>
                  </a:cubicBezTo>
                  <a:cubicBezTo>
                    <a:pt x="652" y="7559"/>
                    <a:pt x="513" y="7887"/>
                    <a:pt x="384" y="8297"/>
                  </a:cubicBezTo>
                  <a:cubicBezTo>
                    <a:pt x="255" y="8707"/>
                    <a:pt x="135" y="9198"/>
                    <a:pt x="70" y="9969"/>
                  </a:cubicBezTo>
                  <a:cubicBezTo>
                    <a:pt x="5" y="10739"/>
                    <a:pt x="-4" y="11788"/>
                    <a:pt x="1" y="12755"/>
                  </a:cubicBezTo>
                  <a:cubicBezTo>
                    <a:pt x="5" y="13722"/>
                    <a:pt x="24" y="14607"/>
                    <a:pt x="79" y="15524"/>
                  </a:cubicBezTo>
                  <a:cubicBezTo>
                    <a:pt x="135" y="16442"/>
                    <a:pt x="227" y="17393"/>
                    <a:pt x="342" y="18114"/>
                  </a:cubicBezTo>
                  <a:cubicBezTo>
                    <a:pt x="458" y="18835"/>
                    <a:pt x="596" y="19326"/>
                    <a:pt x="827" y="19720"/>
                  </a:cubicBezTo>
                  <a:cubicBezTo>
                    <a:pt x="1058" y="20113"/>
                    <a:pt x="1381" y="20408"/>
                    <a:pt x="1681" y="20654"/>
                  </a:cubicBezTo>
                  <a:cubicBezTo>
                    <a:pt x="1981" y="20900"/>
                    <a:pt x="2259" y="21096"/>
                    <a:pt x="2577" y="21244"/>
                  </a:cubicBezTo>
                  <a:cubicBezTo>
                    <a:pt x="2896" y="21391"/>
                    <a:pt x="3256" y="21490"/>
                    <a:pt x="3634" y="21539"/>
                  </a:cubicBezTo>
                  <a:cubicBezTo>
                    <a:pt x="4013" y="21588"/>
                    <a:pt x="4410" y="21588"/>
                    <a:pt x="4780" y="21555"/>
                  </a:cubicBezTo>
                  <a:cubicBezTo>
                    <a:pt x="5149" y="21522"/>
                    <a:pt x="5491" y="21457"/>
                    <a:pt x="5809" y="21408"/>
                  </a:cubicBezTo>
                  <a:cubicBezTo>
                    <a:pt x="6128" y="21359"/>
                    <a:pt x="6423" y="21326"/>
                    <a:pt x="6765" y="21293"/>
                  </a:cubicBezTo>
                  <a:cubicBezTo>
                    <a:pt x="7107" y="21260"/>
                    <a:pt x="7495" y="21227"/>
                    <a:pt x="7887" y="21211"/>
                  </a:cubicBezTo>
                  <a:cubicBezTo>
                    <a:pt x="8280" y="21195"/>
                    <a:pt x="8677" y="21195"/>
                    <a:pt x="9055" y="21178"/>
                  </a:cubicBezTo>
                  <a:cubicBezTo>
                    <a:pt x="9434" y="21162"/>
                    <a:pt x="9794" y="21129"/>
                    <a:pt x="10150" y="21096"/>
                  </a:cubicBezTo>
                  <a:cubicBezTo>
                    <a:pt x="10505" y="21064"/>
                    <a:pt x="10856" y="21031"/>
                    <a:pt x="11207" y="20965"/>
                  </a:cubicBezTo>
                  <a:cubicBezTo>
                    <a:pt x="11558" y="20900"/>
                    <a:pt x="11909" y="20801"/>
                    <a:pt x="12241" y="20687"/>
                  </a:cubicBezTo>
                  <a:cubicBezTo>
                    <a:pt x="12574" y="20572"/>
                    <a:pt x="12888" y="20441"/>
                    <a:pt x="13197" y="20310"/>
                  </a:cubicBezTo>
                  <a:cubicBezTo>
                    <a:pt x="13506" y="20179"/>
                    <a:pt x="13811" y="20047"/>
                    <a:pt x="14120" y="19900"/>
                  </a:cubicBezTo>
                  <a:cubicBezTo>
                    <a:pt x="14430" y="19752"/>
                    <a:pt x="14744" y="19589"/>
                    <a:pt x="15076" y="19441"/>
                  </a:cubicBezTo>
                  <a:cubicBezTo>
                    <a:pt x="15409" y="19294"/>
                    <a:pt x="15760" y="19163"/>
                    <a:pt x="16120" y="18999"/>
                  </a:cubicBezTo>
                  <a:cubicBezTo>
                    <a:pt x="16480" y="18835"/>
                    <a:pt x="16849" y="18638"/>
                    <a:pt x="17205" y="18425"/>
                  </a:cubicBezTo>
                  <a:cubicBezTo>
                    <a:pt x="17560" y="18212"/>
                    <a:pt x="17902" y="17983"/>
                    <a:pt x="18202" y="17704"/>
                  </a:cubicBezTo>
                  <a:cubicBezTo>
                    <a:pt x="18502" y="17425"/>
                    <a:pt x="18761" y="17098"/>
                    <a:pt x="19010" y="16753"/>
                  </a:cubicBezTo>
                  <a:cubicBezTo>
                    <a:pt x="19260" y="16409"/>
                    <a:pt x="19500" y="16049"/>
                    <a:pt x="19758" y="15655"/>
                  </a:cubicBezTo>
                  <a:cubicBezTo>
                    <a:pt x="20017" y="15262"/>
                    <a:pt x="20294" y="14836"/>
                    <a:pt x="20516" y="14361"/>
                  </a:cubicBezTo>
                  <a:cubicBezTo>
                    <a:pt x="20737" y="13885"/>
                    <a:pt x="20903" y="13361"/>
                    <a:pt x="21051" y="12574"/>
                  </a:cubicBezTo>
                  <a:cubicBezTo>
                    <a:pt x="21199" y="11788"/>
                    <a:pt x="21328" y="10739"/>
                    <a:pt x="21416" y="9706"/>
                  </a:cubicBezTo>
                  <a:cubicBezTo>
                    <a:pt x="21504" y="8674"/>
                    <a:pt x="21550" y="7658"/>
                    <a:pt x="21573" y="6822"/>
                  </a:cubicBezTo>
                  <a:cubicBezTo>
                    <a:pt x="21596" y="5986"/>
                    <a:pt x="21596" y="5331"/>
                    <a:pt x="21536" y="4610"/>
                  </a:cubicBezTo>
                  <a:cubicBezTo>
                    <a:pt x="21476" y="3888"/>
                    <a:pt x="21356" y="3102"/>
                    <a:pt x="21204" y="2528"/>
                  </a:cubicBezTo>
                  <a:cubicBezTo>
                    <a:pt x="21051" y="1955"/>
                    <a:pt x="20866" y="1594"/>
                    <a:pt x="20626" y="1299"/>
                  </a:cubicBezTo>
                  <a:cubicBezTo>
                    <a:pt x="20386" y="1004"/>
                    <a:pt x="20091" y="775"/>
                    <a:pt x="19786" y="578"/>
                  </a:cubicBezTo>
                  <a:cubicBezTo>
                    <a:pt x="19481" y="381"/>
                    <a:pt x="19167" y="217"/>
                    <a:pt x="18830" y="119"/>
                  </a:cubicBezTo>
                  <a:cubicBezTo>
                    <a:pt x="18493" y="21"/>
                    <a:pt x="18133" y="-12"/>
                    <a:pt x="17791" y="4"/>
                  </a:cubicBezTo>
                  <a:cubicBezTo>
                    <a:pt x="17450" y="21"/>
                    <a:pt x="17126" y="86"/>
                    <a:pt x="16799" y="168"/>
                  </a:cubicBezTo>
                  <a:cubicBezTo>
                    <a:pt x="16471" y="250"/>
                    <a:pt x="16138" y="349"/>
                    <a:pt x="15787" y="463"/>
                  </a:cubicBezTo>
                  <a:cubicBezTo>
                    <a:pt x="15436" y="578"/>
                    <a:pt x="15067" y="709"/>
                    <a:pt x="14688" y="873"/>
                  </a:cubicBezTo>
                  <a:cubicBezTo>
                    <a:pt x="14310" y="1037"/>
                    <a:pt x="13922" y="1234"/>
                    <a:pt x="13557" y="1414"/>
                  </a:cubicBezTo>
                  <a:cubicBezTo>
                    <a:pt x="13192" y="1594"/>
                    <a:pt x="12851" y="1758"/>
                    <a:pt x="12477" y="1938"/>
                  </a:cubicBezTo>
                  <a:cubicBezTo>
                    <a:pt x="12103" y="2119"/>
                    <a:pt x="11696" y="2315"/>
                    <a:pt x="11299" y="2512"/>
                  </a:cubicBezTo>
                  <a:cubicBezTo>
                    <a:pt x="10902" y="2708"/>
                    <a:pt x="10514" y="2905"/>
                    <a:pt x="10136" y="3118"/>
                  </a:cubicBezTo>
                  <a:cubicBezTo>
                    <a:pt x="9757" y="3331"/>
                    <a:pt x="9388" y="3561"/>
                    <a:pt x="9023" y="3807"/>
                  </a:cubicBezTo>
                  <a:cubicBezTo>
                    <a:pt x="8658" y="4052"/>
                    <a:pt x="8298" y="4315"/>
                    <a:pt x="7956" y="4560"/>
                  </a:cubicBezTo>
                  <a:cubicBezTo>
                    <a:pt x="7615" y="4806"/>
                    <a:pt x="7291" y="5036"/>
                    <a:pt x="6964" y="5249"/>
                  </a:cubicBezTo>
                  <a:cubicBezTo>
                    <a:pt x="6636" y="5462"/>
                    <a:pt x="6303" y="5658"/>
                    <a:pt x="5948" y="5871"/>
                  </a:cubicBezTo>
                  <a:cubicBezTo>
                    <a:pt x="5592" y="6085"/>
                    <a:pt x="5214" y="6314"/>
                    <a:pt x="4863" y="6543"/>
                  </a:cubicBezTo>
                  <a:cubicBezTo>
                    <a:pt x="4512" y="6773"/>
                    <a:pt x="4189" y="7002"/>
                    <a:pt x="3833" y="7264"/>
                  </a:cubicBezTo>
                  <a:cubicBezTo>
                    <a:pt x="3477" y="7527"/>
                    <a:pt x="3090" y="7822"/>
                    <a:pt x="2868" y="8002"/>
                  </a:cubicBezTo>
                  <a:cubicBezTo>
                    <a:pt x="2646" y="8182"/>
                    <a:pt x="2591" y="8248"/>
                    <a:pt x="2536" y="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7329831" y="5941168"/>
              <a:ext cx="903817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16" y="2400"/>
                    <a:pt x="2833" y="4800"/>
                    <a:pt x="4452" y="6000"/>
                  </a:cubicBezTo>
                  <a:cubicBezTo>
                    <a:pt x="6070" y="7200"/>
                    <a:pt x="7891" y="7200"/>
                    <a:pt x="9637" y="7200"/>
                  </a:cubicBezTo>
                  <a:cubicBezTo>
                    <a:pt x="11382" y="7200"/>
                    <a:pt x="13051" y="7200"/>
                    <a:pt x="14695" y="8400"/>
                  </a:cubicBezTo>
                  <a:cubicBezTo>
                    <a:pt x="16339" y="9600"/>
                    <a:pt x="17958" y="12000"/>
                    <a:pt x="19020" y="13200"/>
                  </a:cubicBezTo>
                  <a:cubicBezTo>
                    <a:pt x="20082" y="14400"/>
                    <a:pt x="20588" y="14400"/>
                    <a:pt x="20968" y="14400"/>
                  </a:cubicBezTo>
                  <a:cubicBezTo>
                    <a:pt x="21347" y="14400"/>
                    <a:pt x="21600" y="14400"/>
                    <a:pt x="21600" y="15600"/>
                  </a:cubicBezTo>
                  <a:cubicBezTo>
                    <a:pt x="21600" y="16800"/>
                    <a:pt x="21347" y="19200"/>
                    <a:pt x="210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7698131" y="5947518"/>
              <a:ext cx="520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61" y="18000"/>
                    <a:pt x="6322" y="14400"/>
                    <a:pt x="9395" y="10800"/>
                  </a:cubicBezTo>
                  <a:cubicBezTo>
                    <a:pt x="12468" y="7200"/>
                    <a:pt x="15454" y="3600"/>
                    <a:pt x="17473" y="1800"/>
                  </a:cubicBezTo>
                  <a:cubicBezTo>
                    <a:pt x="19493" y="0"/>
                    <a:pt x="2054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10129734" y="6405688"/>
              <a:ext cx="298898" cy="18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0746" fill="norm" stroke="1" extrusionOk="0">
                  <a:moveTo>
                    <a:pt x="12720" y="8436"/>
                  </a:moveTo>
                  <a:cubicBezTo>
                    <a:pt x="12267" y="5825"/>
                    <a:pt x="11814" y="3214"/>
                    <a:pt x="11210" y="1672"/>
                  </a:cubicBezTo>
                  <a:cubicBezTo>
                    <a:pt x="10606" y="129"/>
                    <a:pt x="9850" y="-346"/>
                    <a:pt x="8491" y="247"/>
                  </a:cubicBezTo>
                  <a:cubicBezTo>
                    <a:pt x="7131" y="841"/>
                    <a:pt x="5168" y="2502"/>
                    <a:pt x="3506" y="5944"/>
                  </a:cubicBezTo>
                  <a:cubicBezTo>
                    <a:pt x="1845" y="9386"/>
                    <a:pt x="485" y="14608"/>
                    <a:pt x="108" y="17575"/>
                  </a:cubicBezTo>
                  <a:cubicBezTo>
                    <a:pt x="-270" y="20542"/>
                    <a:pt x="334" y="21254"/>
                    <a:pt x="2147" y="20423"/>
                  </a:cubicBezTo>
                  <a:cubicBezTo>
                    <a:pt x="3959" y="19592"/>
                    <a:pt x="6980" y="17219"/>
                    <a:pt x="8717" y="15439"/>
                  </a:cubicBezTo>
                  <a:cubicBezTo>
                    <a:pt x="10454" y="13658"/>
                    <a:pt x="10908" y="12472"/>
                    <a:pt x="11436" y="11047"/>
                  </a:cubicBezTo>
                  <a:cubicBezTo>
                    <a:pt x="11965" y="9623"/>
                    <a:pt x="12569" y="7962"/>
                    <a:pt x="13022" y="8318"/>
                  </a:cubicBezTo>
                  <a:cubicBezTo>
                    <a:pt x="13475" y="8674"/>
                    <a:pt x="13778" y="11047"/>
                    <a:pt x="15137" y="13302"/>
                  </a:cubicBezTo>
                  <a:cubicBezTo>
                    <a:pt x="16496" y="15557"/>
                    <a:pt x="18913" y="17694"/>
                    <a:pt x="21330" y="19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10517531" y="6487268"/>
              <a:ext cx="349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56" y="16200"/>
                    <a:pt x="4713" y="10800"/>
                    <a:pt x="8313" y="7200"/>
                  </a:cubicBezTo>
                  <a:cubicBezTo>
                    <a:pt x="11913" y="3600"/>
                    <a:pt x="167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10777881" y="6404189"/>
              <a:ext cx="146030" cy="191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422" fill="norm" stroke="1" extrusionOk="0">
                  <a:moveTo>
                    <a:pt x="0" y="2196"/>
                  </a:moveTo>
                  <a:cubicBezTo>
                    <a:pt x="913" y="1246"/>
                    <a:pt x="1825" y="297"/>
                    <a:pt x="3042" y="59"/>
                  </a:cubicBezTo>
                  <a:cubicBezTo>
                    <a:pt x="4259" y="-178"/>
                    <a:pt x="5780" y="297"/>
                    <a:pt x="8518" y="1484"/>
                  </a:cubicBezTo>
                  <a:cubicBezTo>
                    <a:pt x="11256" y="2670"/>
                    <a:pt x="15211" y="4569"/>
                    <a:pt x="17797" y="5875"/>
                  </a:cubicBezTo>
                  <a:cubicBezTo>
                    <a:pt x="20383" y="7180"/>
                    <a:pt x="21600" y="7892"/>
                    <a:pt x="20687" y="9673"/>
                  </a:cubicBezTo>
                  <a:cubicBezTo>
                    <a:pt x="19775" y="11453"/>
                    <a:pt x="16732" y="14301"/>
                    <a:pt x="14755" y="16200"/>
                  </a:cubicBezTo>
                  <a:cubicBezTo>
                    <a:pt x="12777" y="18099"/>
                    <a:pt x="11865" y="19048"/>
                    <a:pt x="12930" y="19760"/>
                  </a:cubicBezTo>
                  <a:cubicBezTo>
                    <a:pt x="13994" y="20473"/>
                    <a:pt x="17037" y="20947"/>
                    <a:pt x="20079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11202570" y="6341944"/>
              <a:ext cx="140462" cy="21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0759" fill="norm" stroke="1" extrusionOk="0">
                  <a:moveTo>
                    <a:pt x="20773" y="1131"/>
                  </a:moveTo>
                  <a:cubicBezTo>
                    <a:pt x="19834" y="331"/>
                    <a:pt x="18895" y="-469"/>
                    <a:pt x="15608" y="331"/>
                  </a:cubicBezTo>
                  <a:cubicBezTo>
                    <a:pt x="12321" y="1131"/>
                    <a:pt x="6686" y="3531"/>
                    <a:pt x="3399" y="6131"/>
                  </a:cubicBezTo>
                  <a:cubicBezTo>
                    <a:pt x="112" y="8731"/>
                    <a:pt x="-827" y="11531"/>
                    <a:pt x="738" y="14131"/>
                  </a:cubicBezTo>
                  <a:cubicBezTo>
                    <a:pt x="2303" y="16731"/>
                    <a:pt x="6373" y="19131"/>
                    <a:pt x="9190" y="20131"/>
                  </a:cubicBezTo>
                  <a:cubicBezTo>
                    <a:pt x="12008" y="21131"/>
                    <a:pt x="13573" y="20731"/>
                    <a:pt x="15138" y="20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11412881" y="6411068"/>
              <a:ext cx="254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789"/>
                    <a:pt x="3600" y="7579"/>
                    <a:pt x="7200" y="11179"/>
                  </a:cubicBezTo>
                  <a:cubicBezTo>
                    <a:pt x="10800" y="14779"/>
                    <a:pt x="16200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11489081" y="6461868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3" y="14400"/>
                    <a:pt x="6686" y="7200"/>
                    <a:pt x="10286" y="3600"/>
                  </a:cubicBezTo>
                  <a:cubicBezTo>
                    <a:pt x="13886" y="0"/>
                    <a:pt x="177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1721498" y="6323621"/>
              <a:ext cx="153222" cy="359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357" fill="norm" stroke="1" extrusionOk="0">
                  <a:moveTo>
                    <a:pt x="4727" y="6319"/>
                  </a:moveTo>
                  <a:cubicBezTo>
                    <a:pt x="3851" y="6821"/>
                    <a:pt x="2976" y="7323"/>
                    <a:pt x="2392" y="8642"/>
                  </a:cubicBezTo>
                  <a:cubicBezTo>
                    <a:pt x="1808" y="9961"/>
                    <a:pt x="1516" y="12095"/>
                    <a:pt x="1370" y="13979"/>
                  </a:cubicBezTo>
                  <a:cubicBezTo>
                    <a:pt x="1224" y="15863"/>
                    <a:pt x="1224" y="17495"/>
                    <a:pt x="1079" y="18814"/>
                  </a:cubicBezTo>
                  <a:cubicBezTo>
                    <a:pt x="933" y="20133"/>
                    <a:pt x="641" y="21137"/>
                    <a:pt x="495" y="21326"/>
                  </a:cubicBezTo>
                  <a:cubicBezTo>
                    <a:pt x="349" y="21514"/>
                    <a:pt x="349" y="20886"/>
                    <a:pt x="203" y="18688"/>
                  </a:cubicBezTo>
                  <a:cubicBezTo>
                    <a:pt x="57" y="16491"/>
                    <a:pt x="-235" y="12723"/>
                    <a:pt x="349" y="9584"/>
                  </a:cubicBezTo>
                  <a:cubicBezTo>
                    <a:pt x="933" y="6444"/>
                    <a:pt x="2392" y="3933"/>
                    <a:pt x="3560" y="2426"/>
                  </a:cubicBezTo>
                  <a:cubicBezTo>
                    <a:pt x="4727" y="919"/>
                    <a:pt x="5603" y="416"/>
                    <a:pt x="6770" y="165"/>
                  </a:cubicBezTo>
                  <a:cubicBezTo>
                    <a:pt x="7938" y="-86"/>
                    <a:pt x="9397" y="-86"/>
                    <a:pt x="11295" y="416"/>
                  </a:cubicBezTo>
                  <a:cubicBezTo>
                    <a:pt x="13192" y="919"/>
                    <a:pt x="15527" y="1923"/>
                    <a:pt x="17424" y="3242"/>
                  </a:cubicBezTo>
                  <a:cubicBezTo>
                    <a:pt x="19322" y="4561"/>
                    <a:pt x="20781" y="6193"/>
                    <a:pt x="21073" y="7261"/>
                  </a:cubicBezTo>
                  <a:cubicBezTo>
                    <a:pt x="21365" y="8328"/>
                    <a:pt x="20489" y="8830"/>
                    <a:pt x="19030" y="9081"/>
                  </a:cubicBezTo>
                  <a:cubicBezTo>
                    <a:pt x="17570" y="9333"/>
                    <a:pt x="15527" y="9333"/>
                    <a:pt x="13922" y="9081"/>
                  </a:cubicBezTo>
                  <a:cubicBezTo>
                    <a:pt x="12316" y="8830"/>
                    <a:pt x="11149" y="8328"/>
                    <a:pt x="9981" y="7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11908181" y="6239618"/>
              <a:ext cx="13970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873" y="0"/>
                  </a:moveTo>
                  <a:cubicBezTo>
                    <a:pt x="10473" y="415"/>
                    <a:pt x="14073" y="831"/>
                    <a:pt x="16855" y="2146"/>
                  </a:cubicBezTo>
                  <a:cubicBezTo>
                    <a:pt x="19636" y="3462"/>
                    <a:pt x="21600" y="5677"/>
                    <a:pt x="21600" y="8308"/>
                  </a:cubicBezTo>
                  <a:cubicBezTo>
                    <a:pt x="21600" y="10938"/>
                    <a:pt x="19636" y="13985"/>
                    <a:pt x="15709" y="16269"/>
                  </a:cubicBezTo>
                  <a:cubicBezTo>
                    <a:pt x="11782" y="18554"/>
                    <a:pt x="5891" y="20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5513731" y="6540185"/>
              <a:ext cx="425451" cy="1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64" y="17932"/>
                    <a:pt x="4728" y="14264"/>
                    <a:pt x="7469" y="11208"/>
                  </a:cubicBezTo>
                  <a:cubicBezTo>
                    <a:pt x="10209" y="8151"/>
                    <a:pt x="13325" y="5706"/>
                    <a:pt x="15367" y="4075"/>
                  </a:cubicBezTo>
                  <a:cubicBezTo>
                    <a:pt x="17409" y="2445"/>
                    <a:pt x="18376" y="1630"/>
                    <a:pt x="19128" y="1019"/>
                  </a:cubicBezTo>
                  <a:cubicBezTo>
                    <a:pt x="19881" y="408"/>
                    <a:pt x="20418" y="0"/>
                    <a:pt x="20203" y="0"/>
                  </a:cubicBezTo>
                  <a:cubicBezTo>
                    <a:pt x="19988" y="0"/>
                    <a:pt x="19021" y="408"/>
                    <a:pt x="17301" y="1834"/>
                  </a:cubicBezTo>
                  <a:cubicBezTo>
                    <a:pt x="15582" y="3260"/>
                    <a:pt x="13110" y="5706"/>
                    <a:pt x="11337" y="7540"/>
                  </a:cubicBezTo>
                  <a:cubicBezTo>
                    <a:pt x="9564" y="9374"/>
                    <a:pt x="8490" y="10596"/>
                    <a:pt x="7737" y="11819"/>
                  </a:cubicBezTo>
                  <a:cubicBezTo>
                    <a:pt x="6985" y="13042"/>
                    <a:pt x="6555" y="14264"/>
                    <a:pt x="6770" y="14875"/>
                  </a:cubicBezTo>
                  <a:cubicBezTo>
                    <a:pt x="6985" y="15487"/>
                    <a:pt x="7845" y="15487"/>
                    <a:pt x="9725" y="13857"/>
                  </a:cubicBezTo>
                  <a:cubicBezTo>
                    <a:pt x="11606" y="12226"/>
                    <a:pt x="14507" y="8966"/>
                    <a:pt x="16227" y="7132"/>
                  </a:cubicBezTo>
                  <a:cubicBezTo>
                    <a:pt x="17946" y="5298"/>
                    <a:pt x="18484" y="4891"/>
                    <a:pt x="18484" y="4891"/>
                  </a:cubicBezTo>
                  <a:cubicBezTo>
                    <a:pt x="18484" y="4891"/>
                    <a:pt x="17946" y="5298"/>
                    <a:pt x="15797" y="7743"/>
                  </a:cubicBezTo>
                  <a:cubicBezTo>
                    <a:pt x="13648" y="10189"/>
                    <a:pt x="9887" y="14672"/>
                    <a:pt x="7576" y="17117"/>
                  </a:cubicBezTo>
                  <a:cubicBezTo>
                    <a:pt x="5266" y="19562"/>
                    <a:pt x="4406" y="19970"/>
                    <a:pt x="4245" y="19970"/>
                  </a:cubicBezTo>
                  <a:cubicBezTo>
                    <a:pt x="4084" y="19970"/>
                    <a:pt x="4621" y="19562"/>
                    <a:pt x="7039" y="17728"/>
                  </a:cubicBezTo>
                  <a:cubicBezTo>
                    <a:pt x="9457" y="15894"/>
                    <a:pt x="13755" y="12634"/>
                    <a:pt x="16496" y="10596"/>
                  </a:cubicBezTo>
                  <a:cubicBezTo>
                    <a:pt x="19236" y="8558"/>
                    <a:pt x="20418" y="7743"/>
                    <a:pt x="21600" y="6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5735981" y="6912718"/>
              <a:ext cx="381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7602881" y="6734918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504" name="Drawing"/>
          <p:cNvGrpSpPr/>
          <p:nvPr/>
        </p:nvGrpSpPr>
        <p:grpSpPr>
          <a:xfrm>
            <a:off x="72952" y="6680733"/>
            <a:ext cx="13225065" cy="2985583"/>
            <a:chOff x="-19049" y="0"/>
            <a:chExt cx="13225064" cy="2985581"/>
          </a:xfrm>
        </p:grpSpPr>
        <p:pic>
          <p:nvPicPr>
            <p:cNvPr id="327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" y="921055"/>
              <a:ext cx="13225065" cy="337107"/>
            </a:xfrm>
            <a:prstGeom prst="rect">
              <a:avLst/>
            </a:prstGeom>
            <a:effectLst/>
          </p:spPr>
        </p:pic>
        <p:pic>
          <p:nvPicPr>
            <p:cNvPr id="328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6762" y="1388853"/>
              <a:ext cx="266965" cy="403584"/>
            </a:xfrm>
            <a:prstGeom prst="rect">
              <a:avLst/>
            </a:prstGeom>
            <a:effectLst/>
          </p:spPr>
        </p:pic>
        <p:pic>
          <p:nvPicPr>
            <p:cNvPr id="328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92688" y="1540623"/>
              <a:ext cx="239710" cy="159585"/>
            </a:xfrm>
            <a:prstGeom prst="rect">
              <a:avLst/>
            </a:prstGeom>
            <a:effectLst/>
          </p:spPr>
        </p:pic>
        <p:pic>
          <p:nvPicPr>
            <p:cNvPr id="3284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55631" y="1580403"/>
              <a:ext cx="214439" cy="68768"/>
            </a:xfrm>
            <a:prstGeom prst="rect">
              <a:avLst/>
            </a:prstGeom>
            <a:effectLst/>
          </p:spPr>
        </p:pic>
        <p:pic>
          <p:nvPicPr>
            <p:cNvPr id="328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47633" y="1542069"/>
              <a:ext cx="76436" cy="206771"/>
            </a:xfrm>
            <a:prstGeom prst="rect">
              <a:avLst/>
            </a:prstGeom>
            <a:effectLst/>
          </p:spPr>
        </p:pic>
        <p:pic>
          <p:nvPicPr>
            <p:cNvPr id="328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02568" y="1388731"/>
              <a:ext cx="191942" cy="321077"/>
            </a:xfrm>
            <a:prstGeom prst="rect">
              <a:avLst/>
            </a:prstGeom>
            <a:effectLst/>
          </p:spPr>
        </p:pic>
        <p:pic>
          <p:nvPicPr>
            <p:cNvPr id="329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46309" y="1374535"/>
              <a:ext cx="166722" cy="317117"/>
            </a:xfrm>
            <a:prstGeom prst="rect">
              <a:avLst/>
            </a:prstGeom>
            <a:effectLst/>
          </p:spPr>
        </p:pic>
        <p:pic>
          <p:nvPicPr>
            <p:cNvPr id="329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99646" y="1212394"/>
              <a:ext cx="168437" cy="206771"/>
            </a:xfrm>
            <a:prstGeom prst="rect">
              <a:avLst/>
            </a:prstGeom>
            <a:effectLst/>
          </p:spPr>
        </p:pic>
        <p:pic>
          <p:nvPicPr>
            <p:cNvPr id="329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97990" y="1488401"/>
              <a:ext cx="153104" cy="45768"/>
            </a:xfrm>
            <a:prstGeom prst="rect">
              <a:avLst/>
            </a:prstGeom>
            <a:effectLst/>
          </p:spPr>
        </p:pic>
        <p:pic>
          <p:nvPicPr>
            <p:cNvPr id="3296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759656" y="1618737"/>
              <a:ext cx="199105" cy="53435"/>
            </a:xfrm>
            <a:prstGeom prst="rect">
              <a:avLst/>
            </a:prstGeom>
            <a:effectLst/>
          </p:spPr>
        </p:pic>
        <p:pic>
          <p:nvPicPr>
            <p:cNvPr id="329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90436" y="1296729"/>
              <a:ext cx="496013" cy="489021"/>
            </a:xfrm>
            <a:prstGeom prst="rect">
              <a:avLst/>
            </a:prstGeom>
            <a:effectLst/>
          </p:spPr>
        </p:pic>
        <p:pic>
          <p:nvPicPr>
            <p:cNvPr id="3300" name="Line Line" descr="Line Lin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465005" y="1925410"/>
              <a:ext cx="53435" cy="122436"/>
            </a:xfrm>
            <a:prstGeom prst="rect">
              <a:avLst/>
            </a:prstGeom>
            <a:effectLst/>
          </p:spPr>
        </p:pic>
        <p:pic>
          <p:nvPicPr>
            <p:cNvPr id="330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474727" y="1833136"/>
              <a:ext cx="66714" cy="75050"/>
            </a:xfrm>
            <a:prstGeom prst="rect">
              <a:avLst/>
            </a:prstGeom>
            <a:effectLst/>
          </p:spPr>
        </p:pic>
        <p:pic>
          <p:nvPicPr>
            <p:cNvPr id="3304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2549341" y="1933077"/>
              <a:ext cx="122436" cy="38101"/>
            </a:xfrm>
            <a:prstGeom prst="rect">
              <a:avLst/>
            </a:prstGeom>
            <a:effectLst/>
          </p:spPr>
        </p:pic>
        <p:pic>
          <p:nvPicPr>
            <p:cNvPr id="330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549341" y="1948411"/>
              <a:ext cx="206771" cy="107102"/>
            </a:xfrm>
            <a:prstGeom prst="rect">
              <a:avLst/>
            </a:prstGeom>
            <a:effectLst/>
          </p:spPr>
        </p:pic>
        <p:pic>
          <p:nvPicPr>
            <p:cNvPr id="330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757563" y="1810408"/>
              <a:ext cx="185592" cy="215243"/>
            </a:xfrm>
            <a:prstGeom prst="rect">
              <a:avLst/>
            </a:prstGeom>
            <a:effectLst/>
          </p:spPr>
        </p:pic>
        <p:pic>
          <p:nvPicPr>
            <p:cNvPr id="331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564674" y="1112726"/>
              <a:ext cx="160771" cy="206771"/>
            </a:xfrm>
            <a:prstGeom prst="rect">
              <a:avLst/>
            </a:prstGeom>
            <a:effectLst/>
          </p:spPr>
        </p:pic>
        <p:pic>
          <p:nvPicPr>
            <p:cNvPr id="331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178021" y="1121729"/>
              <a:ext cx="222106" cy="220768"/>
            </a:xfrm>
            <a:prstGeom prst="rect">
              <a:avLst/>
            </a:prstGeom>
            <a:effectLst/>
          </p:spPr>
        </p:pic>
        <p:pic>
          <p:nvPicPr>
            <p:cNvPr id="331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461488" y="1297581"/>
              <a:ext cx="245312" cy="328151"/>
            </a:xfrm>
            <a:prstGeom prst="rect">
              <a:avLst/>
            </a:prstGeom>
            <a:effectLst/>
          </p:spPr>
        </p:pic>
        <p:pic>
          <p:nvPicPr>
            <p:cNvPr id="3316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745368" y="1572736"/>
              <a:ext cx="68768" cy="153103"/>
            </a:xfrm>
            <a:prstGeom prst="rect">
              <a:avLst/>
            </a:prstGeom>
            <a:effectLst/>
          </p:spPr>
        </p:pic>
        <p:pic>
          <p:nvPicPr>
            <p:cNvPr id="331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757750" y="1431693"/>
              <a:ext cx="100963" cy="123730"/>
            </a:xfrm>
            <a:prstGeom prst="rect">
              <a:avLst/>
            </a:prstGeom>
            <a:effectLst/>
          </p:spPr>
        </p:pic>
        <p:pic>
          <p:nvPicPr>
            <p:cNvPr id="3320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986990" y="151140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322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240098" y="1341257"/>
              <a:ext cx="310055" cy="252191"/>
            </a:xfrm>
            <a:prstGeom prst="rect">
              <a:avLst/>
            </a:prstGeom>
            <a:effectLst/>
          </p:spPr>
        </p:pic>
        <p:pic>
          <p:nvPicPr>
            <p:cNvPr id="3324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412383" y="1139453"/>
              <a:ext cx="153103" cy="171777"/>
            </a:xfrm>
            <a:prstGeom prst="rect">
              <a:avLst/>
            </a:prstGeom>
            <a:effectLst/>
          </p:spPr>
        </p:pic>
        <p:pic>
          <p:nvPicPr>
            <p:cNvPr id="3326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596387" y="1174060"/>
              <a:ext cx="153104" cy="68768"/>
            </a:xfrm>
            <a:prstGeom prst="rect">
              <a:avLst/>
            </a:prstGeom>
            <a:effectLst/>
          </p:spPr>
        </p:pic>
        <p:pic>
          <p:nvPicPr>
            <p:cNvPr id="3328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765058" y="1143393"/>
              <a:ext cx="61101" cy="153103"/>
            </a:xfrm>
            <a:prstGeom prst="rect">
              <a:avLst/>
            </a:prstGeom>
            <a:effectLst/>
          </p:spPr>
        </p:pic>
        <p:pic>
          <p:nvPicPr>
            <p:cNvPr id="3330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772724" y="1051391"/>
              <a:ext cx="59964" cy="66714"/>
            </a:xfrm>
            <a:prstGeom prst="rect">
              <a:avLst/>
            </a:prstGeom>
            <a:effectLst/>
          </p:spPr>
        </p:pic>
        <p:pic>
          <p:nvPicPr>
            <p:cNvPr id="3332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926061" y="1442399"/>
              <a:ext cx="53435" cy="76436"/>
            </a:xfrm>
            <a:prstGeom prst="rect">
              <a:avLst/>
            </a:prstGeom>
            <a:effectLst/>
          </p:spPr>
        </p:pic>
        <p:pic>
          <p:nvPicPr>
            <p:cNvPr id="3334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240988" y="1204727"/>
              <a:ext cx="210305" cy="378566"/>
            </a:xfrm>
            <a:prstGeom prst="rect">
              <a:avLst/>
            </a:prstGeom>
            <a:effectLst/>
          </p:spPr>
        </p:pic>
        <p:pic>
          <p:nvPicPr>
            <p:cNvPr id="3336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547075" y="1143393"/>
              <a:ext cx="53435" cy="191437"/>
            </a:xfrm>
            <a:prstGeom prst="rect">
              <a:avLst/>
            </a:prstGeom>
            <a:effectLst/>
          </p:spPr>
        </p:pic>
        <p:pic>
          <p:nvPicPr>
            <p:cNvPr id="3338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531741" y="1020019"/>
              <a:ext cx="84102" cy="105736"/>
            </a:xfrm>
            <a:prstGeom prst="rect">
              <a:avLst/>
            </a:prstGeom>
            <a:effectLst/>
          </p:spPr>
        </p:pic>
        <p:pic>
          <p:nvPicPr>
            <p:cNvPr id="3340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33041" y="2467854"/>
              <a:ext cx="253356" cy="469346"/>
            </a:xfrm>
            <a:prstGeom prst="rect">
              <a:avLst/>
            </a:prstGeom>
            <a:effectLst/>
          </p:spPr>
        </p:pic>
        <p:pic>
          <p:nvPicPr>
            <p:cNvPr id="3342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511386" y="2622990"/>
              <a:ext cx="312683" cy="245495"/>
            </a:xfrm>
            <a:prstGeom prst="rect">
              <a:avLst/>
            </a:prstGeom>
            <a:effectLst/>
          </p:spPr>
        </p:pic>
        <p:pic>
          <p:nvPicPr>
            <p:cNvPr id="3344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31969" y="2707428"/>
              <a:ext cx="260439" cy="61102"/>
            </a:xfrm>
            <a:prstGeom prst="rect">
              <a:avLst/>
            </a:prstGeom>
            <a:effectLst/>
          </p:spPr>
        </p:pic>
        <p:pic>
          <p:nvPicPr>
            <p:cNvPr id="3346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931638" y="2600092"/>
              <a:ext cx="91769" cy="314108"/>
            </a:xfrm>
            <a:prstGeom prst="rect">
              <a:avLst/>
            </a:prstGeom>
            <a:effectLst/>
          </p:spPr>
        </p:pic>
        <p:pic>
          <p:nvPicPr>
            <p:cNvPr id="3348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29233" y="2485089"/>
              <a:ext cx="248814" cy="413058"/>
            </a:xfrm>
            <a:prstGeom prst="rect">
              <a:avLst/>
            </a:prstGeom>
            <a:effectLst/>
          </p:spPr>
        </p:pic>
        <p:pic>
          <p:nvPicPr>
            <p:cNvPr id="3350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284312" y="2508090"/>
              <a:ext cx="169460" cy="411783"/>
            </a:xfrm>
            <a:prstGeom prst="rect">
              <a:avLst/>
            </a:prstGeom>
            <a:effectLst/>
          </p:spPr>
        </p:pic>
        <p:pic>
          <p:nvPicPr>
            <p:cNvPr id="3352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364466" y="2324086"/>
              <a:ext cx="157285" cy="206771"/>
            </a:xfrm>
            <a:prstGeom prst="rect">
              <a:avLst/>
            </a:prstGeom>
            <a:effectLst/>
          </p:spPr>
        </p:pic>
        <p:pic>
          <p:nvPicPr>
            <p:cNvPr id="3354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552652" y="2400754"/>
              <a:ext cx="137770" cy="38101"/>
            </a:xfrm>
            <a:prstGeom prst="rect">
              <a:avLst/>
            </a:prstGeom>
            <a:effectLst/>
          </p:spPr>
        </p:pic>
        <p:pic>
          <p:nvPicPr>
            <p:cNvPr id="3356" name="Line Line" descr="Line Lin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713655" y="2301086"/>
              <a:ext cx="53435" cy="199104"/>
            </a:xfrm>
            <a:prstGeom prst="rect">
              <a:avLst/>
            </a:prstGeom>
            <a:effectLst/>
          </p:spPr>
        </p:pic>
        <p:pic>
          <p:nvPicPr>
            <p:cNvPr id="3358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089330" y="2761096"/>
              <a:ext cx="245106" cy="61102"/>
            </a:xfrm>
            <a:prstGeom prst="rect">
              <a:avLst/>
            </a:prstGeom>
            <a:effectLst/>
          </p:spPr>
        </p:pic>
        <p:pic>
          <p:nvPicPr>
            <p:cNvPr id="3360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112331" y="2868432"/>
              <a:ext cx="245106" cy="73879"/>
            </a:xfrm>
            <a:prstGeom prst="rect">
              <a:avLst/>
            </a:prstGeom>
            <a:effectLst/>
          </p:spPr>
        </p:pic>
        <p:pic>
          <p:nvPicPr>
            <p:cNvPr id="3362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890410" y="2362420"/>
              <a:ext cx="387047" cy="368420"/>
            </a:xfrm>
            <a:prstGeom prst="rect">
              <a:avLst/>
            </a:prstGeom>
            <a:effectLst/>
          </p:spPr>
        </p:pic>
        <p:pic>
          <p:nvPicPr>
            <p:cNvPr id="3364" name="Line Line" descr="Line Lin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940350" y="2814764"/>
              <a:ext cx="61101" cy="130103"/>
            </a:xfrm>
            <a:prstGeom prst="rect">
              <a:avLst/>
            </a:prstGeom>
            <a:effectLst/>
          </p:spPr>
        </p:pic>
        <p:pic>
          <p:nvPicPr>
            <p:cNvPr id="3366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2944074" y="2735490"/>
              <a:ext cx="80378" cy="94375"/>
            </a:xfrm>
            <a:prstGeom prst="rect">
              <a:avLst/>
            </a:prstGeom>
            <a:effectLst/>
          </p:spPr>
        </p:pic>
        <p:pic>
          <p:nvPicPr>
            <p:cNvPr id="3368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078353" y="2830098"/>
              <a:ext cx="107102" cy="45767"/>
            </a:xfrm>
            <a:prstGeom prst="rect">
              <a:avLst/>
            </a:prstGeom>
            <a:effectLst/>
          </p:spPr>
        </p:pic>
        <p:pic>
          <p:nvPicPr>
            <p:cNvPr id="3370" name="Line Line" descr="Line Lin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055352" y="2876099"/>
              <a:ext cx="214439" cy="76435"/>
            </a:xfrm>
            <a:prstGeom prst="rect">
              <a:avLst/>
            </a:prstGeom>
            <a:effectLst/>
          </p:spPr>
        </p:pic>
        <p:pic>
          <p:nvPicPr>
            <p:cNvPr id="3372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305802" y="2756243"/>
              <a:ext cx="159601" cy="178891"/>
            </a:xfrm>
            <a:prstGeom prst="rect">
              <a:avLst/>
            </a:prstGeom>
            <a:effectLst/>
          </p:spPr>
        </p:pic>
        <p:pic>
          <p:nvPicPr>
            <p:cNvPr id="3374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871348" y="2167934"/>
              <a:ext cx="137770" cy="152202"/>
            </a:xfrm>
            <a:prstGeom prst="rect">
              <a:avLst/>
            </a:prstGeom>
            <a:effectLst/>
          </p:spPr>
        </p:pic>
        <p:pic>
          <p:nvPicPr>
            <p:cNvPr id="3376" name="Line Line" descr="Line Lin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3040018" y="2186083"/>
              <a:ext cx="99436" cy="53435"/>
            </a:xfrm>
            <a:prstGeom prst="rect">
              <a:avLst/>
            </a:prstGeom>
            <a:effectLst/>
          </p:spPr>
        </p:pic>
        <p:pic>
          <p:nvPicPr>
            <p:cNvPr id="3378" name="Line Line" descr="Line Lin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3162688" y="2101748"/>
              <a:ext cx="53434" cy="145437"/>
            </a:xfrm>
            <a:prstGeom prst="rect">
              <a:avLst/>
            </a:prstGeom>
            <a:effectLst/>
          </p:spPr>
        </p:pic>
        <p:pic>
          <p:nvPicPr>
            <p:cNvPr id="3380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737701" y="2234485"/>
              <a:ext cx="160771" cy="207903"/>
            </a:xfrm>
            <a:prstGeom prst="rect">
              <a:avLst/>
            </a:prstGeom>
            <a:effectLst/>
          </p:spPr>
        </p:pic>
        <p:pic>
          <p:nvPicPr>
            <p:cNvPr id="3382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937039" y="2285752"/>
              <a:ext cx="145436" cy="61101"/>
            </a:xfrm>
            <a:prstGeom prst="rect">
              <a:avLst/>
            </a:prstGeom>
            <a:effectLst/>
          </p:spPr>
        </p:pic>
        <p:pic>
          <p:nvPicPr>
            <p:cNvPr id="3384" name="Line Line" descr="Line Lin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4105709" y="2216751"/>
              <a:ext cx="53435" cy="176103"/>
            </a:xfrm>
            <a:prstGeom prst="rect">
              <a:avLst/>
            </a:prstGeom>
            <a:effectLst/>
          </p:spPr>
        </p:pic>
        <p:pic>
          <p:nvPicPr>
            <p:cNvPr id="3386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175196" y="2380640"/>
              <a:ext cx="275288" cy="310079"/>
            </a:xfrm>
            <a:prstGeom prst="rect">
              <a:avLst/>
            </a:prstGeom>
            <a:effectLst/>
          </p:spPr>
        </p:pic>
        <p:pic>
          <p:nvPicPr>
            <p:cNvPr id="3388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4473718" y="2600092"/>
              <a:ext cx="53434" cy="168438"/>
            </a:xfrm>
            <a:prstGeom prst="rect">
              <a:avLst/>
            </a:prstGeom>
            <a:effectLst/>
          </p:spPr>
        </p:pic>
        <p:pic>
          <p:nvPicPr>
            <p:cNvPr id="3390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4465990" y="2505535"/>
              <a:ext cx="71488" cy="84781"/>
            </a:xfrm>
            <a:prstGeom prst="rect">
              <a:avLst/>
            </a:prstGeom>
            <a:effectLst/>
          </p:spPr>
        </p:pic>
        <p:pic>
          <p:nvPicPr>
            <p:cNvPr id="3392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4726723" y="2569425"/>
              <a:ext cx="84102" cy="45767"/>
            </a:xfrm>
            <a:prstGeom prst="rect">
              <a:avLst/>
            </a:prstGeom>
            <a:effectLst/>
          </p:spPr>
        </p:pic>
        <p:pic>
          <p:nvPicPr>
            <p:cNvPr id="3394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5012150" y="2426526"/>
              <a:ext cx="389022" cy="220568"/>
            </a:xfrm>
            <a:prstGeom prst="rect">
              <a:avLst/>
            </a:prstGeom>
            <a:effectLst/>
          </p:spPr>
        </p:pic>
        <p:pic>
          <p:nvPicPr>
            <p:cNvPr id="3396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179580" y="2086414"/>
              <a:ext cx="98922" cy="168438"/>
            </a:xfrm>
            <a:prstGeom prst="rect">
              <a:avLst/>
            </a:prstGeom>
            <a:effectLst/>
          </p:spPr>
        </p:pic>
        <p:pic>
          <p:nvPicPr>
            <p:cNvPr id="3398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5288958" y="2087554"/>
              <a:ext cx="104547" cy="159631"/>
            </a:xfrm>
            <a:prstGeom prst="rect">
              <a:avLst/>
            </a:prstGeom>
            <a:effectLst/>
          </p:spPr>
        </p:pic>
        <p:pic>
          <p:nvPicPr>
            <p:cNvPr id="3400" name="Line Line" descr="Line Lin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416739" y="2140082"/>
              <a:ext cx="122436" cy="61102"/>
            </a:xfrm>
            <a:prstGeom prst="rect">
              <a:avLst/>
            </a:prstGeom>
            <a:effectLst/>
          </p:spPr>
        </p:pic>
        <p:pic>
          <p:nvPicPr>
            <p:cNvPr id="3402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5577742" y="2078747"/>
              <a:ext cx="38101" cy="153104"/>
            </a:xfrm>
            <a:prstGeom prst="rect">
              <a:avLst/>
            </a:prstGeom>
            <a:effectLst/>
          </p:spPr>
        </p:pic>
        <p:pic>
          <p:nvPicPr>
            <p:cNvPr id="3404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5623744" y="2017412"/>
              <a:ext cx="82553" cy="229773"/>
            </a:xfrm>
            <a:prstGeom prst="rect">
              <a:avLst/>
            </a:prstGeom>
            <a:effectLst/>
          </p:spPr>
        </p:pic>
        <p:pic>
          <p:nvPicPr>
            <p:cNvPr id="3406" name="Line Line" descr="Line Lin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5731079" y="2140082"/>
              <a:ext cx="191438" cy="76435"/>
            </a:xfrm>
            <a:prstGeom prst="rect">
              <a:avLst/>
            </a:prstGeom>
            <a:effectLst/>
          </p:spPr>
        </p:pic>
        <p:pic>
          <p:nvPicPr>
            <p:cNvPr id="3408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5953418" y="2101748"/>
              <a:ext cx="45768" cy="114769"/>
            </a:xfrm>
            <a:prstGeom prst="rect">
              <a:avLst/>
            </a:prstGeom>
            <a:effectLst/>
          </p:spPr>
        </p:pic>
        <p:pic>
          <p:nvPicPr>
            <p:cNvPr id="3410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5943649" y="1971411"/>
              <a:ext cx="65305" cy="70244"/>
            </a:xfrm>
            <a:prstGeom prst="rect">
              <a:avLst/>
            </a:prstGeom>
            <a:effectLst/>
          </p:spPr>
        </p:pic>
        <p:pic>
          <p:nvPicPr>
            <p:cNvPr id="3412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6057037" y="2523424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414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465730" y="2230283"/>
              <a:ext cx="221882" cy="415009"/>
            </a:xfrm>
            <a:prstGeom prst="rect">
              <a:avLst/>
            </a:prstGeom>
            <a:effectLst/>
          </p:spPr>
        </p:pic>
        <p:pic>
          <p:nvPicPr>
            <p:cNvPr id="3416" name="Line Line" descr="Line Lin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789103" y="2109415"/>
              <a:ext cx="53435" cy="199104"/>
            </a:xfrm>
            <a:prstGeom prst="rect">
              <a:avLst/>
            </a:prstGeom>
            <a:effectLst/>
          </p:spPr>
        </p:pic>
        <p:pic>
          <p:nvPicPr>
            <p:cNvPr id="3418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6766103" y="1994351"/>
              <a:ext cx="114769" cy="116904"/>
            </a:xfrm>
            <a:prstGeom prst="rect">
              <a:avLst/>
            </a:prstGeom>
            <a:effectLst/>
          </p:spPr>
        </p:pic>
        <p:pic>
          <p:nvPicPr>
            <p:cNvPr id="3420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3499842" y="1776493"/>
              <a:ext cx="3731227" cy="1206292"/>
            </a:xfrm>
            <a:prstGeom prst="rect">
              <a:avLst/>
            </a:prstGeom>
            <a:effectLst/>
          </p:spPr>
        </p:pic>
        <p:pic>
          <p:nvPicPr>
            <p:cNvPr id="3422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2746831" y="2623334"/>
              <a:ext cx="890609" cy="362248"/>
            </a:xfrm>
            <a:prstGeom prst="rect">
              <a:avLst/>
            </a:prstGeom>
            <a:effectLst/>
          </p:spPr>
        </p:pic>
        <p:pic>
          <p:nvPicPr>
            <p:cNvPr id="3424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4294826" y="2369966"/>
              <a:ext cx="410271" cy="441359"/>
            </a:xfrm>
            <a:prstGeom prst="rect">
              <a:avLst/>
            </a:prstGeom>
            <a:effectLst/>
          </p:spPr>
        </p:pic>
        <p:pic>
          <p:nvPicPr>
            <p:cNvPr id="3426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5770144" y="1849209"/>
              <a:ext cx="380775" cy="435183"/>
            </a:xfrm>
            <a:prstGeom prst="rect">
              <a:avLst/>
            </a:prstGeom>
            <a:effectLst/>
          </p:spPr>
        </p:pic>
        <p:pic>
          <p:nvPicPr>
            <p:cNvPr id="3428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6610122" y="1871565"/>
              <a:ext cx="464248" cy="482693"/>
            </a:xfrm>
            <a:prstGeom prst="rect">
              <a:avLst/>
            </a:prstGeom>
            <a:effectLst/>
          </p:spPr>
        </p:pic>
        <p:sp>
          <p:nvSpPr>
            <p:cNvPr id="3430" name="Line"/>
            <p:cNvSpPr/>
            <p:nvPr/>
          </p:nvSpPr>
          <p:spPr>
            <a:xfrm>
              <a:off x="3544285" y="1771479"/>
              <a:ext cx="3827080" cy="1114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78" fill="norm" stroke="1" extrusionOk="0">
                  <a:moveTo>
                    <a:pt x="8789" y="3559"/>
                  </a:moveTo>
                  <a:cubicBezTo>
                    <a:pt x="8562" y="3395"/>
                    <a:pt x="8335" y="3231"/>
                    <a:pt x="8102" y="3128"/>
                  </a:cubicBezTo>
                  <a:cubicBezTo>
                    <a:pt x="7870" y="3026"/>
                    <a:pt x="7631" y="2985"/>
                    <a:pt x="7368" y="2965"/>
                  </a:cubicBezTo>
                  <a:cubicBezTo>
                    <a:pt x="7105" y="2944"/>
                    <a:pt x="6819" y="2944"/>
                    <a:pt x="6490" y="2985"/>
                  </a:cubicBezTo>
                  <a:cubicBezTo>
                    <a:pt x="6162" y="3026"/>
                    <a:pt x="5792" y="3108"/>
                    <a:pt x="5392" y="3292"/>
                  </a:cubicBezTo>
                  <a:cubicBezTo>
                    <a:pt x="4992" y="3477"/>
                    <a:pt x="4562" y="3764"/>
                    <a:pt x="4198" y="3948"/>
                  </a:cubicBezTo>
                  <a:cubicBezTo>
                    <a:pt x="3834" y="4133"/>
                    <a:pt x="3535" y="4215"/>
                    <a:pt x="3237" y="4338"/>
                  </a:cubicBezTo>
                  <a:cubicBezTo>
                    <a:pt x="2938" y="4461"/>
                    <a:pt x="2640" y="4624"/>
                    <a:pt x="2293" y="4706"/>
                  </a:cubicBezTo>
                  <a:cubicBezTo>
                    <a:pt x="1947" y="4788"/>
                    <a:pt x="1553" y="4788"/>
                    <a:pt x="1267" y="4891"/>
                  </a:cubicBezTo>
                  <a:cubicBezTo>
                    <a:pt x="980" y="4993"/>
                    <a:pt x="801" y="5198"/>
                    <a:pt x="652" y="5383"/>
                  </a:cubicBezTo>
                  <a:cubicBezTo>
                    <a:pt x="502" y="5567"/>
                    <a:pt x="383" y="5731"/>
                    <a:pt x="311" y="6080"/>
                  </a:cubicBezTo>
                  <a:cubicBezTo>
                    <a:pt x="240" y="6428"/>
                    <a:pt x="216" y="6961"/>
                    <a:pt x="180" y="7535"/>
                  </a:cubicBezTo>
                  <a:cubicBezTo>
                    <a:pt x="144" y="8108"/>
                    <a:pt x="96" y="8723"/>
                    <a:pt x="67" y="9358"/>
                  </a:cubicBezTo>
                  <a:cubicBezTo>
                    <a:pt x="37" y="9994"/>
                    <a:pt x="25" y="10650"/>
                    <a:pt x="13" y="11408"/>
                  </a:cubicBezTo>
                  <a:cubicBezTo>
                    <a:pt x="1" y="12166"/>
                    <a:pt x="-11" y="13027"/>
                    <a:pt x="19" y="13969"/>
                  </a:cubicBezTo>
                  <a:cubicBezTo>
                    <a:pt x="49" y="14912"/>
                    <a:pt x="120" y="15937"/>
                    <a:pt x="204" y="16859"/>
                  </a:cubicBezTo>
                  <a:cubicBezTo>
                    <a:pt x="288" y="17781"/>
                    <a:pt x="383" y="18601"/>
                    <a:pt x="473" y="19154"/>
                  </a:cubicBezTo>
                  <a:cubicBezTo>
                    <a:pt x="562" y="19708"/>
                    <a:pt x="646" y="19995"/>
                    <a:pt x="819" y="20179"/>
                  </a:cubicBezTo>
                  <a:cubicBezTo>
                    <a:pt x="992" y="20363"/>
                    <a:pt x="1255" y="20445"/>
                    <a:pt x="1553" y="20507"/>
                  </a:cubicBezTo>
                  <a:cubicBezTo>
                    <a:pt x="1852" y="20568"/>
                    <a:pt x="2186" y="20609"/>
                    <a:pt x="2598" y="20650"/>
                  </a:cubicBezTo>
                  <a:cubicBezTo>
                    <a:pt x="3010" y="20691"/>
                    <a:pt x="3499" y="20732"/>
                    <a:pt x="3989" y="20773"/>
                  </a:cubicBezTo>
                  <a:cubicBezTo>
                    <a:pt x="4479" y="20814"/>
                    <a:pt x="4968" y="20855"/>
                    <a:pt x="5452" y="20896"/>
                  </a:cubicBezTo>
                  <a:cubicBezTo>
                    <a:pt x="5935" y="20937"/>
                    <a:pt x="6413" y="20978"/>
                    <a:pt x="6873" y="21019"/>
                  </a:cubicBezTo>
                  <a:cubicBezTo>
                    <a:pt x="7332" y="21060"/>
                    <a:pt x="7774" y="21101"/>
                    <a:pt x="8204" y="21163"/>
                  </a:cubicBezTo>
                  <a:cubicBezTo>
                    <a:pt x="8634" y="21224"/>
                    <a:pt x="9052" y="21306"/>
                    <a:pt x="9482" y="21347"/>
                  </a:cubicBezTo>
                  <a:cubicBezTo>
                    <a:pt x="9911" y="21388"/>
                    <a:pt x="10353" y="21388"/>
                    <a:pt x="10819" y="21409"/>
                  </a:cubicBezTo>
                  <a:cubicBezTo>
                    <a:pt x="11285" y="21429"/>
                    <a:pt x="11774" y="21470"/>
                    <a:pt x="12216" y="21511"/>
                  </a:cubicBezTo>
                  <a:cubicBezTo>
                    <a:pt x="12658" y="21552"/>
                    <a:pt x="13052" y="21593"/>
                    <a:pt x="13464" y="21573"/>
                  </a:cubicBezTo>
                  <a:cubicBezTo>
                    <a:pt x="13876" y="21552"/>
                    <a:pt x="14305" y="21470"/>
                    <a:pt x="14717" y="21388"/>
                  </a:cubicBezTo>
                  <a:cubicBezTo>
                    <a:pt x="15129" y="21306"/>
                    <a:pt x="15523" y="21224"/>
                    <a:pt x="15923" y="21060"/>
                  </a:cubicBezTo>
                  <a:cubicBezTo>
                    <a:pt x="16323" y="20896"/>
                    <a:pt x="16729" y="20650"/>
                    <a:pt x="17147" y="20363"/>
                  </a:cubicBezTo>
                  <a:cubicBezTo>
                    <a:pt x="17565" y="20076"/>
                    <a:pt x="17995" y="19749"/>
                    <a:pt x="18377" y="19400"/>
                  </a:cubicBezTo>
                  <a:cubicBezTo>
                    <a:pt x="18759" y="19052"/>
                    <a:pt x="19093" y="18683"/>
                    <a:pt x="19416" y="18150"/>
                  </a:cubicBezTo>
                  <a:cubicBezTo>
                    <a:pt x="19738" y="17617"/>
                    <a:pt x="20049" y="16921"/>
                    <a:pt x="20335" y="16019"/>
                  </a:cubicBezTo>
                  <a:cubicBezTo>
                    <a:pt x="20622" y="15117"/>
                    <a:pt x="20885" y="14010"/>
                    <a:pt x="21070" y="12883"/>
                  </a:cubicBezTo>
                  <a:cubicBezTo>
                    <a:pt x="21255" y="11756"/>
                    <a:pt x="21362" y="10609"/>
                    <a:pt x="21446" y="9379"/>
                  </a:cubicBezTo>
                  <a:cubicBezTo>
                    <a:pt x="21529" y="8149"/>
                    <a:pt x="21589" y="6838"/>
                    <a:pt x="21589" y="5772"/>
                  </a:cubicBezTo>
                  <a:cubicBezTo>
                    <a:pt x="21589" y="4706"/>
                    <a:pt x="21529" y="3887"/>
                    <a:pt x="21386" y="3190"/>
                  </a:cubicBezTo>
                  <a:cubicBezTo>
                    <a:pt x="21243" y="2493"/>
                    <a:pt x="21016" y="1919"/>
                    <a:pt x="20711" y="1448"/>
                  </a:cubicBezTo>
                  <a:cubicBezTo>
                    <a:pt x="20407" y="977"/>
                    <a:pt x="20025" y="608"/>
                    <a:pt x="19637" y="382"/>
                  </a:cubicBezTo>
                  <a:cubicBezTo>
                    <a:pt x="19249" y="157"/>
                    <a:pt x="18855" y="75"/>
                    <a:pt x="18425" y="34"/>
                  </a:cubicBezTo>
                  <a:cubicBezTo>
                    <a:pt x="17995" y="-7"/>
                    <a:pt x="17529" y="-7"/>
                    <a:pt x="17058" y="13"/>
                  </a:cubicBezTo>
                  <a:cubicBezTo>
                    <a:pt x="16586" y="34"/>
                    <a:pt x="16108" y="75"/>
                    <a:pt x="15673" y="157"/>
                  </a:cubicBezTo>
                  <a:cubicBezTo>
                    <a:pt x="15237" y="239"/>
                    <a:pt x="14843" y="362"/>
                    <a:pt x="14437" y="485"/>
                  </a:cubicBezTo>
                  <a:cubicBezTo>
                    <a:pt x="14031" y="608"/>
                    <a:pt x="13613" y="731"/>
                    <a:pt x="13201" y="854"/>
                  </a:cubicBezTo>
                  <a:cubicBezTo>
                    <a:pt x="12789" y="977"/>
                    <a:pt x="12383" y="1100"/>
                    <a:pt x="11965" y="1243"/>
                  </a:cubicBezTo>
                  <a:cubicBezTo>
                    <a:pt x="11547" y="1387"/>
                    <a:pt x="11117" y="1550"/>
                    <a:pt x="10670" y="1776"/>
                  </a:cubicBezTo>
                  <a:cubicBezTo>
                    <a:pt x="10222" y="2001"/>
                    <a:pt x="9756" y="2288"/>
                    <a:pt x="9285" y="2555"/>
                  </a:cubicBezTo>
                  <a:cubicBezTo>
                    <a:pt x="8813" y="2821"/>
                    <a:pt x="8335" y="3067"/>
                    <a:pt x="7864" y="3354"/>
                  </a:cubicBezTo>
                  <a:cubicBezTo>
                    <a:pt x="7392" y="3641"/>
                    <a:pt x="6926" y="3969"/>
                    <a:pt x="6664" y="4174"/>
                  </a:cubicBezTo>
                  <a:cubicBezTo>
                    <a:pt x="6401" y="4379"/>
                    <a:pt x="6341" y="4461"/>
                    <a:pt x="6282" y="4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6384997" y="2654299"/>
              <a:ext cx="813054" cy="189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43" fill="norm" stroke="1" extrusionOk="0">
                  <a:moveTo>
                    <a:pt x="0" y="17939"/>
                  </a:moveTo>
                  <a:cubicBezTo>
                    <a:pt x="2132" y="16019"/>
                    <a:pt x="4264" y="14099"/>
                    <a:pt x="6452" y="12059"/>
                  </a:cubicBezTo>
                  <a:cubicBezTo>
                    <a:pt x="8640" y="10019"/>
                    <a:pt x="10884" y="7859"/>
                    <a:pt x="12988" y="6059"/>
                  </a:cubicBezTo>
                  <a:cubicBezTo>
                    <a:pt x="15092" y="4259"/>
                    <a:pt x="17056" y="2819"/>
                    <a:pt x="18318" y="1979"/>
                  </a:cubicBezTo>
                  <a:cubicBezTo>
                    <a:pt x="19580" y="1139"/>
                    <a:pt x="20141" y="899"/>
                    <a:pt x="20618" y="659"/>
                  </a:cubicBezTo>
                  <a:cubicBezTo>
                    <a:pt x="21095" y="419"/>
                    <a:pt x="21488" y="179"/>
                    <a:pt x="21544" y="59"/>
                  </a:cubicBezTo>
                  <a:cubicBezTo>
                    <a:pt x="21600" y="-61"/>
                    <a:pt x="21319" y="-61"/>
                    <a:pt x="20113" y="659"/>
                  </a:cubicBezTo>
                  <a:cubicBezTo>
                    <a:pt x="18907" y="1379"/>
                    <a:pt x="16775" y="2819"/>
                    <a:pt x="14559" y="4499"/>
                  </a:cubicBezTo>
                  <a:cubicBezTo>
                    <a:pt x="12343" y="6179"/>
                    <a:pt x="10043" y="8099"/>
                    <a:pt x="8191" y="9779"/>
                  </a:cubicBezTo>
                  <a:cubicBezTo>
                    <a:pt x="6340" y="11459"/>
                    <a:pt x="4937" y="12899"/>
                    <a:pt x="4068" y="13979"/>
                  </a:cubicBezTo>
                  <a:cubicBezTo>
                    <a:pt x="3198" y="15059"/>
                    <a:pt x="2861" y="15779"/>
                    <a:pt x="2861" y="16259"/>
                  </a:cubicBezTo>
                  <a:cubicBezTo>
                    <a:pt x="2861" y="16739"/>
                    <a:pt x="3198" y="16979"/>
                    <a:pt x="4460" y="16499"/>
                  </a:cubicBezTo>
                  <a:cubicBezTo>
                    <a:pt x="5723" y="16019"/>
                    <a:pt x="7911" y="14819"/>
                    <a:pt x="9958" y="13619"/>
                  </a:cubicBezTo>
                  <a:cubicBezTo>
                    <a:pt x="12006" y="12419"/>
                    <a:pt x="13914" y="11219"/>
                    <a:pt x="15344" y="10379"/>
                  </a:cubicBezTo>
                  <a:cubicBezTo>
                    <a:pt x="16775" y="9539"/>
                    <a:pt x="17729" y="9059"/>
                    <a:pt x="18346" y="8819"/>
                  </a:cubicBezTo>
                  <a:cubicBezTo>
                    <a:pt x="18963" y="8579"/>
                    <a:pt x="19244" y="8579"/>
                    <a:pt x="18795" y="9059"/>
                  </a:cubicBezTo>
                  <a:cubicBezTo>
                    <a:pt x="18346" y="9539"/>
                    <a:pt x="17168" y="10499"/>
                    <a:pt x="15597" y="11819"/>
                  </a:cubicBezTo>
                  <a:cubicBezTo>
                    <a:pt x="14026" y="13139"/>
                    <a:pt x="12062" y="14819"/>
                    <a:pt x="10379" y="16259"/>
                  </a:cubicBezTo>
                  <a:cubicBezTo>
                    <a:pt x="8696" y="17699"/>
                    <a:pt x="7294" y="18899"/>
                    <a:pt x="6340" y="19739"/>
                  </a:cubicBezTo>
                  <a:cubicBezTo>
                    <a:pt x="5386" y="20579"/>
                    <a:pt x="4881" y="21059"/>
                    <a:pt x="4797" y="21299"/>
                  </a:cubicBezTo>
                  <a:cubicBezTo>
                    <a:pt x="4713" y="21539"/>
                    <a:pt x="5049" y="21539"/>
                    <a:pt x="6115" y="20819"/>
                  </a:cubicBezTo>
                  <a:cubicBezTo>
                    <a:pt x="7181" y="20099"/>
                    <a:pt x="8977" y="18659"/>
                    <a:pt x="11052" y="17339"/>
                  </a:cubicBezTo>
                  <a:cubicBezTo>
                    <a:pt x="13128" y="16019"/>
                    <a:pt x="15485" y="14819"/>
                    <a:pt x="17056" y="14219"/>
                  </a:cubicBezTo>
                  <a:cubicBezTo>
                    <a:pt x="18626" y="13619"/>
                    <a:pt x="19412" y="13619"/>
                    <a:pt x="20197" y="13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1851097" y="748766"/>
              <a:ext cx="234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59" y="15600"/>
                    <a:pt x="10119" y="9600"/>
                    <a:pt x="13135" y="6600"/>
                  </a:cubicBezTo>
                  <a:cubicBezTo>
                    <a:pt x="16151" y="3600"/>
                    <a:pt x="17124" y="3600"/>
                    <a:pt x="18195" y="3000"/>
                  </a:cubicBezTo>
                  <a:cubicBezTo>
                    <a:pt x="19265" y="2400"/>
                    <a:pt x="2043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1882847" y="882116"/>
              <a:ext cx="254001" cy="42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68" fill="norm" stroke="1" extrusionOk="0">
                  <a:moveTo>
                    <a:pt x="0" y="15429"/>
                  </a:moveTo>
                  <a:cubicBezTo>
                    <a:pt x="720" y="18514"/>
                    <a:pt x="1440" y="21600"/>
                    <a:pt x="4230" y="20057"/>
                  </a:cubicBezTo>
                  <a:cubicBezTo>
                    <a:pt x="7020" y="18514"/>
                    <a:pt x="11880" y="12343"/>
                    <a:pt x="15120" y="8229"/>
                  </a:cubicBezTo>
                  <a:cubicBezTo>
                    <a:pt x="18360" y="4114"/>
                    <a:pt x="1998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2594047" y="649792"/>
              <a:ext cx="143721" cy="238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65" fill="norm" stroke="1" extrusionOk="0">
                  <a:moveTo>
                    <a:pt x="0" y="7154"/>
                  </a:moveTo>
                  <a:cubicBezTo>
                    <a:pt x="313" y="11133"/>
                    <a:pt x="626" y="15112"/>
                    <a:pt x="939" y="17670"/>
                  </a:cubicBezTo>
                  <a:cubicBezTo>
                    <a:pt x="1252" y="20228"/>
                    <a:pt x="1565" y="21365"/>
                    <a:pt x="1565" y="21365"/>
                  </a:cubicBezTo>
                  <a:cubicBezTo>
                    <a:pt x="1565" y="21365"/>
                    <a:pt x="1252" y="20228"/>
                    <a:pt x="1409" y="17291"/>
                  </a:cubicBezTo>
                  <a:cubicBezTo>
                    <a:pt x="1565" y="14354"/>
                    <a:pt x="2191" y="9618"/>
                    <a:pt x="3287" y="6397"/>
                  </a:cubicBezTo>
                  <a:cubicBezTo>
                    <a:pt x="4383" y="3176"/>
                    <a:pt x="5948" y="1470"/>
                    <a:pt x="8296" y="618"/>
                  </a:cubicBezTo>
                  <a:cubicBezTo>
                    <a:pt x="10643" y="-235"/>
                    <a:pt x="13774" y="-235"/>
                    <a:pt x="16278" y="807"/>
                  </a:cubicBezTo>
                  <a:cubicBezTo>
                    <a:pt x="18783" y="1849"/>
                    <a:pt x="20661" y="3933"/>
                    <a:pt x="21130" y="6965"/>
                  </a:cubicBezTo>
                  <a:cubicBezTo>
                    <a:pt x="21600" y="9997"/>
                    <a:pt x="20661" y="13976"/>
                    <a:pt x="19722" y="17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2828997" y="793216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2955997" y="604605"/>
              <a:ext cx="139577" cy="382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440" fill="norm" stroke="1" extrusionOk="0">
                  <a:moveTo>
                    <a:pt x="953" y="9151"/>
                  </a:moveTo>
                  <a:cubicBezTo>
                    <a:pt x="1271" y="11525"/>
                    <a:pt x="1588" y="13898"/>
                    <a:pt x="1906" y="15797"/>
                  </a:cubicBezTo>
                  <a:cubicBezTo>
                    <a:pt x="2224" y="17696"/>
                    <a:pt x="2541" y="19120"/>
                    <a:pt x="2224" y="20070"/>
                  </a:cubicBezTo>
                  <a:cubicBezTo>
                    <a:pt x="1906" y="21019"/>
                    <a:pt x="953" y="21494"/>
                    <a:pt x="476" y="21435"/>
                  </a:cubicBezTo>
                  <a:cubicBezTo>
                    <a:pt x="0" y="21375"/>
                    <a:pt x="0" y="20782"/>
                    <a:pt x="0" y="18408"/>
                  </a:cubicBezTo>
                  <a:cubicBezTo>
                    <a:pt x="0" y="16035"/>
                    <a:pt x="0" y="11881"/>
                    <a:pt x="476" y="8736"/>
                  </a:cubicBezTo>
                  <a:cubicBezTo>
                    <a:pt x="953" y="5591"/>
                    <a:pt x="1906" y="3454"/>
                    <a:pt x="4288" y="2030"/>
                  </a:cubicBezTo>
                  <a:cubicBezTo>
                    <a:pt x="6671" y="606"/>
                    <a:pt x="10482" y="-106"/>
                    <a:pt x="13500" y="13"/>
                  </a:cubicBezTo>
                  <a:cubicBezTo>
                    <a:pt x="16518" y="131"/>
                    <a:pt x="18741" y="1081"/>
                    <a:pt x="20012" y="2208"/>
                  </a:cubicBezTo>
                  <a:cubicBezTo>
                    <a:pt x="21282" y="3336"/>
                    <a:pt x="21600" y="4641"/>
                    <a:pt x="18741" y="6065"/>
                  </a:cubicBezTo>
                  <a:cubicBezTo>
                    <a:pt x="15882" y="7490"/>
                    <a:pt x="9847" y="9032"/>
                    <a:pt x="3812" y="10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3165547" y="736066"/>
              <a:ext cx="254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3774708" y="454233"/>
              <a:ext cx="245228" cy="287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391" fill="norm" stroke="1" extrusionOk="0">
                  <a:moveTo>
                    <a:pt x="20186" y="2073"/>
                  </a:moveTo>
                  <a:cubicBezTo>
                    <a:pt x="20730" y="1127"/>
                    <a:pt x="21275" y="181"/>
                    <a:pt x="20912" y="24"/>
                  </a:cubicBezTo>
                  <a:cubicBezTo>
                    <a:pt x="20549" y="-134"/>
                    <a:pt x="19278" y="497"/>
                    <a:pt x="16465" y="1994"/>
                  </a:cubicBezTo>
                  <a:cubicBezTo>
                    <a:pt x="13651" y="3492"/>
                    <a:pt x="9295" y="5857"/>
                    <a:pt x="6663" y="7355"/>
                  </a:cubicBezTo>
                  <a:cubicBezTo>
                    <a:pt x="4031" y="8853"/>
                    <a:pt x="3124" y="9484"/>
                    <a:pt x="2942" y="10114"/>
                  </a:cubicBezTo>
                  <a:cubicBezTo>
                    <a:pt x="2761" y="10745"/>
                    <a:pt x="3305" y="11375"/>
                    <a:pt x="4485" y="11691"/>
                  </a:cubicBezTo>
                  <a:cubicBezTo>
                    <a:pt x="5665" y="12006"/>
                    <a:pt x="7480" y="12006"/>
                    <a:pt x="8841" y="11927"/>
                  </a:cubicBezTo>
                  <a:cubicBezTo>
                    <a:pt x="10203" y="11848"/>
                    <a:pt x="11110" y="11691"/>
                    <a:pt x="12018" y="11612"/>
                  </a:cubicBezTo>
                  <a:cubicBezTo>
                    <a:pt x="12925" y="11533"/>
                    <a:pt x="13833" y="11533"/>
                    <a:pt x="13924" y="11770"/>
                  </a:cubicBezTo>
                  <a:cubicBezTo>
                    <a:pt x="14014" y="12006"/>
                    <a:pt x="13288" y="12479"/>
                    <a:pt x="11020" y="13740"/>
                  </a:cubicBezTo>
                  <a:cubicBezTo>
                    <a:pt x="8751" y="15002"/>
                    <a:pt x="4939" y="17051"/>
                    <a:pt x="2670" y="18470"/>
                  </a:cubicBezTo>
                  <a:cubicBezTo>
                    <a:pt x="401" y="19889"/>
                    <a:pt x="-325" y="20678"/>
                    <a:pt x="129" y="21072"/>
                  </a:cubicBezTo>
                  <a:cubicBezTo>
                    <a:pt x="583" y="21466"/>
                    <a:pt x="2216" y="21466"/>
                    <a:pt x="4848" y="21230"/>
                  </a:cubicBezTo>
                  <a:cubicBezTo>
                    <a:pt x="7480" y="20993"/>
                    <a:pt x="11110" y="20520"/>
                    <a:pt x="13924" y="20126"/>
                  </a:cubicBezTo>
                  <a:cubicBezTo>
                    <a:pt x="16737" y="19732"/>
                    <a:pt x="18734" y="19416"/>
                    <a:pt x="20730" y="19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3806897" y="875766"/>
              <a:ext cx="57147" cy="10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340" fill="norm" stroke="1" extrusionOk="0">
                  <a:moveTo>
                    <a:pt x="4629" y="0"/>
                  </a:moveTo>
                  <a:cubicBezTo>
                    <a:pt x="9257" y="3600"/>
                    <a:pt x="13886" y="7200"/>
                    <a:pt x="16971" y="10800"/>
                  </a:cubicBezTo>
                  <a:cubicBezTo>
                    <a:pt x="20057" y="14400"/>
                    <a:pt x="21600" y="18000"/>
                    <a:pt x="20443" y="19800"/>
                  </a:cubicBezTo>
                  <a:cubicBezTo>
                    <a:pt x="19286" y="21600"/>
                    <a:pt x="15429" y="21600"/>
                    <a:pt x="11957" y="20925"/>
                  </a:cubicBezTo>
                  <a:cubicBezTo>
                    <a:pt x="8486" y="20250"/>
                    <a:pt x="5400" y="18900"/>
                    <a:pt x="3471" y="15975"/>
                  </a:cubicBezTo>
                  <a:cubicBezTo>
                    <a:pt x="1543" y="13050"/>
                    <a:pt x="771" y="8550"/>
                    <a:pt x="0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3832297" y="818616"/>
              <a:ext cx="698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3908497" y="837666"/>
              <a:ext cx="57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3908497" y="901166"/>
              <a:ext cx="95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4028603" y="820317"/>
              <a:ext cx="81383" cy="11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036" fill="norm" stroke="1" extrusionOk="0">
                  <a:moveTo>
                    <a:pt x="17959" y="1969"/>
                  </a:moveTo>
                  <a:cubicBezTo>
                    <a:pt x="15799" y="832"/>
                    <a:pt x="13639" y="-305"/>
                    <a:pt x="11479" y="74"/>
                  </a:cubicBezTo>
                  <a:cubicBezTo>
                    <a:pt x="9319" y="453"/>
                    <a:pt x="7159" y="2348"/>
                    <a:pt x="4999" y="5190"/>
                  </a:cubicBezTo>
                  <a:cubicBezTo>
                    <a:pt x="2839" y="8032"/>
                    <a:pt x="679" y="11821"/>
                    <a:pt x="139" y="14663"/>
                  </a:cubicBezTo>
                  <a:cubicBezTo>
                    <a:pt x="-401" y="17506"/>
                    <a:pt x="679" y="19400"/>
                    <a:pt x="2569" y="20348"/>
                  </a:cubicBezTo>
                  <a:cubicBezTo>
                    <a:pt x="4459" y="21295"/>
                    <a:pt x="7159" y="21295"/>
                    <a:pt x="10399" y="20158"/>
                  </a:cubicBezTo>
                  <a:cubicBezTo>
                    <a:pt x="13639" y="19021"/>
                    <a:pt x="17419" y="16748"/>
                    <a:pt x="19309" y="13716"/>
                  </a:cubicBezTo>
                  <a:cubicBezTo>
                    <a:pt x="21199" y="10684"/>
                    <a:pt x="21199" y="6895"/>
                    <a:pt x="19579" y="4621"/>
                  </a:cubicBezTo>
                  <a:cubicBezTo>
                    <a:pt x="17959" y="2348"/>
                    <a:pt x="14719" y="1590"/>
                    <a:pt x="11479" y="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3781497" y="321199"/>
              <a:ext cx="101601" cy="10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731"/>
                  </a:moveTo>
                  <a:cubicBezTo>
                    <a:pt x="0" y="9698"/>
                    <a:pt x="0" y="13665"/>
                    <a:pt x="900" y="13445"/>
                  </a:cubicBezTo>
                  <a:cubicBezTo>
                    <a:pt x="1800" y="13224"/>
                    <a:pt x="3600" y="8816"/>
                    <a:pt x="5850" y="5510"/>
                  </a:cubicBezTo>
                  <a:cubicBezTo>
                    <a:pt x="8100" y="2204"/>
                    <a:pt x="10800" y="0"/>
                    <a:pt x="12825" y="0"/>
                  </a:cubicBezTo>
                  <a:cubicBezTo>
                    <a:pt x="14850" y="0"/>
                    <a:pt x="16200" y="2204"/>
                    <a:pt x="17550" y="6171"/>
                  </a:cubicBezTo>
                  <a:cubicBezTo>
                    <a:pt x="18900" y="10139"/>
                    <a:pt x="20250" y="15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3921197" y="336016"/>
              <a:ext cx="825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4029147" y="272516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4372047" y="383671"/>
              <a:ext cx="177801" cy="17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9" fill="norm" stroke="1" extrusionOk="0">
                  <a:moveTo>
                    <a:pt x="0" y="6402"/>
                  </a:moveTo>
                  <a:cubicBezTo>
                    <a:pt x="1029" y="5648"/>
                    <a:pt x="2057" y="4895"/>
                    <a:pt x="2571" y="5146"/>
                  </a:cubicBezTo>
                  <a:cubicBezTo>
                    <a:pt x="3086" y="5397"/>
                    <a:pt x="3086" y="6653"/>
                    <a:pt x="3214" y="9039"/>
                  </a:cubicBezTo>
                  <a:cubicBezTo>
                    <a:pt x="3343" y="11425"/>
                    <a:pt x="3600" y="14941"/>
                    <a:pt x="3729" y="17327"/>
                  </a:cubicBezTo>
                  <a:cubicBezTo>
                    <a:pt x="3857" y="19713"/>
                    <a:pt x="3857" y="20969"/>
                    <a:pt x="3857" y="20969"/>
                  </a:cubicBezTo>
                  <a:cubicBezTo>
                    <a:pt x="3857" y="20969"/>
                    <a:pt x="3857" y="19713"/>
                    <a:pt x="4757" y="16574"/>
                  </a:cubicBezTo>
                  <a:cubicBezTo>
                    <a:pt x="5657" y="13434"/>
                    <a:pt x="7457" y="8411"/>
                    <a:pt x="8743" y="5397"/>
                  </a:cubicBezTo>
                  <a:cubicBezTo>
                    <a:pt x="10029" y="2383"/>
                    <a:pt x="10800" y="1378"/>
                    <a:pt x="11829" y="625"/>
                  </a:cubicBezTo>
                  <a:cubicBezTo>
                    <a:pt x="12857" y="-129"/>
                    <a:pt x="14143" y="-631"/>
                    <a:pt x="15814" y="1755"/>
                  </a:cubicBezTo>
                  <a:cubicBezTo>
                    <a:pt x="17486" y="4141"/>
                    <a:pt x="19543" y="9416"/>
                    <a:pt x="21600" y="14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4632397" y="450316"/>
              <a:ext cx="1016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4797497" y="386816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4852481" y="528633"/>
              <a:ext cx="224417" cy="23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17" fill="norm" stroke="1" extrusionOk="0">
                  <a:moveTo>
                    <a:pt x="16405" y="1543"/>
                  </a:moveTo>
                  <a:cubicBezTo>
                    <a:pt x="15405" y="771"/>
                    <a:pt x="14405" y="0"/>
                    <a:pt x="13005" y="0"/>
                  </a:cubicBezTo>
                  <a:cubicBezTo>
                    <a:pt x="11605" y="0"/>
                    <a:pt x="9805" y="771"/>
                    <a:pt x="7505" y="2893"/>
                  </a:cubicBezTo>
                  <a:cubicBezTo>
                    <a:pt x="5205" y="5014"/>
                    <a:pt x="2405" y="8486"/>
                    <a:pt x="1005" y="11186"/>
                  </a:cubicBezTo>
                  <a:cubicBezTo>
                    <a:pt x="-395" y="13886"/>
                    <a:pt x="-395" y="15814"/>
                    <a:pt x="1405" y="17550"/>
                  </a:cubicBezTo>
                  <a:cubicBezTo>
                    <a:pt x="3205" y="19286"/>
                    <a:pt x="6805" y="20829"/>
                    <a:pt x="10405" y="21214"/>
                  </a:cubicBezTo>
                  <a:cubicBezTo>
                    <a:pt x="14005" y="21600"/>
                    <a:pt x="17605" y="20829"/>
                    <a:pt x="21205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5108647" y="691616"/>
              <a:ext cx="109474" cy="209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217" fill="norm" stroke="1" extrusionOk="0">
                  <a:moveTo>
                    <a:pt x="12226" y="0"/>
                  </a:moveTo>
                  <a:cubicBezTo>
                    <a:pt x="15487" y="5774"/>
                    <a:pt x="18747" y="11549"/>
                    <a:pt x="20174" y="15077"/>
                  </a:cubicBezTo>
                  <a:cubicBezTo>
                    <a:pt x="21600" y="18606"/>
                    <a:pt x="21192" y="19889"/>
                    <a:pt x="19970" y="20638"/>
                  </a:cubicBezTo>
                  <a:cubicBezTo>
                    <a:pt x="18747" y="21386"/>
                    <a:pt x="16709" y="21600"/>
                    <a:pt x="13245" y="20103"/>
                  </a:cubicBezTo>
                  <a:cubicBezTo>
                    <a:pt x="9781" y="18606"/>
                    <a:pt x="4891" y="15398"/>
                    <a:pt x="0" y="12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5146747" y="628116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5337247" y="691616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5591247" y="504949"/>
              <a:ext cx="117567" cy="39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07" fill="norm" stroke="1" extrusionOk="0">
                  <a:moveTo>
                    <a:pt x="3471" y="6993"/>
                  </a:moveTo>
                  <a:cubicBezTo>
                    <a:pt x="3086" y="9964"/>
                    <a:pt x="2700" y="12936"/>
                    <a:pt x="2507" y="15050"/>
                  </a:cubicBezTo>
                  <a:cubicBezTo>
                    <a:pt x="2314" y="17164"/>
                    <a:pt x="2314" y="18421"/>
                    <a:pt x="2314" y="19450"/>
                  </a:cubicBezTo>
                  <a:cubicBezTo>
                    <a:pt x="2314" y="20478"/>
                    <a:pt x="2314" y="21278"/>
                    <a:pt x="2121" y="21393"/>
                  </a:cubicBezTo>
                  <a:cubicBezTo>
                    <a:pt x="1929" y="21507"/>
                    <a:pt x="1543" y="20936"/>
                    <a:pt x="1157" y="18878"/>
                  </a:cubicBezTo>
                  <a:cubicBezTo>
                    <a:pt x="771" y="16821"/>
                    <a:pt x="386" y="13278"/>
                    <a:pt x="964" y="10193"/>
                  </a:cubicBezTo>
                  <a:cubicBezTo>
                    <a:pt x="1543" y="7107"/>
                    <a:pt x="3086" y="4478"/>
                    <a:pt x="4629" y="2878"/>
                  </a:cubicBezTo>
                  <a:cubicBezTo>
                    <a:pt x="6171" y="1278"/>
                    <a:pt x="7714" y="707"/>
                    <a:pt x="9450" y="364"/>
                  </a:cubicBezTo>
                  <a:cubicBezTo>
                    <a:pt x="11186" y="21"/>
                    <a:pt x="13114" y="-93"/>
                    <a:pt x="14657" y="78"/>
                  </a:cubicBezTo>
                  <a:cubicBezTo>
                    <a:pt x="16200" y="250"/>
                    <a:pt x="17357" y="707"/>
                    <a:pt x="18707" y="1507"/>
                  </a:cubicBezTo>
                  <a:cubicBezTo>
                    <a:pt x="20057" y="2307"/>
                    <a:pt x="21600" y="3450"/>
                    <a:pt x="21407" y="4650"/>
                  </a:cubicBezTo>
                  <a:cubicBezTo>
                    <a:pt x="21214" y="5850"/>
                    <a:pt x="19286" y="7107"/>
                    <a:pt x="16007" y="7850"/>
                  </a:cubicBezTo>
                  <a:cubicBezTo>
                    <a:pt x="12729" y="8593"/>
                    <a:pt x="8100" y="8821"/>
                    <a:pt x="5207" y="8707"/>
                  </a:cubicBezTo>
                  <a:cubicBezTo>
                    <a:pt x="2314" y="8593"/>
                    <a:pt x="1157" y="8136"/>
                    <a:pt x="0" y="7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5743647" y="374116"/>
              <a:ext cx="94525" cy="187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19" fill="norm" stroke="1" extrusionOk="0">
                  <a:moveTo>
                    <a:pt x="10080" y="0"/>
                  </a:moveTo>
                  <a:cubicBezTo>
                    <a:pt x="12960" y="2880"/>
                    <a:pt x="15840" y="5760"/>
                    <a:pt x="17760" y="8520"/>
                  </a:cubicBezTo>
                  <a:cubicBezTo>
                    <a:pt x="19680" y="11280"/>
                    <a:pt x="20640" y="13920"/>
                    <a:pt x="21120" y="15840"/>
                  </a:cubicBezTo>
                  <a:cubicBezTo>
                    <a:pt x="21600" y="17760"/>
                    <a:pt x="21600" y="18960"/>
                    <a:pt x="20640" y="19920"/>
                  </a:cubicBezTo>
                  <a:cubicBezTo>
                    <a:pt x="19680" y="20880"/>
                    <a:pt x="17760" y="21600"/>
                    <a:pt x="14880" y="21000"/>
                  </a:cubicBezTo>
                  <a:cubicBezTo>
                    <a:pt x="12000" y="20400"/>
                    <a:pt x="8160" y="18480"/>
                    <a:pt x="5520" y="16560"/>
                  </a:cubicBezTo>
                  <a:cubicBezTo>
                    <a:pt x="2880" y="14640"/>
                    <a:pt x="1440" y="12720"/>
                    <a:pt x="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6069307" y="380942"/>
              <a:ext cx="140336" cy="32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432" fill="norm" stroke="1" extrusionOk="0">
                  <a:moveTo>
                    <a:pt x="20393" y="3271"/>
                  </a:moveTo>
                  <a:cubicBezTo>
                    <a:pt x="20706" y="2308"/>
                    <a:pt x="21019" y="1345"/>
                    <a:pt x="20393" y="726"/>
                  </a:cubicBezTo>
                  <a:cubicBezTo>
                    <a:pt x="19767" y="107"/>
                    <a:pt x="18202" y="-168"/>
                    <a:pt x="15854" y="107"/>
                  </a:cubicBezTo>
                  <a:cubicBezTo>
                    <a:pt x="13506" y="382"/>
                    <a:pt x="10376" y="1208"/>
                    <a:pt x="7245" y="2859"/>
                  </a:cubicBezTo>
                  <a:cubicBezTo>
                    <a:pt x="4115" y="4510"/>
                    <a:pt x="984" y="6986"/>
                    <a:pt x="202" y="9807"/>
                  </a:cubicBezTo>
                  <a:cubicBezTo>
                    <a:pt x="-581" y="12627"/>
                    <a:pt x="984" y="15791"/>
                    <a:pt x="3645" y="17786"/>
                  </a:cubicBezTo>
                  <a:cubicBezTo>
                    <a:pt x="6306" y="19781"/>
                    <a:pt x="10062" y="20607"/>
                    <a:pt x="13819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6289747" y="488416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3927"/>
                    <a:pt x="0" y="7855"/>
                    <a:pt x="0" y="11455"/>
                  </a:cubicBezTo>
                  <a:cubicBezTo>
                    <a:pt x="0" y="15055"/>
                    <a:pt x="10800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6353247" y="539216"/>
              <a:ext cx="165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7280"/>
                    <a:pt x="4431" y="12960"/>
                    <a:pt x="8031" y="9360"/>
                  </a:cubicBezTo>
                  <a:cubicBezTo>
                    <a:pt x="11631" y="5760"/>
                    <a:pt x="1661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6527613" y="451495"/>
              <a:ext cx="122674" cy="328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351" fill="norm" stroke="1" extrusionOk="0">
                  <a:moveTo>
                    <a:pt x="8282" y="5289"/>
                  </a:moveTo>
                  <a:cubicBezTo>
                    <a:pt x="7184" y="6664"/>
                    <a:pt x="6086" y="8040"/>
                    <a:pt x="5537" y="10310"/>
                  </a:cubicBezTo>
                  <a:cubicBezTo>
                    <a:pt x="4987" y="12580"/>
                    <a:pt x="4987" y="15745"/>
                    <a:pt x="4804" y="17877"/>
                  </a:cubicBezTo>
                  <a:cubicBezTo>
                    <a:pt x="4621" y="20010"/>
                    <a:pt x="4255" y="21110"/>
                    <a:pt x="3706" y="21317"/>
                  </a:cubicBezTo>
                  <a:cubicBezTo>
                    <a:pt x="3157" y="21523"/>
                    <a:pt x="2425" y="20835"/>
                    <a:pt x="1693" y="18152"/>
                  </a:cubicBezTo>
                  <a:cubicBezTo>
                    <a:pt x="960" y="15469"/>
                    <a:pt x="228" y="10792"/>
                    <a:pt x="45" y="7765"/>
                  </a:cubicBezTo>
                  <a:cubicBezTo>
                    <a:pt x="-138" y="4738"/>
                    <a:pt x="228" y="3362"/>
                    <a:pt x="1326" y="2331"/>
                  </a:cubicBezTo>
                  <a:cubicBezTo>
                    <a:pt x="2425" y="1299"/>
                    <a:pt x="4255" y="611"/>
                    <a:pt x="6452" y="267"/>
                  </a:cubicBezTo>
                  <a:cubicBezTo>
                    <a:pt x="8648" y="-77"/>
                    <a:pt x="11211" y="-77"/>
                    <a:pt x="13225" y="198"/>
                  </a:cubicBezTo>
                  <a:cubicBezTo>
                    <a:pt x="15238" y="473"/>
                    <a:pt x="16703" y="1024"/>
                    <a:pt x="17984" y="1712"/>
                  </a:cubicBezTo>
                  <a:cubicBezTo>
                    <a:pt x="19265" y="2399"/>
                    <a:pt x="20364" y="3225"/>
                    <a:pt x="20913" y="3982"/>
                  </a:cubicBezTo>
                  <a:cubicBezTo>
                    <a:pt x="21462" y="4738"/>
                    <a:pt x="21462" y="5426"/>
                    <a:pt x="19265" y="6183"/>
                  </a:cubicBezTo>
                  <a:cubicBezTo>
                    <a:pt x="17069" y="6940"/>
                    <a:pt x="12676" y="7765"/>
                    <a:pt x="8282" y="8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6689797" y="399516"/>
              <a:ext cx="111887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1178" y="0"/>
                  </a:moveTo>
                  <a:cubicBezTo>
                    <a:pt x="5105" y="0"/>
                    <a:pt x="9033" y="0"/>
                    <a:pt x="13156" y="1620"/>
                  </a:cubicBezTo>
                  <a:cubicBezTo>
                    <a:pt x="17280" y="3240"/>
                    <a:pt x="21600" y="6480"/>
                    <a:pt x="20618" y="9810"/>
                  </a:cubicBezTo>
                  <a:cubicBezTo>
                    <a:pt x="19636" y="13140"/>
                    <a:pt x="13353" y="16560"/>
                    <a:pt x="9033" y="18540"/>
                  </a:cubicBezTo>
                  <a:cubicBezTo>
                    <a:pt x="4713" y="20520"/>
                    <a:pt x="2356" y="210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6861673" y="203611"/>
              <a:ext cx="98245" cy="11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31" fill="norm" stroke="1" extrusionOk="0">
                  <a:moveTo>
                    <a:pt x="1287" y="8926"/>
                  </a:moveTo>
                  <a:cubicBezTo>
                    <a:pt x="1287" y="10820"/>
                    <a:pt x="1287" y="12715"/>
                    <a:pt x="1057" y="15178"/>
                  </a:cubicBezTo>
                  <a:cubicBezTo>
                    <a:pt x="827" y="17642"/>
                    <a:pt x="368" y="20673"/>
                    <a:pt x="138" y="20863"/>
                  </a:cubicBezTo>
                  <a:cubicBezTo>
                    <a:pt x="-92" y="21052"/>
                    <a:pt x="-92" y="18399"/>
                    <a:pt x="597" y="14989"/>
                  </a:cubicBezTo>
                  <a:cubicBezTo>
                    <a:pt x="1287" y="11578"/>
                    <a:pt x="2665" y="7410"/>
                    <a:pt x="4044" y="4568"/>
                  </a:cubicBezTo>
                  <a:cubicBezTo>
                    <a:pt x="5423" y="1726"/>
                    <a:pt x="6802" y="210"/>
                    <a:pt x="9559" y="20"/>
                  </a:cubicBezTo>
                  <a:cubicBezTo>
                    <a:pt x="12317" y="-169"/>
                    <a:pt x="16453" y="968"/>
                    <a:pt x="18751" y="3620"/>
                  </a:cubicBezTo>
                  <a:cubicBezTo>
                    <a:pt x="21048" y="6273"/>
                    <a:pt x="21508" y="10442"/>
                    <a:pt x="21278" y="13663"/>
                  </a:cubicBezTo>
                  <a:cubicBezTo>
                    <a:pt x="21048" y="16884"/>
                    <a:pt x="20129" y="19157"/>
                    <a:pt x="1921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7013647" y="266166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7204147" y="151866"/>
              <a:ext cx="127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067"/>
                    <a:pt x="21600" y="10133"/>
                    <a:pt x="18000" y="13733"/>
                  </a:cubicBezTo>
                  <a:cubicBezTo>
                    <a:pt x="14400" y="17333"/>
                    <a:pt x="7200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7223197" y="164566"/>
              <a:ext cx="117530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6200" y="0"/>
                  </a:moveTo>
                  <a:cubicBezTo>
                    <a:pt x="18900" y="2323"/>
                    <a:pt x="21600" y="4645"/>
                    <a:pt x="21407" y="7665"/>
                  </a:cubicBezTo>
                  <a:cubicBezTo>
                    <a:pt x="21214" y="10684"/>
                    <a:pt x="18129" y="14400"/>
                    <a:pt x="14079" y="16839"/>
                  </a:cubicBezTo>
                  <a:cubicBezTo>
                    <a:pt x="10029" y="19277"/>
                    <a:pt x="5014" y="20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6709478" y="145516"/>
              <a:ext cx="94620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600" fill="norm" stroke="1" extrusionOk="0">
                  <a:moveTo>
                    <a:pt x="17787" y="0"/>
                  </a:moveTo>
                  <a:cubicBezTo>
                    <a:pt x="11812" y="1440"/>
                    <a:pt x="5838" y="2880"/>
                    <a:pt x="2621" y="4731"/>
                  </a:cubicBezTo>
                  <a:cubicBezTo>
                    <a:pt x="-596" y="6583"/>
                    <a:pt x="-1056" y="8846"/>
                    <a:pt x="2391" y="11726"/>
                  </a:cubicBezTo>
                  <a:cubicBezTo>
                    <a:pt x="5838" y="14606"/>
                    <a:pt x="13191" y="18103"/>
                    <a:pt x="205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7439097" y="259816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6800"/>
                    <a:pt x="1600" y="12000"/>
                    <a:pt x="4533" y="9000"/>
                  </a:cubicBezTo>
                  <a:cubicBezTo>
                    <a:pt x="7467" y="6000"/>
                    <a:pt x="12533" y="4800"/>
                    <a:pt x="15733" y="3600"/>
                  </a:cubicBezTo>
                  <a:cubicBezTo>
                    <a:pt x="18933" y="2400"/>
                    <a:pt x="2026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7604197" y="177266"/>
              <a:ext cx="137964" cy="264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61" fill="norm" stroke="1" extrusionOk="0">
                  <a:moveTo>
                    <a:pt x="12764" y="0"/>
                  </a:moveTo>
                  <a:cubicBezTo>
                    <a:pt x="15709" y="4800"/>
                    <a:pt x="18655" y="9600"/>
                    <a:pt x="20127" y="12857"/>
                  </a:cubicBezTo>
                  <a:cubicBezTo>
                    <a:pt x="21600" y="16114"/>
                    <a:pt x="21600" y="17829"/>
                    <a:pt x="20782" y="19114"/>
                  </a:cubicBezTo>
                  <a:cubicBezTo>
                    <a:pt x="19964" y="20400"/>
                    <a:pt x="18327" y="21257"/>
                    <a:pt x="15873" y="21429"/>
                  </a:cubicBezTo>
                  <a:cubicBezTo>
                    <a:pt x="13418" y="21600"/>
                    <a:pt x="10145" y="21086"/>
                    <a:pt x="7364" y="19800"/>
                  </a:cubicBezTo>
                  <a:cubicBezTo>
                    <a:pt x="4582" y="18514"/>
                    <a:pt x="2291" y="16457"/>
                    <a:pt x="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10277547" y="164566"/>
              <a:ext cx="228044" cy="30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07" fill="norm" stroke="1" extrusionOk="0">
                  <a:moveTo>
                    <a:pt x="0" y="0"/>
                  </a:moveTo>
                  <a:cubicBezTo>
                    <a:pt x="800" y="4078"/>
                    <a:pt x="1600" y="8157"/>
                    <a:pt x="2000" y="10649"/>
                  </a:cubicBezTo>
                  <a:cubicBezTo>
                    <a:pt x="2400" y="13141"/>
                    <a:pt x="2400" y="14048"/>
                    <a:pt x="2400" y="14878"/>
                  </a:cubicBezTo>
                  <a:cubicBezTo>
                    <a:pt x="2400" y="15709"/>
                    <a:pt x="2400" y="16464"/>
                    <a:pt x="2700" y="16540"/>
                  </a:cubicBezTo>
                  <a:cubicBezTo>
                    <a:pt x="3000" y="16615"/>
                    <a:pt x="3600" y="16011"/>
                    <a:pt x="4400" y="14803"/>
                  </a:cubicBezTo>
                  <a:cubicBezTo>
                    <a:pt x="5200" y="13594"/>
                    <a:pt x="6200" y="11782"/>
                    <a:pt x="7100" y="10573"/>
                  </a:cubicBezTo>
                  <a:cubicBezTo>
                    <a:pt x="8000" y="9365"/>
                    <a:pt x="8800" y="8761"/>
                    <a:pt x="10500" y="8534"/>
                  </a:cubicBezTo>
                  <a:cubicBezTo>
                    <a:pt x="12200" y="8308"/>
                    <a:pt x="14800" y="8459"/>
                    <a:pt x="16800" y="9667"/>
                  </a:cubicBezTo>
                  <a:cubicBezTo>
                    <a:pt x="18800" y="10876"/>
                    <a:pt x="20200" y="13141"/>
                    <a:pt x="20900" y="14652"/>
                  </a:cubicBezTo>
                  <a:cubicBezTo>
                    <a:pt x="21600" y="16162"/>
                    <a:pt x="21600" y="16917"/>
                    <a:pt x="21500" y="17748"/>
                  </a:cubicBezTo>
                  <a:cubicBezTo>
                    <a:pt x="21400" y="18579"/>
                    <a:pt x="21200" y="19485"/>
                    <a:pt x="19600" y="20165"/>
                  </a:cubicBezTo>
                  <a:cubicBezTo>
                    <a:pt x="18000" y="20845"/>
                    <a:pt x="15000" y="21298"/>
                    <a:pt x="13000" y="21449"/>
                  </a:cubicBezTo>
                  <a:cubicBezTo>
                    <a:pt x="11000" y="21600"/>
                    <a:pt x="10000" y="21449"/>
                    <a:pt x="9000" y="21071"/>
                  </a:cubicBezTo>
                  <a:cubicBezTo>
                    <a:pt x="8000" y="20694"/>
                    <a:pt x="7000" y="20090"/>
                    <a:pt x="7100" y="19636"/>
                  </a:cubicBezTo>
                  <a:cubicBezTo>
                    <a:pt x="7200" y="19183"/>
                    <a:pt x="8400" y="18881"/>
                    <a:pt x="9600" y="18579"/>
                  </a:cubicBezTo>
                  <a:cubicBezTo>
                    <a:pt x="10800" y="18277"/>
                    <a:pt x="12000" y="17975"/>
                    <a:pt x="13200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0741097" y="326209"/>
              <a:ext cx="336551" cy="4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1087" y="15804"/>
                    <a:pt x="2174" y="10404"/>
                    <a:pt x="4755" y="6624"/>
                  </a:cubicBezTo>
                  <a:cubicBezTo>
                    <a:pt x="7336" y="2844"/>
                    <a:pt x="11411" y="684"/>
                    <a:pt x="14468" y="144"/>
                  </a:cubicBezTo>
                  <a:cubicBezTo>
                    <a:pt x="17525" y="-396"/>
                    <a:pt x="19562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0976047" y="259816"/>
              <a:ext cx="159543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600" fill="norm" stroke="1" extrusionOk="0">
                  <a:moveTo>
                    <a:pt x="0" y="0"/>
                  </a:moveTo>
                  <a:cubicBezTo>
                    <a:pt x="4488" y="939"/>
                    <a:pt x="8977" y="1878"/>
                    <a:pt x="12483" y="3757"/>
                  </a:cubicBezTo>
                  <a:cubicBezTo>
                    <a:pt x="15990" y="5635"/>
                    <a:pt x="18514" y="8452"/>
                    <a:pt x="19917" y="10643"/>
                  </a:cubicBezTo>
                  <a:cubicBezTo>
                    <a:pt x="21319" y="12835"/>
                    <a:pt x="21600" y="14400"/>
                    <a:pt x="20338" y="16122"/>
                  </a:cubicBezTo>
                  <a:cubicBezTo>
                    <a:pt x="19075" y="17843"/>
                    <a:pt x="16270" y="19722"/>
                    <a:pt x="134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11344347" y="262613"/>
              <a:ext cx="169986" cy="28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160" fill="norm" stroke="1" extrusionOk="0">
                  <a:moveTo>
                    <a:pt x="3904" y="6887"/>
                  </a:moveTo>
                  <a:cubicBezTo>
                    <a:pt x="3643" y="11143"/>
                    <a:pt x="3383" y="15400"/>
                    <a:pt x="3123" y="17923"/>
                  </a:cubicBezTo>
                  <a:cubicBezTo>
                    <a:pt x="2863" y="20446"/>
                    <a:pt x="2602" y="21234"/>
                    <a:pt x="2212" y="21155"/>
                  </a:cubicBezTo>
                  <a:cubicBezTo>
                    <a:pt x="1822" y="21076"/>
                    <a:pt x="1301" y="20130"/>
                    <a:pt x="1301" y="17765"/>
                  </a:cubicBezTo>
                  <a:cubicBezTo>
                    <a:pt x="1301" y="15400"/>
                    <a:pt x="1822" y="11616"/>
                    <a:pt x="3123" y="8463"/>
                  </a:cubicBezTo>
                  <a:cubicBezTo>
                    <a:pt x="4424" y="5310"/>
                    <a:pt x="6506" y="2787"/>
                    <a:pt x="8328" y="1368"/>
                  </a:cubicBezTo>
                  <a:cubicBezTo>
                    <a:pt x="10149" y="-51"/>
                    <a:pt x="11711" y="-366"/>
                    <a:pt x="13793" y="422"/>
                  </a:cubicBezTo>
                  <a:cubicBezTo>
                    <a:pt x="15875" y="1211"/>
                    <a:pt x="18477" y="3103"/>
                    <a:pt x="19908" y="4443"/>
                  </a:cubicBezTo>
                  <a:cubicBezTo>
                    <a:pt x="21340" y="5783"/>
                    <a:pt x="21600" y="6571"/>
                    <a:pt x="18087" y="7675"/>
                  </a:cubicBezTo>
                  <a:cubicBezTo>
                    <a:pt x="14573" y="8779"/>
                    <a:pt x="7287" y="10198"/>
                    <a:pt x="0" y="11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3361606" y="-1"/>
              <a:ext cx="4798988" cy="109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74" fill="norm" stroke="1" extrusionOk="0">
                  <a:moveTo>
                    <a:pt x="6538" y="4117"/>
                  </a:moveTo>
                  <a:cubicBezTo>
                    <a:pt x="6529" y="3909"/>
                    <a:pt x="6519" y="3700"/>
                    <a:pt x="6453" y="3471"/>
                  </a:cubicBezTo>
                  <a:cubicBezTo>
                    <a:pt x="6386" y="3242"/>
                    <a:pt x="6262" y="2991"/>
                    <a:pt x="6063" y="2804"/>
                  </a:cubicBezTo>
                  <a:cubicBezTo>
                    <a:pt x="5863" y="2616"/>
                    <a:pt x="5587" y="2491"/>
                    <a:pt x="5302" y="2387"/>
                  </a:cubicBezTo>
                  <a:cubicBezTo>
                    <a:pt x="5016" y="2282"/>
                    <a:pt x="4722" y="2199"/>
                    <a:pt x="4431" y="2220"/>
                  </a:cubicBezTo>
                  <a:cubicBezTo>
                    <a:pt x="4141" y="2241"/>
                    <a:pt x="3856" y="2366"/>
                    <a:pt x="3599" y="2470"/>
                  </a:cubicBezTo>
                  <a:cubicBezTo>
                    <a:pt x="3342" y="2574"/>
                    <a:pt x="3114" y="2658"/>
                    <a:pt x="2872" y="2804"/>
                  </a:cubicBezTo>
                  <a:cubicBezTo>
                    <a:pt x="2629" y="2950"/>
                    <a:pt x="2372" y="3158"/>
                    <a:pt x="2168" y="3387"/>
                  </a:cubicBezTo>
                  <a:cubicBezTo>
                    <a:pt x="1963" y="3617"/>
                    <a:pt x="1811" y="3867"/>
                    <a:pt x="1607" y="4263"/>
                  </a:cubicBezTo>
                  <a:cubicBezTo>
                    <a:pt x="1402" y="4659"/>
                    <a:pt x="1145" y="5201"/>
                    <a:pt x="912" y="5848"/>
                  </a:cubicBezTo>
                  <a:cubicBezTo>
                    <a:pt x="679" y="6494"/>
                    <a:pt x="470" y="7245"/>
                    <a:pt x="323" y="7995"/>
                  </a:cubicBezTo>
                  <a:cubicBezTo>
                    <a:pt x="175" y="8746"/>
                    <a:pt x="90" y="9496"/>
                    <a:pt x="42" y="10184"/>
                  </a:cubicBezTo>
                  <a:cubicBezTo>
                    <a:pt x="-5" y="10872"/>
                    <a:pt x="-15" y="11498"/>
                    <a:pt x="28" y="12332"/>
                  </a:cubicBezTo>
                  <a:cubicBezTo>
                    <a:pt x="71" y="13166"/>
                    <a:pt x="166" y="14208"/>
                    <a:pt x="275" y="15272"/>
                  </a:cubicBezTo>
                  <a:cubicBezTo>
                    <a:pt x="384" y="16335"/>
                    <a:pt x="508" y="17419"/>
                    <a:pt x="641" y="18316"/>
                  </a:cubicBezTo>
                  <a:cubicBezTo>
                    <a:pt x="774" y="19212"/>
                    <a:pt x="917" y="19921"/>
                    <a:pt x="1088" y="20359"/>
                  </a:cubicBezTo>
                  <a:cubicBezTo>
                    <a:pt x="1260" y="20797"/>
                    <a:pt x="1459" y="20964"/>
                    <a:pt x="1697" y="21109"/>
                  </a:cubicBezTo>
                  <a:cubicBezTo>
                    <a:pt x="1935" y="21255"/>
                    <a:pt x="2211" y="21381"/>
                    <a:pt x="2505" y="21464"/>
                  </a:cubicBezTo>
                  <a:cubicBezTo>
                    <a:pt x="2800" y="21547"/>
                    <a:pt x="3114" y="21589"/>
                    <a:pt x="3419" y="21568"/>
                  </a:cubicBezTo>
                  <a:cubicBezTo>
                    <a:pt x="3723" y="21547"/>
                    <a:pt x="4018" y="21464"/>
                    <a:pt x="4360" y="21401"/>
                  </a:cubicBezTo>
                  <a:cubicBezTo>
                    <a:pt x="4703" y="21339"/>
                    <a:pt x="5093" y="21297"/>
                    <a:pt x="5444" y="21297"/>
                  </a:cubicBezTo>
                  <a:cubicBezTo>
                    <a:pt x="5796" y="21297"/>
                    <a:pt x="6110" y="21339"/>
                    <a:pt x="6453" y="21360"/>
                  </a:cubicBezTo>
                  <a:cubicBezTo>
                    <a:pt x="6795" y="21381"/>
                    <a:pt x="7166" y="21381"/>
                    <a:pt x="7508" y="21360"/>
                  </a:cubicBezTo>
                  <a:cubicBezTo>
                    <a:pt x="7851" y="21339"/>
                    <a:pt x="8165" y="21297"/>
                    <a:pt x="8483" y="21276"/>
                  </a:cubicBezTo>
                  <a:cubicBezTo>
                    <a:pt x="8802" y="21255"/>
                    <a:pt x="9125" y="21255"/>
                    <a:pt x="9449" y="21214"/>
                  </a:cubicBezTo>
                  <a:cubicBezTo>
                    <a:pt x="9772" y="21172"/>
                    <a:pt x="10095" y="21089"/>
                    <a:pt x="10400" y="20964"/>
                  </a:cubicBezTo>
                  <a:cubicBezTo>
                    <a:pt x="10704" y="20838"/>
                    <a:pt x="10989" y="20672"/>
                    <a:pt x="11284" y="20505"/>
                  </a:cubicBezTo>
                  <a:cubicBezTo>
                    <a:pt x="11579" y="20338"/>
                    <a:pt x="11884" y="20171"/>
                    <a:pt x="12188" y="20025"/>
                  </a:cubicBezTo>
                  <a:cubicBezTo>
                    <a:pt x="12492" y="19879"/>
                    <a:pt x="12797" y="19754"/>
                    <a:pt x="13120" y="19608"/>
                  </a:cubicBezTo>
                  <a:cubicBezTo>
                    <a:pt x="13443" y="19462"/>
                    <a:pt x="13786" y="19296"/>
                    <a:pt x="14119" y="19150"/>
                  </a:cubicBezTo>
                  <a:cubicBezTo>
                    <a:pt x="14452" y="19004"/>
                    <a:pt x="14775" y="18879"/>
                    <a:pt x="15089" y="18753"/>
                  </a:cubicBezTo>
                  <a:cubicBezTo>
                    <a:pt x="15403" y="18628"/>
                    <a:pt x="15707" y="18503"/>
                    <a:pt x="16035" y="18357"/>
                  </a:cubicBezTo>
                  <a:cubicBezTo>
                    <a:pt x="16363" y="18211"/>
                    <a:pt x="16715" y="18045"/>
                    <a:pt x="17048" y="17815"/>
                  </a:cubicBezTo>
                  <a:cubicBezTo>
                    <a:pt x="17381" y="17586"/>
                    <a:pt x="17695" y="17294"/>
                    <a:pt x="17995" y="16981"/>
                  </a:cubicBezTo>
                  <a:cubicBezTo>
                    <a:pt x="18294" y="16669"/>
                    <a:pt x="18579" y="16335"/>
                    <a:pt x="18908" y="15918"/>
                  </a:cubicBezTo>
                  <a:cubicBezTo>
                    <a:pt x="19236" y="15501"/>
                    <a:pt x="19607" y="15001"/>
                    <a:pt x="19911" y="14500"/>
                  </a:cubicBezTo>
                  <a:cubicBezTo>
                    <a:pt x="20215" y="14000"/>
                    <a:pt x="20453" y="13499"/>
                    <a:pt x="20672" y="12832"/>
                  </a:cubicBezTo>
                  <a:cubicBezTo>
                    <a:pt x="20891" y="12165"/>
                    <a:pt x="21090" y="11331"/>
                    <a:pt x="21233" y="10560"/>
                  </a:cubicBezTo>
                  <a:cubicBezTo>
                    <a:pt x="21376" y="9788"/>
                    <a:pt x="21461" y="9079"/>
                    <a:pt x="21514" y="8329"/>
                  </a:cubicBezTo>
                  <a:cubicBezTo>
                    <a:pt x="21566" y="7578"/>
                    <a:pt x="21585" y="6786"/>
                    <a:pt x="21537" y="6035"/>
                  </a:cubicBezTo>
                  <a:cubicBezTo>
                    <a:pt x="21490" y="5285"/>
                    <a:pt x="21376" y="4576"/>
                    <a:pt x="21167" y="3909"/>
                  </a:cubicBezTo>
                  <a:cubicBezTo>
                    <a:pt x="20957" y="3242"/>
                    <a:pt x="20653" y="2616"/>
                    <a:pt x="20310" y="2095"/>
                  </a:cubicBezTo>
                  <a:cubicBezTo>
                    <a:pt x="19968" y="1574"/>
                    <a:pt x="19588" y="1157"/>
                    <a:pt x="19198" y="823"/>
                  </a:cubicBezTo>
                  <a:cubicBezTo>
                    <a:pt x="18808" y="489"/>
                    <a:pt x="18408" y="239"/>
                    <a:pt x="18004" y="114"/>
                  </a:cubicBezTo>
                  <a:cubicBezTo>
                    <a:pt x="17600" y="-11"/>
                    <a:pt x="17191" y="-11"/>
                    <a:pt x="16858" y="10"/>
                  </a:cubicBezTo>
                  <a:cubicBezTo>
                    <a:pt x="16525" y="31"/>
                    <a:pt x="16268" y="72"/>
                    <a:pt x="15964" y="177"/>
                  </a:cubicBezTo>
                  <a:cubicBezTo>
                    <a:pt x="15660" y="281"/>
                    <a:pt x="15308" y="448"/>
                    <a:pt x="14956" y="614"/>
                  </a:cubicBezTo>
                  <a:cubicBezTo>
                    <a:pt x="14604" y="781"/>
                    <a:pt x="14252" y="948"/>
                    <a:pt x="13886" y="1094"/>
                  </a:cubicBezTo>
                  <a:cubicBezTo>
                    <a:pt x="13519" y="1240"/>
                    <a:pt x="13139" y="1365"/>
                    <a:pt x="12792" y="1469"/>
                  </a:cubicBezTo>
                  <a:cubicBezTo>
                    <a:pt x="12445" y="1574"/>
                    <a:pt x="12131" y="1657"/>
                    <a:pt x="11798" y="1720"/>
                  </a:cubicBezTo>
                  <a:cubicBezTo>
                    <a:pt x="11465" y="1782"/>
                    <a:pt x="11113" y="1824"/>
                    <a:pt x="10766" y="1865"/>
                  </a:cubicBezTo>
                  <a:cubicBezTo>
                    <a:pt x="10419" y="1907"/>
                    <a:pt x="10076" y="1949"/>
                    <a:pt x="9734" y="1991"/>
                  </a:cubicBezTo>
                  <a:cubicBezTo>
                    <a:pt x="9392" y="2032"/>
                    <a:pt x="9049" y="2074"/>
                    <a:pt x="8683" y="2157"/>
                  </a:cubicBezTo>
                  <a:cubicBezTo>
                    <a:pt x="8317" y="2241"/>
                    <a:pt x="7927" y="2366"/>
                    <a:pt x="7565" y="2491"/>
                  </a:cubicBezTo>
                  <a:cubicBezTo>
                    <a:pt x="7204" y="2616"/>
                    <a:pt x="6871" y="2741"/>
                    <a:pt x="6495" y="2887"/>
                  </a:cubicBezTo>
                  <a:cubicBezTo>
                    <a:pt x="6120" y="3033"/>
                    <a:pt x="5701" y="3200"/>
                    <a:pt x="5440" y="3325"/>
                  </a:cubicBezTo>
                  <a:cubicBezTo>
                    <a:pt x="5178" y="3450"/>
                    <a:pt x="5074" y="3533"/>
                    <a:pt x="4969" y="3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8258247" y="653516"/>
              <a:ext cx="2032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8258247" y="767816"/>
              <a:ext cx="2032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200"/>
                    <a:pt x="11700" y="10800"/>
                    <a:pt x="15300" y="7200"/>
                  </a:cubicBezTo>
                  <a:cubicBezTo>
                    <a:pt x="18900" y="3600"/>
                    <a:pt x="202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8591976" y="624501"/>
              <a:ext cx="166980" cy="19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097" fill="norm" stroke="1" extrusionOk="0">
                  <a:moveTo>
                    <a:pt x="4410" y="1810"/>
                  </a:moveTo>
                  <a:cubicBezTo>
                    <a:pt x="4410" y="7210"/>
                    <a:pt x="4410" y="12610"/>
                    <a:pt x="4005" y="16014"/>
                  </a:cubicBezTo>
                  <a:cubicBezTo>
                    <a:pt x="3600" y="19419"/>
                    <a:pt x="2790" y="20827"/>
                    <a:pt x="1980" y="21062"/>
                  </a:cubicBezTo>
                  <a:cubicBezTo>
                    <a:pt x="1170" y="21297"/>
                    <a:pt x="360" y="20358"/>
                    <a:pt x="90" y="18010"/>
                  </a:cubicBezTo>
                  <a:cubicBezTo>
                    <a:pt x="-180" y="15662"/>
                    <a:pt x="90" y="11906"/>
                    <a:pt x="1845" y="8619"/>
                  </a:cubicBezTo>
                  <a:cubicBezTo>
                    <a:pt x="3600" y="5332"/>
                    <a:pt x="6840" y="2514"/>
                    <a:pt x="9945" y="1106"/>
                  </a:cubicBezTo>
                  <a:cubicBezTo>
                    <a:pt x="13050" y="-303"/>
                    <a:pt x="16020" y="-303"/>
                    <a:pt x="18045" y="754"/>
                  </a:cubicBezTo>
                  <a:cubicBezTo>
                    <a:pt x="20070" y="1810"/>
                    <a:pt x="21150" y="3923"/>
                    <a:pt x="21285" y="6740"/>
                  </a:cubicBezTo>
                  <a:cubicBezTo>
                    <a:pt x="21420" y="9558"/>
                    <a:pt x="20610" y="13080"/>
                    <a:pt x="19800" y="16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8855147" y="704316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8913387" y="617533"/>
              <a:ext cx="146039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600" fill="norm" stroke="1" extrusionOk="0">
                  <a:moveTo>
                    <a:pt x="4406" y="5467"/>
                  </a:moveTo>
                  <a:cubicBezTo>
                    <a:pt x="4102" y="9600"/>
                    <a:pt x="3798" y="13733"/>
                    <a:pt x="3646" y="16200"/>
                  </a:cubicBezTo>
                  <a:cubicBezTo>
                    <a:pt x="3494" y="18667"/>
                    <a:pt x="3494" y="19467"/>
                    <a:pt x="3342" y="20200"/>
                  </a:cubicBezTo>
                  <a:cubicBezTo>
                    <a:pt x="3189" y="20933"/>
                    <a:pt x="2885" y="21600"/>
                    <a:pt x="2277" y="21600"/>
                  </a:cubicBezTo>
                  <a:cubicBezTo>
                    <a:pt x="1668" y="21600"/>
                    <a:pt x="756" y="20933"/>
                    <a:pt x="299" y="18667"/>
                  </a:cubicBezTo>
                  <a:cubicBezTo>
                    <a:pt x="-157" y="16400"/>
                    <a:pt x="-157" y="12533"/>
                    <a:pt x="756" y="9467"/>
                  </a:cubicBezTo>
                  <a:cubicBezTo>
                    <a:pt x="1668" y="6400"/>
                    <a:pt x="3494" y="4133"/>
                    <a:pt x="4863" y="2733"/>
                  </a:cubicBezTo>
                  <a:cubicBezTo>
                    <a:pt x="6232" y="1333"/>
                    <a:pt x="7144" y="800"/>
                    <a:pt x="8513" y="467"/>
                  </a:cubicBezTo>
                  <a:cubicBezTo>
                    <a:pt x="9882" y="133"/>
                    <a:pt x="11708" y="0"/>
                    <a:pt x="13381" y="0"/>
                  </a:cubicBezTo>
                  <a:cubicBezTo>
                    <a:pt x="15054" y="0"/>
                    <a:pt x="16575" y="133"/>
                    <a:pt x="17792" y="467"/>
                  </a:cubicBezTo>
                  <a:cubicBezTo>
                    <a:pt x="19009" y="800"/>
                    <a:pt x="19922" y="1333"/>
                    <a:pt x="20530" y="2267"/>
                  </a:cubicBezTo>
                  <a:cubicBezTo>
                    <a:pt x="21139" y="3200"/>
                    <a:pt x="21443" y="4533"/>
                    <a:pt x="19466" y="5667"/>
                  </a:cubicBezTo>
                  <a:cubicBezTo>
                    <a:pt x="17488" y="6800"/>
                    <a:pt x="13229" y="7733"/>
                    <a:pt x="8970" y="8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9134547" y="774166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9354480" y="522018"/>
              <a:ext cx="167418" cy="321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76" fill="norm" stroke="1" extrusionOk="0">
                  <a:moveTo>
                    <a:pt x="21092" y="2841"/>
                  </a:moveTo>
                  <a:cubicBezTo>
                    <a:pt x="20559" y="1852"/>
                    <a:pt x="20025" y="864"/>
                    <a:pt x="19092" y="370"/>
                  </a:cubicBezTo>
                  <a:cubicBezTo>
                    <a:pt x="18159" y="-124"/>
                    <a:pt x="16825" y="-124"/>
                    <a:pt x="15092" y="370"/>
                  </a:cubicBezTo>
                  <a:cubicBezTo>
                    <a:pt x="13359" y="864"/>
                    <a:pt x="11225" y="1852"/>
                    <a:pt x="8559" y="3829"/>
                  </a:cubicBezTo>
                  <a:cubicBezTo>
                    <a:pt x="5892" y="5805"/>
                    <a:pt x="2692" y="8770"/>
                    <a:pt x="1092" y="11100"/>
                  </a:cubicBezTo>
                  <a:cubicBezTo>
                    <a:pt x="-508" y="13429"/>
                    <a:pt x="-508" y="15123"/>
                    <a:pt x="2159" y="16747"/>
                  </a:cubicBezTo>
                  <a:cubicBezTo>
                    <a:pt x="4825" y="18370"/>
                    <a:pt x="10159" y="19923"/>
                    <a:pt x="15492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11220029" y="25291"/>
              <a:ext cx="533164" cy="44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93" fill="norm" stroke="1" extrusionOk="0">
                  <a:moveTo>
                    <a:pt x="912" y="21393"/>
                  </a:moveTo>
                  <a:cubicBezTo>
                    <a:pt x="402" y="20364"/>
                    <a:pt x="-108" y="19336"/>
                    <a:pt x="20" y="18307"/>
                  </a:cubicBezTo>
                  <a:cubicBezTo>
                    <a:pt x="147" y="17279"/>
                    <a:pt x="912" y="16250"/>
                    <a:pt x="2741" y="13679"/>
                  </a:cubicBezTo>
                  <a:cubicBezTo>
                    <a:pt x="4569" y="11107"/>
                    <a:pt x="7461" y="6993"/>
                    <a:pt x="10564" y="4422"/>
                  </a:cubicBezTo>
                  <a:cubicBezTo>
                    <a:pt x="13668" y="1850"/>
                    <a:pt x="16985" y="822"/>
                    <a:pt x="18856" y="307"/>
                  </a:cubicBezTo>
                  <a:cubicBezTo>
                    <a:pt x="20727" y="-207"/>
                    <a:pt x="21152" y="-207"/>
                    <a:pt x="21322" y="1336"/>
                  </a:cubicBezTo>
                  <a:cubicBezTo>
                    <a:pt x="21492" y="2879"/>
                    <a:pt x="21407" y="5964"/>
                    <a:pt x="21322" y="9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11337997" y="72209"/>
              <a:ext cx="5334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086" y="15695"/>
                    <a:pt x="6171" y="11375"/>
                    <a:pt x="9514" y="7055"/>
                  </a:cubicBezTo>
                  <a:cubicBezTo>
                    <a:pt x="12857" y="2735"/>
                    <a:pt x="16457" y="-1585"/>
                    <a:pt x="18514" y="575"/>
                  </a:cubicBezTo>
                  <a:cubicBezTo>
                    <a:pt x="20571" y="2735"/>
                    <a:pt x="21086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11344347" y="571908"/>
              <a:ext cx="2857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640" y="10932"/>
                    <a:pt x="9280" y="1332"/>
                    <a:pt x="12880" y="132"/>
                  </a:cubicBezTo>
                  <a:cubicBezTo>
                    <a:pt x="16480" y="-1068"/>
                    <a:pt x="1904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11293547" y="666216"/>
              <a:ext cx="3048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6150" y="21600"/>
                    <a:pt x="12300" y="21600"/>
                    <a:pt x="15900" y="0"/>
                  </a:cubicBezTo>
                  <a:cubicBezTo>
                    <a:pt x="19500" y="21600"/>
                    <a:pt x="2055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9574150" y="630070"/>
              <a:ext cx="74799" cy="181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9" h="21260" fill="norm" stroke="1" extrusionOk="0">
                  <a:moveTo>
                    <a:pt x="18864" y="3495"/>
                  </a:moveTo>
                  <a:cubicBezTo>
                    <a:pt x="20031" y="2254"/>
                    <a:pt x="21199" y="1012"/>
                    <a:pt x="20323" y="392"/>
                  </a:cubicBezTo>
                  <a:cubicBezTo>
                    <a:pt x="19448" y="-229"/>
                    <a:pt x="16529" y="-229"/>
                    <a:pt x="12734" y="1261"/>
                  </a:cubicBezTo>
                  <a:cubicBezTo>
                    <a:pt x="8940" y="2750"/>
                    <a:pt x="4269" y="5730"/>
                    <a:pt x="1934" y="9081"/>
                  </a:cubicBezTo>
                  <a:cubicBezTo>
                    <a:pt x="-401" y="12433"/>
                    <a:pt x="-401" y="16157"/>
                    <a:pt x="767" y="18392"/>
                  </a:cubicBezTo>
                  <a:cubicBezTo>
                    <a:pt x="1934" y="20626"/>
                    <a:pt x="4269" y="21371"/>
                    <a:pt x="7772" y="21247"/>
                  </a:cubicBezTo>
                  <a:cubicBezTo>
                    <a:pt x="11275" y="21123"/>
                    <a:pt x="15945" y="20130"/>
                    <a:pt x="20615" y="19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9699697" y="697966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9763197" y="736066"/>
              <a:ext cx="1016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9877497" y="691608"/>
              <a:ext cx="87184" cy="19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268" fill="norm" stroke="1" extrusionOk="0">
                  <a:moveTo>
                    <a:pt x="7714" y="1366"/>
                  </a:moveTo>
                  <a:cubicBezTo>
                    <a:pt x="6171" y="5913"/>
                    <a:pt x="4629" y="10460"/>
                    <a:pt x="3857" y="13416"/>
                  </a:cubicBezTo>
                  <a:cubicBezTo>
                    <a:pt x="3086" y="16372"/>
                    <a:pt x="3086" y="17736"/>
                    <a:pt x="2829" y="18987"/>
                  </a:cubicBezTo>
                  <a:cubicBezTo>
                    <a:pt x="2571" y="20237"/>
                    <a:pt x="2057" y="21374"/>
                    <a:pt x="1543" y="21260"/>
                  </a:cubicBezTo>
                  <a:cubicBezTo>
                    <a:pt x="1029" y="21147"/>
                    <a:pt x="514" y="19782"/>
                    <a:pt x="514" y="16713"/>
                  </a:cubicBezTo>
                  <a:cubicBezTo>
                    <a:pt x="514" y="13643"/>
                    <a:pt x="1029" y="8869"/>
                    <a:pt x="1543" y="5913"/>
                  </a:cubicBezTo>
                  <a:cubicBezTo>
                    <a:pt x="2057" y="2957"/>
                    <a:pt x="2571" y="1820"/>
                    <a:pt x="5400" y="1025"/>
                  </a:cubicBezTo>
                  <a:cubicBezTo>
                    <a:pt x="8229" y="229"/>
                    <a:pt x="13371" y="-226"/>
                    <a:pt x="16714" y="115"/>
                  </a:cubicBezTo>
                  <a:cubicBezTo>
                    <a:pt x="20057" y="456"/>
                    <a:pt x="21600" y="1593"/>
                    <a:pt x="21086" y="3185"/>
                  </a:cubicBezTo>
                  <a:cubicBezTo>
                    <a:pt x="20571" y="4776"/>
                    <a:pt x="18000" y="6822"/>
                    <a:pt x="14914" y="7846"/>
                  </a:cubicBezTo>
                  <a:cubicBezTo>
                    <a:pt x="11829" y="8869"/>
                    <a:pt x="8229" y="8869"/>
                    <a:pt x="5657" y="8414"/>
                  </a:cubicBezTo>
                  <a:cubicBezTo>
                    <a:pt x="3086" y="7959"/>
                    <a:pt x="1543" y="7050"/>
                    <a:pt x="0" y="6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9953697" y="632349"/>
              <a:ext cx="87535" cy="14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296" fill="norm" stroke="1" extrusionOk="0">
                  <a:moveTo>
                    <a:pt x="0" y="304"/>
                  </a:moveTo>
                  <a:cubicBezTo>
                    <a:pt x="3014" y="0"/>
                    <a:pt x="6028" y="-304"/>
                    <a:pt x="9795" y="609"/>
                  </a:cubicBezTo>
                  <a:cubicBezTo>
                    <a:pt x="13563" y="1521"/>
                    <a:pt x="18084" y="3651"/>
                    <a:pt x="19842" y="6845"/>
                  </a:cubicBezTo>
                  <a:cubicBezTo>
                    <a:pt x="21600" y="10040"/>
                    <a:pt x="20595" y="14299"/>
                    <a:pt x="19088" y="16885"/>
                  </a:cubicBezTo>
                  <a:cubicBezTo>
                    <a:pt x="17581" y="19471"/>
                    <a:pt x="15572" y="20383"/>
                    <a:pt x="14065" y="20840"/>
                  </a:cubicBezTo>
                  <a:cubicBezTo>
                    <a:pt x="12558" y="21296"/>
                    <a:pt x="11553" y="21296"/>
                    <a:pt x="10549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10061647" y="736066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10123031" y="704316"/>
              <a:ext cx="8467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10182297" y="670079"/>
              <a:ext cx="102158" cy="257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373" fill="norm" stroke="1" extrusionOk="0">
                  <a:moveTo>
                    <a:pt x="11902" y="6528"/>
                  </a:moveTo>
                  <a:cubicBezTo>
                    <a:pt x="10580" y="10040"/>
                    <a:pt x="9257" y="13553"/>
                    <a:pt x="8596" y="15748"/>
                  </a:cubicBezTo>
                  <a:cubicBezTo>
                    <a:pt x="7935" y="17943"/>
                    <a:pt x="7935" y="18821"/>
                    <a:pt x="7714" y="19699"/>
                  </a:cubicBezTo>
                  <a:cubicBezTo>
                    <a:pt x="7494" y="20577"/>
                    <a:pt x="7053" y="21455"/>
                    <a:pt x="6612" y="21367"/>
                  </a:cubicBezTo>
                  <a:cubicBezTo>
                    <a:pt x="6171" y="21279"/>
                    <a:pt x="5731" y="20226"/>
                    <a:pt x="5951" y="17065"/>
                  </a:cubicBezTo>
                  <a:cubicBezTo>
                    <a:pt x="6171" y="13904"/>
                    <a:pt x="7053" y="8635"/>
                    <a:pt x="7714" y="5475"/>
                  </a:cubicBezTo>
                  <a:cubicBezTo>
                    <a:pt x="8376" y="2314"/>
                    <a:pt x="8816" y="1260"/>
                    <a:pt x="10139" y="645"/>
                  </a:cubicBezTo>
                  <a:cubicBezTo>
                    <a:pt x="11461" y="31"/>
                    <a:pt x="13665" y="-145"/>
                    <a:pt x="15429" y="118"/>
                  </a:cubicBezTo>
                  <a:cubicBezTo>
                    <a:pt x="17192" y="382"/>
                    <a:pt x="18514" y="1084"/>
                    <a:pt x="19616" y="2489"/>
                  </a:cubicBezTo>
                  <a:cubicBezTo>
                    <a:pt x="20718" y="3894"/>
                    <a:pt x="21600" y="6001"/>
                    <a:pt x="21159" y="7494"/>
                  </a:cubicBezTo>
                  <a:cubicBezTo>
                    <a:pt x="20718" y="8987"/>
                    <a:pt x="18955" y="9865"/>
                    <a:pt x="15649" y="10392"/>
                  </a:cubicBezTo>
                  <a:cubicBezTo>
                    <a:pt x="12343" y="10918"/>
                    <a:pt x="7494" y="11094"/>
                    <a:pt x="4629" y="10743"/>
                  </a:cubicBezTo>
                  <a:cubicBezTo>
                    <a:pt x="1763" y="10392"/>
                    <a:pt x="882" y="9514"/>
                    <a:pt x="0" y="8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10290247" y="659866"/>
              <a:ext cx="101870" cy="17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340" fill="norm" stroke="1" extrusionOk="0">
                  <a:moveTo>
                    <a:pt x="0" y="0"/>
                  </a:moveTo>
                  <a:cubicBezTo>
                    <a:pt x="4849" y="0"/>
                    <a:pt x="9698" y="0"/>
                    <a:pt x="13665" y="2160"/>
                  </a:cubicBezTo>
                  <a:cubicBezTo>
                    <a:pt x="17633" y="4320"/>
                    <a:pt x="20718" y="8640"/>
                    <a:pt x="21159" y="12071"/>
                  </a:cubicBezTo>
                  <a:cubicBezTo>
                    <a:pt x="21600" y="15501"/>
                    <a:pt x="19396" y="18042"/>
                    <a:pt x="16090" y="19567"/>
                  </a:cubicBezTo>
                  <a:cubicBezTo>
                    <a:pt x="12784" y="21092"/>
                    <a:pt x="8376" y="21600"/>
                    <a:pt x="5510" y="21219"/>
                  </a:cubicBezTo>
                  <a:cubicBezTo>
                    <a:pt x="2645" y="20838"/>
                    <a:pt x="1322" y="19567"/>
                    <a:pt x="0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10405459" y="593436"/>
              <a:ext cx="78746" cy="94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468" fill="norm" stroke="1" extrusionOk="0">
                  <a:moveTo>
                    <a:pt x="8281" y="3393"/>
                  </a:moveTo>
                  <a:cubicBezTo>
                    <a:pt x="7144" y="7989"/>
                    <a:pt x="6008" y="12585"/>
                    <a:pt x="4587" y="15802"/>
                  </a:cubicBezTo>
                  <a:cubicBezTo>
                    <a:pt x="3166" y="19019"/>
                    <a:pt x="1460" y="20857"/>
                    <a:pt x="608" y="20397"/>
                  </a:cubicBezTo>
                  <a:cubicBezTo>
                    <a:pt x="-245" y="19938"/>
                    <a:pt x="-245" y="17180"/>
                    <a:pt x="892" y="13734"/>
                  </a:cubicBezTo>
                  <a:cubicBezTo>
                    <a:pt x="2029" y="10287"/>
                    <a:pt x="4302" y="6151"/>
                    <a:pt x="7429" y="3393"/>
                  </a:cubicBezTo>
                  <a:cubicBezTo>
                    <a:pt x="10555" y="636"/>
                    <a:pt x="14534" y="-743"/>
                    <a:pt x="17092" y="406"/>
                  </a:cubicBezTo>
                  <a:cubicBezTo>
                    <a:pt x="19650" y="1555"/>
                    <a:pt x="20787" y="5231"/>
                    <a:pt x="21071" y="8448"/>
                  </a:cubicBezTo>
                  <a:cubicBezTo>
                    <a:pt x="21355" y="11666"/>
                    <a:pt x="20787" y="14423"/>
                    <a:pt x="20218" y="17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10518847" y="634466"/>
              <a:ext cx="762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0626797" y="577316"/>
              <a:ext cx="381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9356797" y="977366"/>
              <a:ext cx="984251" cy="1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0"/>
                  </a:moveTo>
                  <a:cubicBezTo>
                    <a:pt x="1672" y="3600"/>
                    <a:pt x="3345" y="7200"/>
                    <a:pt x="5203" y="9000"/>
                  </a:cubicBezTo>
                  <a:cubicBezTo>
                    <a:pt x="7061" y="10800"/>
                    <a:pt x="9105" y="10800"/>
                    <a:pt x="11055" y="9000"/>
                  </a:cubicBezTo>
                  <a:cubicBezTo>
                    <a:pt x="13006" y="7200"/>
                    <a:pt x="14865" y="3600"/>
                    <a:pt x="16467" y="5400"/>
                  </a:cubicBezTo>
                  <a:cubicBezTo>
                    <a:pt x="18070" y="7200"/>
                    <a:pt x="19417" y="14400"/>
                    <a:pt x="20299" y="18000"/>
                  </a:cubicBezTo>
                  <a:cubicBezTo>
                    <a:pt x="21182" y="21600"/>
                    <a:pt x="21600" y="21600"/>
                    <a:pt x="21600" y="19800"/>
                  </a:cubicBezTo>
                  <a:cubicBezTo>
                    <a:pt x="21600" y="18000"/>
                    <a:pt x="21182" y="14400"/>
                    <a:pt x="20764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9590643" y="983716"/>
              <a:ext cx="80755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2574" y="0"/>
                  </a:moveTo>
                  <a:cubicBezTo>
                    <a:pt x="2065" y="1200"/>
                    <a:pt x="1556" y="2400"/>
                    <a:pt x="1047" y="4200"/>
                  </a:cubicBezTo>
                  <a:cubicBezTo>
                    <a:pt x="538" y="6000"/>
                    <a:pt x="30" y="8400"/>
                    <a:pt x="1" y="10800"/>
                  </a:cubicBezTo>
                  <a:cubicBezTo>
                    <a:pt x="-27" y="13200"/>
                    <a:pt x="425" y="15600"/>
                    <a:pt x="1726" y="17400"/>
                  </a:cubicBezTo>
                  <a:cubicBezTo>
                    <a:pt x="3026" y="19200"/>
                    <a:pt x="5175" y="20400"/>
                    <a:pt x="7465" y="21000"/>
                  </a:cubicBezTo>
                  <a:cubicBezTo>
                    <a:pt x="9755" y="21600"/>
                    <a:pt x="12187" y="21600"/>
                    <a:pt x="14561" y="21600"/>
                  </a:cubicBezTo>
                  <a:cubicBezTo>
                    <a:pt x="16936" y="21600"/>
                    <a:pt x="19255" y="21600"/>
                    <a:pt x="215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8258247" y="1301216"/>
              <a:ext cx="292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4400"/>
                    <a:pt x="8765" y="7200"/>
                    <a:pt x="12365" y="3600"/>
                  </a:cubicBezTo>
                  <a:cubicBezTo>
                    <a:pt x="15965" y="0"/>
                    <a:pt x="187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8315397" y="1390116"/>
              <a:ext cx="209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55" y="16200"/>
                    <a:pt x="10909" y="10800"/>
                    <a:pt x="14509" y="7200"/>
                  </a:cubicBezTo>
                  <a:cubicBezTo>
                    <a:pt x="18109" y="3600"/>
                    <a:pt x="1985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8741698" y="1248840"/>
              <a:ext cx="142307" cy="238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62" fill="norm" stroke="1" extrusionOk="0">
                  <a:moveTo>
                    <a:pt x="3684" y="3551"/>
                  </a:moveTo>
                  <a:cubicBezTo>
                    <a:pt x="3366" y="7341"/>
                    <a:pt x="3048" y="11130"/>
                    <a:pt x="2731" y="13594"/>
                  </a:cubicBezTo>
                  <a:cubicBezTo>
                    <a:pt x="2413" y="16057"/>
                    <a:pt x="2096" y="17194"/>
                    <a:pt x="1619" y="18520"/>
                  </a:cubicBezTo>
                  <a:cubicBezTo>
                    <a:pt x="1143" y="19846"/>
                    <a:pt x="507" y="21362"/>
                    <a:pt x="190" y="21362"/>
                  </a:cubicBezTo>
                  <a:cubicBezTo>
                    <a:pt x="-128" y="21362"/>
                    <a:pt x="-128" y="19846"/>
                    <a:pt x="825" y="16720"/>
                  </a:cubicBezTo>
                  <a:cubicBezTo>
                    <a:pt x="1778" y="13594"/>
                    <a:pt x="3684" y="8857"/>
                    <a:pt x="5907" y="5825"/>
                  </a:cubicBezTo>
                  <a:cubicBezTo>
                    <a:pt x="8131" y="2794"/>
                    <a:pt x="10672" y="1467"/>
                    <a:pt x="13054" y="709"/>
                  </a:cubicBezTo>
                  <a:cubicBezTo>
                    <a:pt x="15437" y="-49"/>
                    <a:pt x="17660" y="-238"/>
                    <a:pt x="19090" y="330"/>
                  </a:cubicBezTo>
                  <a:cubicBezTo>
                    <a:pt x="20519" y="899"/>
                    <a:pt x="21154" y="2225"/>
                    <a:pt x="21313" y="4878"/>
                  </a:cubicBezTo>
                  <a:cubicBezTo>
                    <a:pt x="21472" y="7530"/>
                    <a:pt x="21154" y="11509"/>
                    <a:pt x="20837" y="15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8924997" y="1447266"/>
              <a:ext cx="381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9097174" y="1223819"/>
              <a:ext cx="196692" cy="38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76" fill="norm" stroke="1" extrusionOk="0">
                  <a:moveTo>
                    <a:pt x="4697" y="7815"/>
                  </a:moveTo>
                  <a:cubicBezTo>
                    <a:pt x="3787" y="10867"/>
                    <a:pt x="2878" y="13919"/>
                    <a:pt x="2309" y="15915"/>
                  </a:cubicBezTo>
                  <a:cubicBezTo>
                    <a:pt x="1741" y="17910"/>
                    <a:pt x="1514" y="18849"/>
                    <a:pt x="1173" y="19730"/>
                  </a:cubicBezTo>
                  <a:cubicBezTo>
                    <a:pt x="831" y="20610"/>
                    <a:pt x="377" y="21432"/>
                    <a:pt x="149" y="21373"/>
                  </a:cubicBezTo>
                  <a:cubicBezTo>
                    <a:pt x="-78" y="21315"/>
                    <a:pt x="-78" y="20375"/>
                    <a:pt x="377" y="18145"/>
                  </a:cubicBezTo>
                  <a:cubicBezTo>
                    <a:pt x="831" y="15915"/>
                    <a:pt x="1741" y="12393"/>
                    <a:pt x="2991" y="9399"/>
                  </a:cubicBezTo>
                  <a:cubicBezTo>
                    <a:pt x="4242" y="6406"/>
                    <a:pt x="5834" y="3941"/>
                    <a:pt x="7084" y="2473"/>
                  </a:cubicBezTo>
                  <a:cubicBezTo>
                    <a:pt x="8335" y="1006"/>
                    <a:pt x="9244" y="536"/>
                    <a:pt x="10267" y="243"/>
                  </a:cubicBezTo>
                  <a:cubicBezTo>
                    <a:pt x="11290" y="-51"/>
                    <a:pt x="12427" y="-168"/>
                    <a:pt x="13791" y="419"/>
                  </a:cubicBezTo>
                  <a:cubicBezTo>
                    <a:pt x="15156" y="1006"/>
                    <a:pt x="16747" y="2297"/>
                    <a:pt x="17998" y="3589"/>
                  </a:cubicBezTo>
                  <a:cubicBezTo>
                    <a:pt x="19248" y="4880"/>
                    <a:pt x="20158" y="6171"/>
                    <a:pt x="20726" y="7228"/>
                  </a:cubicBezTo>
                  <a:cubicBezTo>
                    <a:pt x="21295" y="8284"/>
                    <a:pt x="21522" y="9106"/>
                    <a:pt x="19589" y="9693"/>
                  </a:cubicBezTo>
                  <a:cubicBezTo>
                    <a:pt x="17657" y="10280"/>
                    <a:pt x="13564" y="10632"/>
                    <a:pt x="11063" y="10573"/>
                  </a:cubicBezTo>
                  <a:cubicBezTo>
                    <a:pt x="8562" y="10515"/>
                    <a:pt x="7653" y="10045"/>
                    <a:pt x="6743" y="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8542939" y="1044305"/>
              <a:ext cx="1020862" cy="633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82" fill="norm" stroke="1" extrusionOk="0">
                  <a:moveTo>
                    <a:pt x="19355" y="4189"/>
                  </a:moveTo>
                  <a:cubicBezTo>
                    <a:pt x="19444" y="3830"/>
                    <a:pt x="19533" y="3471"/>
                    <a:pt x="19466" y="3220"/>
                  </a:cubicBezTo>
                  <a:cubicBezTo>
                    <a:pt x="19400" y="2969"/>
                    <a:pt x="19177" y="2825"/>
                    <a:pt x="18466" y="2503"/>
                  </a:cubicBezTo>
                  <a:cubicBezTo>
                    <a:pt x="17755" y="2180"/>
                    <a:pt x="16555" y="1677"/>
                    <a:pt x="15333" y="1247"/>
                  </a:cubicBezTo>
                  <a:cubicBezTo>
                    <a:pt x="14111" y="816"/>
                    <a:pt x="12866" y="457"/>
                    <a:pt x="11711" y="242"/>
                  </a:cubicBezTo>
                  <a:cubicBezTo>
                    <a:pt x="10555" y="27"/>
                    <a:pt x="9489" y="-45"/>
                    <a:pt x="8422" y="27"/>
                  </a:cubicBezTo>
                  <a:cubicBezTo>
                    <a:pt x="7355" y="99"/>
                    <a:pt x="6289" y="314"/>
                    <a:pt x="5244" y="924"/>
                  </a:cubicBezTo>
                  <a:cubicBezTo>
                    <a:pt x="4200" y="1534"/>
                    <a:pt x="3177" y="2538"/>
                    <a:pt x="2444" y="3722"/>
                  </a:cubicBezTo>
                  <a:cubicBezTo>
                    <a:pt x="1711" y="4906"/>
                    <a:pt x="1266" y="6270"/>
                    <a:pt x="866" y="7885"/>
                  </a:cubicBezTo>
                  <a:cubicBezTo>
                    <a:pt x="466" y="9499"/>
                    <a:pt x="111" y="11365"/>
                    <a:pt x="22" y="12872"/>
                  </a:cubicBezTo>
                  <a:cubicBezTo>
                    <a:pt x="-67" y="14379"/>
                    <a:pt x="111" y="15527"/>
                    <a:pt x="555" y="16604"/>
                  </a:cubicBezTo>
                  <a:cubicBezTo>
                    <a:pt x="1000" y="17680"/>
                    <a:pt x="1711" y="18685"/>
                    <a:pt x="2689" y="19474"/>
                  </a:cubicBezTo>
                  <a:cubicBezTo>
                    <a:pt x="3666" y="20263"/>
                    <a:pt x="4911" y="20837"/>
                    <a:pt x="6177" y="21160"/>
                  </a:cubicBezTo>
                  <a:cubicBezTo>
                    <a:pt x="7444" y="21483"/>
                    <a:pt x="8733" y="21555"/>
                    <a:pt x="10222" y="21411"/>
                  </a:cubicBezTo>
                  <a:cubicBezTo>
                    <a:pt x="11711" y="21268"/>
                    <a:pt x="13400" y="20909"/>
                    <a:pt x="14911" y="20371"/>
                  </a:cubicBezTo>
                  <a:cubicBezTo>
                    <a:pt x="16422" y="19833"/>
                    <a:pt x="17755" y="19115"/>
                    <a:pt x="18800" y="18110"/>
                  </a:cubicBezTo>
                  <a:cubicBezTo>
                    <a:pt x="19844" y="17106"/>
                    <a:pt x="20600" y="15814"/>
                    <a:pt x="21022" y="14379"/>
                  </a:cubicBezTo>
                  <a:cubicBezTo>
                    <a:pt x="21444" y="12944"/>
                    <a:pt x="21533" y="11365"/>
                    <a:pt x="21333" y="9714"/>
                  </a:cubicBezTo>
                  <a:cubicBezTo>
                    <a:pt x="21133" y="8064"/>
                    <a:pt x="20644" y="6342"/>
                    <a:pt x="19711" y="5086"/>
                  </a:cubicBezTo>
                  <a:cubicBezTo>
                    <a:pt x="18777" y="3830"/>
                    <a:pt x="17400" y="3041"/>
                    <a:pt x="16444" y="2682"/>
                  </a:cubicBezTo>
                  <a:cubicBezTo>
                    <a:pt x="15489" y="2323"/>
                    <a:pt x="14955" y="2395"/>
                    <a:pt x="14422" y="2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8" name="Drawing"/>
          <p:cNvGrpSpPr/>
          <p:nvPr/>
        </p:nvGrpSpPr>
        <p:grpSpPr>
          <a:xfrm>
            <a:off x="1413500" y="1612332"/>
            <a:ext cx="8382201" cy="7131618"/>
            <a:chOff x="0" y="0"/>
            <a:chExt cx="8382201" cy="7131617"/>
          </a:xfrm>
        </p:grpSpPr>
        <p:sp>
          <p:nvSpPr>
            <p:cNvPr id="3506" name="Line"/>
            <p:cNvSpPr/>
            <p:nvPr/>
          </p:nvSpPr>
          <p:spPr>
            <a:xfrm>
              <a:off x="0" y="212095"/>
              <a:ext cx="326401" cy="72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14" fill="norm" stroke="1" extrusionOk="0">
                  <a:moveTo>
                    <a:pt x="21489" y="1452"/>
                  </a:moveTo>
                  <a:cubicBezTo>
                    <a:pt x="21071" y="949"/>
                    <a:pt x="20653" y="445"/>
                    <a:pt x="19956" y="193"/>
                  </a:cubicBezTo>
                  <a:cubicBezTo>
                    <a:pt x="19259" y="-59"/>
                    <a:pt x="18284" y="-59"/>
                    <a:pt x="15706" y="161"/>
                  </a:cubicBezTo>
                  <a:cubicBezTo>
                    <a:pt x="13128" y="382"/>
                    <a:pt x="8947" y="823"/>
                    <a:pt x="6299" y="1326"/>
                  </a:cubicBezTo>
                  <a:cubicBezTo>
                    <a:pt x="3652" y="1830"/>
                    <a:pt x="2537" y="2397"/>
                    <a:pt x="1979" y="3436"/>
                  </a:cubicBezTo>
                  <a:cubicBezTo>
                    <a:pt x="1422" y="4475"/>
                    <a:pt x="1422" y="5986"/>
                    <a:pt x="1492" y="7939"/>
                  </a:cubicBezTo>
                  <a:cubicBezTo>
                    <a:pt x="1561" y="9891"/>
                    <a:pt x="1701" y="12284"/>
                    <a:pt x="1492" y="14268"/>
                  </a:cubicBezTo>
                  <a:cubicBezTo>
                    <a:pt x="1283" y="16251"/>
                    <a:pt x="725" y="17826"/>
                    <a:pt x="377" y="18896"/>
                  </a:cubicBezTo>
                  <a:cubicBezTo>
                    <a:pt x="28" y="19967"/>
                    <a:pt x="-111" y="20533"/>
                    <a:pt x="98" y="20911"/>
                  </a:cubicBezTo>
                  <a:cubicBezTo>
                    <a:pt x="307" y="21289"/>
                    <a:pt x="864" y="21478"/>
                    <a:pt x="1840" y="21510"/>
                  </a:cubicBezTo>
                  <a:cubicBezTo>
                    <a:pt x="2815" y="21541"/>
                    <a:pt x="4209" y="21415"/>
                    <a:pt x="7414" y="20943"/>
                  </a:cubicBezTo>
                  <a:cubicBezTo>
                    <a:pt x="10619" y="20470"/>
                    <a:pt x="15636" y="19652"/>
                    <a:pt x="18284" y="19179"/>
                  </a:cubicBezTo>
                  <a:cubicBezTo>
                    <a:pt x="20932" y="18707"/>
                    <a:pt x="21210" y="18581"/>
                    <a:pt x="21489" y="18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18922" y="635567"/>
              <a:ext cx="275729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09" y="21600"/>
                  </a:moveTo>
                  <a:cubicBezTo>
                    <a:pt x="44" y="19800"/>
                    <a:pt x="-121" y="18000"/>
                    <a:pt x="126" y="16560"/>
                  </a:cubicBezTo>
                  <a:cubicBezTo>
                    <a:pt x="374" y="15120"/>
                    <a:pt x="1033" y="14040"/>
                    <a:pt x="3506" y="12060"/>
                  </a:cubicBezTo>
                  <a:cubicBezTo>
                    <a:pt x="5980" y="10080"/>
                    <a:pt x="10267" y="7200"/>
                    <a:pt x="13564" y="5040"/>
                  </a:cubicBezTo>
                  <a:cubicBezTo>
                    <a:pt x="16862" y="2880"/>
                    <a:pt x="19171" y="1440"/>
                    <a:pt x="214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664273" y="188073"/>
              <a:ext cx="354278" cy="59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00" fill="norm" stroke="1" extrusionOk="0">
                  <a:moveTo>
                    <a:pt x="18820" y="107"/>
                  </a:moveTo>
                  <a:cubicBezTo>
                    <a:pt x="15349" y="31"/>
                    <a:pt x="11877" y="-45"/>
                    <a:pt x="9370" y="31"/>
                  </a:cubicBezTo>
                  <a:cubicBezTo>
                    <a:pt x="6863" y="107"/>
                    <a:pt x="5320" y="335"/>
                    <a:pt x="4227" y="487"/>
                  </a:cubicBezTo>
                  <a:cubicBezTo>
                    <a:pt x="3134" y="640"/>
                    <a:pt x="2491" y="716"/>
                    <a:pt x="1977" y="944"/>
                  </a:cubicBezTo>
                  <a:cubicBezTo>
                    <a:pt x="1463" y="1172"/>
                    <a:pt x="1077" y="1552"/>
                    <a:pt x="1077" y="2655"/>
                  </a:cubicBezTo>
                  <a:cubicBezTo>
                    <a:pt x="1077" y="3758"/>
                    <a:pt x="1463" y="5583"/>
                    <a:pt x="1656" y="7675"/>
                  </a:cubicBezTo>
                  <a:cubicBezTo>
                    <a:pt x="1849" y="9766"/>
                    <a:pt x="1849" y="12124"/>
                    <a:pt x="1527" y="14292"/>
                  </a:cubicBezTo>
                  <a:cubicBezTo>
                    <a:pt x="1206" y="16459"/>
                    <a:pt x="563" y="18437"/>
                    <a:pt x="241" y="19616"/>
                  </a:cubicBezTo>
                  <a:cubicBezTo>
                    <a:pt x="-80" y="20794"/>
                    <a:pt x="-80" y="21175"/>
                    <a:pt x="241" y="21365"/>
                  </a:cubicBezTo>
                  <a:cubicBezTo>
                    <a:pt x="563" y="21555"/>
                    <a:pt x="1206" y="21555"/>
                    <a:pt x="3006" y="21289"/>
                  </a:cubicBezTo>
                  <a:cubicBezTo>
                    <a:pt x="4806" y="21023"/>
                    <a:pt x="7763" y="20490"/>
                    <a:pt x="11041" y="19996"/>
                  </a:cubicBezTo>
                  <a:cubicBezTo>
                    <a:pt x="14320" y="19501"/>
                    <a:pt x="17920" y="19045"/>
                    <a:pt x="21520" y="18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1191977" y="187850"/>
              <a:ext cx="284481" cy="56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293" fill="norm" stroke="1" extrusionOk="0">
                  <a:moveTo>
                    <a:pt x="4583" y="8522"/>
                  </a:moveTo>
                  <a:cubicBezTo>
                    <a:pt x="4110" y="9642"/>
                    <a:pt x="3637" y="10762"/>
                    <a:pt x="3716" y="12522"/>
                  </a:cubicBezTo>
                  <a:cubicBezTo>
                    <a:pt x="3795" y="14282"/>
                    <a:pt x="4425" y="16682"/>
                    <a:pt x="4741" y="18122"/>
                  </a:cubicBezTo>
                  <a:cubicBezTo>
                    <a:pt x="5056" y="19562"/>
                    <a:pt x="5056" y="20042"/>
                    <a:pt x="4741" y="20082"/>
                  </a:cubicBezTo>
                  <a:cubicBezTo>
                    <a:pt x="4425" y="20122"/>
                    <a:pt x="3795" y="19722"/>
                    <a:pt x="2927" y="18122"/>
                  </a:cubicBezTo>
                  <a:cubicBezTo>
                    <a:pt x="2060" y="16522"/>
                    <a:pt x="957" y="13722"/>
                    <a:pt x="405" y="11042"/>
                  </a:cubicBezTo>
                  <a:cubicBezTo>
                    <a:pt x="-147" y="8362"/>
                    <a:pt x="-147" y="5802"/>
                    <a:pt x="484" y="4002"/>
                  </a:cubicBezTo>
                  <a:cubicBezTo>
                    <a:pt x="1114" y="2202"/>
                    <a:pt x="2376" y="1162"/>
                    <a:pt x="3873" y="562"/>
                  </a:cubicBezTo>
                  <a:cubicBezTo>
                    <a:pt x="5371" y="-38"/>
                    <a:pt x="7106" y="-198"/>
                    <a:pt x="8761" y="282"/>
                  </a:cubicBezTo>
                  <a:cubicBezTo>
                    <a:pt x="10417" y="762"/>
                    <a:pt x="11993" y="1882"/>
                    <a:pt x="12624" y="3082"/>
                  </a:cubicBezTo>
                  <a:cubicBezTo>
                    <a:pt x="13254" y="4282"/>
                    <a:pt x="12939" y="5562"/>
                    <a:pt x="12072" y="6722"/>
                  </a:cubicBezTo>
                  <a:cubicBezTo>
                    <a:pt x="11205" y="7882"/>
                    <a:pt x="9786" y="8922"/>
                    <a:pt x="8682" y="9562"/>
                  </a:cubicBezTo>
                  <a:cubicBezTo>
                    <a:pt x="7579" y="10202"/>
                    <a:pt x="6790" y="10442"/>
                    <a:pt x="6790" y="10522"/>
                  </a:cubicBezTo>
                  <a:cubicBezTo>
                    <a:pt x="6790" y="10602"/>
                    <a:pt x="7579" y="10522"/>
                    <a:pt x="9471" y="10722"/>
                  </a:cubicBezTo>
                  <a:cubicBezTo>
                    <a:pt x="11362" y="10922"/>
                    <a:pt x="14358" y="11402"/>
                    <a:pt x="16723" y="12322"/>
                  </a:cubicBezTo>
                  <a:cubicBezTo>
                    <a:pt x="19088" y="13242"/>
                    <a:pt x="20822" y="14602"/>
                    <a:pt x="21138" y="15882"/>
                  </a:cubicBezTo>
                  <a:cubicBezTo>
                    <a:pt x="21453" y="17162"/>
                    <a:pt x="20349" y="18362"/>
                    <a:pt x="17906" y="19282"/>
                  </a:cubicBezTo>
                  <a:cubicBezTo>
                    <a:pt x="15462" y="20202"/>
                    <a:pt x="11678" y="20842"/>
                    <a:pt x="9313" y="21122"/>
                  </a:cubicBezTo>
                  <a:cubicBezTo>
                    <a:pt x="6948" y="21402"/>
                    <a:pt x="6002" y="21322"/>
                    <a:pt x="5529" y="21002"/>
                  </a:cubicBezTo>
                  <a:cubicBezTo>
                    <a:pt x="5056" y="20682"/>
                    <a:pt x="5056" y="20122"/>
                    <a:pt x="5608" y="19522"/>
                  </a:cubicBezTo>
                  <a:cubicBezTo>
                    <a:pt x="6160" y="18922"/>
                    <a:pt x="7263" y="18282"/>
                    <a:pt x="8367" y="17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1558300" y="502217"/>
              <a:ext cx="1" cy="177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1545600" y="381567"/>
              <a:ext cx="381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277"/>
                    <a:pt x="0" y="14954"/>
                    <a:pt x="3600" y="11354"/>
                  </a:cubicBezTo>
                  <a:cubicBezTo>
                    <a:pt x="7200" y="7754"/>
                    <a:pt x="14400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1659900" y="386769"/>
              <a:ext cx="204332" cy="25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88" fill="norm" stroke="1" extrusionOk="0">
                  <a:moveTo>
                    <a:pt x="2004" y="4345"/>
                  </a:moveTo>
                  <a:cubicBezTo>
                    <a:pt x="1781" y="9303"/>
                    <a:pt x="1559" y="14260"/>
                    <a:pt x="1447" y="17181"/>
                  </a:cubicBezTo>
                  <a:cubicBezTo>
                    <a:pt x="1336" y="20103"/>
                    <a:pt x="1336" y="20988"/>
                    <a:pt x="1002" y="20988"/>
                  </a:cubicBezTo>
                  <a:cubicBezTo>
                    <a:pt x="668" y="20988"/>
                    <a:pt x="0" y="20103"/>
                    <a:pt x="0" y="17713"/>
                  </a:cubicBezTo>
                  <a:cubicBezTo>
                    <a:pt x="0" y="15322"/>
                    <a:pt x="668" y="11427"/>
                    <a:pt x="2784" y="7975"/>
                  </a:cubicBezTo>
                  <a:cubicBezTo>
                    <a:pt x="4899" y="4522"/>
                    <a:pt x="8462" y="1513"/>
                    <a:pt x="11357" y="450"/>
                  </a:cubicBezTo>
                  <a:cubicBezTo>
                    <a:pt x="14252" y="-612"/>
                    <a:pt x="16478" y="273"/>
                    <a:pt x="18260" y="2398"/>
                  </a:cubicBezTo>
                  <a:cubicBezTo>
                    <a:pt x="20041" y="4522"/>
                    <a:pt x="21377" y="7886"/>
                    <a:pt x="21489" y="11162"/>
                  </a:cubicBezTo>
                  <a:cubicBezTo>
                    <a:pt x="21600" y="14437"/>
                    <a:pt x="20487" y="17624"/>
                    <a:pt x="19373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2112277" y="156857"/>
              <a:ext cx="157224" cy="41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324" fill="norm" stroke="1" extrusionOk="0">
                  <a:moveTo>
                    <a:pt x="15995" y="2418"/>
                  </a:moveTo>
                  <a:cubicBezTo>
                    <a:pt x="15427" y="1654"/>
                    <a:pt x="14858" y="891"/>
                    <a:pt x="13864" y="454"/>
                  </a:cubicBezTo>
                  <a:cubicBezTo>
                    <a:pt x="12869" y="18"/>
                    <a:pt x="11448" y="-91"/>
                    <a:pt x="10027" y="73"/>
                  </a:cubicBezTo>
                  <a:cubicBezTo>
                    <a:pt x="8606" y="236"/>
                    <a:pt x="7185" y="673"/>
                    <a:pt x="5337" y="2364"/>
                  </a:cubicBezTo>
                  <a:cubicBezTo>
                    <a:pt x="3490" y="4054"/>
                    <a:pt x="1216" y="7000"/>
                    <a:pt x="364" y="9891"/>
                  </a:cubicBezTo>
                  <a:cubicBezTo>
                    <a:pt x="-489" y="12782"/>
                    <a:pt x="79" y="15618"/>
                    <a:pt x="2922" y="17582"/>
                  </a:cubicBezTo>
                  <a:cubicBezTo>
                    <a:pt x="5764" y="19545"/>
                    <a:pt x="10879" y="20636"/>
                    <a:pt x="14290" y="21073"/>
                  </a:cubicBezTo>
                  <a:cubicBezTo>
                    <a:pt x="17700" y="21509"/>
                    <a:pt x="19406" y="21291"/>
                    <a:pt x="21111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2356283" y="246050"/>
              <a:ext cx="192618" cy="26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949" y="5195"/>
                  </a:moveTo>
                  <a:cubicBezTo>
                    <a:pt x="712" y="8878"/>
                    <a:pt x="475" y="12562"/>
                    <a:pt x="475" y="14906"/>
                  </a:cubicBezTo>
                  <a:cubicBezTo>
                    <a:pt x="475" y="17250"/>
                    <a:pt x="712" y="18255"/>
                    <a:pt x="831" y="19260"/>
                  </a:cubicBezTo>
                  <a:cubicBezTo>
                    <a:pt x="949" y="20264"/>
                    <a:pt x="949" y="21269"/>
                    <a:pt x="712" y="21102"/>
                  </a:cubicBezTo>
                  <a:cubicBezTo>
                    <a:pt x="475" y="20934"/>
                    <a:pt x="0" y="19595"/>
                    <a:pt x="0" y="16497"/>
                  </a:cubicBezTo>
                  <a:cubicBezTo>
                    <a:pt x="0" y="13399"/>
                    <a:pt x="475" y="8543"/>
                    <a:pt x="1662" y="5362"/>
                  </a:cubicBezTo>
                  <a:cubicBezTo>
                    <a:pt x="2848" y="2181"/>
                    <a:pt x="4747" y="674"/>
                    <a:pt x="6527" y="171"/>
                  </a:cubicBezTo>
                  <a:cubicBezTo>
                    <a:pt x="8308" y="-331"/>
                    <a:pt x="9969" y="171"/>
                    <a:pt x="12462" y="3018"/>
                  </a:cubicBezTo>
                  <a:cubicBezTo>
                    <a:pt x="14954" y="5864"/>
                    <a:pt x="18277" y="11055"/>
                    <a:pt x="19938" y="14320"/>
                  </a:cubicBezTo>
                  <a:cubicBezTo>
                    <a:pt x="21600" y="17585"/>
                    <a:pt x="21600" y="18925"/>
                    <a:pt x="21600" y="20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2669550" y="476817"/>
              <a:ext cx="571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000"/>
                    <a:pt x="21600" y="6000"/>
                    <a:pt x="18000" y="9600"/>
                  </a:cubicBezTo>
                  <a:cubicBezTo>
                    <a:pt x="14400" y="13200"/>
                    <a:pt x="720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2994041" y="179955"/>
              <a:ext cx="141498" cy="58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504" fill="norm" stroke="1" extrusionOk="0">
                  <a:moveTo>
                    <a:pt x="2763" y="4152"/>
                  </a:moveTo>
                  <a:cubicBezTo>
                    <a:pt x="3398" y="6647"/>
                    <a:pt x="4033" y="9142"/>
                    <a:pt x="4669" y="11833"/>
                  </a:cubicBezTo>
                  <a:cubicBezTo>
                    <a:pt x="5304" y="14523"/>
                    <a:pt x="5939" y="17408"/>
                    <a:pt x="5780" y="19163"/>
                  </a:cubicBezTo>
                  <a:cubicBezTo>
                    <a:pt x="5622" y="20917"/>
                    <a:pt x="4669" y="21541"/>
                    <a:pt x="3875" y="21502"/>
                  </a:cubicBezTo>
                  <a:cubicBezTo>
                    <a:pt x="3080" y="21463"/>
                    <a:pt x="2445" y="20761"/>
                    <a:pt x="1810" y="18968"/>
                  </a:cubicBezTo>
                  <a:cubicBezTo>
                    <a:pt x="1175" y="17174"/>
                    <a:pt x="539" y="14289"/>
                    <a:pt x="222" y="11638"/>
                  </a:cubicBezTo>
                  <a:cubicBezTo>
                    <a:pt x="-96" y="8986"/>
                    <a:pt x="-96" y="6569"/>
                    <a:pt x="380" y="4815"/>
                  </a:cubicBezTo>
                  <a:cubicBezTo>
                    <a:pt x="857" y="3060"/>
                    <a:pt x="1810" y="1968"/>
                    <a:pt x="2922" y="1267"/>
                  </a:cubicBezTo>
                  <a:cubicBezTo>
                    <a:pt x="4033" y="565"/>
                    <a:pt x="5304" y="253"/>
                    <a:pt x="6733" y="97"/>
                  </a:cubicBezTo>
                  <a:cubicBezTo>
                    <a:pt x="8163" y="-59"/>
                    <a:pt x="9751" y="-59"/>
                    <a:pt x="11498" y="331"/>
                  </a:cubicBezTo>
                  <a:cubicBezTo>
                    <a:pt x="13245" y="721"/>
                    <a:pt x="15151" y="1501"/>
                    <a:pt x="17057" y="2553"/>
                  </a:cubicBezTo>
                  <a:cubicBezTo>
                    <a:pt x="18963" y="3606"/>
                    <a:pt x="20869" y="4932"/>
                    <a:pt x="21186" y="6023"/>
                  </a:cubicBezTo>
                  <a:cubicBezTo>
                    <a:pt x="21504" y="7115"/>
                    <a:pt x="20233" y="7973"/>
                    <a:pt x="18010" y="8675"/>
                  </a:cubicBezTo>
                  <a:cubicBezTo>
                    <a:pt x="15786" y="9376"/>
                    <a:pt x="12610" y="9922"/>
                    <a:pt x="10069" y="9961"/>
                  </a:cubicBezTo>
                  <a:cubicBezTo>
                    <a:pt x="7528" y="10000"/>
                    <a:pt x="5622" y="9532"/>
                    <a:pt x="3716" y="9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3196600" y="102117"/>
              <a:ext cx="116144" cy="41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383" fill="norm" stroke="1" extrusionOk="0">
                  <a:moveTo>
                    <a:pt x="0" y="333"/>
                  </a:moveTo>
                  <a:cubicBezTo>
                    <a:pt x="1895" y="112"/>
                    <a:pt x="3789" y="-108"/>
                    <a:pt x="5495" y="57"/>
                  </a:cubicBezTo>
                  <a:cubicBezTo>
                    <a:pt x="7200" y="223"/>
                    <a:pt x="8716" y="774"/>
                    <a:pt x="11558" y="2868"/>
                  </a:cubicBezTo>
                  <a:cubicBezTo>
                    <a:pt x="14400" y="4961"/>
                    <a:pt x="18568" y="8598"/>
                    <a:pt x="20084" y="11574"/>
                  </a:cubicBezTo>
                  <a:cubicBezTo>
                    <a:pt x="21600" y="14549"/>
                    <a:pt x="20463" y="16863"/>
                    <a:pt x="18758" y="18406"/>
                  </a:cubicBezTo>
                  <a:cubicBezTo>
                    <a:pt x="17053" y="19949"/>
                    <a:pt x="14779" y="20721"/>
                    <a:pt x="12505" y="21106"/>
                  </a:cubicBezTo>
                  <a:cubicBezTo>
                    <a:pt x="10232" y="21492"/>
                    <a:pt x="7958" y="21492"/>
                    <a:pt x="6632" y="20996"/>
                  </a:cubicBezTo>
                  <a:cubicBezTo>
                    <a:pt x="5305" y="20500"/>
                    <a:pt x="4926" y="19508"/>
                    <a:pt x="4547" y="18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3393450" y="13908"/>
              <a:ext cx="258558" cy="526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574" fill="norm" stroke="1" extrusionOk="0">
                  <a:moveTo>
                    <a:pt x="0" y="1535"/>
                  </a:moveTo>
                  <a:cubicBezTo>
                    <a:pt x="523" y="1188"/>
                    <a:pt x="1045" y="841"/>
                    <a:pt x="2874" y="581"/>
                  </a:cubicBezTo>
                  <a:cubicBezTo>
                    <a:pt x="4703" y="321"/>
                    <a:pt x="7839" y="147"/>
                    <a:pt x="9842" y="61"/>
                  </a:cubicBezTo>
                  <a:cubicBezTo>
                    <a:pt x="11845" y="-26"/>
                    <a:pt x="12716" y="-26"/>
                    <a:pt x="13500" y="104"/>
                  </a:cubicBezTo>
                  <a:cubicBezTo>
                    <a:pt x="14284" y="234"/>
                    <a:pt x="14981" y="494"/>
                    <a:pt x="15503" y="1405"/>
                  </a:cubicBezTo>
                  <a:cubicBezTo>
                    <a:pt x="16026" y="2316"/>
                    <a:pt x="16374" y="3878"/>
                    <a:pt x="16635" y="6307"/>
                  </a:cubicBezTo>
                  <a:cubicBezTo>
                    <a:pt x="16897" y="8735"/>
                    <a:pt x="17071" y="12032"/>
                    <a:pt x="17768" y="14331"/>
                  </a:cubicBezTo>
                  <a:cubicBezTo>
                    <a:pt x="18465" y="16629"/>
                    <a:pt x="19684" y="17931"/>
                    <a:pt x="20468" y="18798"/>
                  </a:cubicBezTo>
                  <a:cubicBezTo>
                    <a:pt x="21252" y="19666"/>
                    <a:pt x="21600" y="20099"/>
                    <a:pt x="20903" y="20403"/>
                  </a:cubicBezTo>
                  <a:cubicBezTo>
                    <a:pt x="20206" y="20707"/>
                    <a:pt x="18465" y="20880"/>
                    <a:pt x="16113" y="21054"/>
                  </a:cubicBezTo>
                  <a:cubicBezTo>
                    <a:pt x="13761" y="21227"/>
                    <a:pt x="10800" y="21401"/>
                    <a:pt x="7839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4047500" y="214350"/>
              <a:ext cx="20955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5916"/>
                    <a:pt x="873" y="10232"/>
                    <a:pt x="3818" y="6253"/>
                  </a:cubicBezTo>
                  <a:cubicBezTo>
                    <a:pt x="6764" y="2274"/>
                    <a:pt x="12218" y="0"/>
                    <a:pt x="15600" y="0"/>
                  </a:cubicBezTo>
                  <a:cubicBezTo>
                    <a:pt x="18982" y="0"/>
                    <a:pt x="20291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4079250" y="381567"/>
              <a:ext cx="196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8000"/>
                    <a:pt x="11613" y="14400"/>
                    <a:pt x="15213" y="10800"/>
                  </a:cubicBezTo>
                  <a:cubicBezTo>
                    <a:pt x="18813" y="7200"/>
                    <a:pt x="20206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4786416" y="114316"/>
              <a:ext cx="200885" cy="294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86" fill="norm" stroke="1" extrusionOk="0">
                  <a:moveTo>
                    <a:pt x="1104" y="5595"/>
                  </a:moveTo>
                  <a:cubicBezTo>
                    <a:pt x="1329" y="10377"/>
                    <a:pt x="1554" y="15160"/>
                    <a:pt x="1554" y="17937"/>
                  </a:cubicBezTo>
                  <a:cubicBezTo>
                    <a:pt x="1554" y="20715"/>
                    <a:pt x="1329" y="21486"/>
                    <a:pt x="879" y="21486"/>
                  </a:cubicBezTo>
                  <a:cubicBezTo>
                    <a:pt x="429" y="21486"/>
                    <a:pt x="-246" y="20715"/>
                    <a:pt x="92" y="18323"/>
                  </a:cubicBezTo>
                  <a:cubicBezTo>
                    <a:pt x="429" y="15932"/>
                    <a:pt x="1779" y="11920"/>
                    <a:pt x="3354" y="8989"/>
                  </a:cubicBezTo>
                  <a:cubicBezTo>
                    <a:pt x="4929" y="6057"/>
                    <a:pt x="6729" y="4206"/>
                    <a:pt x="7967" y="2972"/>
                  </a:cubicBezTo>
                  <a:cubicBezTo>
                    <a:pt x="9204" y="1737"/>
                    <a:pt x="9879" y="1120"/>
                    <a:pt x="11004" y="657"/>
                  </a:cubicBezTo>
                  <a:cubicBezTo>
                    <a:pt x="12129" y="195"/>
                    <a:pt x="13704" y="-114"/>
                    <a:pt x="14829" y="40"/>
                  </a:cubicBezTo>
                  <a:cubicBezTo>
                    <a:pt x="15954" y="195"/>
                    <a:pt x="16629" y="812"/>
                    <a:pt x="17529" y="3280"/>
                  </a:cubicBezTo>
                  <a:cubicBezTo>
                    <a:pt x="18429" y="5749"/>
                    <a:pt x="19554" y="10069"/>
                    <a:pt x="19892" y="13000"/>
                  </a:cubicBezTo>
                  <a:cubicBezTo>
                    <a:pt x="20229" y="15932"/>
                    <a:pt x="19779" y="17475"/>
                    <a:pt x="19442" y="18709"/>
                  </a:cubicBezTo>
                  <a:cubicBezTo>
                    <a:pt x="19104" y="19943"/>
                    <a:pt x="18879" y="20869"/>
                    <a:pt x="19217" y="21100"/>
                  </a:cubicBezTo>
                  <a:cubicBezTo>
                    <a:pt x="19554" y="21332"/>
                    <a:pt x="20454" y="20869"/>
                    <a:pt x="21354" y="20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5095250" y="303250"/>
              <a:ext cx="63501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0800"/>
                    <a:pt x="7200" y="0"/>
                    <a:pt x="10800" y="0"/>
                  </a:cubicBezTo>
                  <a:cubicBezTo>
                    <a:pt x="14400" y="0"/>
                    <a:pt x="18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5273050" y="-1"/>
              <a:ext cx="261482" cy="70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57" fill="norm" stroke="1" extrusionOk="0">
                  <a:moveTo>
                    <a:pt x="5226" y="8748"/>
                  </a:moveTo>
                  <a:cubicBezTo>
                    <a:pt x="4877" y="10494"/>
                    <a:pt x="4529" y="12240"/>
                    <a:pt x="4268" y="14213"/>
                  </a:cubicBezTo>
                  <a:cubicBezTo>
                    <a:pt x="4006" y="16185"/>
                    <a:pt x="3832" y="18384"/>
                    <a:pt x="3484" y="19710"/>
                  </a:cubicBezTo>
                  <a:cubicBezTo>
                    <a:pt x="3135" y="21035"/>
                    <a:pt x="2613" y="21488"/>
                    <a:pt x="2352" y="21456"/>
                  </a:cubicBezTo>
                  <a:cubicBezTo>
                    <a:pt x="2090" y="21423"/>
                    <a:pt x="2090" y="20906"/>
                    <a:pt x="2177" y="19483"/>
                  </a:cubicBezTo>
                  <a:cubicBezTo>
                    <a:pt x="2265" y="18060"/>
                    <a:pt x="2439" y="15732"/>
                    <a:pt x="2787" y="13339"/>
                  </a:cubicBezTo>
                  <a:cubicBezTo>
                    <a:pt x="3135" y="10947"/>
                    <a:pt x="3658" y="8489"/>
                    <a:pt x="4616" y="6387"/>
                  </a:cubicBezTo>
                  <a:cubicBezTo>
                    <a:pt x="5574" y="4286"/>
                    <a:pt x="6968" y="2539"/>
                    <a:pt x="8013" y="1537"/>
                  </a:cubicBezTo>
                  <a:cubicBezTo>
                    <a:pt x="9058" y="535"/>
                    <a:pt x="9755" y="276"/>
                    <a:pt x="10800" y="114"/>
                  </a:cubicBezTo>
                  <a:cubicBezTo>
                    <a:pt x="11845" y="-47"/>
                    <a:pt x="13239" y="-112"/>
                    <a:pt x="14806" y="438"/>
                  </a:cubicBezTo>
                  <a:cubicBezTo>
                    <a:pt x="16374" y="987"/>
                    <a:pt x="18116" y="2151"/>
                    <a:pt x="19423" y="3671"/>
                  </a:cubicBezTo>
                  <a:cubicBezTo>
                    <a:pt x="20729" y="5191"/>
                    <a:pt x="21600" y="7066"/>
                    <a:pt x="21513" y="8360"/>
                  </a:cubicBezTo>
                  <a:cubicBezTo>
                    <a:pt x="21426" y="9653"/>
                    <a:pt x="20381" y="10365"/>
                    <a:pt x="17594" y="10753"/>
                  </a:cubicBezTo>
                  <a:cubicBezTo>
                    <a:pt x="14806" y="11141"/>
                    <a:pt x="10277" y="11205"/>
                    <a:pt x="7055" y="11076"/>
                  </a:cubicBezTo>
                  <a:cubicBezTo>
                    <a:pt x="3832" y="10947"/>
                    <a:pt x="1916" y="10623"/>
                    <a:pt x="0" y="10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69406" y="2031436"/>
              <a:ext cx="276045" cy="62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75" fill="norm" stroke="1" extrusionOk="0">
                  <a:moveTo>
                    <a:pt x="233" y="1790"/>
                  </a:moveTo>
                  <a:cubicBezTo>
                    <a:pt x="68" y="1352"/>
                    <a:pt x="-97" y="915"/>
                    <a:pt x="68" y="915"/>
                  </a:cubicBezTo>
                  <a:cubicBezTo>
                    <a:pt x="233" y="915"/>
                    <a:pt x="727" y="1352"/>
                    <a:pt x="1552" y="2593"/>
                  </a:cubicBezTo>
                  <a:cubicBezTo>
                    <a:pt x="2376" y="3834"/>
                    <a:pt x="3530" y="5877"/>
                    <a:pt x="4850" y="8102"/>
                  </a:cubicBezTo>
                  <a:cubicBezTo>
                    <a:pt x="6169" y="10328"/>
                    <a:pt x="7653" y="12736"/>
                    <a:pt x="8972" y="14780"/>
                  </a:cubicBezTo>
                  <a:cubicBezTo>
                    <a:pt x="10291" y="16823"/>
                    <a:pt x="11445" y="18501"/>
                    <a:pt x="12434" y="19632"/>
                  </a:cubicBezTo>
                  <a:cubicBezTo>
                    <a:pt x="13424" y="20763"/>
                    <a:pt x="14248" y="21347"/>
                    <a:pt x="14825" y="21457"/>
                  </a:cubicBezTo>
                  <a:cubicBezTo>
                    <a:pt x="15402" y="21566"/>
                    <a:pt x="15732" y="21201"/>
                    <a:pt x="16062" y="19778"/>
                  </a:cubicBezTo>
                  <a:cubicBezTo>
                    <a:pt x="16392" y="18355"/>
                    <a:pt x="16721" y="15874"/>
                    <a:pt x="16886" y="13138"/>
                  </a:cubicBezTo>
                  <a:cubicBezTo>
                    <a:pt x="17051" y="10401"/>
                    <a:pt x="17051" y="7409"/>
                    <a:pt x="17134" y="5330"/>
                  </a:cubicBezTo>
                  <a:cubicBezTo>
                    <a:pt x="17216" y="3250"/>
                    <a:pt x="17381" y="2082"/>
                    <a:pt x="17546" y="1280"/>
                  </a:cubicBezTo>
                  <a:cubicBezTo>
                    <a:pt x="17711" y="477"/>
                    <a:pt x="17876" y="39"/>
                    <a:pt x="18123" y="2"/>
                  </a:cubicBezTo>
                  <a:cubicBezTo>
                    <a:pt x="18370" y="-34"/>
                    <a:pt x="18700" y="331"/>
                    <a:pt x="19277" y="951"/>
                  </a:cubicBezTo>
                  <a:cubicBezTo>
                    <a:pt x="19854" y="1571"/>
                    <a:pt x="20679" y="2447"/>
                    <a:pt x="21503" y="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470247" y="2251147"/>
              <a:ext cx="199054" cy="251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036" fill="norm" stroke="1" extrusionOk="0">
                  <a:moveTo>
                    <a:pt x="12515" y="4556"/>
                  </a:moveTo>
                  <a:cubicBezTo>
                    <a:pt x="12060" y="3671"/>
                    <a:pt x="11605" y="2786"/>
                    <a:pt x="10923" y="1812"/>
                  </a:cubicBezTo>
                  <a:cubicBezTo>
                    <a:pt x="10241" y="838"/>
                    <a:pt x="9331" y="-224"/>
                    <a:pt x="7967" y="42"/>
                  </a:cubicBezTo>
                  <a:cubicBezTo>
                    <a:pt x="6603" y="307"/>
                    <a:pt x="4784" y="1901"/>
                    <a:pt x="3306" y="4999"/>
                  </a:cubicBezTo>
                  <a:cubicBezTo>
                    <a:pt x="1828" y="8097"/>
                    <a:pt x="691" y="12701"/>
                    <a:pt x="237" y="15622"/>
                  </a:cubicBezTo>
                  <a:cubicBezTo>
                    <a:pt x="-218" y="18543"/>
                    <a:pt x="9" y="19783"/>
                    <a:pt x="691" y="20491"/>
                  </a:cubicBezTo>
                  <a:cubicBezTo>
                    <a:pt x="1374" y="21199"/>
                    <a:pt x="2510" y="21376"/>
                    <a:pt x="4102" y="20048"/>
                  </a:cubicBezTo>
                  <a:cubicBezTo>
                    <a:pt x="5694" y="18720"/>
                    <a:pt x="7740" y="15887"/>
                    <a:pt x="8990" y="14028"/>
                  </a:cubicBezTo>
                  <a:cubicBezTo>
                    <a:pt x="10241" y="12169"/>
                    <a:pt x="10696" y="11284"/>
                    <a:pt x="11264" y="10399"/>
                  </a:cubicBezTo>
                  <a:cubicBezTo>
                    <a:pt x="11833" y="9514"/>
                    <a:pt x="12515" y="8628"/>
                    <a:pt x="13197" y="8540"/>
                  </a:cubicBezTo>
                  <a:cubicBezTo>
                    <a:pt x="13879" y="8451"/>
                    <a:pt x="14561" y="9160"/>
                    <a:pt x="15925" y="10487"/>
                  </a:cubicBezTo>
                  <a:cubicBezTo>
                    <a:pt x="17289" y="11815"/>
                    <a:pt x="19336" y="13763"/>
                    <a:pt x="21382" y="15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707400" y="2204017"/>
              <a:ext cx="209551" cy="27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5847"/>
                  </a:moveTo>
                  <a:cubicBezTo>
                    <a:pt x="873" y="5359"/>
                    <a:pt x="1745" y="4872"/>
                    <a:pt x="3709" y="5928"/>
                  </a:cubicBezTo>
                  <a:cubicBezTo>
                    <a:pt x="5673" y="6983"/>
                    <a:pt x="8727" y="9582"/>
                    <a:pt x="10691" y="12343"/>
                  </a:cubicBezTo>
                  <a:cubicBezTo>
                    <a:pt x="12655" y="15104"/>
                    <a:pt x="13527" y="18027"/>
                    <a:pt x="13309" y="19651"/>
                  </a:cubicBezTo>
                  <a:cubicBezTo>
                    <a:pt x="13091" y="21275"/>
                    <a:pt x="11782" y="21600"/>
                    <a:pt x="10800" y="21194"/>
                  </a:cubicBezTo>
                  <a:cubicBezTo>
                    <a:pt x="9818" y="20788"/>
                    <a:pt x="9164" y="19651"/>
                    <a:pt x="8836" y="16971"/>
                  </a:cubicBezTo>
                  <a:cubicBezTo>
                    <a:pt x="8509" y="14292"/>
                    <a:pt x="8509" y="10069"/>
                    <a:pt x="10691" y="6983"/>
                  </a:cubicBezTo>
                  <a:cubicBezTo>
                    <a:pt x="12873" y="3898"/>
                    <a:pt x="17236" y="19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1161167" y="2033728"/>
              <a:ext cx="149484" cy="387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250" fill="norm" stroke="1" extrusionOk="0">
                  <a:moveTo>
                    <a:pt x="21187" y="2723"/>
                  </a:moveTo>
                  <a:cubicBezTo>
                    <a:pt x="20887" y="2143"/>
                    <a:pt x="20587" y="1562"/>
                    <a:pt x="19237" y="981"/>
                  </a:cubicBezTo>
                  <a:cubicBezTo>
                    <a:pt x="17887" y="401"/>
                    <a:pt x="15487" y="-180"/>
                    <a:pt x="12937" y="52"/>
                  </a:cubicBezTo>
                  <a:cubicBezTo>
                    <a:pt x="10387" y="285"/>
                    <a:pt x="7687" y="1330"/>
                    <a:pt x="5287" y="3420"/>
                  </a:cubicBezTo>
                  <a:cubicBezTo>
                    <a:pt x="2887" y="5510"/>
                    <a:pt x="787" y="8646"/>
                    <a:pt x="187" y="11433"/>
                  </a:cubicBezTo>
                  <a:cubicBezTo>
                    <a:pt x="-413" y="14220"/>
                    <a:pt x="487" y="16659"/>
                    <a:pt x="2137" y="18343"/>
                  </a:cubicBezTo>
                  <a:cubicBezTo>
                    <a:pt x="3787" y="20026"/>
                    <a:pt x="6187" y="20955"/>
                    <a:pt x="9187" y="21188"/>
                  </a:cubicBezTo>
                  <a:cubicBezTo>
                    <a:pt x="12187" y="21420"/>
                    <a:pt x="15787" y="20955"/>
                    <a:pt x="19387" y="20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1342400" y="2127817"/>
              <a:ext cx="2349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03" y="3523"/>
                    <a:pt x="7005" y="7047"/>
                    <a:pt x="10605" y="10647"/>
                  </a:cubicBezTo>
                  <a:cubicBezTo>
                    <a:pt x="14205" y="14247"/>
                    <a:pt x="17903" y="179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1416939" y="2144974"/>
              <a:ext cx="147712" cy="281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22" fill="norm" stroke="1" extrusionOk="0">
                  <a:moveTo>
                    <a:pt x="21230" y="144"/>
                  </a:moveTo>
                  <a:cubicBezTo>
                    <a:pt x="19709" y="-17"/>
                    <a:pt x="18188" y="-178"/>
                    <a:pt x="16362" y="467"/>
                  </a:cubicBezTo>
                  <a:cubicBezTo>
                    <a:pt x="14537" y="1112"/>
                    <a:pt x="12407" y="2562"/>
                    <a:pt x="9517" y="5061"/>
                  </a:cubicBezTo>
                  <a:cubicBezTo>
                    <a:pt x="6627" y="7559"/>
                    <a:pt x="2976" y="11106"/>
                    <a:pt x="1303" y="14007"/>
                  </a:cubicBezTo>
                  <a:cubicBezTo>
                    <a:pt x="-370" y="16909"/>
                    <a:pt x="-66" y="19165"/>
                    <a:pt x="238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1621800" y="1981767"/>
              <a:ext cx="83070" cy="53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fill="norm" stroke="1" extrusionOk="0">
                  <a:moveTo>
                    <a:pt x="0" y="0"/>
                  </a:moveTo>
                  <a:cubicBezTo>
                    <a:pt x="2700" y="0"/>
                    <a:pt x="5400" y="0"/>
                    <a:pt x="8100" y="593"/>
                  </a:cubicBezTo>
                  <a:cubicBezTo>
                    <a:pt x="10800" y="1186"/>
                    <a:pt x="13500" y="2372"/>
                    <a:pt x="15930" y="4489"/>
                  </a:cubicBezTo>
                  <a:cubicBezTo>
                    <a:pt x="18360" y="6607"/>
                    <a:pt x="20520" y="9656"/>
                    <a:pt x="21060" y="12240"/>
                  </a:cubicBezTo>
                  <a:cubicBezTo>
                    <a:pt x="21600" y="14824"/>
                    <a:pt x="20520" y="16941"/>
                    <a:pt x="17280" y="18424"/>
                  </a:cubicBezTo>
                  <a:cubicBezTo>
                    <a:pt x="14040" y="19906"/>
                    <a:pt x="8640" y="20753"/>
                    <a:pt x="3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2199650" y="2178617"/>
              <a:ext cx="2349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70" y="10800"/>
                    <a:pt x="9341" y="0"/>
                    <a:pt x="12941" y="0"/>
                  </a:cubicBezTo>
                  <a:cubicBezTo>
                    <a:pt x="16541" y="0"/>
                    <a:pt x="1907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2225050" y="2343717"/>
              <a:ext cx="266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3" y="18000"/>
                    <a:pt x="7886" y="14400"/>
                    <a:pt x="11486" y="10800"/>
                  </a:cubicBezTo>
                  <a:cubicBezTo>
                    <a:pt x="15086" y="7200"/>
                    <a:pt x="1834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3025150" y="1856884"/>
              <a:ext cx="311151" cy="507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1600" y="2061"/>
                  </a:moveTo>
                  <a:cubicBezTo>
                    <a:pt x="21600" y="1434"/>
                    <a:pt x="21600" y="807"/>
                    <a:pt x="21159" y="448"/>
                  </a:cubicBezTo>
                  <a:cubicBezTo>
                    <a:pt x="20718" y="90"/>
                    <a:pt x="19837" y="0"/>
                    <a:pt x="17853" y="0"/>
                  </a:cubicBezTo>
                  <a:cubicBezTo>
                    <a:pt x="15869" y="0"/>
                    <a:pt x="12784" y="90"/>
                    <a:pt x="9992" y="493"/>
                  </a:cubicBezTo>
                  <a:cubicBezTo>
                    <a:pt x="7200" y="896"/>
                    <a:pt x="4702" y="1613"/>
                    <a:pt x="3086" y="2868"/>
                  </a:cubicBezTo>
                  <a:cubicBezTo>
                    <a:pt x="1469" y="4123"/>
                    <a:pt x="735" y="5915"/>
                    <a:pt x="367" y="8559"/>
                  </a:cubicBezTo>
                  <a:cubicBezTo>
                    <a:pt x="0" y="11203"/>
                    <a:pt x="0" y="14699"/>
                    <a:pt x="0" y="16715"/>
                  </a:cubicBezTo>
                  <a:cubicBezTo>
                    <a:pt x="0" y="18732"/>
                    <a:pt x="0" y="19270"/>
                    <a:pt x="73" y="19807"/>
                  </a:cubicBezTo>
                  <a:cubicBezTo>
                    <a:pt x="147" y="20345"/>
                    <a:pt x="294" y="20883"/>
                    <a:pt x="1029" y="21197"/>
                  </a:cubicBezTo>
                  <a:cubicBezTo>
                    <a:pt x="1763" y="21510"/>
                    <a:pt x="3086" y="21600"/>
                    <a:pt x="6318" y="21286"/>
                  </a:cubicBezTo>
                  <a:cubicBezTo>
                    <a:pt x="9551" y="20973"/>
                    <a:pt x="14694" y="20256"/>
                    <a:pt x="17559" y="19763"/>
                  </a:cubicBezTo>
                  <a:cubicBezTo>
                    <a:pt x="20424" y="19270"/>
                    <a:pt x="21012" y="19001"/>
                    <a:pt x="21600" y="18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3044200" y="2165917"/>
              <a:ext cx="2921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6800"/>
                    <a:pt x="5635" y="12000"/>
                    <a:pt x="9235" y="8400"/>
                  </a:cubicBezTo>
                  <a:cubicBezTo>
                    <a:pt x="12835" y="4800"/>
                    <a:pt x="172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3429668" y="1835449"/>
              <a:ext cx="313033" cy="53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95" fill="norm" stroke="1" extrusionOk="0">
                  <a:moveTo>
                    <a:pt x="21439" y="2806"/>
                  </a:moveTo>
                  <a:cubicBezTo>
                    <a:pt x="21439" y="2298"/>
                    <a:pt x="21439" y="1790"/>
                    <a:pt x="20279" y="1239"/>
                  </a:cubicBezTo>
                  <a:cubicBezTo>
                    <a:pt x="19120" y="688"/>
                    <a:pt x="16800" y="95"/>
                    <a:pt x="14263" y="11"/>
                  </a:cubicBezTo>
                  <a:cubicBezTo>
                    <a:pt x="11726" y="-74"/>
                    <a:pt x="8972" y="350"/>
                    <a:pt x="7232" y="1070"/>
                  </a:cubicBezTo>
                  <a:cubicBezTo>
                    <a:pt x="5493" y="1790"/>
                    <a:pt x="4768" y="2806"/>
                    <a:pt x="4188" y="4542"/>
                  </a:cubicBezTo>
                  <a:cubicBezTo>
                    <a:pt x="3608" y="6279"/>
                    <a:pt x="3173" y="8735"/>
                    <a:pt x="2521" y="11319"/>
                  </a:cubicBezTo>
                  <a:cubicBezTo>
                    <a:pt x="1869" y="13902"/>
                    <a:pt x="999" y="16613"/>
                    <a:pt x="491" y="18265"/>
                  </a:cubicBezTo>
                  <a:cubicBezTo>
                    <a:pt x="-16" y="19917"/>
                    <a:pt x="-161" y="20510"/>
                    <a:pt x="201" y="20891"/>
                  </a:cubicBezTo>
                  <a:cubicBezTo>
                    <a:pt x="564" y="21272"/>
                    <a:pt x="1434" y="21441"/>
                    <a:pt x="4116" y="21484"/>
                  </a:cubicBezTo>
                  <a:cubicBezTo>
                    <a:pt x="6797" y="21526"/>
                    <a:pt x="11291" y="21441"/>
                    <a:pt x="14046" y="21314"/>
                  </a:cubicBezTo>
                  <a:cubicBezTo>
                    <a:pt x="16800" y="21187"/>
                    <a:pt x="17815" y="21018"/>
                    <a:pt x="18830" y="20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3918237" y="2003906"/>
              <a:ext cx="213619" cy="365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43" fill="norm" stroke="1" extrusionOk="0">
                  <a:moveTo>
                    <a:pt x="224" y="1316"/>
                  </a:moveTo>
                  <a:cubicBezTo>
                    <a:pt x="15" y="692"/>
                    <a:pt x="-195" y="68"/>
                    <a:pt x="329" y="5"/>
                  </a:cubicBezTo>
                  <a:cubicBezTo>
                    <a:pt x="854" y="-57"/>
                    <a:pt x="2112" y="442"/>
                    <a:pt x="4733" y="2440"/>
                  </a:cubicBezTo>
                  <a:cubicBezTo>
                    <a:pt x="7355" y="4438"/>
                    <a:pt x="11339" y="7934"/>
                    <a:pt x="14380" y="10868"/>
                  </a:cubicBezTo>
                  <a:cubicBezTo>
                    <a:pt x="17421" y="13802"/>
                    <a:pt x="19518" y="16174"/>
                    <a:pt x="20461" y="17860"/>
                  </a:cubicBezTo>
                  <a:cubicBezTo>
                    <a:pt x="21405" y="19545"/>
                    <a:pt x="21195" y="20544"/>
                    <a:pt x="20986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3939034" y="2005891"/>
              <a:ext cx="210067" cy="368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126" fill="norm" stroke="1" extrusionOk="0">
                  <a:moveTo>
                    <a:pt x="21437" y="73"/>
                  </a:moveTo>
                  <a:cubicBezTo>
                    <a:pt x="19925" y="-49"/>
                    <a:pt x="18413" y="-170"/>
                    <a:pt x="16145" y="1043"/>
                  </a:cubicBezTo>
                  <a:cubicBezTo>
                    <a:pt x="13877" y="2257"/>
                    <a:pt x="10853" y="4805"/>
                    <a:pt x="8153" y="7718"/>
                  </a:cubicBezTo>
                  <a:cubicBezTo>
                    <a:pt x="5453" y="10630"/>
                    <a:pt x="3077" y="13906"/>
                    <a:pt x="1673" y="16333"/>
                  </a:cubicBezTo>
                  <a:cubicBezTo>
                    <a:pt x="269" y="18760"/>
                    <a:pt x="-163" y="20338"/>
                    <a:pt x="53" y="20884"/>
                  </a:cubicBezTo>
                  <a:cubicBezTo>
                    <a:pt x="269" y="21430"/>
                    <a:pt x="1133" y="20945"/>
                    <a:pt x="1997" y="20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4165156" y="1788717"/>
              <a:ext cx="193495" cy="1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191" fill="norm" stroke="1" extrusionOk="0">
                  <a:moveTo>
                    <a:pt x="332" y="8233"/>
                  </a:moveTo>
                  <a:cubicBezTo>
                    <a:pt x="97" y="6773"/>
                    <a:pt x="-138" y="5314"/>
                    <a:pt x="97" y="4000"/>
                  </a:cubicBezTo>
                  <a:cubicBezTo>
                    <a:pt x="332" y="2687"/>
                    <a:pt x="1036" y="1519"/>
                    <a:pt x="2914" y="790"/>
                  </a:cubicBezTo>
                  <a:cubicBezTo>
                    <a:pt x="4792" y="60"/>
                    <a:pt x="7845" y="-232"/>
                    <a:pt x="9723" y="206"/>
                  </a:cubicBezTo>
                  <a:cubicBezTo>
                    <a:pt x="11601" y="644"/>
                    <a:pt x="12305" y="1811"/>
                    <a:pt x="11836" y="4584"/>
                  </a:cubicBezTo>
                  <a:cubicBezTo>
                    <a:pt x="11366" y="7357"/>
                    <a:pt x="9723" y="11736"/>
                    <a:pt x="7962" y="14800"/>
                  </a:cubicBezTo>
                  <a:cubicBezTo>
                    <a:pt x="6201" y="17865"/>
                    <a:pt x="4323" y="19617"/>
                    <a:pt x="4088" y="20492"/>
                  </a:cubicBezTo>
                  <a:cubicBezTo>
                    <a:pt x="3853" y="21368"/>
                    <a:pt x="5262" y="21368"/>
                    <a:pt x="8432" y="20784"/>
                  </a:cubicBezTo>
                  <a:cubicBezTo>
                    <a:pt x="11601" y="20200"/>
                    <a:pt x="16532" y="19033"/>
                    <a:pt x="21462" y="17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4365000" y="1726556"/>
              <a:ext cx="216223" cy="63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03" fill="norm" stroke="1" extrusionOk="0">
                  <a:moveTo>
                    <a:pt x="0" y="1965"/>
                  </a:moveTo>
                  <a:cubicBezTo>
                    <a:pt x="2492" y="1324"/>
                    <a:pt x="4985" y="682"/>
                    <a:pt x="7373" y="326"/>
                  </a:cubicBezTo>
                  <a:cubicBezTo>
                    <a:pt x="9762" y="-31"/>
                    <a:pt x="12046" y="-102"/>
                    <a:pt x="13915" y="148"/>
                  </a:cubicBezTo>
                  <a:cubicBezTo>
                    <a:pt x="15785" y="397"/>
                    <a:pt x="17238" y="967"/>
                    <a:pt x="17965" y="2250"/>
                  </a:cubicBezTo>
                  <a:cubicBezTo>
                    <a:pt x="18692" y="3534"/>
                    <a:pt x="18692" y="5530"/>
                    <a:pt x="18692" y="7704"/>
                  </a:cubicBezTo>
                  <a:cubicBezTo>
                    <a:pt x="18692" y="9878"/>
                    <a:pt x="18692" y="12231"/>
                    <a:pt x="19108" y="14013"/>
                  </a:cubicBezTo>
                  <a:cubicBezTo>
                    <a:pt x="19523" y="15795"/>
                    <a:pt x="20354" y="17007"/>
                    <a:pt x="20873" y="17934"/>
                  </a:cubicBezTo>
                  <a:cubicBezTo>
                    <a:pt x="21392" y="18860"/>
                    <a:pt x="21600" y="19502"/>
                    <a:pt x="19419" y="20072"/>
                  </a:cubicBezTo>
                  <a:cubicBezTo>
                    <a:pt x="17238" y="20643"/>
                    <a:pt x="12669" y="21142"/>
                    <a:pt x="9762" y="21320"/>
                  </a:cubicBezTo>
                  <a:cubicBezTo>
                    <a:pt x="6854" y="21498"/>
                    <a:pt x="5608" y="21355"/>
                    <a:pt x="4362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5082550" y="2102417"/>
              <a:ext cx="2349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7" y="16200"/>
                    <a:pt x="7395" y="10800"/>
                    <a:pt x="10995" y="7200"/>
                  </a:cubicBezTo>
                  <a:cubicBezTo>
                    <a:pt x="14595" y="3600"/>
                    <a:pt x="1809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5725186" y="1739253"/>
              <a:ext cx="322565" cy="411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10" fill="norm" stroke="1" extrusionOk="0">
                  <a:moveTo>
                    <a:pt x="21514" y="3719"/>
                  </a:moveTo>
                  <a:cubicBezTo>
                    <a:pt x="20949" y="2611"/>
                    <a:pt x="20385" y="1504"/>
                    <a:pt x="19396" y="839"/>
                  </a:cubicBezTo>
                  <a:cubicBezTo>
                    <a:pt x="18408" y="175"/>
                    <a:pt x="16996" y="-47"/>
                    <a:pt x="15161" y="8"/>
                  </a:cubicBezTo>
                  <a:cubicBezTo>
                    <a:pt x="13326" y="64"/>
                    <a:pt x="11067" y="396"/>
                    <a:pt x="9161" y="1448"/>
                  </a:cubicBezTo>
                  <a:cubicBezTo>
                    <a:pt x="7255" y="2501"/>
                    <a:pt x="5702" y="4273"/>
                    <a:pt x="4361" y="6655"/>
                  </a:cubicBezTo>
                  <a:cubicBezTo>
                    <a:pt x="3020" y="9036"/>
                    <a:pt x="1890" y="12027"/>
                    <a:pt x="1185" y="14131"/>
                  </a:cubicBezTo>
                  <a:cubicBezTo>
                    <a:pt x="479" y="16236"/>
                    <a:pt x="196" y="17455"/>
                    <a:pt x="55" y="18507"/>
                  </a:cubicBezTo>
                  <a:cubicBezTo>
                    <a:pt x="-86" y="19559"/>
                    <a:pt x="-86" y="20445"/>
                    <a:pt x="1679" y="20944"/>
                  </a:cubicBezTo>
                  <a:cubicBezTo>
                    <a:pt x="3443" y="21442"/>
                    <a:pt x="6973" y="21553"/>
                    <a:pt x="9232" y="21498"/>
                  </a:cubicBezTo>
                  <a:cubicBezTo>
                    <a:pt x="11490" y="21442"/>
                    <a:pt x="12479" y="21221"/>
                    <a:pt x="13467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5755650" y="2000817"/>
              <a:ext cx="234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59" y="18000"/>
                    <a:pt x="10119" y="14400"/>
                    <a:pt x="13719" y="10800"/>
                  </a:cubicBezTo>
                  <a:cubicBezTo>
                    <a:pt x="17319" y="7200"/>
                    <a:pt x="1945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6124846" y="1696965"/>
              <a:ext cx="405505" cy="424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52" fill="norm" stroke="1" extrusionOk="0">
                  <a:moveTo>
                    <a:pt x="21441" y="2531"/>
                  </a:moveTo>
                  <a:cubicBezTo>
                    <a:pt x="21329" y="1994"/>
                    <a:pt x="21217" y="1456"/>
                    <a:pt x="20154" y="973"/>
                  </a:cubicBezTo>
                  <a:cubicBezTo>
                    <a:pt x="19091" y="489"/>
                    <a:pt x="17076" y="59"/>
                    <a:pt x="15397" y="6"/>
                  </a:cubicBezTo>
                  <a:cubicBezTo>
                    <a:pt x="13719" y="-48"/>
                    <a:pt x="12376" y="274"/>
                    <a:pt x="11033" y="1510"/>
                  </a:cubicBezTo>
                  <a:cubicBezTo>
                    <a:pt x="9690" y="2746"/>
                    <a:pt x="8347" y="4895"/>
                    <a:pt x="7004" y="7421"/>
                  </a:cubicBezTo>
                  <a:cubicBezTo>
                    <a:pt x="5661" y="9946"/>
                    <a:pt x="4318" y="12848"/>
                    <a:pt x="3199" y="14782"/>
                  </a:cubicBezTo>
                  <a:cubicBezTo>
                    <a:pt x="2079" y="16716"/>
                    <a:pt x="1184" y="17683"/>
                    <a:pt x="624" y="18436"/>
                  </a:cubicBezTo>
                  <a:cubicBezTo>
                    <a:pt x="65" y="19188"/>
                    <a:pt x="-159" y="19725"/>
                    <a:pt x="121" y="20101"/>
                  </a:cubicBezTo>
                  <a:cubicBezTo>
                    <a:pt x="401" y="20477"/>
                    <a:pt x="1184" y="20692"/>
                    <a:pt x="3422" y="20907"/>
                  </a:cubicBezTo>
                  <a:cubicBezTo>
                    <a:pt x="5661" y="21122"/>
                    <a:pt x="9354" y="21337"/>
                    <a:pt x="13047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6511300" y="1845740"/>
              <a:ext cx="146051" cy="301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191"/>
                  </a:moveTo>
                  <a:cubicBezTo>
                    <a:pt x="1565" y="40"/>
                    <a:pt x="3130" y="-111"/>
                    <a:pt x="4383" y="116"/>
                  </a:cubicBezTo>
                  <a:cubicBezTo>
                    <a:pt x="5635" y="342"/>
                    <a:pt x="6574" y="946"/>
                    <a:pt x="8296" y="2986"/>
                  </a:cubicBezTo>
                  <a:cubicBezTo>
                    <a:pt x="10017" y="5025"/>
                    <a:pt x="12522" y="8499"/>
                    <a:pt x="14870" y="11822"/>
                  </a:cubicBezTo>
                  <a:cubicBezTo>
                    <a:pt x="17217" y="15145"/>
                    <a:pt x="19409" y="18317"/>
                    <a:pt x="2160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6531594" y="1897617"/>
              <a:ext cx="176557" cy="2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80" fill="norm" stroke="1" extrusionOk="0">
                  <a:moveTo>
                    <a:pt x="21196" y="134"/>
                  </a:moveTo>
                  <a:cubicBezTo>
                    <a:pt x="19925" y="-43"/>
                    <a:pt x="18655" y="-220"/>
                    <a:pt x="16114" y="842"/>
                  </a:cubicBezTo>
                  <a:cubicBezTo>
                    <a:pt x="13572" y="1905"/>
                    <a:pt x="9761" y="4206"/>
                    <a:pt x="6711" y="6862"/>
                  </a:cubicBezTo>
                  <a:cubicBezTo>
                    <a:pt x="3662" y="9518"/>
                    <a:pt x="1375" y="12528"/>
                    <a:pt x="485" y="15006"/>
                  </a:cubicBezTo>
                  <a:cubicBezTo>
                    <a:pt x="-404" y="17485"/>
                    <a:pt x="104" y="19432"/>
                    <a:pt x="612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6773766" y="1705806"/>
              <a:ext cx="212605" cy="47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40" fill="norm" stroke="1" extrusionOk="0">
                  <a:moveTo>
                    <a:pt x="420" y="3604"/>
                  </a:moveTo>
                  <a:cubicBezTo>
                    <a:pt x="0" y="2929"/>
                    <a:pt x="-419" y="2254"/>
                    <a:pt x="839" y="1676"/>
                  </a:cubicBezTo>
                  <a:cubicBezTo>
                    <a:pt x="2098" y="1097"/>
                    <a:pt x="5033" y="615"/>
                    <a:pt x="8179" y="326"/>
                  </a:cubicBezTo>
                  <a:cubicBezTo>
                    <a:pt x="11325" y="36"/>
                    <a:pt x="14680" y="-60"/>
                    <a:pt x="16882" y="36"/>
                  </a:cubicBezTo>
                  <a:cubicBezTo>
                    <a:pt x="19084" y="133"/>
                    <a:pt x="20132" y="422"/>
                    <a:pt x="20657" y="808"/>
                  </a:cubicBezTo>
                  <a:cubicBezTo>
                    <a:pt x="21181" y="1194"/>
                    <a:pt x="21181" y="1676"/>
                    <a:pt x="20762" y="3315"/>
                  </a:cubicBezTo>
                  <a:cubicBezTo>
                    <a:pt x="20342" y="4954"/>
                    <a:pt x="19503" y="7751"/>
                    <a:pt x="19189" y="10306"/>
                  </a:cubicBezTo>
                  <a:cubicBezTo>
                    <a:pt x="18874" y="12861"/>
                    <a:pt x="19084" y="15176"/>
                    <a:pt x="19294" y="16574"/>
                  </a:cubicBezTo>
                  <a:cubicBezTo>
                    <a:pt x="19503" y="17972"/>
                    <a:pt x="19713" y="18454"/>
                    <a:pt x="19294" y="18840"/>
                  </a:cubicBezTo>
                  <a:cubicBezTo>
                    <a:pt x="18874" y="19226"/>
                    <a:pt x="17826" y="19515"/>
                    <a:pt x="15833" y="19949"/>
                  </a:cubicBezTo>
                  <a:cubicBezTo>
                    <a:pt x="13841" y="20383"/>
                    <a:pt x="10905" y="20961"/>
                    <a:pt x="7969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6974850" y="1638867"/>
              <a:ext cx="284800" cy="69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15360" y="0"/>
                  </a:moveTo>
                  <a:cubicBezTo>
                    <a:pt x="16960" y="991"/>
                    <a:pt x="18560" y="1982"/>
                    <a:pt x="19680" y="3534"/>
                  </a:cubicBezTo>
                  <a:cubicBezTo>
                    <a:pt x="20800" y="5086"/>
                    <a:pt x="21440" y="7200"/>
                    <a:pt x="21520" y="9446"/>
                  </a:cubicBezTo>
                  <a:cubicBezTo>
                    <a:pt x="21600" y="11692"/>
                    <a:pt x="21120" y="14070"/>
                    <a:pt x="18880" y="15985"/>
                  </a:cubicBezTo>
                  <a:cubicBezTo>
                    <a:pt x="16640" y="17901"/>
                    <a:pt x="12640" y="19354"/>
                    <a:pt x="9200" y="20213"/>
                  </a:cubicBezTo>
                  <a:cubicBezTo>
                    <a:pt x="5760" y="21072"/>
                    <a:pt x="2880" y="213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5532307" y="1543617"/>
              <a:ext cx="255094" cy="78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600" fill="norm" stroke="1" extrusionOk="0">
                  <a:moveTo>
                    <a:pt x="16694" y="0"/>
                  </a:moveTo>
                  <a:cubicBezTo>
                    <a:pt x="14552" y="351"/>
                    <a:pt x="12410" y="702"/>
                    <a:pt x="10268" y="1668"/>
                  </a:cubicBezTo>
                  <a:cubicBezTo>
                    <a:pt x="8126" y="2634"/>
                    <a:pt x="5983" y="4215"/>
                    <a:pt x="3931" y="6117"/>
                  </a:cubicBezTo>
                  <a:cubicBezTo>
                    <a:pt x="1878" y="8020"/>
                    <a:pt x="-86" y="10244"/>
                    <a:pt x="3" y="12176"/>
                  </a:cubicBezTo>
                  <a:cubicBezTo>
                    <a:pt x="93" y="14107"/>
                    <a:pt x="2235" y="15746"/>
                    <a:pt x="6162" y="17268"/>
                  </a:cubicBezTo>
                  <a:cubicBezTo>
                    <a:pt x="10089" y="18790"/>
                    <a:pt x="15802" y="20195"/>
                    <a:pt x="21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7260600" y="1355559"/>
              <a:ext cx="266701" cy="20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0" y="3790"/>
                  </a:moveTo>
                  <a:cubicBezTo>
                    <a:pt x="1371" y="2440"/>
                    <a:pt x="2743" y="1090"/>
                    <a:pt x="4200" y="415"/>
                  </a:cubicBezTo>
                  <a:cubicBezTo>
                    <a:pt x="5657" y="-260"/>
                    <a:pt x="7200" y="-260"/>
                    <a:pt x="8229" y="1540"/>
                  </a:cubicBezTo>
                  <a:cubicBezTo>
                    <a:pt x="9257" y="3340"/>
                    <a:pt x="9771" y="6940"/>
                    <a:pt x="8914" y="9978"/>
                  </a:cubicBezTo>
                  <a:cubicBezTo>
                    <a:pt x="8057" y="13015"/>
                    <a:pt x="5829" y="15490"/>
                    <a:pt x="4371" y="17290"/>
                  </a:cubicBezTo>
                  <a:cubicBezTo>
                    <a:pt x="2914" y="19090"/>
                    <a:pt x="2229" y="20215"/>
                    <a:pt x="2486" y="20777"/>
                  </a:cubicBezTo>
                  <a:cubicBezTo>
                    <a:pt x="2743" y="21340"/>
                    <a:pt x="3943" y="21340"/>
                    <a:pt x="7286" y="21228"/>
                  </a:cubicBezTo>
                  <a:cubicBezTo>
                    <a:pt x="10629" y="21115"/>
                    <a:pt x="16114" y="20890"/>
                    <a:pt x="21600" y="20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5717550" y="2598629"/>
              <a:ext cx="977901" cy="4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2" fill="norm" stroke="1" extrusionOk="0">
                  <a:moveTo>
                    <a:pt x="0" y="21212"/>
                  </a:moveTo>
                  <a:cubicBezTo>
                    <a:pt x="1823" y="16712"/>
                    <a:pt x="3647" y="12212"/>
                    <a:pt x="5377" y="8612"/>
                  </a:cubicBezTo>
                  <a:cubicBezTo>
                    <a:pt x="7106" y="5012"/>
                    <a:pt x="8743" y="2312"/>
                    <a:pt x="10683" y="962"/>
                  </a:cubicBezTo>
                  <a:cubicBezTo>
                    <a:pt x="12623" y="-388"/>
                    <a:pt x="14868" y="-388"/>
                    <a:pt x="16738" y="1412"/>
                  </a:cubicBezTo>
                  <a:cubicBezTo>
                    <a:pt x="18608" y="3212"/>
                    <a:pt x="20104" y="6812"/>
                    <a:pt x="21600" y="10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5996950" y="2761594"/>
              <a:ext cx="666751" cy="3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21120"/>
                  </a:moveTo>
                  <a:cubicBezTo>
                    <a:pt x="1234" y="16573"/>
                    <a:pt x="2469" y="12025"/>
                    <a:pt x="4354" y="8046"/>
                  </a:cubicBezTo>
                  <a:cubicBezTo>
                    <a:pt x="6240" y="4067"/>
                    <a:pt x="8777" y="657"/>
                    <a:pt x="11760" y="88"/>
                  </a:cubicBezTo>
                  <a:cubicBezTo>
                    <a:pt x="14743" y="-480"/>
                    <a:pt x="18171" y="1794"/>
                    <a:pt x="21600" y="4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6169340" y="3081415"/>
              <a:ext cx="240361" cy="29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48" fill="norm" stroke="1" extrusionOk="0">
                  <a:moveTo>
                    <a:pt x="1621" y="7172"/>
                  </a:moveTo>
                  <a:cubicBezTo>
                    <a:pt x="1432" y="11251"/>
                    <a:pt x="1242" y="15329"/>
                    <a:pt x="958" y="17821"/>
                  </a:cubicBezTo>
                  <a:cubicBezTo>
                    <a:pt x="674" y="20314"/>
                    <a:pt x="295" y="21220"/>
                    <a:pt x="105" y="21144"/>
                  </a:cubicBezTo>
                  <a:cubicBezTo>
                    <a:pt x="-84" y="21069"/>
                    <a:pt x="-84" y="20012"/>
                    <a:pt x="674" y="17217"/>
                  </a:cubicBezTo>
                  <a:cubicBezTo>
                    <a:pt x="1432" y="14423"/>
                    <a:pt x="2948" y="9891"/>
                    <a:pt x="4653" y="6644"/>
                  </a:cubicBezTo>
                  <a:cubicBezTo>
                    <a:pt x="6358" y="3396"/>
                    <a:pt x="8253" y="1433"/>
                    <a:pt x="10337" y="526"/>
                  </a:cubicBezTo>
                  <a:cubicBezTo>
                    <a:pt x="12421" y="-380"/>
                    <a:pt x="14695" y="-229"/>
                    <a:pt x="16400" y="1886"/>
                  </a:cubicBezTo>
                  <a:cubicBezTo>
                    <a:pt x="18105" y="4000"/>
                    <a:pt x="19242" y="8079"/>
                    <a:pt x="19811" y="10496"/>
                  </a:cubicBezTo>
                  <a:cubicBezTo>
                    <a:pt x="20379" y="12912"/>
                    <a:pt x="20379" y="13668"/>
                    <a:pt x="20379" y="14423"/>
                  </a:cubicBezTo>
                  <a:cubicBezTo>
                    <a:pt x="20379" y="15178"/>
                    <a:pt x="20379" y="15933"/>
                    <a:pt x="20569" y="16235"/>
                  </a:cubicBezTo>
                  <a:cubicBezTo>
                    <a:pt x="20758" y="16537"/>
                    <a:pt x="21137" y="16386"/>
                    <a:pt x="21516" y="16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6544058" y="3063463"/>
              <a:ext cx="198399" cy="48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291" fill="norm" stroke="1" extrusionOk="0">
                  <a:moveTo>
                    <a:pt x="2593" y="6635"/>
                  </a:moveTo>
                  <a:cubicBezTo>
                    <a:pt x="2593" y="10189"/>
                    <a:pt x="2593" y="13742"/>
                    <a:pt x="2481" y="15752"/>
                  </a:cubicBezTo>
                  <a:cubicBezTo>
                    <a:pt x="2368" y="17763"/>
                    <a:pt x="2143" y="18230"/>
                    <a:pt x="1693" y="19025"/>
                  </a:cubicBezTo>
                  <a:cubicBezTo>
                    <a:pt x="1243" y="19820"/>
                    <a:pt x="568" y="20942"/>
                    <a:pt x="231" y="21222"/>
                  </a:cubicBezTo>
                  <a:cubicBezTo>
                    <a:pt x="-107" y="21503"/>
                    <a:pt x="-107" y="20942"/>
                    <a:pt x="456" y="19119"/>
                  </a:cubicBezTo>
                  <a:cubicBezTo>
                    <a:pt x="1018" y="17295"/>
                    <a:pt x="2143" y="14209"/>
                    <a:pt x="3606" y="11124"/>
                  </a:cubicBezTo>
                  <a:cubicBezTo>
                    <a:pt x="5068" y="8038"/>
                    <a:pt x="6868" y="4952"/>
                    <a:pt x="8218" y="3082"/>
                  </a:cubicBezTo>
                  <a:cubicBezTo>
                    <a:pt x="9568" y="1212"/>
                    <a:pt x="10468" y="558"/>
                    <a:pt x="11705" y="230"/>
                  </a:cubicBezTo>
                  <a:cubicBezTo>
                    <a:pt x="12943" y="-97"/>
                    <a:pt x="14518" y="-97"/>
                    <a:pt x="15981" y="371"/>
                  </a:cubicBezTo>
                  <a:cubicBezTo>
                    <a:pt x="17443" y="838"/>
                    <a:pt x="18793" y="1773"/>
                    <a:pt x="19805" y="3129"/>
                  </a:cubicBezTo>
                  <a:cubicBezTo>
                    <a:pt x="20818" y="4485"/>
                    <a:pt x="21493" y="6261"/>
                    <a:pt x="20818" y="7524"/>
                  </a:cubicBezTo>
                  <a:cubicBezTo>
                    <a:pt x="20143" y="8786"/>
                    <a:pt x="18118" y="9534"/>
                    <a:pt x="15755" y="9628"/>
                  </a:cubicBezTo>
                  <a:cubicBezTo>
                    <a:pt x="13393" y="9721"/>
                    <a:pt x="10693" y="9160"/>
                    <a:pt x="7993" y="8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6746250" y="3042217"/>
              <a:ext cx="18287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600" fill="norm" stroke="1" extrusionOk="0">
                  <a:moveTo>
                    <a:pt x="9465" y="0"/>
                  </a:moveTo>
                  <a:cubicBezTo>
                    <a:pt x="13348" y="1263"/>
                    <a:pt x="17231" y="2526"/>
                    <a:pt x="19294" y="4611"/>
                  </a:cubicBezTo>
                  <a:cubicBezTo>
                    <a:pt x="21357" y="6695"/>
                    <a:pt x="21600" y="9600"/>
                    <a:pt x="19537" y="12316"/>
                  </a:cubicBezTo>
                  <a:cubicBezTo>
                    <a:pt x="17474" y="15032"/>
                    <a:pt x="13106" y="17558"/>
                    <a:pt x="9465" y="19074"/>
                  </a:cubicBezTo>
                  <a:cubicBezTo>
                    <a:pt x="5825" y="20589"/>
                    <a:pt x="2912" y="210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5999851" y="3015398"/>
              <a:ext cx="193950" cy="445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65" fill="norm" stroke="1" extrusionOk="0">
                  <a:moveTo>
                    <a:pt x="16919" y="1597"/>
                  </a:moveTo>
                  <a:cubicBezTo>
                    <a:pt x="16000" y="986"/>
                    <a:pt x="15081" y="374"/>
                    <a:pt x="13932" y="120"/>
                  </a:cubicBezTo>
                  <a:cubicBezTo>
                    <a:pt x="12783" y="-135"/>
                    <a:pt x="11404" y="-33"/>
                    <a:pt x="9336" y="935"/>
                  </a:cubicBezTo>
                  <a:cubicBezTo>
                    <a:pt x="7268" y="1903"/>
                    <a:pt x="4510" y="3737"/>
                    <a:pt x="2557" y="5927"/>
                  </a:cubicBezTo>
                  <a:cubicBezTo>
                    <a:pt x="604" y="8118"/>
                    <a:pt x="-545" y="10665"/>
                    <a:pt x="259" y="12957"/>
                  </a:cubicBezTo>
                  <a:cubicBezTo>
                    <a:pt x="1064" y="15250"/>
                    <a:pt x="3821" y="17288"/>
                    <a:pt x="7612" y="18663"/>
                  </a:cubicBezTo>
                  <a:cubicBezTo>
                    <a:pt x="11404" y="20039"/>
                    <a:pt x="16229" y="20752"/>
                    <a:pt x="21055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7044700" y="2868417"/>
              <a:ext cx="133351" cy="170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9776"/>
                  </a:moveTo>
                  <a:cubicBezTo>
                    <a:pt x="1371" y="6615"/>
                    <a:pt x="2743" y="3454"/>
                    <a:pt x="4457" y="1742"/>
                  </a:cubicBezTo>
                  <a:cubicBezTo>
                    <a:pt x="6171" y="29"/>
                    <a:pt x="8229" y="-234"/>
                    <a:pt x="9771" y="161"/>
                  </a:cubicBezTo>
                  <a:cubicBezTo>
                    <a:pt x="11314" y="556"/>
                    <a:pt x="12343" y="1610"/>
                    <a:pt x="12000" y="4244"/>
                  </a:cubicBezTo>
                  <a:cubicBezTo>
                    <a:pt x="11657" y="6878"/>
                    <a:pt x="9943" y="11093"/>
                    <a:pt x="7886" y="14122"/>
                  </a:cubicBezTo>
                  <a:cubicBezTo>
                    <a:pt x="5829" y="17151"/>
                    <a:pt x="3429" y="18995"/>
                    <a:pt x="3257" y="20049"/>
                  </a:cubicBezTo>
                  <a:cubicBezTo>
                    <a:pt x="3086" y="21103"/>
                    <a:pt x="5143" y="21366"/>
                    <a:pt x="8571" y="21234"/>
                  </a:cubicBezTo>
                  <a:cubicBezTo>
                    <a:pt x="12000" y="21103"/>
                    <a:pt x="16800" y="20576"/>
                    <a:pt x="21600" y="20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3235364" y="2629432"/>
              <a:ext cx="1218537" cy="84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0076" fill="norm" stroke="1" extrusionOk="0">
                  <a:moveTo>
                    <a:pt x="2010" y="15078"/>
                  </a:moveTo>
                  <a:cubicBezTo>
                    <a:pt x="1673" y="12064"/>
                    <a:pt x="1336" y="9050"/>
                    <a:pt x="1093" y="6790"/>
                  </a:cubicBezTo>
                  <a:cubicBezTo>
                    <a:pt x="849" y="4529"/>
                    <a:pt x="700" y="3022"/>
                    <a:pt x="513" y="1766"/>
                  </a:cubicBezTo>
                  <a:cubicBezTo>
                    <a:pt x="325" y="511"/>
                    <a:pt x="101" y="-494"/>
                    <a:pt x="26" y="259"/>
                  </a:cubicBezTo>
                  <a:cubicBezTo>
                    <a:pt x="-49" y="1013"/>
                    <a:pt x="26" y="3525"/>
                    <a:pt x="438" y="7543"/>
                  </a:cubicBezTo>
                  <a:cubicBezTo>
                    <a:pt x="849" y="11562"/>
                    <a:pt x="1598" y="17087"/>
                    <a:pt x="2609" y="19097"/>
                  </a:cubicBezTo>
                  <a:cubicBezTo>
                    <a:pt x="3620" y="21106"/>
                    <a:pt x="4892" y="19599"/>
                    <a:pt x="6240" y="18343"/>
                  </a:cubicBezTo>
                  <a:cubicBezTo>
                    <a:pt x="7588" y="17087"/>
                    <a:pt x="9010" y="16083"/>
                    <a:pt x="10433" y="15580"/>
                  </a:cubicBezTo>
                  <a:cubicBezTo>
                    <a:pt x="11855" y="15078"/>
                    <a:pt x="13278" y="15078"/>
                    <a:pt x="14700" y="14576"/>
                  </a:cubicBezTo>
                  <a:cubicBezTo>
                    <a:pt x="16123" y="14073"/>
                    <a:pt x="17545" y="13069"/>
                    <a:pt x="18612" y="12315"/>
                  </a:cubicBezTo>
                  <a:cubicBezTo>
                    <a:pt x="19679" y="11562"/>
                    <a:pt x="20391" y="11059"/>
                    <a:pt x="20821" y="11562"/>
                  </a:cubicBezTo>
                  <a:cubicBezTo>
                    <a:pt x="21252" y="12064"/>
                    <a:pt x="21401" y="13571"/>
                    <a:pt x="21551" y="15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3825250" y="2819967"/>
              <a:ext cx="16934" cy="81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1953"/>
                    <a:pt x="10800" y="3907"/>
                    <a:pt x="14850" y="5944"/>
                  </a:cubicBezTo>
                  <a:cubicBezTo>
                    <a:pt x="18900" y="7981"/>
                    <a:pt x="21600" y="10102"/>
                    <a:pt x="21600" y="12251"/>
                  </a:cubicBezTo>
                  <a:cubicBezTo>
                    <a:pt x="21600" y="14400"/>
                    <a:pt x="18900" y="16577"/>
                    <a:pt x="14850" y="18140"/>
                  </a:cubicBezTo>
                  <a:cubicBezTo>
                    <a:pt x="10800" y="19702"/>
                    <a:pt x="5400" y="206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3672850" y="3505767"/>
              <a:ext cx="184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17" y="6092"/>
                    <a:pt x="9434" y="12185"/>
                    <a:pt x="13034" y="15785"/>
                  </a:cubicBezTo>
                  <a:cubicBezTo>
                    <a:pt x="16634" y="19385"/>
                    <a:pt x="19117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3749050" y="3493067"/>
              <a:ext cx="3048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50" y="1680"/>
                    <a:pt x="15300" y="3360"/>
                    <a:pt x="11925" y="6240"/>
                  </a:cubicBezTo>
                  <a:cubicBezTo>
                    <a:pt x="8550" y="9120"/>
                    <a:pt x="4950" y="13200"/>
                    <a:pt x="2925" y="15960"/>
                  </a:cubicBezTo>
                  <a:cubicBezTo>
                    <a:pt x="900" y="18720"/>
                    <a:pt x="45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3131971" y="4331267"/>
              <a:ext cx="439280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21552" y="0"/>
                  </a:moveTo>
                  <a:cubicBezTo>
                    <a:pt x="20410" y="111"/>
                    <a:pt x="19267" y="222"/>
                    <a:pt x="16879" y="1052"/>
                  </a:cubicBezTo>
                  <a:cubicBezTo>
                    <a:pt x="14490" y="1883"/>
                    <a:pt x="10856" y="3434"/>
                    <a:pt x="8675" y="4597"/>
                  </a:cubicBezTo>
                  <a:cubicBezTo>
                    <a:pt x="6494" y="5760"/>
                    <a:pt x="5767" y="6535"/>
                    <a:pt x="5664" y="6923"/>
                  </a:cubicBezTo>
                  <a:cubicBezTo>
                    <a:pt x="5560" y="7311"/>
                    <a:pt x="6079" y="7311"/>
                    <a:pt x="7377" y="7422"/>
                  </a:cubicBezTo>
                  <a:cubicBezTo>
                    <a:pt x="8675" y="7532"/>
                    <a:pt x="10752" y="7754"/>
                    <a:pt x="11998" y="8031"/>
                  </a:cubicBezTo>
                  <a:cubicBezTo>
                    <a:pt x="13244" y="8308"/>
                    <a:pt x="13660" y="8640"/>
                    <a:pt x="13764" y="9083"/>
                  </a:cubicBezTo>
                  <a:cubicBezTo>
                    <a:pt x="13867" y="9526"/>
                    <a:pt x="13660" y="10080"/>
                    <a:pt x="12569" y="11132"/>
                  </a:cubicBezTo>
                  <a:cubicBezTo>
                    <a:pt x="11479" y="12185"/>
                    <a:pt x="9506" y="13735"/>
                    <a:pt x="7481" y="15120"/>
                  </a:cubicBezTo>
                  <a:cubicBezTo>
                    <a:pt x="5456" y="16505"/>
                    <a:pt x="3379" y="17723"/>
                    <a:pt x="2029" y="18665"/>
                  </a:cubicBezTo>
                  <a:cubicBezTo>
                    <a:pt x="679" y="19606"/>
                    <a:pt x="56" y="20271"/>
                    <a:pt x="4" y="20714"/>
                  </a:cubicBezTo>
                  <a:cubicBezTo>
                    <a:pt x="-48" y="21157"/>
                    <a:pt x="471" y="21378"/>
                    <a:pt x="2444" y="21434"/>
                  </a:cubicBezTo>
                  <a:cubicBezTo>
                    <a:pt x="4417" y="21489"/>
                    <a:pt x="7844" y="21378"/>
                    <a:pt x="11115" y="21378"/>
                  </a:cubicBezTo>
                  <a:cubicBezTo>
                    <a:pt x="14387" y="21378"/>
                    <a:pt x="17502" y="21489"/>
                    <a:pt x="206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3152150" y="5042467"/>
              <a:ext cx="1" cy="889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3152150" y="4915467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3279150" y="5037059"/>
              <a:ext cx="1206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305" y="10932"/>
                    <a:pt x="10611" y="1332"/>
                    <a:pt x="14211" y="132"/>
                  </a:cubicBezTo>
                  <a:cubicBezTo>
                    <a:pt x="17811" y="-1068"/>
                    <a:pt x="19705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3291850" y="5112317"/>
              <a:ext cx="196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3545003" y="5002767"/>
              <a:ext cx="157207" cy="13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21193" fill="norm" stroke="1" extrusionOk="0">
                  <a:moveTo>
                    <a:pt x="14419" y="248"/>
                  </a:moveTo>
                  <a:cubicBezTo>
                    <a:pt x="12735" y="-80"/>
                    <a:pt x="11052" y="-407"/>
                    <a:pt x="8668" y="1557"/>
                  </a:cubicBezTo>
                  <a:cubicBezTo>
                    <a:pt x="6283" y="3520"/>
                    <a:pt x="3198" y="7775"/>
                    <a:pt x="1515" y="10884"/>
                  </a:cubicBezTo>
                  <a:cubicBezTo>
                    <a:pt x="-168" y="13993"/>
                    <a:pt x="-449" y="15957"/>
                    <a:pt x="673" y="17757"/>
                  </a:cubicBezTo>
                  <a:cubicBezTo>
                    <a:pt x="1795" y="19557"/>
                    <a:pt x="4320" y="21193"/>
                    <a:pt x="7265" y="21193"/>
                  </a:cubicBezTo>
                  <a:cubicBezTo>
                    <a:pt x="10211" y="21193"/>
                    <a:pt x="13577" y="19557"/>
                    <a:pt x="16102" y="18084"/>
                  </a:cubicBezTo>
                  <a:cubicBezTo>
                    <a:pt x="18626" y="16611"/>
                    <a:pt x="20309" y="15302"/>
                    <a:pt x="20730" y="13338"/>
                  </a:cubicBezTo>
                  <a:cubicBezTo>
                    <a:pt x="21151" y="11375"/>
                    <a:pt x="20309" y="8757"/>
                    <a:pt x="17925" y="7120"/>
                  </a:cubicBezTo>
                  <a:cubicBezTo>
                    <a:pt x="15541" y="5484"/>
                    <a:pt x="11613" y="4829"/>
                    <a:pt x="7686" y="4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3319366" y="4038767"/>
              <a:ext cx="169335" cy="21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2970" y="17318"/>
                  </a:moveTo>
                  <a:cubicBezTo>
                    <a:pt x="2970" y="15261"/>
                    <a:pt x="2970" y="13204"/>
                    <a:pt x="2970" y="11558"/>
                  </a:cubicBezTo>
                  <a:cubicBezTo>
                    <a:pt x="2970" y="9913"/>
                    <a:pt x="2970" y="8678"/>
                    <a:pt x="2700" y="9193"/>
                  </a:cubicBezTo>
                  <a:cubicBezTo>
                    <a:pt x="2430" y="9707"/>
                    <a:pt x="1890" y="11970"/>
                    <a:pt x="1485" y="13924"/>
                  </a:cubicBezTo>
                  <a:cubicBezTo>
                    <a:pt x="1080" y="15878"/>
                    <a:pt x="810" y="17524"/>
                    <a:pt x="675" y="18861"/>
                  </a:cubicBezTo>
                  <a:cubicBezTo>
                    <a:pt x="540" y="20198"/>
                    <a:pt x="540" y="21227"/>
                    <a:pt x="405" y="21227"/>
                  </a:cubicBezTo>
                  <a:cubicBezTo>
                    <a:pt x="270" y="21227"/>
                    <a:pt x="0" y="20198"/>
                    <a:pt x="0" y="17216"/>
                  </a:cubicBezTo>
                  <a:cubicBezTo>
                    <a:pt x="0" y="14233"/>
                    <a:pt x="270" y="9296"/>
                    <a:pt x="2025" y="5901"/>
                  </a:cubicBezTo>
                  <a:cubicBezTo>
                    <a:pt x="3780" y="2507"/>
                    <a:pt x="7020" y="656"/>
                    <a:pt x="9855" y="141"/>
                  </a:cubicBezTo>
                  <a:cubicBezTo>
                    <a:pt x="12690" y="-373"/>
                    <a:pt x="15120" y="450"/>
                    <a:pt x="17010" y="3638"/>
                  </a:cubicBezTo>
                  <a:cubicBezTo>
                    <a:pt x="18900" y="6827"/>
                    <a:pt x="20250" y="12381"/>
                    <a:pt x="21600" y="17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4174500" y="4458267"/>
              <a:ext cx="38101" cy="181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0"/>
                  </a:moveTo>
                  <a:cubicBezTo>
                    <a:pt x="0" y="6279"/>
                    <a:pt x="0" y="12558"/>
                    <a:pt x="1200" y="16326"/>
                  </a:cubicBezTo>
                  <a:cubicBezTo>
                    <a:pt x="2400" y="20093"/>
                    <a:pt x="4800" y="21349"/>
                    <a:pt x="8400" y="21474"/>
                  </a:cubicBezTo>
                  <a:cubicBezTo>
                    <a:pt x="12000" y="21600"/>
                    <a:pt x="16800" y="20595"/>
                    <a:pt x="2160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4140633" y="4319890"/>
              <a:ext cx="66834" cy="5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0922" fill="norm" stroke="1" extrusionOk="0">
                  <a:moveTo>
                    <a:pt x="16875" y="13900"/>
                  </a:moveTo>
                  <a:cubicBezTo>
                    <a:pt x="13500" y="12300"/>
                    <a:pt x="10125" y="10700"/>
                    <a:pt x="6750" y="11500"/>
                  </a:cubicBezTo>
                  <a:cubicBezTo>
                    <a:pt x="3375" y="12300"/>
                    <a:pt x="0" y="15500"/>
                    <a:pt x="0" y="17500"/>
                  </a:cubicBezTo>
                  <a:cubicBezTo>
                    <a:pt x="0" y="19500"/>
                    <a:pt x="3375" y="20300"/>
                    <a:pt x="6750" y="20700"/>
                  </a:cubicBezTo>
                  <a:cubicBezTo>
                    <a:pt x="10125" y="21100"/>
                    <a:pt x="13500" y="21100"/>
                    <a:pt x="16200" y="19500"/>
                  </a:cubicBezTo>
                  <a:cubicBezTo>
                    <a:pt x="18900" y="17900"/>
                    <a:pt x="20925" y="14700"/>
                    <a:pt x="21262" y="11100"/>
                  </a:cubicBezTo>
                  <a:cubicBezTo>
                    <a:pt x="21600" y="7500"/>
                    <a:pt x="20250" y="3500"/>
                    <a:pt x="16875" y="1500"/>
                  </a:cubicBezTo>
                  <a:cubicBezTo>
                    <a:pt x="13500" y="-500"/>
                    <a:pt x="8100" y="-500"/>
                    <a:pt x="6750" y="1500"/>
                  </a:cubicBezTo>
                  <a:cubicBezTo>
                    <a:pt x="5400" y="3500"/>
                    <a:pt x="8100" y="7500"/>
                    <a:pt x="10800" y="1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4317872" y="4018908"/>
              <a:ext cx="174129" cy="20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367" fill="norm" stroke="1" extrusionOk="0">
                  <a:moveTo>
                    <a:pt x="329" y="6878"/>
                  </a:moveTo>
                  <a:cubicBezTo>
                    <a:pt x="69" y="5078"/>
                    <a:pt x="-191" y="3278"/>
                    <a:pt x="199" y="2040"/>
                  </a:cubicBezTo>
                  <a:cubicBezTo>
                    <a:pt x="590" y="803"/>
                    <a:pt x="1631" y="128"/>
                    <a:pt x="3452" y="15"/>
                  </a:cubicBezTo>
                  <a:cubicBezTo>
                    <a:pt x="5274" y="-97"/>
                    <a:pt x="7876" y="353"/>
                    <a:pt x="9438" y="2378"/>
                  </a:cubicBezTo>
                  <a:cubicBezTo>
                    <a:pt x="10999" y="4403"/>
                    <a:pt x="11520" y="8003"/>
                    <a:pt x="10349" y="11153"/>
                  </a:cubicBezTo>
                  <a:cubicBezTo>
                    <a:pt x="9178" y="14303"/>
                    <a:pt x="6315" y="17003"/>
                    <a:pt x="4233" y="18690"/>
                  </a:cubicBezTo>
                  <a:cubicBezTo>
                    <a:pt x="2151" y="20378"/>
                    <a:pt x="850" y="21053"/>
                    <a:pt x="980" y="21278"/>
                  </a:cubicBezTo>
                  <a:cubicBezTo>
                    <a:pt x="1110" y="21503"/>
                    <a:pt x="2672" y="21278"/>
                    <a:pt x="5795" y="20828"/>
                  </a:cubicBezTo>
                  <a:cubicBezTo>
                    <a:pt x="8917" y="20378"/>
                    <a:pt x="13602" y="19703"/>
                    <a:pt x="16464" y="19703"/>
                  </a:cubicBezTo>
                  <a:cubicBezTo>
                    <a:pt x="19327" y="19703"/>
                    <a:pt x="20368" y="20378"/>
                    <a:pt x="21409" y="21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5165100" y="4110377"/>
              <a:ext cx="190501" cy="195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0" y="1900"/>
                  </a:moveTo>
                  <a:cubicBezTo>
                    <a:pt x="240" y="4174"/>
                    <a:pt x="480" y="6447"/>
                    <a:pt x="600" y="8607"/>
                  </a:cubicBezTo>
                  <a:cubicBezTo>
                    <a:pt x="720" y="10767"/>
                    <a:pt x="720" y="12814"/>
                    <a:pt x="960" y="13155"/>
                  </a:cubicBezTo>
                  <a:cubicBezTo>
                    <a:pt x="1200" y="13496"/>
                    <a:pt x="1680" y="12132"/>
                    <a:pt x="2880" y="9858"/>
                  </a:cubicBezTo>
                  <a:cubicBezTo>
                    <a:pt x="4080" y="7584"/>
                    <a:pt x="6000" y="4401"/>
                    <a:pt x="8400" y="2355"/>
                  </a:cubicBezTo>
                  <a:cubicBezTo>
                    <a:pt x="10800" y="308"/>
                    <a:pt x="13680" y="-601"/>
                    <a:pt x="15960" y="422"/>
                  </a:cubicBezTo>
                  <a:cubicBezTo>
                    <a:pt x="18240" y="1445"/>
                    <a:pt x="19920" y="4401"/>
                    <a:pt x="20760" y="8153"/>
                  </a:cubicBezTo>
                  <a:cubicBezTo>
                    <a:pt x="21600" y="11904"/>
                    <a:pt x="21600" y="16452"/>
                    <a:pt x="21600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5395776" y="4203451"/>
              <a:ext cx="283675" cy="381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408" fill="norm" stroke="1" extrusionOk="0">
                  <a:moveTo>
                    <a:pt x="15091" y="3962"/>
                  </a:moveTo>
                  <a:cubicBezTo>
                    <a:pt x="15567" y="3487"/>
                    <a:pt x="16044" y="3012"/>
                    <a:pt x="16361" y="2360"/>
                  </a:cubicBezTo>
                  <a:cubicBezTo>
                    <a:pt x="16679" y="1707"/>
                    <a:pt x="16838" y="876"/>
                    <a:pt x="16441" y="401"/>
                  </a:cubicBezTo>
                  <a:cubicBezTo>
                    <a:pt x="16044" y="-73"/>
                    <a:pt x="15091" y="-192"/>
                    <a:pt x="13344" y="401"/>
                  </a:cubicBezTo>
                  <a:cubicBezTo>
                    <a:pt x="11597" y="995"/>
                    <a:pt x="9056" y="2300"/>
                    <a:pt x="6753" y="4081"/>
                  </a:cubicBezTo>
                  <a:cubicBezTo>
                    <a:pt x="4450" y="5861"/>
                    <a:pt x="2385" y="8116"/>
                    <a:pt x="1194" y="10193"/>
                  </a:cubicBezTo>
                  <a:cubicBezTo>
                    <a:pt x="3" y="12270"/>
                    <a:pt x="-315" y="14168"/>
                    <a:pt x="320" y="15711"/>
                  </a:cubicBezTo>
                  <a:cubicBezTo>
                    <a:pt x="956" y="17254"/>
                    <a:pt x="2544" y="18441"/>
                    <a:pt x="6197" y="19331"/>
                  </a:cubicBezTo>
                  <a:cubicBezTo>
                    <a:pt x="9850" y="20221"/>
                    <a:pt x="15567" y="20815"/>
                    <a:pt x="21285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5787400" y="4578917"/>
              <a:ext cx="1" cy="1016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5755650" y="4429436"/>
              <a:ext cx="57159" cy="3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0110" fill="norm" stroke="1" extrusionOk="0">
                  <a:moveTo>
                    <a:pt x="6943" y="18895"/>
                  </a:moveTo>
                  <a:cubicBezTo>
                    <a:pt x="10800" y="20032"/>
                    <a:pt x="14657" y="21169"/>
                    <a:pt x="17357" y="18327"/>
                  </a:cubicBezTo>
                  <a:cubicBezTo>
                    <a:pt x="20057" y="15485"/>
                    <a:pt x="21600" y="8664"/>
                    <a:pt x="20443" y="4685"/>
                  </a:cubicBezTo>
                  <a:cubicBezTo>
                    <a:pt x="19286" y="706"/>
                    <a:pt x="15429" y="-431"/>
                    <a:pt x="11571" y="137"/>
                  </a:cubicBezTo>
                  <a:cubicBezTo>
                    <a:pt x="7714" y="706"/>
                    <a:pt x="3857" y="2980"/>
                    <a:pt x="0" y="5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6339850" y="4251283"/>
              <a:ext cx="216237" cy="47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21" fill="norm" stroke="1" extrusionOk="0">
                  <a:moveTo>
                    <a:pt x="0" y="6706"/>
                  </a:moveTo>
                  <a:cubicBezTo>
                    <a:pt x="623" y="9169"/>
                    <a:pt x="1246" y="11632"/>
                    <a:pt x="1662" y="14569"/>
                  </a:cubicBezTo>
                  <a:cubicBezTo>
                    <a:pt x="2077" y="17506"/>
                    <a:pt x="2285" y="20917"/>
                    <a:pt x="2388" y="21201"/>
                  </a:cubicBezTo>
                  <a:cubicBezTo>
                    <a:pt x="2492" y="21485"/>
                    <a:pt x="2492" y="18643"/>
                    <a:pt x="2908" y="15611"/>
                  </a:cubicBezTo>
                  <a:cubicBezTo>
                    <a:pt x="3323" y="12580"/>
                    <a:pt x="4154" y="9359"/>
                    <a:pt x="4985" y="7085"/>
                  </a:cubicBezTo>
                  <a:cubicBezTo>
                    <a:pt x="5815" y="4811"/>
                    <a:pt x="6646" y="3485"/>
                    <a:pt x="7788" y="2443"/>
                  </a:cubicBezTo>
                  <a:cubicBezTo>
                    <a:pt x="8931" y="1401"/>
                    <a:pt x="10385" y="643"/>
                    <a:pt x="11631" y="264"/>
                  </a:cubicBezTo>
                  <a:cubicBezTo>
                    <a:pt x="12877" y="-115"/>
                    <a:pt x="13915" y="-115"/>
                    <a:pt x="15473" y="453"/>
                  </a:cubicBezTo>
                  <a:cubicBezTo>
                    <a:pt x="17031" y="1022"/>
                    <a:pt x="19108" y="2159"/>
                    <a:pt x="20250" y="3580"/>
                  </a:cubicBezTo>
                  <a:cubicBezTo>
                    <a:pt x="21392" y="5001"/>
                    <a:pt x="21600" y="6706"/>
                    <a:pt x="20458" y="7938"/>
                  </a:cubicBezTo>
                  <a:cubicBezTo>
                    <a:pt x="19315" y="9169"/>
                    <a:pt x="16823" y="9927"/>
                    <a:pt x="14019" y="10211"/>
                  </a:cubicBezTo>
                  <a:cubicBezTo>
                    <a:pt x="11215" y="10496"/>
                    <a:pt x="8100" y="10306"/>
                    <a:pt x="6438" y="9880"/>
                  </a:cubicBezTo>
                  <a:cubicBezTo>
                    <a:pt x="4777" y="9453"/>
                    <a:pt x="4569" y="8790"/>
                    <a:pt x="4362" y="8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6644650" y="4128067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6638300" y="4002075"/>
              <a:ext cx="55596" cy="3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028" fill="norm" stroke="1" extrusionOk="0">
                  <a:moveTo>
                    <a:pt x="14400" y="6628"/>
                  </a:moveTo>
                  <a:cubicBezTo>
                    <a:pt x="11200" y="3028"/>
                    <a:pt x="8000" y="-572"/>
                    <a:pt x="6400" y="628"/>
                  </a:cubicBezTo>
                  <a:cubicBezTo>
                    <a:pt x="4800" y="1828"/>
                    <a:pt x="4800" y="7828"/>
                    <a:pt x="7600" y="11428"/>
                  </a:cubicBezTo>
                  <a:cubicBezTo>
                    <a:pt x="10400" y="15028"/>
                    <a:pt x="16000" y="16228"/>
                    <a:pt x="18800" y="13828"/>
                  </a:cubicBezTo>
                  <a:cubicBezTo>
                    <a:pt x="21600" y="11428"/>
                    <a:pt x="21600" y="5428"/>
                    <a:pt x="19600" y="2428"/>
                  </a:cubicBezTo>
                  <a:cubicBezTo>
                    <a:pt x="17600" y="-572"/>
                    <a:pt x="13600" y="-572"/>
                    <a:pt x="10000" y="1228"/>
                  </a:cubicBezTo>
                  <a:cubicBezTo>
                    <a:pt x="6400" y="3028"/>
                    <a:pt x="3200" y="6628"/>
                    <a:pt x="1600" y="10228"/>
                  </a:cubicBezTo>
                  <a:cubicBezTo>
                    <a:pt x="0" y="13828"/>
                    <a:pt x="0" y="17428"/>
                    <a:pt x="0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6998792" y="4187576"/>
              <a:ext cx="147509" cy="30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0" h="21291" fill="norm" stroke="1" extrusionOk="0">
                  <a:moveTo>
                    <a:pt x="20620" y="275"/>
                  </a:moveTo>
                  <a:cubicBezTo>
                    <a:pt x="17661" y="-17"/>
                    <a:pt x="14702" y="-309"/>
                    <a:pt x="11299" y="713"/>
                  </a:cubicBezTo>
                  <a:cubicBezTo>
                    <a:pt x="7897" y="1734"/>
                    <a:pt x="4050" y="4069"/>
                    <a:pt x="1831" y="6477"/>
                  </a:cubicBezTo>
                  <a:cubicBezTo>
                    <a:pt x="-388" y="8886"/>
                    <a:pt x="-980" y="11367"/>
                    <a:pt x="2275" y="13848"/>
                  </a:cubicBezTo>
                  <a:cubicBezTo>
                    <a:pt x="5530" y="16329"/>
                    <a:pt x="12631" y="18810"/>
                    <a:pt x="19732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7298700" y="4280467"/>
              <a:ext cx="63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7343150" y="4369367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4400"/>
                    <a:pt x="4985" y="7200"/>
                    <a:pt x="8585" y="3600"/>
                  </a:cubicBezTo>
                  <a:cubicBezTo>
                    <a:pt x="12185" y="0"/>
                    <a:pt x="168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7569859" y="4209104"/>
              <a:ext cx="166350" cy="42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0796" fill="norm" stroke="1" extrusionOk="0">
                  <a:moveTo>
                    <a:pt x="6638" y="6649"/>
                  </a:moveTo>
                  <a:cubicBezTo>
                    <a:pt x="5305" y="8109"/>
                    <a:pt x="3972" y="9570"/>
                    <a:pt x="2905" y="11866"/>
                  </a:cubicBezTo>
                  <a:cubicBezTo>
                    <a:pt x="1838" y="14162"/>
                    <a:pt x="1038" y="17292"/>
                    <a:pt x="505" y="19118"/>
                  </a:cubicBezTo>
                  <a:cubicBezTo>
                    <a:pt x="-28" y="20944"/>
                    <a:pt x="-295" y="21466"/>
                    <a:pt x="505" y="19744"/>
                  </a:cubicBezTo>
                  <a:cubicBezTo>
                    <a:pt x="1305" y="18023"/>
                    <a:pt x="3172" y="14057"/>
                    <a:pt x="4772" y="10823"/>
                  </a:cubicBezTo>
                  <a:cubicBezTo>
                    <a:pt x="6372" y="7588"/>
                    <a:pt x="7705" y="5083"/>
                    <a:pt x="8638" y="3414"/>
                  </a:cubicBezTo>
                  <a:cubicBezTo>
                    <a:pt x="9572" y="1744"/>
                    <a:pt x="10105" y="909"/>
                    <a:pt x="11038" y="440"/>
                  </a:cubicBezTo>
                  <a:cubicBezTo>
                    <a:pt x="11972" y="-30"/>
                    <a:pt x="13305" y="-134"/>
                    <a:pt x="14372" y="179"/>
                  </a:cubicBezTo>
                  <a:cubicBezTo>
                    <a:pt x="15438" y="492"/>
                    <a:pt x="16238" y="1223"/>
                    <a:pt x="17438" y="2892"/>
                  </a:cubicBezTo>
                  <a:cubicBezTo>
                    <a:pt x="18638" y="4562"/>
                    <a:pt x="20238" y="7170"/>
                    <a:pt x="20772" y="8736"/>
                  </a:cubicBezTo>
                  <a:cubicBezTo>
                    <a:pt x="21305" y="10301"/>
                    <a:pt x="20772" y="10823"/>
                    <a:pt x="18105" y="10979"/>
                  </a:cubicBezTo>
                  <a:cubicBezTo>
                    <a:pt x="15438" y="11136"/>
                    <a:pt x="10638" y="10927"/>
                    <a:pt x="5838" y="1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7762250" y="4147117"/>
              <a:ext cx="129542" cy="28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396" fill="norm" stroke="1" extrusionOk="0">
                  <a:moveTo>
                    <a:pt x="0" y="0"/>
                  </a:moveTo>
                  <a:cubicBezTo>
                    <a:pt x="6750" y="2207"/>
                    <a:pt x="13500" y="4415"/>
                    <a:pt x="17212" y="6858"/>
                  </a:cubicBezTo>
                  <a:cubicBezTo>
                    <a:pt x="20925" y="9302"/>
                    <a:pt x="21600" y="11982"/>
                    <a:pt x="19406" y="14505"/>
                  </a:cubicBezTo>
                  <a:cubicBezTo>
                    <a:pt x="17212" y="17028"/>
                    <a:pt x="12150" y="19393"/>
                    <a:pt x="8606" y="20496"/>
                  </a:cubicBezTo>
                  <a:cubicBezTo>
                    <a:pt x="5062" y="21600"/>
                    <a:pt x="3037" y="21442"/>
                    <a:pt x="1012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7909310" y="3945006"/>
              <a:ext cx="122158" cy="15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52" fill="norm" stroke="1" extrusionOk="0">
                  <a:moveTo>
                    <a:pt x="2022" y="8492"/>
                  </a:moveTo>
                  <a:cubicBezTo>
                    <a:pt x="2022" y="11372"/>
                    <a:pt x="2022" y="14252"/>
                    <a:pt x="1656" y="16412"/>
                  </a:cubicBezTo>
                  <a:cubicBezTo>
                    <a:pt x="1289" y="18572"/>
                    <a:pt x="557" y="20012"/>
                    <a:pt x="191" y="20012"/>
                  </a:cubicBezTo>
                  <a:cubicBezTo>
                    <a:pt x="-175" y="20012"/>
                    <a:pt x="-175" y="18572"/>
                    <a:pt x="1656" y="15404"/>
                  </a:cubicBezTo>
                  <a:cubicBezTo>
                    <a:pt x="3486" y="12236"/>
                    <a:pt x="7147" y="7340"/>
                    <a:pt x="9710" y="4460"/>
                  </a:cubicBezTo>
                  <a:cubicBezTo>
                    <a:pt x="12272" y="1580"/>
                    <a:pt x="13737" y="716"/>
                    <a:pt x="15384" y="284"/>
                  </a:cubicBezTo>
                  <a:cubicBezTo>
                    <a:pt x="17032" y="-148"/>
                    <a:pt x="18862" y="-148"/>
                    <a:pt x="19961" y="716"/>
                  </a:cubicBezTo>
                  <a:cubicBezTo>
                    <a:pt x="21059" y="1580"/>
                    <a:pt x="21425" y="3308"/>
                    <a:pt x="20876" y="6908"/>
                  </a:cubicBezTo>
                  <a:cubicBezTo>
                    <a:pt x="20327" y="10508"/>
                    <a:pt x="18862" y="15980"/>
                    <a:pt x="17398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8143250" y="3994717"/>
              <a:ext cx="120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4400"/>
                    <a:pt x="6821" y="7200"/>
                    <a:pt x="10421" y="3600"/>
                  </a:cubicBezTo>
                  <a:cubicBezTo>
                    <a:pt x="14021" y="0"/>
                    <a:pt x="178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8314700" y="3912167"/>
              <a:ext cx="444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800"/>
                    <a:pt x="9257" y="9600"/>
                    <a:pt x="5657" y="13200"/>
                  </a:cubicBezTo>
                  <a:cubicBezTo>
                    <a:pt x="2057" y="16800"/>
                    <a:pt x="1029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8331592" y="3816917"/>
              <a:ext cx="50610" cy="7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63" h="21188" fill="norm" stroke="1" extrusionOk="0">
                  <a:moveTo>
                    <a:pt x="10816" y="1800"/>
                  </a:moveTo>
                  <a:cubicBezTo>
                    <a:pt x="6662" y="3600"/>
                    <a:pt x="2508" y="5400"/>
                    <a:pt x="847" y="8700"/>
                  </a:cubicBezTo>
                  <a:cubicBezTo>
                    <a:pt x="-815" y="12000"/>
                    <a:pt x="16" y="16800"/>
                    <a:pt x="2923" y="19200"/>
                  </a:cubicBezTo>
                  <a:cubicBezTo>
                    <a:pt x="5831" y="21600"/>
                    <a:pt x="10816" y="21600"/>
                    <a:pt x="14554" y="20400"/>
                  </a:cubicBezTo>
                  <a:cubicBezTo>
                    <a:pt x="18293" y="19200"/>
                    <a:pt x="20785" y="16800"/>
                    <a:pt x="19539" y="13200"/>
                  </a:cubicBezTo>
                  <a:cubicBezTo>
                    <a:pt x="18293" y="9600"/>
                    <a:pt x="13308" y="4800"/>
                    <a:pt x="83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4059070" y="4840179"/>
              <a:ext cx="458603" cy="9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79" fill="norm" stroke="1" extrusionOk="0">
                  <a:moveTo>
                    <a:pt x="53" y="12753"/>
                  </a:moveTo>
                  <a:cubicBezTo>
                    <a:pt x="3521" y="10353"/>
                    <a:pt x="6989" y="7953"/>
                    <a:pt x="10160" y="5793"/>
                  </a:cubicBezTo>
                  <a:cubicBezTo>
                    <a:pt x="13330" y="3633"/>
                    <a:pt x="16204" y="1713"/>
                    <a:pt x="17888" y="753"/>
                  </a:cubicBezTo>
                  <a:cubicBezTo>
                    <a:pt x="19572" y="-207"/>
                    <a:pt x="20068" y="-207"/>
                    <a:pt x="20563" y="513"/>
                  </a:cubicBezTo>
                  <a:cubicBezTo>
                    <a:pt x="21059" y="1233"/>
                    <a:pt x="21554" y="2673"/>
                    <a:pt x="21455" y="4113"/>
                  </a:cubicBezTo>
                  <a:cubicBezTo>
                    <a:pt x="21356" y="5553"/>
                    <a:pt x="20662" y="6993"/>
                    <a:pt x="18631" y="8913"/>
                  </a:cubicBezTo>
                  <a:cubicBezTo>
                    <a:pt x="16600" y="10833"/>
                    <a:pt x="13231" y="13233"/>
                    <a:pt x="10060" y="15153"/>
                  </a:cubicBezTo>
                  <a:cubicBezTo>
                    <a:pt x="6890" y="17073"/>
                    <a:pt x="3917" y="18513"/>
                    <a:pt x="2183" y="19473"/>
                  </a:cubicBezTo>
                  <a:cubicBezTo>
                    <a:pt x="449" y="20433"/>
                    <a:pt x="-46" y="20913"/>
                    <a:pt x="4" y="21153"/>
                  </a:cubicBezTo>
                  <a:cubicBezTo>
                    <a:pt x="53" y="21393"/>
                    <a:pt x="648" y="21393"/>
                    <a:pt x="2926" y="20193"/>
                  </a:cubicBezTo>
                  <a:cubicBezTo>
                    <a:pt x="5205" y="18993"/>
                    <a:pt x="9169" y="16593"/>
                    <a:pt x="12438" y="14913"/>
                  </a:cubicBezTo>
                  <a:cubicBezTo>
                    <a:pt x="15708" y="13233"/>
                    <a:pt x="18284" y="12273"/>
                    <a:pt x="20860" y="1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5476250" y="4814131"/>
              <a:ext cx="427567" cy="8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6577"/>
                  </a:moveTo>
                  <a:cubicBezTo>
                    <a:pt x="2887" y="4916"/>
                    <a:pt x="5774" y="3254"/>
                    <a:pt x="8822" y="2146"/>
                  </a:cubicBezTo>
                  <a:cubicBezTo>
                    <a:pt x="11869" y="1039"/>
                    <a:pt x="15077" y="485"/>
                    <a:pt x="17055" y="208"/>
                  </a:cubicBezTo>
                  <a:cubicBezTo>
                    <a:pt x="19034" y="-69"/>
                    <a:pt x="19782" y="-69"/>
                    <a:pt x="20424" y="208"/>
                  </a:cubicBezTo>
                  <a:cubicBezTo>
                    <a:pt x="21065" y="485"/>
                    <a:pt x="21600" y="1039"/>
                    <a:pt x="21600" y="1869"/>
                  </a:cubicBezTo>
                  <a:cubicBezTo>
                    <a:pt x="21600" y="2700"/>
                    <a:pt x="21065" y="3808"/>
                    <a:pt x="19087" y="5746"/>
                  </a:cubicBezTo>
                  <a:cubicBezTo>
                    <a:pt x="17109" y="7685"/>
                    <a:pt x="13687" y="10454"/>
                    <a:pt x="10960" y="12393"/>
                  </a:cubicBezTo>
                  <a:cubicBezTo>
                    <a:pt x="8234" y="14331"/>
                    <a:pt x="6202" y="15439"/>
                    <a:pt x="4919" y="16269"/>
                  </a:cubicBezTo>
                  <a:cubicBezTo>
                    <a:pt x="3636" y="17100"/>
                    <a:pt x="3101" y="17654"/>
                    <a:pt x="3154" y="17931"/>
                  </a:cubicBezTo>
                  <a:cubicBezTo>
                    <a:pt x="3208" y="18208"/>
                    <a:pt x="3850" y="18208"/>
                    <a:pt x="5935" y="17931"/>
                  </a:cubicBezTo>
                  <a:cubicBezTo>
                    <a:pt x="8020" y="17654"/>
                    <a:pt x="11549" y="17100"/>
                    <a:pt x="13687" y="16823"/>
                  </a:cubicBezTo>
                  <a:cubicBezTo>
                    <a:pt x="15826" y="16546"/>
                    <a:pt x="16574" y="16546"/>
                    <a:pt x="16681" y="16269"/>
                  </a:cubicBezTo>
                  <a:cubicBezTo>
                    <a:pt x="16788" y="15993"/>
                    <a:pt x="16253" y="15439"/>
                    <a:pt x="15451" y="14885"/>
                  </a:cubicBezTo>
                  <a:cubicBezTo>
                    <a:pt x="14650" y="14331"/>
                    <a:pt x="13580" y="13777"/>
                    <a:pt x="12671" y="13500"/>
                  </a:cubicBezTo>
                  <a:cubicBezTo>
                    <a:pt x="11762" y="13223"/>
                    <a:pt x="11014" y="13223"/>
                    <a:pt x="10960" y="13777"/>
                  </a:cubicBezTo>
                  <a:cubicBezTo>
                    <a:pt x="10907" y="14331"/>
                    <a:pt x="11549" y="15439"/>
                    <a:pt x="12244" y="16823"/>
                  </a:cubicBezTo>
                  <a:cubicBezTo>
                    <a:pt x="12939" y="18208"/>
                    <a:pt x="13687" y="19869"/>
                    <a:pt x="1443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5748665" y="4782117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4417916" y="5798117"/>
              <a:ext cx="4235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59"/>
                    <a:pt x="0" y="11917"/>
                    <a:pt x="0" y="15517"/>
                  </a:cubicBezTo>
                  <a:cubicBezTo>
                    <a:pt x="0" y="19117"/>
                    <a:pt x="10800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4386166" y="5585656"/>
              <a:ext cx="94648" cy="50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0535" fill="norm" stroke="1" extrusionOk="0">
                  <a:moveTo>
                    <a:pt x="3757" y="3780"/>
                  </a:moveTo>
                  <a:cubicBezTo>
                    <a:pt x="1878" y="6372"/>
                    <a:pt x="0" y="8964"/>
                    <a:pt x="0" y="11556"/>
                  </a:cubicBezTo>
                  <a:cubicBezTo>
                    <a:pt x="0" y="14148"/>
                    <a:pt x="1878" y="16740"/>
                    <a:pt x="3991" y="18468"/>
                  </a:cubicBezTo>
                  <a:cubicBezTo>
                    <a:pt x="6104" y="20196"/>
                    <a:pt x="8452" y="21060"/>
                    <a:pt x="10565" y="20196"/>
                  </a:cubicBezTo>
                  <a:cubicBezTo>
                    <a:pt x="12678" y="19332"/>
                    <a:pt x="14557" y="16740"/>
                    <a:pt x="15730" y="13284"/>
                  </a:cubicBezTo>
                  <a:cubicBezTo>
                    <a:pt x="16904" y="9828"/>
                    <a:pt x="17374" y="5508"/>
                    <a:pt x="16435" y="2916"/>
                  </a:cubicBezTo>
                  <a:cubicBezTo>
                    <a:pt x="15496" y="324"/>
                    <a:pt x="13148" y="-540"/>
                    <a:pt x="11035" y="324"/>
                  </a:cubicBezTo>
                  <a:cubicBezTo>
                    <a:pt x="8922" y="1188"/>
                    <a:pt x="7043" y="3780"/>
                    <a:pt x="7278" y="5940"/>
                  </a:cubicBezTo>
                  <a:cubicBezTo>
                    <a:pt x="7513" y="8100"/>
                    <a:pt x="9861" y="9828"/>
                    <a:pt x="12678" y="10692"/>
                  </a:cubicBezTo>
                  <a:cubicBezTo>
                    <a:pt x="15496" y="11556"/>
                    <a:pt x="18783" y="11556"/>
                    <a:pt x="20191" y="9396"/>
                  </a:cubicBezTo>
                  <a:cubicBezTo>
                    <a:pt x="21600" y="7236"/>
                    <a:pt x="21130" y="2916"/>
                    <a:pt x="19017" y="1620"/>
                  </a:cubicBezTo>
                  <a:cubicBezTo>
                    <a:pt x="16904" y="324"/>
                    <a:pt x="13148" y="2052"/>
                    <a:pt x="9391" y="3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5194854" y="5429817"/>
              <a:ext cx="207999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2796" y="2979"/>
                  </a:moveTo>
                  <a:cubicBezTo>
                    <a:pt x="2364" y="7945"/>
                    <a:pt x="1932" y="12910"/>
                    <a:pt x="1500" y="16262"/>
                  </a:cubicBezTo>
                  <a:cubicBezTo>
                    <a:pt x="1068" y="19614"/>
                    <a:pt x="636" y="21352"/>
                    <a:pt x="312" y="21476"/>
                  </a:cubicBezTo>
                  <a:cubicBezTo>
                    <a:pt x="-12" y="21600"/>
                    <a:pt x="-228" y="20110"/>
                    <a:pt x="420" y="17007"/>
                  </a:cubicBezTo>
                  <a:cubicBezTo>
                    <a:pt x="1068" y="13903"/>
                    <a:pt x="2580" y="9186"/>
                    <a:pt x="4632" y="5710"/>
                  </a:cubicBezTo>
                  <a:cubicBezTo>
                    <a:pt x="6684" y="2234"/>
                    <a:pt x="9276" y="0"/>
                    <a:pt x="12084" y="0"/>
                  </a:cubicBezTo>
                  <a:cubicBezTo>
                    <a:pt x="14892" y="0"/>
                    <a:pt x="17916" y="2234"/>
                    <a:pt x="19536" y="5586"/>
                  </a:cubicBezTo>
                  <a:cubicBezTo>
                    <a:pt x="21156" y="8938"/>
                    <a:pt x="21372" y="13407"/>
                    <a:pt x="21156" y="16262"/>
                  </a:cubicBezTo>
                  <a:cubicBezTo>
                    <a:pt x="20940" y="19117"/>
                    <a:pt x="20292" y="20359"/>
                    <a:pt x="196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5603250" y="5296467"/>
              <a:ext cx="444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5891"/>
                    <a:pt x="9257" y="11782"/>
                    <a:pt x="5657" y="15382"/>
                  </a:cubicBezTo>
                  <a:cubicBezTo>
                    <a:pt x="2057" y="18982"/>
                    <a:pt x="1029" y="20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5548471" y="5702867"/>
              <a:ext cx="79236" cy="56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422" fill="norm" stroke="1" extrusionOk="0">
                  <a:moveTo>
                    <a:pt x="19318" y="0"/>
                  </a:moveTo>
                  <a:cubicBezTo>
                    <a:pt x="13780" y="4000"/>
                    <a:pt x="8242" y="8000"/>
                    <a:pt x="4642" y="11600"/>
                  </a:cubicBezTo>
                  <a:cubicBezTo>
                    <a:pt x="1042" y="15200"/>
                    <a:pt x="-620" y="18400"/>
                    <a:pt x="211" y="20000"/>
                  </a:cubicBezTo>
                  <a:cubicBezTo>
                    <a:pt x="1042" y="21600"/>
                    <a:pt x="4365" y="21600"/>
                    <a:pt x="7411" y="21200"/>
                  </a:cubicBezTo>
                  <a:cubicBezTo>
                    <a:pt x="10457" y="20800"/>
                    <a:pt x="13226" y="20000"/>
                    <a:pt x="15718" y="18400"/>
                  </a:cubicBezTo>
                  <a:cubicBezTo>
                    <a:pt x="18211" y="16800"/>
                    <a:pt x="20426" y="14400"/>
                    <a:pt x="20703" y="11600"/>
                  </a:cubicBezTo>
                  <a:cubicBezTo>
                    <a:pt x="20980" y="8800"/>
                    <a:pt x="19318" y="5600"/>
                    <a:pt x="16549" y="4000"/>
                  </a:cubicBezTo>
                  <a:cubicBezTo>
                    <a:pt x="13780" y="2400"/>
                    <a:pt x="9903" y="2400"/>
                    <a:pt x="6026" y="2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5146050" y="5791767"/>
              <a:ext cx="1092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9" y="21000"/>
                    <a:pt x="3098" y="20400"/>
                    <a:pt x="4647" y="18600"/>
                  </a:cubicBezTo>
                  <a:cubicBezTo>
                    <a:pt x="6195" y="16800"/>
                    <a:pt x="7744" y="13800"/>
                    <a:pt x="9272" y="11100"/>
                  </a:cubicBezTo>
                  <a:cubicBezTo>
                    <a:pt x="10800" y="8400"/>
                    <a:pt x="12307" y="6000"/>
                    <a:pt x="13835" y="4200"/>
                  </a:cubicBezTo>
                  <a:cubicBezTo>
                    <a:pt x="15363" y="2400"/>
                    <a:pt x="16912" y="1200"/>
                    <a:pt x="18209" y="600"/>
                  </a:cubicBezTo>
                  <a:cubicBezTo>
                    <a:pt x="19507" y="0"/>
                    <a:pt x="2055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5195889" y="6068648"/>
              <a:ext cx="140662" cy="237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072" fill="norm" stroke="1" extrusionOk="0">
                  <a:moveTo>
                    <a:pt x="20506" y="3041"/>
                  </a:moveTo>
                  <a:cubicBezTo>
                    <a:pt x="19889" y="2102"/>
                    <a:pt x="19272" y="1162"/>
                    <a:pt x="18192" y="505"/>
                  </a:cubicBezTo>
                  <a:cubicBezTo>
                    <a:pt x="17112" y="-152"/>
                    <a:pt x="15569" y="-528"/>
                    <a:pt x="12020" y="1726"/>
                  </a:cubicBezTo>
                  <a:cubicBezTo>
                    <a:pt x="8472" y="3980"/>
                    <a:pt x="2917" y="8863"/>
                    <a:pt x="912" y="12526"/>
                  </a:cubicBezTo>
                  <a:cubicBezTo>
                    <a:pt x="-1094" y="16189"/>
                    <a:pt x="449" y="18630"/>
                    <a:pt x="3226" y="19851"/>
                  </a:cubicBezTo>
                  <a:cubicBezTo>
                    <a:pt x="6003" y="21072"/>
                    <a:pt x="10015" y="21072"/>
                    <a:pt x="14026" y="21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5393700" y="6153717"/>
              <a:ext cx="317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200"/>
                    <a:pt x="2880" y="10400"/>
                    <a:pt x="6480" y="14000"/>
                  </a:cubicBezTo>
                  <a:cubicBezTo>
                    <a:pt x="10080" y="17600"/>
                    <a:pt x="15840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5419100" y="6077517"/>
              <a:ext cx="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5501650" y="6191817"/>
              <a:ext cx="1016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200"/>
                    <a:pt x="9900" y="10800"/>
                    <a:pt x="13500" y="7200"/>
                  </a:cubicBezTo>
                  <a:cubicBezTo>
                    <a:pt x="17100" y="3600"/>
                    <a:pt x="1935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5654050" y="6134667"/>
              <a:ext cx="19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5717550" y="6045767"/>
              <a:ext cx="90150" cy="22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380" fill="norm" stroke="1" extrusionOk="0">
                  <a:moveTo>
                    <a:pt x="0" y="0"/>
                  </a:moveTo>
                  <a:cubicBezTo>
                    <a:pt x="2945" y="0"/>
                    <a:pt x="5891" y="0"/>
                    <a:pt x="9573" y="2600"/>
                  </a:cubicBezTo>
                  <a:cubicBezTo>
                    <a:pt x="13255" y="5200"/>
                    <a:pt x="17673" y="10400"/>
                    <a:pt x="19636" y="13500"/>
                  </a:cubicBezTo>
                  <a:cubicBezTo>
                    <a:pt x="21600" y="16600"/>
                    <a:pt x="21109" y="17600"/>
                    <a:pt x="19391" y="18700"/>
                  </a:cubicBezTo>
                  <a:cubicBezTo>
                    <a:pt x="17673" y="19800"/>
                    <a:pt x="14727" y="21000"/>
                    <a:pt x="12273" y="21300"/>
                  </a:cubicBezTo>
                  <a:cubicBezTo>
                    <a:pt x="9818" y="21600"/>
                    <a:pt x="7855" y="21000"/>
                    <a:pt x="5891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5863600" y="5964918"/>
              <a:ext cx="35984" cy="284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831"/>
                  </a:moveTo>
                  <a:cubicBezTo>
                    <a:pt x="6353" y="351"/>
                    <a:pt x="12706" y="-129"/>
                    <a:pt x="16518" y="31"/>
                  </a:cubicBezTo>
                  <a:cubicBezTo>
                    <a:pt x="20329" y="191"/>
                    <a:pt x="21600" y="991"/>
                    <a:pt x="21600" y="4191"/>
                  </a:cubicBezTo>
                  <a:cubicBezTo>
                    <a:pt x="21600" y="7391"/>
                    <a:pt x="20329" y="12991"/>
                    <a:pt x="19059" y="16271"/>
                  </a:cubicBezTo>
                  <a:cubicBezTo>
                    <a:pt x="17788" y="19551"/>
                    <a:pt x="16518" y="20511"/>
                    <a:pt x="15247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5877094" y="6401367"/>
              <a:ext cx="71636" cy="7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6" h="21394" fill="norm" stroke="1" extrusionOk="0">
                  <a:moveTo>
                    <a:pt x="3375" y="0"/>
                  </a:moveTo>
                  <a:cubicBezTo>
                    <a:pt x="2175" y="3000"/>
                    <a:pt x="975" y="6000"/>
                    <a:pt x="375" y="9000"/>
                  </a:cubicBezTo>
                  <a:cubicBezTo>
                    <a:pt x="-225" y="12000"/>
                    <a:pt x="-225" y="15000"/>
                    <a:pt x="1275" y="17100"/>
                  </a:cubicBezTo>
                  <a:cubicBezTo>
                    <a:pt x="2775" y="19200"/>
                    <a:pt x="5775" y="20400"/>
                    <a:pt x="8775" y="21000"/>
                  </a:cubicBezTo>
                  <a:cubicBezTo>
                    <a:pt x="11775" y="21600"/>
                    <a:pt x="14775" y="21600"/>
                    <a:pt x="17175" y="20400"/>
                  </a:cubicBezTo>
                  <a:cubicBezTo>
                    <a:pt x="19575" y="19200"/>
                    <a:pt x="21375" y="16800"/>
                    <a:pt x="19575" y="13500"/>
                  </a:cubicBezTo>
                  <a:cubicBezTo>
                    <a:pt x="17775" y="10200"/>
                    <a:pt x="12375" y="6000"/>
                    <a:pt x="6975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6142451" y="6069584"/>
              <a:ext cx="102150" cy="201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003" fill="norm" stroke="1" extrusionOk="0">
                  <a:moveTo>
                    <a:pt x="20848" y="4133"/>
                  </a:moveTo>
                  <a:cubicBezTo>
                    <a:pt x="19552" y="3031"/>
                    <a:pt x="18256" y="1928"/>
                    <a:pt x="16528" y="1047"/>
                  </a:cubicBezTo>
                  <a:cubicBezTo>
                    <a:pt x="14800" y="165"/>
                    <a:pt x="12640" y="-496"/>
                    <a:pt x="9832" y="496"/>
                  </a:cubicBezTo>
                  <a:cubicBezTo>
                    <a:pt x="7024" y="1488"/>
                    <a:pt x="3568" y="4133"/>
                    <a:pt x="1624" y="7439"/>
                  </a:cubicBezTo>
                  <a:cubicBezTo>
                    <a:pt x="-320" y="10745"/>
                    <a:pt x="-752" y="14712"/>
                    <a:pt x="1624" y="17247"/>
                  </a:cubicBezTo>
                  <a:cubicBezTo>
                    <a:pt x="4000" y="19782"/>
                    <a:pt x="9184" y="20884"/>
                    <a:pt x="12640" y="20994"/>
                  </a:cubicBezTo>
                  <a:cubicBezTo>
                    <a:pt x="16096" y="21104"/>
                    <a:pt x="17824" y="20222"/>
                    <a:pt x="19552" y="19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6282700" y="6107572"/>
              <a:ext cx="114301" cy="141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5972"/>
                  </a:moveTo>
                  <a:cubicBezTo>
                    <a:pt x="0" y="10101"/>
                    <a:pt x="0" y="14231"/>
                    <a:pt x="1000" y="14072"/>
                  </a:cubicBezTo>
                  <a:cubicBezTo>
                    <a:pt x="2000" y="13913"/>
                    <a:pt x="4000" y="9466"/>
                    <a:pt x="6400" y="6131"/>
                  </a:cubicBezTo>
                  <a:cubicBezTo>
                    <a:pt x="8800" y="2795"/>
                    <a:pt x="11600" y="572"/>
                    <a:pt x="13600" y="95"/>
                  </a:cubicBezTo>
                  <a:cubicBezTo>
                    <a:pt x="15600" y="-381"/>
                    <a:pt x="16800" y="890"/>
                    <a:pt x="18000" y="4701"/>
                  </a:cubicBezTo>
                  <a:cubicBezTo>
                    <a:pt x="19200" y="8513"/>
                    <a:pt x="20400" y="14866"/>
                    <a:pt x="21600" y="21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6454150" y="6157623"/>
              <a:ext cx="1079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271" y="12582"/>
                    <a:pt x="2541" y="4867"/>
                    <a:pt x="6141" y="1782"/>
                  </a:cubicBezTo>
                  <a:cubicBezTo>
                    <a:pt x="9741" y="-1304"/>
                    <a:pt x="15671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6638300" y="6121967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6682750" y="600131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6765300" y="6007667"/>
              <a:ext cx="94306" cy="27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74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7920" y="1080"/>
                  </a:cubicBezTo>
                  <a:cubicBezTo>
                    <a:pt x="11040" y="2160"/>
                    <a:pt x="14880" y="4320"/>
                    <a:pt x="17520" y="6895"/>
                  </a:cubicBezTo>
                  <a:cubicBezTo>
                    <a:pt x="20160" y="9471"/>
                    <a:pt x="21600" y="12462"/>
                    <a:pt x="21360" y="14871"/>
                  </a:cubicBezTo>
                  <a:cubicBezTo>
                    <a:pt x="21120" y="17280"/>
                    <a:pt x="19200" y="19108"/>
                    <a:pt x="17040" y="20188"/>
                  </a:cubicBezTo>
                  <a:cubicBezTo>
                    <a:pt x="14880" y="21268"/>
                    <a:pt x="12480" y="21600"/>
                    <a:pt x="10560" y="21434"/>
                  </a:cubicBezTo>
                  <a:cubicBezTo>
                    <a:pt x="8640" y="21268"/>
                    <a:pt x="7200" y="20603"/>
                    <a:pt x="576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7000250" y="5887017"/>
              <a:ext cx="29634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57" y="0"/>
                  </a:moveTo>
                  <a:cubicBezTo>
                    <a:pt x="15429" y="2075"/>
                    <a:pt x="21600" y="4149"/>
                    <a:pt x="21600" y="6956"/>
                  </a:cubicBezTo>
                  <a:cubicBezTo>
                    <a:pt x="21600" y="9763"/>
                    <a:pt x="15429" y="13302"/>
                    <a:pt x="10800" y="15864"/>
                  </a:cubicBezTo>
                  <a:cubicBezTo>
                    <a:pt x="6171" y="18427"/>
                    <a:pt x="3086" y="200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6981200" y="6363267"/>
              <a:ext cx="86827" cy="6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355" fill="norm" stroke="1" extrusionOk="0">
                  <a:moveTo>
                    <a:pt x="9257" y="0"/>
                  </a:moveTo>
                  <a:cubicBezTo>
                    <a:pt x="7200" y="1964"/>
                    <a:pt x="5143" y="3927"/>
                    <a:pt x="3600" y="6545"/>
                  </a:cubicBezTo>
                  <a:cubicBezTo>
                    <a:pt x="2057" y="9164"/>
                    <a:pt x="1029" y="12436"/>
                    <a:pt x="1543" y="15055"/>
                  </a:cubicBezTo>
                  <a:cubicBezTo>
                    <a:pt x="2057" y="17673"/>
                    <a:pt x="4114" y="19636"/>
                    <a:pt x="6429" y="20618"/>
                  </a:cubicBezTo>
                  <a:cubicBezTo>
                    <a:pt x="8743" y="21600"/>
                    <a:pt x="11314" y="21600"/>
                    <a:pt x="13886" y="20618"/>
                  </a:cubicBezTo>
                  <a:cubicBezTo>
                    <a:pt x="16457" y="19636"/>
                    <a:pt x="19029" y="17673"/>
                    <a:pt x="20314" y="14727"/>
                  </a:cubicBezTo>
                  <a:cubicBezTo>
                    <a:pt x="21600" y="11782"/>
                    <a:pt x="21600" y="7855"/>
                    <a:pt x="18000" y="5564"/>
                  </a:cubicBezTo>
                  <a:cubicBezTo>
                    <a:pt x="14400" y="3273"/>
                    <a:pt x="7200" y="2618"/>
                    <a:pt x="0" y="1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4141624" y="6223567"/>
              <a:ext cx="451977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657" y="21600"/>
                  </a:moveTo>
                  <a:cubicBezTo>
                    <a:pt x="255" y="19636"/>
                    <a:pt x="-147" y="17673"/>
                    <a:pt x="54" y="15709"/>
                  </a:cubicBezTo>
                  <a:cubicBezTo>
                    <a:pt x="255" y="13745"/>
                    <a:pt x="1059" y="11782"/>
                    <a:pt x="3168" y="9164"/>
                  </a:cubicBezTo>
                  <a:cubicBezTo>
                    <a:pt x="5278" y="6545"/>
                    <a:pt x="8694" y="3273"/>
                    <a:pt x="11959" y="1636"/>
                  </a:cubicBezTo>
                  <a:cubicBezTo>
                    <a:pt x="15224" y="0"/>
                    <a:pt x="18339" y="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4119873" y="6223567"/>
              <a:ext cx="613428" cy="8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70" fill="norm" stroke="1" extrusionOk="0">
                  <a:moveTo>
                    <a:pt x="4350" y="16971"/>
                  </a:moveTo>
                  <a:cubicBezTo>
                    <a:pt x="3537" y="18000"/>
                    <a:pt x="2723" y="19029"/>
                    <a:pt x="1909" y="19800"/>
                  </a:cubicBezTo>
                  <a:cubicBezTo>
                    <a:pt x="1096" y="20571"/>
                    <a:pt x="282" y="21086"/>
                    <a:pt x="60" y="21343"/>
                  </a:cubicBezTo>
                  <a:cubicBezTo>
                    <a:pt x="-162" y="21600"/>
                    <a:pt x="208" y="21600"/>
                    <a:pt x="1613" y="20057"/>
                  </a:cubicBezTo>
                  <a:cubicBezTo>
                    <a:pt x="3019" y="18514"/>
                    <a:pt x="5460" y="15429"/>
                    <a:pt x="8530" y="12086"/>
                  </a:cubicBezTo>
                  <a:cubicBezTo>
                    <a:pt x="11600" y="8743"/>
                    <a:pt x="15298" y="5143"/>
                    <a:pt x="17554" y="3086"/>
                  </a:cubicBezTo>
                  <a:cubicBezTo>
                    <a:pt x="19811" y="1029"/>
                    <a:pt x="20624" y="514"/>
                    <a:pt x="214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3529495" y="5055696"/>
              <a:ext cx="4454243" cy="176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63" fill="norm" stroke="1" extrusionOk="0">
                  <a:moveTo>
                    <a:pt x="8682" y="848"/>
                  </a:moveTo>
                  <a:cubicBezTo>
                    <a:pt x="8498" y="589"/>
                    <a:pt x="8314" y="330"/>
                    <a:pt x="8068" y="175"/>
                  </a:cubicBezTo>
                  <a:cubicBezTo>
                    <a:pt x="7822" y="20"/>
                    <a:pt x="7515" y="-32"/>
                    <a:pt x="7187" y="20"/>
                  </a:cubicBezTo>
                  <a:cubicBezTo>
                    <a:pt x="6859" y="71"/>
                    <a:pt x="6511" y="227"/>
                    <a:pt x="6163" y="395"/>
                  </a:cubicBezTo>
                  <a:cubicBezTo>
                    <a:pt x="5815" y="563"/>
                    <a:pt x="5466" y="744"/>
                    <a:pt x="5164" y="925"/>
                  </a:cubicBezTo>
                  <a:cubicBezTo>
                    <a:pt x="4862" y="1106"/>
                    <a:pt x="4606" y="1287"/>
                    <a:pt x="4314" y="1585"/>
                  </a:cubicBezTo>
                  <a:cubicBezTo>
                    <a:pt x="4022" y="1882"/>
                    <a:pt x="3695" y="2296"/>
                    <a:pt x="3377" y="2762"/>
                  </a:cubicBezTo>
                  <a:cubicBezTo>
                    <a:pt x="3060" y="3227"/>
                    <a:pt x="2752" y="3745"/>
                    <a:pt x="2455" y="4340"/>
                  </a:cubicBezTo>
                  <a:cubicBezTo>
                    <a:pt x="2158" y="4935"/>
                    <a:pt x="1871" y="5607"/>
                    <a:pt x="1600" y="6293"/>
                  </a:cubicBezTo>
                  <a:cubicBezTo>
                    <a:pt x="1329" y="6978"/>
                    <a:pt x="1073" y="7677"/>
                    <a:pt x="842" y="8440"/>
                  </a:cubicBezTo>
                  <a:cubicBezTo>
                    <a:pt x="612" y="9203"/>
                    <a:pt x="407" y="10031"/>
                    <a:pt x="258" y="10897"/>
                  </a:cubicBezTo>
                  <a:cubicBezTo>
                    <a:pt x="110" y="11764"/>
                    <a:pt x="18" y="12669"/>
                    <a:pt x="2" y="13536"/>
                  </a:cubicBezTo>
                  <a:cubicBezTo>
                    <a:pt x="-13" y="14402"/>
                    <a:pt x="48" y="15230"/>
                    <a:pt x="171" y="15968"/>
                  </a:cubicBezTo>
                  <a:cubicBezTo>
                    <a:pt x="294" y="16705"/>
                    <a:pt x="479" y="17351"/>
                    <a:pt x="735" y="17934"/>
                  </a:cubicBezTo>
                  <a:cubicBezTo>
                    <a:pt x="991" y="18516"/>
                    <a:pt x="1318" y="19033"/>
                    <a:pt x="1667" y="19434"/>
                  </a:cubicBezTo>
                  <a:cubicBezTo>
                    <a:pt x="2015" y="19835"/>
                    <a:pt x="2384" y="20119"/>
                    <a:pt x="2752" y="20339"/>
                  </a:cubicBezTo>
                  <a:cubicBezTo>
                    <a:pt x="3121" y="20559"/>
                    <a:pt x="3490" y="20714"/>
                    <a:pt x="3843" y="20831"/>
                  </a:cubicBezTo>
                  <a:cubicBezTo>
                    <a:pt x="4196" y="20947"/>
                    <a:pt x="4534" y="21025"/>
                    <a:pt x="4893" y="21077"/>
                  </a:cubicBezTo>
                  <a:cubicBezTo>
                    <a:pt x="5251" y="21128"/>
                    <a:pt x="5630" y="21154"/>
                    <a:pt x="6009" y="21193"/>
                  </a:cubicBezTo>
                  <a:cubicBezTo>
                    <a:pt x="6388" y="21232"/>
                    <a:pt x="6767" y="21283"/>
                    <a:pt x="7146" y="21322"/>
                  </a:cubicBezTo>
                  <a:cubicBezTo>
                    <a:pt x="7525" y="21361"/>
                    <a:pt x="7904" y="21387"/>
                    <a:pt x="8283" y="21413"/>
                  </a:cubicBezTo>
                  <a:cubicBezTo>
                    <a:pt x="8662" y="21439"/>
                    <a:pt x="9041" y="21465"/>
                    <a:pt x="9430" y="21490"/>
                  </a:cubicBezTo>
                  <a:cubicBezTo>
                    <a:pt x="9819" y="21516"/>
                    <a:pt x="10219" y="21542"/>
                    <a:pt x="10613" y="21555"/>
                  </a:cubicBezTo>
                  <a:cubicBezTo>
                    <a:pt x="11007" y="21568"/>
                    <a:pt x="11396" y="21568"/>
                    <a:pt x="11806" y="21542"/>
                  </a:cubicBezTo>
                  <a:cubicBezTo>
                    <a:pt x="12216" y="21516"/>
                    <a:pt x="12646" y="21465"/>
                    <a:pt x="13071" y="21374"/>
                  </a:cubicBezTo>
                  <a:cubicBezTo>
                    <a:pt x="13496" y="21283"/>
                    <a:pt x="13916" y="21154"/>
                    <a:pt x="14326" y="21012"/>
                  </a:cubicBezTo>
                  <a:cubicBezTo>
                    <a:pt x="14735" y="20870"/>
                    <a:pt x="15135" y="20714"/>
                    <a:pt x="15534" y="20533"/>
                  </a:cubicBezTo>
                  <a:cubicBezTo>
                    <a:pt x="15934" y="20352"/>
                    <a:pt x="16333" y="20145"/>
                    <a:pt x="16732" y="19925"/>
                  </a:cubicBezTo>
                  <a:cubicBezTo>
                    <a:pt x="17132" y="19705"/>
                    <a:pt x="17531" y="19473"/>
                    <a:pt x="17941" y="19214"/>
                  </a:cubicBezTo>
                  <a:cubicBezTo>
                    <a:pt x="18351" y="18955"/>
                    <a:pt x="18770" y="18671"/>
                    <a:pt x="19155" y="18334"/>
                  </a:cubicBezTo>
                  <a:cubicBezTo>
                    <a:pt x="19539" y="17998"/>
                    <a:pt x="19887" y="17610"/>
                    <a:pt x="20179" y="17196"/>
                  </a:cubicBezTo>
                  <a:cubicBezTo>
                    <a:pt x="20471" y="16782"/>
                    <a:pt x="20706" y="16343"/>
                    <a:pt x="20921" y="15774"/>
                  </a:cubicBezTo>
                  <a:cubicBezTo>
                    <a:pt x="21136" y="15204"/>
                    <a:pt x="21331" y="14506"/>
                    <a:pt x="21444" y="13769"/>
                  </a:cubicBezTo>
                  <a:cubicBezTo>
                    <a:pt x="21556" y="13031"/>
                    <a:pt x="21587" y="12255"/>
                    <a:pt x="21510" y="11466"/>
                  </a:cubicBezTo>
                  <a:cubicBezTo>
                    <a:pt x="21433" y="10677"/>
                    <a:pt x="21249" y="9876"/>
                    <a:pt x="21029" y="9216"/>
                  </a:cubicBezTo>
                  <a:cubicBezTo>
                    <a:pt x="20809" y="8556"/>
                    <a:pt x="20553" y="8039"/>
                    <a:pt x="20256" y="7534"/>
                  </a:cubicBezTo>
                  <a:cubicBezTo>
                    <a:pt x="19959" y="7030"/>
                    <a:pt x="19621" y="6539"/>
                    <a:pt x="19288" y="6125"/>
                  </a:cubicBezTo>
                  <a:cubicBezTo>
                    <a:pt x="18955" y="5711"/>
                    <a:pt x="18627" y="5374"/>
                    <a:pt x="18289" y="5051"/>
                  </a:cubicBezTo>
                  <a:cubicBezTo>
                    <a:pt x="17951" y="4728"/>
                    <a:pt x="17603" y="4417"/>
                    <a:pt x="17250" y="4120"/>
                  </a:cubicBezTo>
                  <a:cubicBezTo>
                    <a:pt x="16896" y="3822"/>
                    <a:pt x="16538" y="3538"/>
                    <a:pt x="16154" y="3253"/>
                  </a:cubicBezTo>
                  <a:cubicBezTo>
                    <a:pt x="15770" y="2969"/>
                    <a:pt x="15360" y="2684"/>
                    <a:pt x="14976" y="2451"/>
                  </a:cubicBezTo>
                  <a:cubicBezTo>
                    <a:pt x="14592" y="2219"/>
                    <a:pt x="14233" y="2037"/>
                    <a:pt x="13870" y="1895"/>
                  </a:cubicBezTo>
                  <a:cubicBezTo>
                    <a:pt x="13506" y="1753"/>
                    <a:pt x="13137" y="1649"/>
                    <a:pt x="12759" y="1559"/>
                  </a:cubicBezTo>
                  <a:cubicBezTo>
                    <a:pt x="12380" y="1468"/>
                    <a:pt x="11990" y="1391"/>
                    <a:pt x="11606" y="1326"/>
                  </a:cubicBezTo>
                  <a:cubicBezTo>
                    <a:pt x="11222" y="1261"/>
                    <a:pt x="10843" y="1210"/>
                    <a:pt x="10464" y="1171"/>
                  </a:cubicBezTo>
                  <a:cubicBezTo>
                    <a:pt x="10085" y="1132"/>
                    <a:pt x="9706" y="1106"/>
                    <a:pt x="9312" y="1093"/>
                  </a:cubicBezTo>
                  <a:cubicBezTo>
                    <a:pt x="8918" y="1080"/>
                    <a:pt x="8508" y="1080"/>
                    <a:pt x="8119" y="1184"/>
                  </a:cubicBezTo>
                  <a:cubicBezTo>
                    <a:pt x="7730" y="1287"/>
                    <a:pt x="7361" y="1494"/>
                    <a:pt x="6992" y="1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923877" y="6934767"/>
              <a:ext cx="50224" cy="174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04" fill="norm" stroke="1" extrusionOk="0">
                  <a:moveTo>
                    <a:pt x="21354" y="0"/>
                  </a:moveTo>
                  <a:cubicBezTo>
                    <a:pt x="14154" y="4164"/>
                    <a:pt x="6954" y="8328"/>
                    <a:pt x="3354" y="11060"/>
                  </a:cubicBezTo>
                  <a:cubicBezTo>
                    <a:pt x="-246" y="13793"/>
                    <a:pt x="-246" y="15094"/>
                    <a:pt x="204" y="16395"/>
                  </a:cubicBezTo>
                  <a:cubicBezTo>
                    <a:pt x="654" y="17696"/>
                    <a:pt x="1554" y="18998"/>
                    <a:pt x="4254" y="19908"/>
                  </a:cubicBezTo>
                  <a:cubicBezTo>
                    <a:pt x="6954" y="20819"/>
                    <a:pt x="11454" y="21340"/>
                    <a:pt x="14154" y="21470"/>
                  </a:cubicBezTo>
                  <a:cubicBezTo>
                    <a:pt x="16854" y="21600"/>
                    <a:pt x="17754" y="21340"/>
                    <a:pt x="18654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964485" y="6758290"/>
              <a:ext cx="56223" cy="5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0" h="21100" fill="norm" stroke="1" extrusionOk="0">
                  <a:moveTo>
                    <a:pt x="8133" y="16300"/>
                  </a:moveTo>
                  <a:cubicBezTo>
                    <a:pt x="4276" y="14700"/>
                    <a:pt x="418" y="13100"/>
                    <a:pt x="33" y="13500"/>
                  </a:cubicBezTo>
                  <a:cubicBezTo>
                    <a:pt x="-353" y="13900"/>
                    <a:pt x="2733" y="16300"/>
                    <a:pt x="6590" y="16300"/>
                  </a:cubicBezTo>
                  <a:cubicBezTo>
                    <a:pt x="10447" y="16300"/>
                    <a:pt x="15076" y="13900"/>
                    <a:pt x="17776" y="10700"/>
                  </a:cubicBezTo>
                  <a:cubicBezTo>
                    <a:pt x="20476" y="7500"/>
                    <a:pt x="21247" y="3500"/>
                    <a:pt x="19704" y="1500"/>
                  </a:cubicBezTo>
                  <a:cubicBezTo>
                    <a:pt x="18161" y="-500"/>
                    <a:pt x="14304" y="-500"/>
                    <a:pt x="10833" y="1500"/>
                  </a:cubicBezTo>
                  <a:cubicBezTo>
                    <a:pt x="7361" y="3500"/>
                    <a:pt x="4276" y="7500"/>
                    <a:pt x="3118" y="11100"/>
                  </a:cubicBezTo>
                  <a:cubicBezTo>
                    <a:pt x="1961" y="14700"/>
                    <a:pt x="2733" y="17900"/>
                    <a:pt x="3504" y="21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1221750" y="6947467"/>
              <a:ext cx="889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1183650" y="7112567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1781546" y="6767455"/>
              <a:ext cx="132355" cy="32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29" fill="norm" stroke="1" extrusionOk="0">
                  <a:moveTo>
                    <a:pt x="21439" y="2637"/>
                  </a:moveTo>
                  <a:cubicBezTo>
                    <a:pt x="21439" y="1944"/>
                    <a:pt x="21439" y="1252"/>
                    <a:pt x="20753" y="698"/>
                  </a:cubicBezTo>
                  <a:cubicBezTo>
                    <a:pt x="20068" y="144"/>
                    <a:pt x="18696" y="-271"/>
                    <a:pt x="15953" y="214"/>
                  </a:cubicBezTo>
                  <a:cubicBezTo>
                    <a:pt x="13210" y="698"/>
                    <a:pt x="9096" y="2083"/>
                    <a:pt x="5839" y="4160"/>
                  </a:cubicBezTo>
                  <a:cubicBezTo>
                    <a:pt x="2582" y="6237"/>
                    <a:pt x="182" y="9006"/>
                    <a:pt x="10" y="11775"/>
                  </a:cubicBezTo>
                  <a:cubicBezTo>
                    <a:pt x="-161" y="14544"/>
                    <a:pt x="1896" y="17314"/>
                    <a:pt x="4125" y="18906"/>
                  </a:cubicBezTo>
                  <a:cubicBezTo>
                    <a:pt x="6353" y="20498"/>
                    <a:pt x="8753" y="20914"/>
                    <a:pt x="11153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1990100" y="6979217"/>
              <a:ext cx="1" cy="889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1975197" y="6845867"/>
              <a:ext cx="45712" cy="5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1" h="21241" fill="norm" stroke="1" extrusionOk="0">
                  <a:moveTo>
                    <a:pt x="15064" y="0"/>
                  </a:moveTo>
                  <a:cubicBezTo>
                    <a:pt x="10369" y="771"/>
                    <a:pt x="5673" y="1543"/>
                    <a:pt x="2856" y="3857"/>
                  </a:cubicBezTo>
                  <a:cubicBezTo>
                    <a:pt x="38" y="6171"/>
                    <a:pt x="-901" y="10029"/>
                    <a:pt x="977" y="13886"/>
                  </a:cubicBezTo>
                  <a:cubicBezTo>
                    <a:pt x="2856" y="17743"/>
                    <a:pt x="7551" y="21600"/>
                    <a:pt x="11777" y="21214"/>
                  </a:cubicBezTo>
                  <a:cubicBezTo>
                    <a:pt x="16003" y="20829"/>
                    <a:pt x="19760" y="16200"/>
                    <a:pt x="20229" y="12343"/>
                  </a:cubicBezTo>
                  <a:cubicBezTo>
                    <a:pt x="20699" y="8486"/>
                    <a:pt x="17882" y="5400"/>
                    <a:pt x="15064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2129800" y="6985567"/>
              <a:ext cx="152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6457"/>
                    <a:pt x="1200" y="11314"/>
                    <a:pt x="3000" y="8229"/>
                  </a:cubicBezTo>
                  <a:cubicBezTo>
                    <a:pt x="4800" y="5143"/>
                    <a:pt x="7800" y="4114"/>
                    <a:pt x="11100" y="3086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2402850" y="6909367"/>
              <a:ext cx="19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2498100" y="6763317"/>
              <a:ext cx="9846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0" y="0"/>
                  </a:moveTo>
                  <a:cubicBezTo>
                    <a:pt x="4136" y="632"/>
                    <a:pt x="8272" y="1263"/>
                    <a:pt x="12638" y="3284"/>
                  </a:cubicBezTo>
                  <a:cubicBezTo>
                    <a:pt x="17004" y="5305"/>
                    <a:pt x="21600" y="8716"/>
                    <a:pt x="21370" y="12000"/>
                  </a:cubicBezTo>
                  <a:cubicBezTo>
                    <a:pt x="21140" y="15284"/>
                    <a:pt x="16085" y="18442"/>
                    <a:pt x="110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2863955" y="6972867"/>
              <a:ext cx="262796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600" fill="norm" stroke="1" extrusionOk="0">
                  <a:moveTo>
                    <a:pt x="200" y="21600"/>
                  </a:moveTo>
                  <a:cubicBezTo>
                    <a:pt x="27" y="18000"/>
                    <a:pt x="-146" y="14400"/>
                    <a:pt x="200" y="12000"/>
                  </a:cubicBezTo>
                  <a:cubicBezTo>
                    <a:pt x="545" y="9600"/>
                    <a:pt x="1409" y="8400"/>
                    <a:pt x="5038" y="6600"/>
                  </a:cubicBezTo>
                  <a:cubicBezTo>
                    <a:pt x="8667" y="4800"/>
                    <a:pt x="15060" y="2400"/>
                    <a:pt x="214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3031500" y="6845867"/>
              <a:ext cx="444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877"/>
                    <a:pt x="0" y="7754"/>
                    <a:pt x="3600" y="11354"/>
                  </a:cubicBezTo>
                  <a:cubicBezTo>
                    <a:pt x="7200" y="14954"/>
                    <a:pt x="14400" y="182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3436677" y="6807767"/>
              <a:ext cx="13924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937"/>
                    <a:pt x="1783" y="9874"/>
                    <a:pt x="240" y="13474"/>
                  </a:cubicBezTo>
                  <a:cubicBezTo>
                    <a:pt x="-1303" y="17074"/>
                    <a:pt x="4868" y="1933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3" name="Drawing"/>
          <p:cNvGrpSpPr/>
          <p:nvPr/>
        </p:nvGrpSpPr>
        <p:grpSpPr>
          <a:xfrm>
            <a:off x="253999" y="1738223"/>
            <a:ext cx="11664951" cy="6599328"/>
            <a:chOff x="0" y="0"/>
            <a:chExt cx="11664949" cy="6599326"/>
          </a:xfrm>
        </p:grpSpPr>
        <p:sp>
          <p:nvSpPr>
            <p:cNvPr id="3630" name="Line"/>
            <p:cNvSpPr/>
            <p:nvPr/>
          </p:nvSpPr>
          <p:spPr>
            <a:xfrm>
              <a:off x="1045754" y="112748"/>
              <a:ext cx="262346" cy="39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45" fill="norm" stroke="1" extrusionOk="0">
                  <a:moveTo>
                    <a:pt x="163" y="1580"/>
                  </a:moveTo>
                  <a:cubicBezTo>
                    <a:pt x="-10" y="762"/>
                    <a:pt x="-183" y="-55"/>
                    <a:pt x="422" y="3"/>
                  </a:cubicBezTo>
                  <a:cubicBezTo>
                    <a:pt x="1027" y="62"/>
                    <a:pt x="2409" y="996"/>
                    <a:pt x="4310" y="2922"/>
                  </a:cubicBezTo>
                  <a:cubicBezTo>
                    <a:pt x="6211" y="4849"/>
                    <a:pt x="8630" y="7768"/>
                    <a:pt x="11135" y="10862"/>
                  </a:cubicBezTo>
                  <a:cubicBezTo>
                    <a:pt x="13641" y="13956"/>
                    <a:pt x="16233" y="17225"/>
                    <a:pt x="17961" y="19035"/>
                  </a:cubicBezTo>
                  <a:cubicBezTo>
                    <a:pt x="19689" y="20844"/>
                    <a:pt x="20553" y="21195"/>
                    <a:pt x="21417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1035050" y="65176"/>
              <a:ext cx="330200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23" y="978"/>
                    <a:pt x="17446" y="1956"/>
                    <a:pt x="15369" y="3556"/>
                  </a:cubicBezTo>
                  <a:cubicBezTo>
                    <a:pt x="13292" y="5156"/>
                    <a:pt x="11215" y="7378"/>
                    <a:pt x="9000" y="9822"/>
                  </a:cubicBezTo>
                  <a:cubicBezTo>
                    <a:pt x="6785" y="12267"/>
                    <a:pt x="4431" y="14933"/>
                    <a:pt x="2908" y="16933"/>
                  </a:cubicBezTo>
                  <a:cubicBezTo>
                    <a:pt x="1385" y="18933"/>
                    <a:pt x="692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0" y="208876"/>
              <a:ext cx="215900" cy="368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5627"/>
                  </a:moveTo>
                  <a:cubicBezTo>
                    <a:pt x="4447" y="4894"/>
                    <a:pt x="8894" y="4162"/>
                    <a:pt x="12071" y="3430"/>
                  </a:cubicBezTo>
                  <a:cubicBezTo>
                    <a:pt x="15247" y="2698"/>
                    <a:pt x="17153" y="1966"/>
                    <a:pt x="18529" y="1355"/>
                  </a:cubicBezTo>
                  <a:cubicBezTo>
                    <a:pt x="19906" y="745"/>
                    <a:pt x="20753" y="257"/>
                    <a:pt x="20647" y="74"/>
                  </a:cubicBezTo>
                  <a:cubicBezTo>
                    <a:pt x="20541" y="-109"/>
                    <a:pt x="19482" y="13"/>
                    <a:pt x="17259" y="806"/>
                  </a:cubicBezTo>
                  <a:cubicBezTo>
                    <a:pt x="15035" y="1599"/>
                    <a:pt x="11647" y="3064"/>
                    <a:pt x="9212" y="4528"/>
                  </a:cubicBezTo>
                  <a:cubicBezTo>
                    <a:pt x="6776" y="5993"/>
                    <a:pt x="5294" y="7457"/>
                    <a:pt x="4976" y="8372"/>
                  </a:cubicBezTo>
                  <a:cubicBezTo>
                    <a:pt x="4659" y="9288"/>
                    <a:pt x="5506" y="9654"/>
                    <a:pt x="6459" y="9898"/>
                  </a:cubicBezTo>
                  <a:cubicBezTo>
                    <a:pt x="7412" y="10142"/>
                    <a:pt x="8471" y="10264"/>
                    <a:pt x="9212" y="10630"/>
                  </a:cubicBezTo>
                  <a:cubicBezTo>
                    <a:pt x="9953" y="10996"/>
                    <a:pt x="10376" y="11606"/>
                    <a:pt x="9847" y="12460"/>
                  </a:cubicBezTo>
                  <a:cubicBezTo>
                    <a:pt x="9318" y="13315"/>
                    <a:pt x="7835" y="14413"/>
                    <a:pt x="6459" y="15572"/>
                  </a:cubicBezTo>
                  <a:cubicBezTo>
                    <a:pt x="5082" y="16732"/>
                    <a:pt x="3812" y="17952"/>
                    <a:pt x="3282" y="18867"/>
                  </a:cubicBezTo>
                  <a:cubicBezTo>
                    <a:pt x="2753" y="19783"/>
                    <a:pt x="2965" y="20393"/>
                    <a:pt x="3706" y="20820"/>
                  </a:cubicBezTo>
                  <a:cubicBezTo>
                    <a:pt x="4447" y="21247"/>
                    <a:pt x="5718" y="21491"/>
                    <a:pt x="8788" y="21003"/>
                  </a:cubicBezTo>
                  <a:cubicBezTo>
                    <a:pt x="11859" y="20515"/>
                    <a:pt x="16729" y="19294"/>
                    <a:pt x="21600" y="18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203563" y="389026"/>
              <a:ext cx="209188" cy="205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12" fill="norm" stroke="1" extrusionOk="0">
                  <a:moveTo>
                    <a:pt x="611" y="5951"/>
                  </a:moveTo>
                  <a:cubicBezTo>
                    <a:pt x="179" y="4629"/>
                    <a:pt x="-253" y="3306"/>
                    <a:pt x="179" y="2645"/>
                  </a:cubicBezTo>
                  <a:cubicBezTo>
                    <a:pt x="611" y="1984"/>
                    <a:pt x="1907" y="1984"/>
                    <a:pt x="3311" y="2976"/>
                  </a:cubicBezTo>
                  <a:cubicBezTo>
                    <a:pt x="4715" y="3967"/>
                    <a:pt x="6227" y="5951"/>
                    <a:pt x="6767" y="8927"/>
                  </a:cubicBezTo>
                  <a:cubicBezTo>
                    <a:pt x="7307" y="11902"/>
                    <a:pt x="6875" y="15869"/>
                    <a:pt x="6119" y="18294"/>
                  </a:cubicBezTo>
                  <a:cubicBezTo>
                    <a:pt x="5363" y="20718"/>
                    <a:pt x="4283" y="21600"/>
                    <a:pt x="3635" y="21380"/>
                  </a:cubicBezTo>
                  <a:cubicBezTo>
                    <a:pt x="2987" y="21159"/>
                    <a:pt x="2771" y="19837"/>
                    <a:pt x="3527" y="16531"/>
                  </a:cubicBezTo>
                  <a:cubicBezTo>
                    <a:pt x="4283" y="13224"/>
                    <a:pt x="6011" y="7935"/>
                    <a:pt x="7307" y="4629"/>
                  </a:cubicBezTo>
                  <a:cubicBezTo>
                    <a:pt x="8603" y="1322"/>
                    <a:pt x="9467" y="0"/>
                    <a:pt x="9899" y="0"/>
                  </a:cubicBezTo>
                  <a:cubicBezTo>
                    <a:pt x="10331" y="0"/>
                    <a:pt x="10331" y="1322"/>
                    <a:pt x="10223" y="3196"/>
                  </a:cubicBezTo>
                  <a:cubicBezTo>
                    <a:pt x="10115" y="5069"/>
                    <a:pt x="9899" y="7494"/>
                    <a:pt x="10223" y="9147"/>
                  </a:cubicBezTo>
                  <a:cubicBezTo>
                    <a:pt x="10547" y="10800"/>
                    <a:pt x="11411" y="11682"/>
                    <a:pt x="13355" y="11461"/>
                  </a:cubicBezTo>
                  <a:cubicBezTo>
                    <a:pt x="15299" y="11241"/>
                    <a:pt x="18323" y="9918"/>
                    <a:pt x="21347" y="8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508505" y="230276"/>
              <a:ext cx="8839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2963" y="0"/>
                  </a:moveTo>
                  <a:cubicBezTo>
                    <a:pt x="2448" y="2356"/>
                    <a:pt x="1934" y="4713"/>
                    <a:pt x="1420" y="6545"/>
                  </a:cubicBezTo>
                  <a:cubicBezTo>
                    <a:pt x="906" y="8378"/>
                    <a:pt x="391" y="9687"/>
                    <a:pt x="134" y="10669"/>
                  </a:cubicBezTo>
                  <a:cubicBezTo>
                    <a:pt x="-123" y="11651"/>
                    <a:pt x="-123" y="12305"/>
                    <a:pt x="1163" y="12633"/>
                  </a:cubicBezTo>
                  <a:cubicBezTo>
                    <a:pt x="2448" y="12960"/>
                    <a:pt x="5020" y="12960"/>
                    <a:pt x="7077" y="12567"/>
                  </a:cubicBezTo>
                  <a:cubicBezTo>
                    <a:pt x="9134" y="12175"/>
                    <a:pt x="10677" y="11389"/>
                    <a:pt x="12734" y="10538"/>
                  </a:cubicBezTo>
                  <a:cubicBezTo>
                    <a:pt x="14791" y="9687"/>
                    <a:pt x="17363" y="8771"/>
                    <a:pt x="18906" y="8705"/>
                  </a:cubicBezTo>
                  <a:cubicBezTo>
                    <a:pt x="20448" y="8640"/>
                    <a:pt x="20963" y="9425"/>
                    <a:pt x="21220" y="11716"/>
                  </a:cubicBezTo>
                  <a:cubicBezTo>
                    <a:pt x="21477" y="14007"/>
                    <a:pt x="21477" y="17804"/>
                    <a:pt x="21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165100" y="689593"/>
              <a:ext cx="565150" cy="4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46" y="17843"/>
                    <a:pt x="4692" y="14087"/>
                    <a:pt x="6957" y="10800"/>
                  </a:cubicBezTo>
                  <a:cubicBezTo>
                    <a:pt x="9222" y="7513"/>
                    <a:pt x="11407" y="4696"/>
                    <a:pt x="13591" y="2817"/>
                  </a:cubicBezTo>
                  <a:cubicBezTo>
                    <a:pt x="15775" y="939"/>
                    <a:pt x="17960" y="0"/>
                    <a:pt x="19294" y="0"/>
                  </a:cubicBezTo>
                  <a:cubicBezTo>
                    <a:pt x="20629" y="0"/>
                    <a:pt x="21115" y="939"/>
                    <a:pt x="21600" y="1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437018" y="655726"/>
              <a:ext cx="274183" cy="10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31" fill="norm" stroke="1" extrusionOk="0">
                  <a:moveTo>
                    <a:pt x="4575" y="18144"/>
                  </a:moveTo>
                  <a:cubicBezTo>
                    <a:pt x="3578" y="18576"/>
                    <a:pt x="2581" y="19008"/>
                    <a:pt x="1668" y="19656"/>
                  </a:cubicBezTo>
                  <a:cubicBezTo>
                    <a:pt x="754" y="20304"/>
                    <a:pt x="-77" y="21168"/>
                    <a:pt x="6" y="21384"/>
                  </a:cubicBezTo>
                  <a:cubicBezTo>
                    <a:pt x="89" y="21600"/>
                    <a:pt x="1086" y="21168"/>
                    <a:pt x="4326" y="18144"/>
                  </a:cubicBezTo>
                  <a:cubicBezTo>
                    <a:pt x="7566" y="15120"/>
                    <a:pt x="13049" y="9504"/>
                    <a:pt x="16289" y="6048"/>
                  </a:cubicBezTo>
                  <a:cubicBezTo>
                    <a:pt x="19529" y="2592"/>
                    <a:pt x="20526" y="1296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812800" y="369976"/>
              <a:ext cx="127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805814" y="579526"/>
              <a:ext cx="12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1718733" y="325526"/>
              <a:ext cx="383117" cy="145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1909" y="16904"/>
                  </a:moveTo>
                  <a:cubicBezTo>
                    <a:pt x="1432" y="17843"/>
                    <a:pt x="955" y="18783"/>
                    <a:pt x="597" y="18470"/>
                  </a:cubicBezTo>
                  <a:cubicBezTo>
                    <a:pt x="239" y="18157"/>
                    <a:pt x="0" y="16591"/>
                    <a:pt x="0" y="14243"/>
                  </a:cubicBezTo>
                  <a:cubicBezTo>
                    <a:pt x="0" y="11896"/>
                    <a:pt x="239" y="8765"/>
                    <a:pt x="955" y="6417"/>
                  </a:cubicBezTo>
                  <a:cubicBezTo>
                    <a:pt x="1671" y="4070"/>
                    <a:pt x="2864" y="2504"/>
                    <a:pt x="4296" y="3757"/>
                  </a:cubicBezTo>
                  <a:cubicBezTo>
                    <a:pt x="5728" y="5009"/>
                    <a:pt x="7399" y="9078"/>
                    <a:pt x="8712" y="12365"/>
                  </a:cubicBezTo>
                  <a:cubicBezTo>
                    <a:pt x="10024" y="15652"/>
                    <a:pt x="10979" y="18157"/>
                    <a:pt x="11755" y="19565"/>
                  </a:cubicBezTo>
                  <a:cubicBezTo>
                    <a:pt x="12530" y="20974"/>
                    <a:pt x="13127" y="21287"/>
                    <a:pt x="13724" y="21443"/>
                  </a:cubicBezTo>
                  <a:cubicBezTo>
                    <a:pt x="14320" y="21600"/>
                    <a:pt x="14917" y="21600"/>
                    <a:pt x="15931" y="19565"/>
                  </a:cubicBezTo>
                  <a:cubicBezTo>
                    <a:pt x="16946" y="17530"/>
                    <a:pt x="18378" y="13461"/>
                    <a:pt x="19392" y="9861"/>
                  </a:cubicBezTo>
                  <a:cubicBezTo>
                    <a:pt x="20407" y="6261"/>
                    <a:pt x="21003" y="31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2590191" y="49060"/>
              <a:ext cx="229210" cy="498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285" fill="norm" stroke="1" extrusionOk="0">
                  <a:moveTo>
                    <a:pt x="21264" y="2315"/>
                  </a:moveTo>
                  <a:cubicBezTo>
                    <a:pt x="20086" y="1502"/>
                    <a:pt x="18908" y="688"/>
                    <a:pt x="17631" y="282"/>
                  </a:cubicBezTo>
                  <a:cubicBezTo>
                    <a:pt x="16355" y="-125"/>
                    <a:pt x="14980" y="-125"/>
                    <a:pt x="13017" y="508"/>
                  </a:cubicBezTo>
                  <a:cubicBezTo>
                    <a:pt x="11053" y="1140"/>
                    <a:pt x="8500" y="2406"/>
                    <a:pt x="6144" y="4258"/>
                  </a:cubicBezTo>
                  <a:cubicBezTo>
                    <a:pt x="3788" y="6111"/>
                    <a:pt x="1628" y="8551"/>
                    <a:pt x="646" y="10946"/>
                  </a:cubicBezTo>
                  <a:cubicBezTo>
                    <a:pt x="-336" y="13341"/>
                    <a:pt x="-140" y="15691"/>
                    <a:pt x="842" y="17408"/>
                  </a:cubicBezTo>
                  <a:cubicBezTo>
                    <a:pt x="1824" y="19125"/>
                    <a:pt x="3591" y="20210"/>
                    <a:pt x="5359" y="20797"/>
                  </a:cubicBezTo>
                  <a:cubicBezTo>
                    <a:pt x="7126" y="21385"/>
                    <a:pt x="8893" y="21475"/>
                    <a:pt x="10759" y="20888"/>
                  </a:cubicBezTo>
                  <a:cubicBezTo>
                    <a:pt x="12624" y="20300"/>
                    <a:pt x="14588" y="19035"/>
                    <a:pt x="15668" y="17679"/>
                  </a:cubicBezTo>
                  <a:cubicBezTo>
                    <a:pt x="16748" y="16324"/>
                    <a:pt x="16944" y="14878"/>
                    <a:pt x="16748" y="13974"/>
                  </a:cubicBezTo>
                  <a:cubicBezTo>
                    <a:pt x="16551" y="13070"/>
                    <a:pt x="15962" y="12708"/>
                    <a:pt x="15275" y="12392"/>
                  </a:cubicBezTo>
                  <a:cubicBezTo>
                    <a:pt x="14588" y="12076"/>
                    <a:pt x="13802" y="11805"/>
                    <a:pt x="12919" y="11669"/>
                  </a:cubicBezTo>
                  <a:cubicBezTo>
                    <a:pt x="12035" y="11534"/>
                    <a:pt x="11053" y="11534"/>
                    <a:pt x="10268" y="11760"/>
                  </a:cubicBezTo>
                  <a:cubicBezTo>
                    <a:pt x="9482" y="11985"/>
                    <a:pt x="8893" y="12437"/>
                    <a:pt x="8893" y="12844"/>
                  </a:cubicBezTo>
                  <a:cubicBezTo>
                    <a:pt x="8893" y="13251"/>
                    <a:pt x="9482" y="13612"/>
                    <a:pt x="10071" y="13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2908300" y="276614"/>
              <a:ext cx="171450" cy="229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8661"/>
                  </a:moveTo>
                  <a:cubicBezTo>
                    <a:pt x="4800" y="6698"/>
                    <a:pt x="9600" y="4734"/>
                    <a:pt x="12133" y="3261"/>
                  </a:cubicBezTo>
                  <a:cubicBezTo>
                    <a:pt x="14667" y="1789"/>
                    <a:pt x="14933" y="807"/>
                    <a:pt x="14400" y="316"/>
                  </a:cubicBezTo>
                  <a:cubicBezTo>
                    <a:pt x="13867" y="-175"/>
                    <a:pt x="12533" y="-175"/>
                    <a:pt x="10000" y="905"/>
                  </a:cubicBezTo>
                  <a:cubicBezTo>
                    <a:pt x="7467" y="1985"/>
                    <a:pt x="3733" y="4145"/>
                    <a:pt x="1867" y="7483"/>
                  </a:cubicBezTo>
                  <a:cubicBezTo>
                    <a:pt x="0" y="10821"/>
                    <a:pt x="0" y="15338"/>
                    <a:pt x="2133" y="17989"/>
                  </a:cubicBezTo>
                  <a:cubicBezTo>
                    <a:pt x="4267" y="20640"/>
                    <a:pt x="8533" y="21425"/>
                    <a:pt x="12133" y="21229"/>
                  </a:cubicBezTo>
                  <a:cubicBezTo>
                    <a:pt x="15733" y="21032"/>
                    <a:pt x="18667" y="19854"/>
                    <a:pt x="21600" y="18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3107715" y="319176"/>
              <a:ext cx="184407" cy="151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59" fill="norm" stroke="1" extrusionOk="0">
                  <a:moveTo>
                    <a:pt x="16452" y="0"/>
                  </a:moveTo>
                  <a:cubicBezTo>
                    <a:pt x="13782" y="0"/>
                    <a:pt x="11113" y="0"/>
                    <a:pt x="8322" y="2250"/>
                  </a:cubicBezTo>
                  <a:cubicBezTo>
                    <a:pt x="5531" y="4500"/>
                    <a:pt x="2618" y="9000"/>
                    <a:pt x="1162" y="12000"/>
                  </a:cubicBezTo>
                  <a:cubicBezTo>
                    <a:pt x="-294" y="15000"/>
                    <a:pt x="-294" y="16500"/>
                    <a:pt x="677" y="18150"/>
                  </a:cubicBezTo>
                  <a:cubicBezTo>
                    <a:pt x="1648" y="19800"/>
                    <a:pt x="3589" y="21600"/>
                    <a:pt x="6866" y="21450"/>
                  </a:cubicBezTo>
                  <a:cubicBezTo>
                    <a:pt x="10142" y="21300"/>
                    <a:pt x="14753" y="19200"/>
                    <a:pt x="17423" y="17250"/>
                  </a:cubicBezTo>
                  <a:cubicBezTo>
                    <a:pt x="20093" y="15300"/>
                    <a:pt x="20821" y="13500"/>
                    <a:pt x="21063" y="11850"/>
                  </a:cubicBezTo>
                  <a:cubicBezTo>
                    <a:pt x="21306" y="10200"/>
                    <a:pt x="21063" y="8700"/>
                    <a:pt x="19486" y="7950"/>
                  </a:cubicBezTo>
                  <a:cubicBezTo>
                    <a:pt x="17908" y="7200"/>
                    <a:pt x="14996" y="7200"/>
                    <a:pt x="12084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3352800" y="293776"/>
              <a:ext cx="228600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171"/>
                  </a:moveTo>
                  <a:cubicBezTo>
                    <a:pt x="200" y="4371"/>
                    <a:pt x="400" y="2571"/>
                    <a:pt x="700" y="2443"/>
                  </a:cubicBezTo>
                  <a:cubicBezTo>
                    <a:pt x="1000" y="2314"/>
                    <a:pt x="1400" y="3857"/>
                    <a:pt x="1700" y="6814"/>
                  </a:cubicBezTo>
                  <a:cubicBezTo>
                    <a:pt x="2000" y="9771"/>
                    <a:pt x="2200" y="14143"/>
                    <a:pt x="2300" y="17100"/>
                  </a:cubicBezTo>
                  <a:cubicBezTo>
                    <a:pt x="2400" y="20057"/>
                    <a:pt x="2400" y="21600"/>
                    <a:pt x="2200" y="21600"/>
                  </a:cubicBezTo>
                  <a:cubicBezTo>
                    <a:pt x="2000" y="21600"/>
                    <a:pt x="1600" y="20057"/>
                    <a:pt x="1900" y="17100"/>
                  </a:cubicBezTo>
                  <a:cubicBezTo>
                    <a:pt x="2200" y="14143"/>
                    <a:pt x="3200" y="9771"/>
                    <a:pt x="4000" y="6943"/>
                  </a:cubicBezTo>
                  <a:cubicBezTo>
                    <a:pt x="4800" y="4114"/>
                    <a:pt x="5400" y="2829"/>
                    <a:pt x="6100" y="1800"/>
                  </a:cubicBezTo>
                  <a:cubicBezTo>
                    <a:pt x="6800" y="771"/>
                    <a:pt x="7600" y="0"/>
                    <a:pt x="8500" y="643"/>
                  </a:cubicBezTo>
                  <a:cubicBezTo>
                    <a:pt x="9400" y="1286"/>
                    <a:pt x="10400" y="3343"/>
                    <a:pt x="10900" y="5014"/>
                  </a:cubicBezTo>
                  <a:cubicBezTo>
                    <a:pt x="11400" y="6686"/>
                    <a:pt x="11400" y="7971"/>
                    <a:pt x="11400" y="9514"/>
                  </a:cubicBezTo>
                  <a:cubicBezTo>
                    <a:pt x="11400" y="11057"/>
                    <a:pt x="11400" y="12857"/>
                    <a:pt x="11600" y="12857"/>
                  </a:cubicBezTo>
                  <a:cubicBezTo>
                    <a:pt x="11800" y="12857"/>
                    <a:pt x="12200" y="11057"/>
                    <a:pt x="13000" y="8871"/>
                  </a:cubicBezTo>
                  <a:cubicBezTo>
                    <a:pt x="13800" y="6686"/>
                    <a:pt x="15000" y="4114"/>
                    <a:pt x="16000" y="2443"/>
                  </a:cubicBezTo>
                  <a:cubicBezTo>
                    <a:pt x="17000" y="771"/>
                    <a:pt x="17800" y="0"/>
                    <a:pt x="18600" y="0"/>
                  </a:cubicBezTo>
                  <a:cubicBezTo>
                    <a:pt x="19400" y="0"/>
                    <a:pt x="20200" y="771"/>
                    <a:pt x="20700" y="2571"/>
                  </a:cubicBezTo>
                  <a:cubicBezTo>
                    <a:pt x="21200" y="4371"/>
                    <a:pt x="21400" y="7200"/>
                    <a:pt x="21500" y="9900"/>
                  </a:cubicBezTo>
                  <a:cubicBezTo>
                    <a:pt x="21600" y="12600"/>
                    <a:pt x="21600" y="15171"/>
                    <a:pt x="21600" y="1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3659716" y="273569"/>
              <a:ext cx="156634" cy="164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8" fill="norm" stroke="1" extrusionOk="0">
                  <a:moveTo>
                    <a:pt x="2335" y="6628"/>
                  </a:moveTo>
                  <a:cubicBezTo>
                    <a:pt x="3795" y="6358"/>
                    <a:pt x="5254" y="6088"/>
                    <a:pt x="6859" y="5953"/>
                  </a:cubicBezTo>
                  <a:cubicBezTo>
                    <a:pt x="8465" y="5818"/>
                    <a:pt x="10216" y="5818"/>
                    <a:pt x="11384" y="4873"/>
                  </a:cubicBezTo>
                  <a:cubicBezTo>
                    <a:pt x="12551" y="3928"/>
                    <a:pt x="13135" y="2038"/>
                    <a:pt x="12697" y="958"/>
                  </a:cubicBezTo>
                  <a:cubicBezTo>
                    <a:pt x="12259" y="-122"/>
                    <a:pt x="10800" y="-392"/>
                    <a:pt x="8903" y="688"/>
                  </a:cubicBezTo>
                  <a:cubicBezTo>
                    <a:pt x="7005" y="1768"/>
                    <a:pt x="4670" y="4198"/>
                    <a:pt x="2919" y="7033"/>
                  </a:cubicBezTo>
                  <a:cubicBezTo>
                    <a:pt x="1168" y="9868"/>
                    <a:pt x="0" y="13108"/>
                    <a:pt x="0" y="15943"/>
                  </a:cubicBezTo>
                  <a:cubicBezTo>
                    <a:pt x="0" y="18778"/>
                    <a:pt x="1168" y="21208"/>
                    <a:pt x="4962" y="20938"/>
                  </a:cubicBezTo>
                  <a:cubicBezTo>
                    <a:pt x="8757" y="20668"/>
                    <a:pt x="15178" y="17698"/>
                    <a:pt x="21600" y="14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3899811" y="-1"/>
              <a:ext cx="107040" cy="44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47" fill="norm" stroke="1" extrusionOk="0">
                  <a:moveTo>
                    <a:pt x="21418" y="1609"/>
                  </a:moveTo>
                  <a:cubicBezTo>
                    <a:pt x="21418" y="896"/>
                    <a:pt x="21418" y="183"/>
                    <a:pt x="20571" y="30"/>
                  </a:cubicBezTo>
                  <a:cubicBezTo>
                    <a:pt x="19724" y="-123"/>
                    <a:pt x="18030" y="285"/>
                    <a:pt x="15065" y="1915"/>
                  </a:cubicBezTo>
                  <a:cubicBezTo>
                    <a:pt x="12100" y="3545"/>
                    <a:pt x="7865" y="6398"/>
                    <a:pt x="5112" y="9505"/>
                  </a:cubicBezTo>
                  <a:cubicBezTo>
                    <a:pt x="2359" y="12613"/>
                    <a:pt x="1089" y="15975"/>
                    <a:pt x="453" y="17911"/>
                  </a:cubicBezTo>
                  <a:cubicBezTo>
                    <a:pt x="-182" y="19847"/>
                    <a:pt x="-182" y="20356"/>
                    <a:pt x="665" y="20764"/>
                  </a:cubicBezTo>
                  <a:cubicBezTo>
                    <a:pt x="1512" y="21171"/>
                    <a:pt x="3206" y="21477"/>
                    <a:pt x="5747" y="21019"/>
                  </a:cubicBezTo>
                  <a:cubicBezTo>
                    <a:pt x="8289" y="20560"/>
                    <a:pt x="11677" y="19337"/>
                    <a:pt x="15065" y="18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3827918" y="245300"/>
              <a:ext cx="286882" cy="21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67" fill="norm" stroke="1" extrusionOk="0">
                  <a:moveTo>
                    <a:pt x="1514" y="2243"/>
                  </a:moveTo>
                  <a:cubicBezTo>
                    <a:pt x="720" y="2243"/>
                    <a:pt x="-74" y="2243"/>
                    <a:pt x="5" y="2037"/>
                  </a:cubicBezTo>
                  <a:cubicBezTo>
                    <a:pt x="85" y="1831"/>
                    <a:pt x="1038" y="1420"/>
                    <a:pt x="3261" y="905"/>
                  </a:cubicBezTo>
                  <a:cubicBezTo>
                    <a:pt x="5485" y="391"/>
                    <a:pt x="8979" y="-226"/>
                    <a:pt x="11441" y="83"/>
                  </a:cubicBezTo>
                  <a:cubicBezTo>
                    <a:pt x="13902" y="391"/>
                    <a:pt x="15332" y="1625"/>
                    <a:pt x="16285" y="4197"/>
                  </a:cubicBezTo>
                  <a:cubicBezTo>
                    <a:pt x="17238" y="6768"/>
                    <a:pt x="17714" y="10677"/>
                    <a:pt x="17952" y="13248"/>
                  </a:cubicBezTo>
                  <a:cubicBezTo>
                    <a:pt x="18191" y="15820"/>
                    <a:pt x="18191" y="17054"/>
                    <a:pt x="18191" y="18185"/>
                  </a:cubicBezTo>
                  <a:cubicBezTo>
                    <a:pt x="18191" y="19317"/>
                    <a:pt x="18191" y="20345"/>
                    <a:pt x="17794" y="20860"/>
                  </a:cubicBezTo>
                  <a:cubicBezTo>
                    <a:pt x="17397" y="21374"/>
                    <a:pt x="16602" y="21374"/>
                    <a:pt x="16047" y="19831"/>
                  </a:cubicBezTo>
                  <a:cubicBezTo>
                    <a:pt x="15491" y="18288"/>
                    <a:pt x="15173" y="15203"/>
                    <a:pt x="15729" y="12014"/>
                  </a:cubicBezTo>
                  <a:cubicBezTo>
                    <a:pt x="16285" y="8825"/>
                    <a:pt x="17714" y="5534"/>
                    <a:pt x="18826" y="3785"/>
                  </a:cubicBezTo>
                  <a:cubicBezTo>
                    <a:pt x="19938" y="2037"/>
                    <a:pt x="20732" y="1831"/>
                    <a:pt x="21526" y="1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4171949" y="274726"/>
              <a:ext cx="571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608"/>
                    <a:pt x="16800" y="9216"/>
                    <a:pt x="13200" y="12816"/>
                  </a:cubicBezTo>
                  <a:cubicBezTo>
                    <a:pt x="9600" y="16416"/>
                    <a:pt x="480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4216400" y="146596"/>
              <a:ext cx="50800" cy="12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21426"/>
                  </a:moveTo>
                  <a:cubicBezTo>
                    <a:pt x="900" y="15467"/>
                    <a:pt x="1800" y="9509"/>
                    <a:pt x="3600" y="5598"/>
                  </a:cubicBezTo>
                  <a:cubicBezTo>
                    <a:pt x="5400" y="1688"/>
                    <a:pt x="8100" y="-174"/>
                    <a:pt x="11250" y="12"/>
                  </a:cubicBezTo>
                  <a:cubicBezTo>
                    <a:pt x="14400" y="198"/>
                    <a:pt x="18000" y="2433"/>
                    <a:pt x="21600" y="4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4260367" y="257409"/>
              <a:ext cx="171933" cy="20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21" fill="norm" stroke="1" extrusionOk="0">
                  <a:moveTo>
                    <a:pt x="18016" y="2490"/>
                  </a:moveTo>
                  <a:cubicBezTo>
                    <a:pt x="17235" y="1377"/>
                    <a:pt x="16455" y="263"/>
                    <a:pt x="15153" y="41"/>
                  </a:cubicBezTo>
                  <a:cubicBezTo>
                    <a:pt x="13852" y="-182"/>
                    <a:pt x="12031" y="486"/>
                    <a:pt x="9428" y="2824"/>
                  </a:cubicBezTo>
                  <a:cubicBezTo>
                    <a:pt x="6826" y="5162"/>
                    <a:pt x="3443" y="9171"/>
                    <a:pt x="1621" y="11843"/>
                  </a:cubicBezTo>
                  <a:cubicBezTo>
                    <a:pt x="-201" y="14515"/>
                    <a:pt x="-461" y="15851"/>
                    <a:pt x="710" y="17298"/>
                  </a:cubicBezTo>
                  <a:cubicBezTo>
                    <a:pt x="1881" y="18746"/>
                    <a:pt x="4484" y="20305"/>
                    <a:pt x="8127" y="20861"/>
                  </a:cubicBezTo>
                  <a:cubicBezTo>
                    <a:pt x="11770" y="21418"/>
                    <a:pt x="16455" y="20973"/>
                    <a:pt x="21139" y="20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4700631" y="92313"/>
              <a:ext cx="169819" cy="384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331" fill="norm" stroke="1" extrusionOk="0">
                  <a:moveTo>
                    <a:pt x="21134" y="1665"/>
                  </a:moveTo>
                  <a:cubicBezTo>
                    <a:pt x="19554" y="1078"/>
                    <a:pt x="17973" y="491"/>
                    <a:pt x="16393" y="197"/>
                  </a:cubicBezTo>
                  <a:cubicBezTo>
                    <a:pt x="14812" y="-96"/>
                    <a:pt x="13232" y="-96"/>
                    <a:pt x="11388" y="432"/>
                  </a:cubicBezTo>
                  <a:cubicBezTo>
                    <a:pt x="9544" y="961"/>
                    <a:pt x="7436" y="2017"/>
                    <a:pt x="5329" y="4189"/>
                  </a:cubicBezTo>
                  <a:cubicBezTo>
                    <a:pt x="3222" y="6361"/>
                    <a:pt x="1114" y="9647"/>
                    <a:pt x="324" y="12289"/>
                  </a:cubicBezTo>
                  <a:cubicBezTo>
                    <a:pt x="-466" y="14930"/>
                    <a:pt x="61" y="16926"/>
                    <a:pt x="3354" y="18393"/>
                  </a:cubicBezTo>
                  <a:cubicBezTo>
                    <a:pt x="6646" y="19861"/>
                    <a:pt x="12705" y="20800"/>
                    <a:pt x="16129" y="21152"/>
                  </a:cubicBezTo>
                  <a:cubicBezTo>
                    <a:pt x="19554" y="21504"/>
                    <a:pt x="20344" y="21269"/>
                    <a:pt x="21134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4943972" y="111377"/>
              <a:ext cx="163920" cy="56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534" fill="norm" stroke="1" extrusionOk="0">
                  <a:moveTo>
                    <a:pt x="4392" y="8094"/>
                  </a:moveTo>
                  <a:cubicBezTo>
                    <a:pt x="3582" y="10414"/>
                    <a:pt x="2772" y="12734"/>
                    <a:pt x="2502" y="14814"/>
                  </a:cubicBezTo>
                  <a:cubicBezTo>
                    <a:pt x="2232" y="16894"/>
                    <a:pt x="2502" y="18734"/>
                    <a:pt x="2367" y="19894"/>
                  </a:cubicBezTo>
                  <a:cubicBezTo>
                    <a:pt x="2232" y="21054"/>
                    <a:pt x="1692" y="21534"/>
                    <a:pt x="1287" y="21534"/>
                  </a:cubicBezTo>
                  <a:cubicBezTo>
                    <a:pt x="882" y="21534"/>
                    <a:pt x="612" y="21054"/>
                    <a:pt x="342" y="19454"/>
                  </a:cubicBezTo>
                  <a:cubicBezTo>
                    <a:pt x="72" y="17854"/>
                    <a:pt x="-198" y="15134"/>
                    <a:pt x="207" y="12374"/>
                  </a:cubicBezTo>
                  <a:cubicBezTo>
                    <a:pt x="612" y="9614"/>
                    <a:pt x="1692" y="6814"/>
                    <a:pt x="2907" y="4894"/>
                  </a:cubicBezTo>
                  <a:cubicBezTo>
                    <a:pt x="4122" y="2974"/>
                    <a:pt x="5472" y="1934"/>
                    <a:pt x="6822" y="1254"/>
                  </a:cubicBezTo>
                  <a:cubicBezTo>
                    <a:pt x="8172" y="574"/>
                    <a:pt x="9522" y="254"/>
                    <a:pt x="10872" y="94"/>
                  </a:cubicBezTo>
                  <a:cubicBezTo>
                    <a:pt x="12222" y="-66"/>
                    <a:pt x="13572" y="-66"/>
                    <a:pt x="15462" y="454"/>
                  </a:cubicBezTo>
                  <a:cubicBezTo>
                    <a:pt x="17352" y="974"/>
                    <a:pt x="19782" y="2014"/>
                    <a:pt x="20592" y="3414"/>
                  </a:cubicBezTo>
                  <a:cubicBezTo>
                    <a:pt x="21402" y="4814"/>
                    <a:pt x="20592" y="6574"/>
                    <a:pt x="18972" y="7774"/>
                  </a:cubicBezTo>
                  <a:cubicBezTo>
                    <a:pt x="17352" y="8974"/>
                    <a:pt x="14922" y="9614"/>
                    <a:pt x="12897" y="10014"/>
                  </a:cubicBezTo>
                  <a:cubicBezTo>
                    <a:pt x="10872" y="10414"/>
                    <a:pt x="9252" y="10574"/>
                    <a:pt x="7902" y="10254"/>
                  </a:cubicBezTo>
                  <a:cubicBezTo>
                    <a:pt x="6552" y="9934"/>
                    <a:pt x="5472" y="9134"/>
                    <a:pt x="4392" y="8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5168899" y="77876"/>
              <a:ext cx="114274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6" h="21600" fill="norm" stroke="1" extrusionOk="0">
                  <a:moveTo>
                    <a:pt x="2234" y="0"/>
                  </a:moveTo>
                  <a:cubicBezTo>
                    <a:pt x="7448" y="914"/>
                    <a:pt x="12662" y="1829"/>
                    <a:pt x="16200" y="4000"/>
                  </a:cubicBezTo>
                  <a:cubicBezTo>
                    <a:pt x="19738" y="6171"/>
                    <a:pt x="21600" y="9600"/>
                    <a:pt x="18621" y="12743"/>
                  </a:cubicBezTo>
                  <a:cubicBezTo>
                    <a:pt x="15641" y="15886"/>
                    <a:pt x="7821" y="18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1977743" y="1215469"/>
              <a:ext cx="301907" cy="396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03" fill="norm" stroke="1" extrusionOk="0">
                  <a:moveTo>
                    <a:pt x="247" y="6806"/>
                  </a:moveTo>
                  <a:cubicBezTo>
                    <a:pt x="549" y="10235"/>
                    <a:pt x="851" y="13663"/>
                    <a:pt x="1002" y="15720"/>
                  </a:cubicBezTo>
                  <a:cubicBezTo>
                    <a:pt x="1153" y="17778"/>
                    <a:pt x="1153" y="18463"/>
                    <a:pt x="1078" y="19320"/>
                  </a:cubicBezTo>
                  <a:cubicBezTo>
                    <a:pt x="1002" y="20178"/>
                    <a:pt x="851" y="21206"/>
                    <a:pt x="776" y="21378"/>
                  </a:cubicBezTo>
                  <a:cubicBezTo>
                    <a:pt x="700" y="21549"/>
                    <a:pt x="700" y="20863"/>
                    <a:pt x="549" y="18749"/>
                  </a:cubicBezTo>
                  <a:cubicBezTo>
                    <a:pt x="398" y="16635"/>
                    <a:pt x="96" y="13092"/>
                    <a:pt x="21" y="10178"/>
                  </a:cubicBezTo>
                  <a:cubicBezTo>
                    <a:pt x="-55" y="7263"/>
                    <a:pt x="96" y="4978"/>
                    <a:pt x="247" y="3492"/>
                  </a:cubicBezTo>
                  <a:cubicBezTo>
                    <a:pt x="398" y="2006"/>
                    <a:pt x="549" y="1320"/>
                    <a:pt x="927" y="806"/>
                  </a:cubicBezTo>
                  <a:cubicBezTo>
                    <a:pt x="1304" y="292"/>
                    <a:pt x="1909" y="-51"/>
                    <a:pt x="2437" y="6"/>
                  </a:cubicBezTo>
                  <a:cubicBezTo>
                    <a:pt x="2966" y="63"/>
                    <a:pt x="3419" y="520"/>
                    <a:pt x="4099" y="1320"/>
                  </a:cubicBezTo>
                  <a:cubicBezTo>
                    <a:pt x="4779" y="2120"/>
                    <a:pt x="5685" y="3263"/>
                    <a:pt x="6893" y="3949"/>
                  </a:cubicBezTo>
                  <a:cubicBezTo>
                    <a:pt x="8102" y="4635"/>
                    <a:pt x="9612" y="4863"/>
                    <a:pt x="10972" y="4463"/>
                  </a:cubicBezTo>
                  <a:cubicBezTo>
                    <a:pt x="12331" y="4063"/>
                    <a:pt x="13539" y="3035"/>
                    <a:pt x="14446" y="2292"/>
                  </a:cubicBezTo>
                  <a:cubicBezTo>
                    <a:pt x="15352" y="1549"/>
                    <a:pt x="15956" y="1092"/>
                    <a:pt x="16409" y="1263"/>
                  </a:cubicBezTo>
                  <a:cubicBezTo>
                    <a:pt x="16862" y="1435"/>
                    <a:pt x="17165" y="2235"/>
                    <a:pt x="17391" y="4406"/>
                  </a:cubicBezTo>
                  <a:cubicBezTo>
                    <a:pt x="17618" y="6578"/>
                    <a:pt x="17769" y="10120"/>
                    <a:pt x="17920" y="12178"/>
                  </a:cubicBezTo>
                  <a:cubicBezTo>
                    <a:pt x="18071" y="14235"/>
                    <a:pt x="18222" y="14806"/>
                    <a:pt x="18373" y="15435"/>
                  </a:cubicBezTo>
                  <a:cubicBezTo>
                    <a:pt x="18524" y="16063"/>
                    <a:pt x="18675" y="16749"/>
                    <a:pt x="19204" y="17092"/>
                  </a:cubicBezTo>
                  <a:cubicBezTo>
                    <a:pt x="19732" y="17435"/>
                    <a:pt x="20639" y="17435"/>
                    <a:pt x="21545" y="17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2343149" y="1368942"/>
              <a:ext cx="304801" cy="16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4" fill="norm" stroke="1" extrusionOk="0">
                  <a:moveTo>
                    <a:pt x="0" y="7746"/>
                  </a:moveTo>
                  <a:cubicBezTo>
                    <a:pt x="1500" y="7746"/>
                    <a:pt x="3000" y="7746"/>
                    <a:pt x="4050" y="7079"/>
                  </a:cubicBezTo>
                  <a:cubicBezTo>
                    <a:pt x="5100" y="6413"/>
                    <a:pt x="5700" y="5079"/>
                    <a:pt x="6075" y="3746"/>
                  </a:cubicBezTo>
                  <a:cubicBezTo>
                    <a:pt x="6450" y="2413"/>
                    <a:pt x="6600" y="1079"/>
                    <a:pt x="6300" y="413"/>
                  </a:cubicBezTo>
                  <a:cubicBezTo>
                    <a:pt x="6000" y="-254"/>
                    <a:pt x="5250" y="-254"/>
                    <a:pt x="4200" y="1479"/>
                  </a:cubicBezTo>
                  <a:cubicBezTo>
                    <a:pt x="3150" y="3213"/>
                    <a:pt x="1800" y="6679"/>
                    <a:pt x="1125" y="10013"/>
                  </a:cubicBezTo>
                  <a:cubicBezTo>
                    <a:pt x="450" y="13346"/>
                    <a:pt x="450" y="16546"/>
                    <a:pt x="1425" y="18546"/>
                  </a:cubicBezTo>
                  <a:cubicBezTo>
                    <a:pt x="2400" y="20546"/>
                    <a:pt x="4350" y="21346"/>
                    <a:pt x="6750" y="19613"/>
                  </a:cubicBezTo>
                  <a:cubicBezTo>
                    <a:pt x="9150" y="17879"/>
                    <a:pt x="12000" y="13613"/>
                    <a:pt x="13650" y="10813"/>
                  </a:cubicBezTo>
                  <a:cubicBezTo>
                    <a:pt x="15300" y="8013"/>
                    <a:pt x="15750" y="6679"/>
                    <a:pt x="15975" y="5213"/>
                  </a:cubicBezTo>
                  <a:cubicBezTo>
                    <a:pt x="16200" y="3746"/>
                    <a:pt x="16200" y="2146"/>
                    <a:pt x="15825" y="1346"/>
                  </a:cubicBezTo>
                  <a:cubicBezTo>
                    <a:pt x="15450" y="546"/>
                    <a:pt x="14700" y="546"/>
                    <a:pt x="14100" y="1079"/>
                  </a:cubicBezTo>
                  <a:cubicBezTo>
                    <a:pt x="13500" y="1613"/>
                    <a:pt x="13050" y="2679"/>
                    <a:pt x="12600" y="4813"/>
                  </a:cubicBezTo>
                  <a:cubicBezTo>
                    <a:pt x="12150" y="6946"/>
                    <a:pt x="11700" y="10146"/>
                    <a:pt x="11475" y="12413"/>
                  </a:cubicBezTo>
                  <a:cubicBezTo>
                    <a:pt x="11250" y="14679"/>
                    <a:pt x="11250" y="16013"/>
                    <a:pt x="11925" y="16946"/>
                  </a:cubicBezTo>
                  <a:cubicBezTo>
                    <a:pt x="12600" y="17879"/>
                    <a:pt x="13950" y="18413"/>
                    <a:pt x="14925" y="18146"/>
                  </a:cubicBezTo>
                  <a:cubicBezTo>
                    <a:pt x="15900" y="17879"/>
                    <a:pt x="16500" y="16813"/>
                    <a:pt x="17100" y="15079"/>
                  </a:cubicBezTo>
                  <a:cubicBezTo>
                    <a:pt x="17700" y="13346"/>
                    <a:pt x="18300" y="10946"/>
                    <a:pt x="18600" y="10413"/>
                  </a:cubicBezTo>
                  <a:cubicBezTo>
                    <a:pt x="18900" y="9879"/>
                    <a:pt x="18900" y="11213"/>
                    <a:pt x="19350" y="12546"/>
                  </a:cubicBezTo>
                  <a:cubicBezTo>
                    <a:pt x="19800" y="13879"/>
                    <a:pt x="20700" y="15213"/>
                    <a:pt x="21600" y="16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2717800" y="1380571"/>
              <a:ext cx="101600" cy="14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3617"/>
                  </a:moveTo>
                  <a:cubicBezTo>
                    <a:pt x="450" y="5808"/>
                    <a:pt x="900" y="7999"/>
                    <a:pt x="2025" y="7686"/>
                  </a:cubicBezTo>
                  <a:cubicBezTo>
                    <a:pt x="3150" y="7373"/>
                    <a:pt x="4950" y="4556"/>
                    <a:pt x="7200" y="2677"/>
                  </a:cubicBezTo>
                  <a:cubicBezTo>
                    <a:pt x="9450" y="799"/>
                    <a:pt x="12150" y="-140"/>
                    <a:pt x="14175" y="17"/>
                  </a:cubicBezTo>
                  <a:cubicBezTo>
                    <a:pt x="16200" y="173"/>
                    <a:pt x="17550" y="1425"/>
                    <a:pt x="18675" y="5182"/>
                  </a:cubicBezTo>
                  <a:cubicBezTo>
                    <a:pt x="19800" y="8938"/>
                    <a:pt x="20700" y="15199"/>
                    <a:pt x="216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2901950" y="1449476"/>
              <a:ext cx="1270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2921000" y="1322476"/>
              <a:ext cx="63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2982608" y="1355174"/>
              <a:ext cx="166992" cy="14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0977" fill="norm" stroke="1" extrusionOk="0">
                  <a:moveTo>
                    <a:pt x="2671" y="10045"/>
                  </a:moveTo>
                  <a:cubicBezTo>
                    <a:pt x="2671" y="11588"/>
                    <a:pt x="2671" y="13131"/>
                    <a:pt x="2266" y="15291"/>
                  </a:cubicBezTo>
                  <a:cubicBezTo>
                    <a:pt x="1861" y="17451"/>
                    <a:pt x="1051" y="20228"/>
                    <a:pt x="511" y="20845"/>
                  </a:cubicBezTo>
                  <a:cubicBezTo>
                    <a:pt x="-29" y="21462"/>
                    <a:pt x="-299" y="19919"/>
                    <a:pt x="511" y="16371"/>
                  </a:cubicBezTo>
                  <a:cubicBezTo>
                    <a:pt x="1321" y="12822"/>
                    <a:pt x="3211" y="7268"/>
                    <a:pt x="4696" y="4028"/>
                  </a:cubicBezTo>
                  <a:cubicBezTo>
                    <a:pt x="6181" y="788"/>
                    <a:pt x="7261" y="-138"/>
                    <a:pt x="8206" y="16"/>
                  </a:cubicBezTo>
                  <a:cubicBezTo>
                    <a:pt x="9151" y="171"/>
                    <a:pt x="9961" y="1405"/>
                    <a:pt x="12121" y="4953"/>
                  </a:cubicBezTo>
                  <a:cubicBezTo>
                    <a:pt x="14281" y="8502"/>
                    <a:pt x="17791" y="14365"/>
                    <a:pt x="21301" y="20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3117850" y="1355963"/>
              <a:ext cx="201445" cy="43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32" fill="norm" stroke="1" extrusionOk="0">
                  <a:moveTo>
                    <a:pt x="8016" y="6426"/>
                  </a:moveTo>
                  <a:cubicBezTo>
                    <a:pt x="9130" y="5186"/>
                    <a:pt x="10243" y="3946"/>
                    <a:pt x="10800" y="2860"/>
                  </a:cubicBezTo>
                  <a:cubicBezTo>
                    <a:pt x="11357" y="1775"/>
                    <a:pt x="11357" y="845"/>
                    <a:pt x="10800" y="380"/>
                  </a:cubicBezTo>
                  <a:cubicBezTo>
                    <a:pt x="10243" y="-85"/>
                    <a:pt x="9130" y="-85"/>
                    <a:pt x="8239" y="173"/>
                  </a:cubicBezTo>
                  <a:cubicBezTo>
                    <a:pt x="7348" y="432"/>
                    <a:pt x="6680" y="948"/>
                    <a:pt x="6235" y="1465"/>
                  </a:cubicBezTo>
                  <a:cubicBezTo>
                    <a:pt x="5790" y="1982"/>
                    <a:pt x="5567" y="2499"/>
                    <a:pt x="5456" y="3067"/>
                  </a:cubicBezTo>
                  <a:cubicBezTo>
                    <a:pt x="5344" y="3636"/>
                    <a:pt x="5344" y="4256"/>
                    <a:pt x="5901" y="4617"/>
                  </a:cubicBezTo>
                  <a:cubicBezTo>
                    <a:pt x="6458" y="4979"/>
                    <a:pt x="7571" y="5082"/>
                    <a:pt x="8685" y="5031"/>
                  </a:cubicBezTo>
                  <a:cubicBezTo>
                    <a:pt x="9798" y="4979"/>
                    <a:pt x="10911" y="4772"/>
                    <a:pt x="12025" y="4514"/>
                  </a:cubicBezTo>
                  <a:cubicBezTo>
                    <a:pt x="13138" y="4256"/>
                    <a:pt x="14252" y="3946"/>
                    <a:pt x="14920" y="4152"/>
                  </a:cubicBezTo>
                  <a:cubicBezTo>
                    <a:pt x="15588" y="4359"/>
                    <a:pt x="15810" y="5082"/>
                    <a:pt x="16924" y="7149"/>
                  </a:cubicBezTo>
                  <a:cubicBezTo>
                    <a:pt x="18037" y="9216"/>
                    <a:pt x="20041" y="12627"/>
                    <a:pt x="20821" y="15107"/>
                  </a:cubicBezTo>
                  <a:cubicBezTo>
                    <a:pt x="21600" y="17588"/>
                    <a:pt x="21155" y="19138"/>
                    <a:pt x="19485" y="20120"/>
                  </a:cubicBezTo>
                  <a:cubicBezTo>
                    <a:pt x="17814" y="21102"/>
                    <a:pt x="14920" y="21515"/>
                    <a:pt x="11579" y="21257"/>
                  </a:cubicBezTo>
                  <a:cubicBezTo>
                    <a:pt x="8239" y="20998"/>
                    <a:pt x="4454" y="20068"/>
                    <a:pt x="2449" y="19241"/>
                  </a:cubicBezTo>
                  <a:cubicBezTo>
                    <a:pt x="445" y="18415"/>
                    <a:pt x="223" y="17691"/>
                    <a:pt x="0" y="16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2184400" y="1730993"/>
              <a:ext cx="838200" cy="4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3" y="20520"/>
                    <a:pt x="2945" y="19440"/>
                    <a:pt x="4691" y="16200"/>
                  </a:cubicBezTo>
                  <a:cubicBezTo>
                    <a:pt x="6436" y="12960"/>
                    <a:pt x="8455" y="7560"/>
                    <a:pt x="10745" y="4320"/>
                  </a:cubicBezTo>
                  <a:cubicBezTo>
                    <a:pt x="13036" y="1080"/>
                    <a:pt x="15600" y="0"/>
                    <a:pt x="17455" y="0"/>
                  </a:cubicBezTo>
                  <a:cubicBezTo>
                    <a:pt x="19309" y="0"/>
                    <a:pt x="20455" y="1080"/>
                    <a:pt x="21600" y="2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2844800" y="1722526"/>
              <a:ext cx="2857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8000"/>
                    <a:pt x="6720" y="14400"/>
                    <a:pt x="10320" y="10800"/>
                  </a:cubicBezTo>
                  <a:cubicBezTo>
                    <a:pt x="13920" y="7200"/>
                    <a:pt x="177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3498850" y="1384844"/>
              <a:ext cx="6350" cy="26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5842"/>
                  </a:moveTo>
                  <a:cubicBezTo>
                    <a:pt x="0" y="7535"/>
                    <a:pt x="0" y="-773"/>
                    <a:pt x="3600" y="58"/>
                  </a:cubicBezTo>
                  <a:cubicBezTo>
                    <a:pt x="7200" y="889"/>
                    <a:pt x="14400" y="10858"/>
                    <a:pt x="21600" y="20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3536950" y="1519326"/>
              <a:ext cx="1" cy="63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4237566" y="1214526"/>
              <a:ext cx="16935" cy="363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0"/>
                  </a:moveTo>
                  <a:cubicBezTo>
                    <a:pt x="16200" y="3893"/>
                    <a:pt x="10800" y="7786"/>
                    <a:pt x="8100" y="11114"/>
                  </a:cubicBezTo>
                  <a:cubicBezTo>
                    <a:pt x="5400" y="14442"/>
                    <a:pt x="5400" y="17205"/>
                    <a:pt x="4050" y="18963"/>
                  </a:cubicBezTo>
                  <a:cubicBezTo>
                    <a:pt x="2700" y="20721"/>
                    <a:pt x="0" y="21474"/>
                    <a:pt x="0" y="21537"/>
                  </a:cubicBezTo>
                  <a:cubicBezTo>
                    <a:pt x="0" y="21600"/>
                    <a:pt x="2700" y="20972"/>
                    <a:pt x="5400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4394200" y="1189126"/>
              <a:ext cx="9807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4713"/>
                    <a:pt x="21600" y="9425"/>
                    <a:pt x="19440" y="13025"/>
                  </a:cubicBezTo>
                  <a:cubicBezTo>
                    <a:pt x="17280" y="16625"/>
                    <a:pt x="8640" y="191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4165600" y="1322476"/>
              <a:ext cx="2794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6800"/>
                    <a:pt x="10473" y="12000"/>
                    <a:pt x="14073" y="8400"/>
                  </a:cubicBezTo>
                  <a:cubicBezTo>
                    <a:pt x="17673" y="4800"/>
                    <a:pt x="1963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4139927" y="1379626"/>
              <a:ext cx="438423" cy="106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35" fill="norm" stroke="1" extrusionOk="0">
                  <a:moveTo>
                    <a:pt x="948" y="17788"/>
                  </a:moveTo>
                  <a:cubicBezTo>
                    <a:pt x="429" y="19059"/>
                    <a:pt x="-90" y="20329"/>
                    <a:pt x="14" y="20965"/>
                  </a:cubicBezTo>
                  <a:cubicBezTo>
                    <a:pt x="118" y="21600"/>
                    <a:pt x="845" y="21600"/>
                    <a:pt x="2870" y="19482"/>
                  </a:cubicBezTo>
                  <a:cubicBezTo>
                    <a:pt x="4895" y="17365"/>
                    <a:pt x="8218" y="13129"/>
                    <a:pt x="11541" y="9529"/>
                  </a:cubicBezTo>
                  <a:cubicBezTo>
                    <a:pt x="14864" y="5929"/>
                    <a:pt x="18187" y="2965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4902199" y="1084110"/>
              <a:ext cx="112600" cy="41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51" fill="norm" stroke="1" extrusionOk="0">
                  <a:moveTo>
                    <a:pt x="19200" y="3122"/>
                  </a:moveTo>
                  <a:cubicBezTo>
                    <a:pt x="20400" y="2249"/>
                    <a:pt x="21600" y="1376"/>
                    <a:pt x="21200" y="831"/>
                  </a:cubicBezTo>
                  <a:cubicBezTo>
                    <a:pt x="20800" y="285"/>
                    <a:pt x="18800" y="67"/>
                    <a:pt x="16600" y="13"/>
                  </a:cubicBezTo>
                  <a:cubicBezTo>
                    <a:pt x="14400" y="-42"/>
                    <a:pt x="12000" y="67"/>
                    <a:pt x="9800" y="667"/>
                  </a:cubicBezTo>
                  <a:cubicBezTo>
                    <a:pt x="7600" y="1267"/>
                    <a:pt x="5600" y="2358"/>
                    <a:pt x="4400" y="4649"/>
                  </a:cubicBezTo>
                  <a:cubicBezTo>
                    <a:pt x="3200" y="6940"/>
                    <a:pt x="2800" y="10431"/>
                    <a:pt x="3400" y="13213"/>
                  </a:cubicBezTo>
                  <a:cubicBezTo>
                    <a:pt x="4000" y="15994"/>
                    <a:pt x="5600" y="18067"/>
                    <a:pt x="6000" y="19376"/>
                  </a:cubicBezTo>
                  <a:cubicBezTo>
                    <a:pt x="6400" y="20685"/>
                    <a:pt x="5600" y="21231"/>
                    <a:pt x="4400" y="21394"/>
                  </a:cubicBezTo>
                  <a:cubicBezTo>
                    <a:pt x="3200" y="21558"/>
                    <a:pt x="1600" y="21340"/>
                    <a:pt x="0" y="2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4831743" y="1328826"/>
              <a:ext cx="197458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739" y="21600"/>
                  </a:moveTo>
                  <a:cubicBezTo>
                    <a:pt x="64" y="18800"/>
                    <a:pt x="-611" y="16000"/>
                    <a:pt x="964" y="13600"/>
                  </a:cubicBezTo>
                  <a:cubicBezTo>
                    <a:pt x="2539" y="11200"/>
                    <a:pt x="6364" y="9200"/>
                    <a:pt x="10076" y="7000"/>
                  </a:cubicBezTo>
                  <a:cubicBezTo>
                    <a:pt x="13789" y="4800"/>
                    <a:pt x="17389" y="2400"/>
                    <a:pt x="209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5130799" y="1136209"/>
              <a:ext cx="25401" cy="34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25"/>
                  </a:moveTo>
                  <a:cubicBezTo>
                    <a:pt x="21600" y="663"/>
                    <a:pt x="21600" y="0"/>
                    <a:pt x="19800" y="0"/>
                  </a:cubicBezTo>
                  <a:cubicBezTo>
                    <a:pt x="18000" y="0"/>
                    <a:pt x="14400" y="663"/>
                    <a:pt x="10800" y="2915"/>
                  </a:cubicBezTo>
                  <a:cubicBezTo>
                    <a:pt x="7200" y="5168"/>
                    <a:pt x="3600" y="9011"/>
                    <a:pt x="1800" y="12390"/>
                  </a:cubicBezTo>
                  <a:cubicBezTo>
                    <a:pt x="0" y="15769"/>
                    <a:pt x="0" y="186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5156200" y="1265326"/>
              <a:ext cx="63500" cy="224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0" y="15000"/>
                  </a:moveTo>
                  <a:cubicBezTo>
                    <a:pt x="2160" y="14200"/>
                    <a:pt x="4320" y="13400"/>
                    <a:pt x="5760" y="13600"/>
                  </a:cubicBezTo>
                  <a:cubicBezTo>
                    <a:pt x="7200" y="13800"/>
                    <a:pt x="7920" y="15000"/>
                    <a:pt x="9360" y="16700"/>
                  </a:cubicBezTo>
                  <a:cubicBezTo>
                    <a:pt x="10800" y="18400"/>
                    <a:pt x="12960" y="20600"/>
                    <a:pt x="14400" y="21100"/>
                  </a:cubicBezTo>
                  <a:cubicBezTo>
                    <a:pt x="15840" y="21600"/>
                    <a:pt x="16560" y="20400"/>
                    <a:pt x="17640" y="16600"/>
                  </a:cubicBezTo>
                  <a:cubicBezTo>
                    <a:pt x="18720" y="12800"/>
                    <a:pt x="20160" y="6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5260705" y="1256459"/>
              <a:ext cx="141591" cy="433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351" fill="norm" stroke="1" extrusionOk="0">
                  <a:moveTo>
                    <a:pt x="7188" y="4506"/>
                  </a:moveTo>
                  <a:cubicBezTo>
                    <a:pt x="6235" y="7741"/>
                    <a:pt x="5282" y="10976"/>
                    <a:pt x="4647" y="13637"/>
                  </a:cubicBezTo>
                  <a:cubicBezTo>
                    <a:pt x="4011" y="16298"/>
                    <a:pt x="3694" y="18385"/>
                    <a:pt x="3058" y="19689"/>
                  </a:cubicBezTo>
                  <a:cubicBezTo>
                    <a:pt x="2423" y="20993"/>
                    <a:pt x="1470" y="21515"/>
                    <a:pt x="835" y="21306"/>
                  </a:cubicBezTo>
                  <a:cubicBezTo>
                    <a:pt x="200" y="21098"/>
                    <a:pt x="-118" y="20158"/>
                    <a:pt x="41" y="17863"/>
                  </a:cubicBezTo>
                  <a:cubicBezTo>
                    <a:pt x="200" y="15567"/>
                    <a:pt x="835" y="11915"/>
                    <a:pt x="2106" y="8993"/>
                  </a:cubicBezTo>
                  <a:cubicBezTo>
                    <a:pt x="3376" y="6072"/>
                    <a:pt x="5282" y="3880"/>
                    <a:pt x="6870" y="2524"/>
                  </a:cubicBezTo>
                  <a:cubicBezTo>
                    <a:pt x="8458" y="1167"/>
                    <a:pt x="9729" y="645"/>
                    <a:pt x="11317" y="332"/>
                  </a:cubicBezTo>
                  <a:cubicBezTo>
                    <a:pt x="12906" y="19"/>
                    <a:pt x="14811" y="-85"/>
                    <a:pt x="16558" y="72"/>
                  </a:cubicBezTo>
                  <a:cubicBezTo>
                    <a:pt x="18306" y="228"/>
                    <a:pt x="19894" y="645"/>
                    <a:pt x="20688" y="1637"/>
                  </a:cubicBezTo>
                  <a:cubicBezTo>
                    <a:pt x="21482" y="2628"/>
                    <a:pt x="21482" y="4193"/>
                    <a:pt x="20370" y="5393"/>
                  </a:cubicBezTo>
                  <a:cubicBezTo>
                    <a:pt x="19258" y="6593"/>
                    <a:pt x="17035" y="7428"/>
                    <a:pt x="15129" y="7950"/>
                  </a:cubicBezTo>
                  <a:cubicBezTo>
                    <a:pt x="13223" y="8472"/>
                    <a:pt x="11635" y="8680"/>
                    <a:pt x="10047" y="8732"/>
                  </a:cubicBezTo>
                  <a:cubicBezTo>
                    <a:pt x="8458" y="8785"/>
                    <a:pt x="6870" y="8680"/>
                    <a:pt x="6394" y="8367"/>
                  </a:cubicBezTo>
                  <a:cubicBezTo>
                    <a:pt x="5917" y="8054"/>
                    <a:pt x="6553" y="7532"/>
                    <a:pt x="7188" y="7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5448299" y="1224331"/>
              <a:ext cx="101601" cy="231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476" fill="norm" stroke="1" extrusionOk="0">
                  <a:moveTo>
                    <a:pt x="21159" y="3803"/>
                  </a:moveTo>
                  <a:cubicBezTo>
                    <a:pt x="21159" y="2625"/>
                    <a:pt x="21159" y="1447"/>
                    <a:pt x="19837" y="760"/>
                  </a:cubicBezTo>
                  <a:cubicBezTo>
                    <a:pt x="18514" y="72"/>
                    <a:pt x="15869" y="-124"/>
                    <a:pt x="13665" y="72"/>
                  </a:cubicBezTo>
                  <a:cubicBezTo>
                    <a:pt x="11461" y="269"/>
                    <a:pt x="9698" y="858"/>
                    <a:pt x="8596" y="2232"/>
                  </a:cubicBezTo>
                  <a:cubicBezTo>
                    <a:pt x="7494" y="3607"/>
                    <a:pt x="7053" y="5767"/>
                    <a:pt x="9037" y="8123"/>
                  </a:cubicBezTo>
                  <a:cubicBezTo>
                    <a:pt x="11020" y="10480"/>
                    <a:pt x="15429" y="13032"/>
                    <a:pt x="18073" y="14898"/>
                  </a:cubicBezTo>
                  <a:cubicBezTo>
                    <a:pt x="20718" y="16763"/>
                    <a:pt x="21600" y="17941"/>
                    <a:pt x="19616" y="18923"/>
                  </a:cubicBezTo>
                  <a:cubicBezTo>
                    <a:pt x="17633" y="19905"/>
                    <a:pt x="12784" y="20691"/>
                    <a:pt x="9037" y="21083"/>
                  </a:cubicBezTo>
                  <a:cubicBezTo>
                    <a:pt x="5290" y="21476"/>
                    <a:pt x="2645" y="21476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6217314" y="1294264"/>
              <a:ext cx="126337" cy="200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0908" fill="norm" stroke="1" extrusionOk="0">
                  <a:moveTo>
                    <a:pt x="951" y="1615"/>
                  </a:moveTo>
                  <a:cubicBezTo>
                    <a:pt x="1305" y="7346"/>
                    <a:pt x="1660" y="13076"/>
                    <a:pt x="1660" y="16493"/>
                  </a:cubicBezTo>
                  <a:cubicBezTo>
                    <a:pt x="1660" y="19909"/>
                    <a:pt x="1305" y="21011"/>
                    <a:pt x="774" y="20901"/>
                  </a:cubicBezTo>
                  <a:cubicBezTo>
                    <a:pt x="243" y="20791"/>
                    <a:pt x="-465" y="19468"/>
                    <a:pt x="420" y="16493"/>
                  </a:cubicBezTo>
                  <a:cubicBezTo>
                    <a:pt x="1305" y="13517"/>
                    <a:pt x="3784" y="8889"/>
                    <a:pt x="5555" y="5913"/>
                  </a:cubicBezTo>
                  <a:cubicBezTo>
                    <a:pt x="7325" y="2938"/>
                    <a:pt x="8387" y="1615"/>
                    <a:pt x="9804" y="733"/>
                  </a:cubicBezTo>
                  <a:cubicBezTo>
                    <a:pt x="11220" y="-148"/>
                    <a:pt x="12991" y="-589"/>
                    <a:pt x="14761" y="1505"/>
                  </a:cubicBezTo>
                  <a:cubicBezTo>
                    <a:pt x="16532" y="3599"/>
                    <a:pt x="18302" y="8227"/>
                    <a:pt x="19365" y="11644"/>
                  </a:cubicBezTo>
                  <a:cubicBezTo>
                    <a:pt x="20427" y="15060"/>
                    <a:pt x="20781" y="17264"/>
                    <a:pt x="21135" y="19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6426200" y="1097963"/>
              <a:ext cx="456142" cy="345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219" fill="norm" stroke="1" extrusionOk="0">
                  <a:moveTo>
                    <a:pt x="0" y="16925"/>
                  </a:moveTo>
                  <a:cubicBezTo>
                    <a:pt x="400" y="16535"/>
                    <a:pt x="800" y="16144"/>
                    <a:pt x="1550" y="15819"/>
                  </a:cubicBezTo>
                  <a:cubicBezTo>
                    <a:pt x="2300" y="15494"/>
                    <a:pt x="3400" y="15233"/>
                    <a:pt x="4000" y="14778"/>
                  </a:cubicBezTo>
                  <a:cubicBezTo>
                    <a:pt x="4600" y="14322"/>
                    <a:pt x="4700" y="13672"/>
                    <a:pt x="4550" y="13151"/>
                  </a:cubicBezTo>
                  <a:cubicBezTo>
                    <a:pt x="4400" y="12631"/>
                    <a:pt x="4000" y="12241"/>
                    <a:pt x="3550" y="12176"/>
                  </a:cubicBezTo>
                  <a:cubicBezTo>
                    <a:pt x="3100" y="12110"/>
                    <a:pt x="2600" y="12371"/>
                    <a:pt x="2100" y="13542"/>
                  </a:cubicBezTo>
                  <a:cubicBezTo>
                    <a:pt x="1600" y="14713"/>
                    <a:pt x="1100" y="16795"/>
                    <a:pt x="900" y="18161"/>
                  </a:cubicBezTo>
                  <a:cubicBezTo>
                    <a:pt x="700" y="19527"/>
                    <a:pt x="800" y="20178"/>
                    <a:pt x="1100" y="20633"/>
                  </a:cubicBezTo>
                  <a:cubicBezTo>
                    <a:pt x="1400" y="21089"/>
                    <a:pt x="1900" y="21349"/>
                    <a:pt x="2950" y="21154"/>
                  </a:cubicBezTo>
                  <a:cubicBezTo>
                    <a:pt x="4000" y="20959"/>
                    <a:pt x="5600" y="20308"/>
                    <a:pt x="7150" y="19007"/>
                  </a:cubicBezTo>
                  <a:cubicBezTo>
                    <a:pt x="8700" y="17706"/>
                    <a:pt x="10200" y="15754"/>
                    <a:pt x="11000" y="14388"/>
                  </a:cubicBezTo>
                  <a:cubicBezTo>
                    <a:pt x="11800" y="13021"/>
                    <a:pt x="11900" y="12241"/>
                    <a:pt x="11650" y="11980"/>
                  </a:cubicBezTo>
                  <a:cubicBezTo>
                    <a:pt x="11400" y="11720"/>
                    <a:pt x="10800" y="11980"/>
                    <a:pt x="10300" y="12696"/>
                  </a:cubicBezTo>
                  <a:cubicBezTo>
                    <a:pt x="9800" y="13412"/>
                    <a:pt x="9400" y="14583"/>
                    <a:pt x="9150" y="15754"/>
                  </a:cubicBezTo>
                  <a:cubicBezTo>
                    <a:pt x="8900" y="16925"/>
                    <a:pt x="8800" y="18096"/>
                    <a:pt x="9000" y="18942"/>
                  </a:cubicBezTo>
                  <a:cubicBezTo>
                    <a:pt x="9200" y="19788"/>
                    <a:pt x="9700" y="20308"/>
                    <a:pt x="10700" y="20438"/>
                  </a:cubicBezTo>
                  <a:cubicBezTo>
                    <a:pt x="11700" y="20568"/>
                    <a:pt x="13200" y="20308"/>
                    <a:pt x="14650" y="19332"/>
                  </a:cubicBezTo>
                  <a:cubicBezTo>
                    <a:pt x="16100" y="18356"/>
                    <a:pt x="17500" y="16665"/>
                    <a:pt x="18250" y="15363"/>
                  </a:cubicBezTo>
                  <a:cubicBezTo>
                    <a:pt x="19000" y="14062"/>
                    <a:pt x="19100" y="13151"/>
                    <a:pt x="18850" y="12631"/>
                  </a:cubicBezTo>
                  <a:cubicBezTo>
                    <a:pt x="18600" y="12110"/>
                    <a:pt x="18000" y="11980"/>
                    <a:pt x="17500" y="12241"/>
                  </a:cubicBezTo>
                  <a:cubicBezTo>
                    <a:pt x="17000" y="12501"/>
                    <a:pt x="16600" y="13151"/>
                    <a:pt x="16250" y="14127"/>
                  </a:cubicBezTo>
                  <a:cubicBezTo>
                    <a:pt x="15900" y="15103"/>
                    <a:pt x="15600" y="16404"/>
                    <a:pt x="15450" y="17445"/>
                  </a:cubicBezTo>
                  <a:cubicBezTo>
                    <a:pt x="15300" y="18486"/>
                    <a:pt x="15300" y="19267"/>
                    <a:pt x="15500" y="19853"/>
                  </a:cubicBezTo>
                  <a:cubicBezTo>
                    <a:pt x="15700" y="20438"/>
                    <a:pt x="16100" y="20829"/>
                    <a:pt x="16550" y="20894"/>
                  </a:cubicBezTo>
                  <a:cubicBezTo>
                    <a:pt x="17000" y="20959"/>
                    <a:pt x="17500" y="20698"/>
                    <a:pt x="18150" y="19397"/>
                  </a:cubicBezTo>
                  <a:cubicBezTo>
                    <a:pt x="18800" y="18096"/>
                    <a:pt x="19600" y="15754"/>
                    <a:pt x="20200" y="12826"/>
                  </a:cubicBezTo>
                  <a:cubicBezTo>
                    <a:pt x="20800" y="9898"/>
                    <a:pt x="21200" y="6385"/>
                    <a:pt x="21400" y="4043"/>
                  </a:cubicBezTo>
                  <a:cubicBezTo>
                    <a:pt x="21600" y="1701"/>
                    <a:pt x="21600" y="530"/>
                    <a:pt x="21400" y="139"/>
                  </a:cubicBezTo>
                  <a:cubicBezTo>
                    <a:pt x="21200" y="-251"/>
                    <a:pt x="20800" y="139"/>
                    <a:pt x="20350" y="1831"/>
                  </a:cubicBezTo>
                  <a:cubicBezTo>
                    <a:pt x="19900" y="3522"/>
                    <a:pt x="19400" y="6515"/>
                    <a:pt x="19450" y="9378"/>
                  </a:cubicBezTo>
                  <a:cubicBezTo>
                    <a:pt x="19500" y="12241"/>
                    <a:pt x="20100" y="14973"/>
                    <a:pt x="20700" y="17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6935908" y="1027955"/>
              <a:ext cx="313676" cy="38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19" fill="norm" stroke="1" extrusionOk="0">
                  <a:moveTo>
                    <a:pt x="2057" y="16686"/>
                  </a:moveTo>
                  <a:cubicBezTo>
                    <a:pt x="2782" y="16451"/>
                    <a:pt x="3507" y="16216"/>
                    <a:pt x="4160" y="15629"/>
                  </a:cubicBezTo>
                  <a:cubicBezTo>
                    <a:pt x="4812" y="15042"/>
                    <a:pt x="5392" y="14103"/>
                    <a:pt x="5247" y="13575"/>
                  </a:cubicBezTo>
                  <a:cubicBezTo>
                    <a:pt x="5102" y="13047"/>
                    <a:pt x="4232" y="12929"/>
                    <a:pt x="3362" y="13340"/>
                  </a:cubicBezTo>
                  <a:cubicBezTo>
                    <a:pt x="2492" y="13751"/>
                    <a:pt x="1623" y="14690"/>
                    <a:pt x="970" y="15864"/>
                  </a:cubicBezTo>
                  <a:cubicBezTo>
                    <a:pt x="318" y="17038"/>
                    <a:pt x="-117" y="18447"/>
                    <a:pt x="28" y="19386"/>
                  </a:cubicBezTo>
                  <a:cubicBezTo>
                    <a:pt x="173" y="20325"/>
                    <a:pt x="898" y="20795"/>
                    <a:pt x="3362" y="20560"/>
                  </a:cubicBezTo>
                  <a:cubicBezTo>
                    <a:pt x="5827" y="20325"/>
                    <a:pt x="10031" y="19386"/>
                    <a:pt x="12495" y="18682"/>
                  </a:cubicBezTo>
                  <a:cubicBezTo>
                    <a:pt x="14960" y="17977"/>
                    <a:pt x="15684" y="17508"/>
                    <a:pt x="16264" y="17038"/>
                  </a:cubicBezTo>
                  <a:cubicBezTo>
                    <a:pt x="16844" y="16569"/>
                    <a:pt x="17279" y="16099"/>
                    <a:pt x="17279" y="15571"/>
                  </a:cubicBezTo>
                  <a:cubicBezTo>
                    <a:pt x="17279" y="15042"/>
                    <a:pt x="16844" y="14456"/>
                    <a:pt x="15684" y="14456"/>
                  </a:cubicBezTo>
                  <a:cubicBezTo>
                    <a:pt x="14525" y="14456"/>
                    <a:pt x="12640" y="15042"/>
                    <a:pt x="11480" y="16158"/>
                  </a:cubicBezTo>
                  <a:cubicBezTo>
                    <a:pt x="10321" y="17273"/>
                    <a:pt x="9886" y="18916"/>
                    <a:pt x="9958" y="19914"/>
                  </a:cubicBezTo>
                  <a:cubicBezTo>
                    <a:pt x="10031" y="20912"/>
                    <a:pt x="10611" y="21264"/>
                    <a:pt x="11263" y="21382"/>
                  </a:cubicBezTo>
                  <a:cubicBezTo>
                    <a:pt x="11915" y="21499"/>
                    <a:pt x="12640" y="21382"/>
                    <a:pt x="13872" y="20384"/>
                  </a:cubicBezTo>
                  <a:cubicBezTo>
                    <a:pt x="15104" y="19386"/>
                    <a:pt x="16844" y="17508"/>
                    <a:pt x="18149" y="14573"/>
                  </a:cubicBezTo>
                  <a:cubicBezTo>
                    <a:pt x="19453" y="11638"/>
                    <a:pt x="20323" y="7647"/>
                    <a:pt x="20831" y="5299"/>
                  </a:cubicBezTo>
                  <a:cubicBezTo>
                    <a:pt x="21338" y="2951"/>
                    <a:pt x="21483" y="2247"/>
                    <a:pt x="21483" y="1542"/>
                  </a:cubicBezTo>
                  <a:cubicBezTo>
                    <a:pt x="21483" y="838"/>
                    <a:pt x="21338" y="134"/>
                    <a:pt x="20976" y="16"/>
                  </a:cubicBezTo>
                  <a:cubicBezTo>
                    <a:pt x="20613" y="-101"/>
                    <a:pt x="20033" y="369"/>
                    <a:pt x="19309" y="2247"/>
                  </a:cubicBezTo>
                  <a:cubicBezTo>
                    <a:pt x="18584" y="4125"/>
                    <a:pt x="17714" y="7412"/>
                    <a:pt x="17279" y="10053"/>
                  </a:cubicBezTo>
                  <a:cubicBezTo>
                    <a:pt x="16844" y="12695"/>
                    <a:pt x="16844" y="14690"/>
                    <a:pt x="17134" y="15864"/>
                  </a:cubicBezTo>
                  <a:cubicBezTo>
                    <a:pt x="17424" y="17038"/>
                    <a:pt x="18004" y="17390"/>
                    <a:pt x="18584" y="17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7821982" y="1212519"/>
              <a:ext cx="290425" cy="18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63" fill="norm" stroke="1" extrusionOk="0">
                  <a:moveTo>
                    <a:pt x="3846" y="228"/>
                  </a:moveTo>
                  <a:cubicBezTo>
                    <a:pt x="2750" y="2148"/>
                    <a:pt x="1655" y="4068"/>
                    <a:pt x="950" y="7188"/>
                  </a:cubicBezTo>
                  <a:cubicBezTo>
                    <a:pt x="246" y="10308"/>
                    <a:pt x="-67" y="14628"/>
                    <a:pt x="11" y="17268"/>
                  </a:cubicBezTo>
                  <a:cubicBezTo>
                    <a:pt x="90" y="19908"/>
                    <a:pt x="559" y="20868"/>
                    <a:pt x="1185" y="21108"/>
                  </a:cubicBezTo>
                  <a:cubicBezTo>
                    <a:pt x="1811" y="21348"/>
                    <a:pt x="2594" y="20868"/>
                    <a:pt x="3768" y="18588"/>
                  </a:cubicBezTo>
                  <a:cubicBezTo>
                    <a:pt x="4942" y="16308"/>
                    <a:pt x="6507" y="12228"/>
                    <a:pt x="7446" y="9228"/>
                  </a:cubicBezTo>
                  <a:cubicBezTo>
                    <a:pt x="8385" y="6228"/>
                    <a:pt x="8698" y="4308"/>
                    <a:pt x="8855" y="2748"/>
                  </a:cubicBezTo>
                  <a:cubicBezTo>
                    <a:pt x="9011" y="1188"/>
                    <a:pt x="9011" y="-12"/>
                    <a:pt x="8776" y="108"/>
                  </a:cubicBezTo>
                  <a:cubicBezTo>
                    <a:pt x="8542" y="228"/>
                    <a:pt x="8072" y="1668"/>
                    <a:pt x="7759" y="3588"/>
                  </a:cubicBezTo>
                  <a:cubicBezTo>
                    <a:pt x="7446" y="5508"/>
                    <a:pt x="7290" y="7908"/>
                    <a:pt x="7290" y="9708"/>
                  </a:cubicBezTo>
                  <a:cubicBezTo>
                    <a:pt x="7290" y="11508"/>
                    <a:pt x="7446" y="12708"/>
                    <a:pt x="7916" y="13428"/>
                  </a:cubicBezTo>
                  <a:cubicBezTo>
                    <a:pt x="8385" y="14148"/>
                    <a:pt x="9168" y="14388"/>
                    <a:pt x="9950" y="14148"/>
                  </a:cubicBezTo>
                  <a:cubicBezTo>
                    <a:pt x="10733" y="13908"/>
                    <a:pt x="11516" y="13188"/>
                    <a:pt x="11907" y="13548"/>
                  </a:cubicBezTo>
                  <a:cubicBezTo>
                    <a:pt x="12298" y="13908"/>
                    <a:pt x="12298" y="15348"/>
                    <a:pt x="12298" y="16788"/>
                  </a:cubicBezTo>
                  <a:cubicBezTo>
                    <a:pt x="12298" y="18228"/>
                    <a:pt x="12298" y="19668"/>
                    <a:pt x="12298" y="19668"/>
                  </a:cubicBezTo>
                  <a:cubicBezTo>
                    <a:pt x="12298" y="19668"/>
                    <a:pt x="12298" y="18228"/>
                    <a:pt x="12611" y="15228"/>
                  </a:cubicBezTo>
                  <a:cubicBezTo>
                    <a:pt x="12924" y="12228"/>
                    <a:pt x="13550" y="7668"/>
                    <a:pt x="14098" y="4908"/>
                  </a:cubicBezTo>
                  <a:cubicBezTo>
                    <a:pt x="14646" y="2148"/>
                    <a:pt x="15116" y="1188"/>
                    <a:pt x="15820" y="588"/>
                  </a:cubicBezTo>
                  <a:cubicBezTo>
                    <a:pt x="16524" y="-12"/>
                    <a:pt x="17463" y="-252"/>
                    <a:pt x="18324" y="348"/>
                  </a:cubicBezTo>
                  <a:cubicBezTo>
                    <a:pt x="19185" y="948"/>
                    <a:pt x="19968" y="2388"/>
                    <a:pt x="20516" y="4788"/>
                  </a:cubicBezTo>
                  <a:cubicBezTo>
                    <a:pt x="21063" y="7188"/>
                    <a:pt x="21376" y="10548"/>
                    <a:pt x="21455" y="12828"/>
                  </a:cubicBezTo>
                  <a:cubicBezTo>
                    <a:pt x="21533" y="15108"/>
                    <a:pt x="21376" y="16308"/>
                    <a:pt x="21220" y="16308"/>
                  </a:cubicBezTo>
                  <a:cubicBezTo>
                    <a:pt x="21063" y="16308"/>
                    <a:pt x="20907" y="15108"/>
                    <a:pt x="20750" y="13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8187842" y="1022921"/>
              <a:ext cx="213208" cy="37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43" fill="norm" stroke="1" extrusionOk="0">
                  <a:moveTo>
                    <a:pt x="4813" y="1884"/>
                  </a:moveTo>
                  <a:cubicBezTo>
                    <a:pt x="6084" y="913"/>
                    <a:pt x="7355" y="-58"/>
                    <a:pt x="7990" y="3"/>
                  </a:cubicBezTo>
                  <a:cubicBezTo>
                    <a:pt x="8625" y="63"/>
                    <a:pt x="8625" y="1155"/>
                    <a:pt x="7990" y="3340"/>
                  </a:cubicBezTo>
                  <a:cubicBezTo>
                    <a:pt x="7355" y="5524"/>
                    <a:pt x="6084" y="8800"/>
                    <a:pt x="5131" y="11773"/>
                  </a:cubicBezTo>
                  <a:cubicBezTo>
                    <a:pt x="4178" y="14746"/>
                    <a:pt x="3543" y="17416"/>
                    <a:pt x="3225" y="19054"/>
                  </a:cubicBezTo>
                  <a:cubicBezTo>
                    <a:pt x="2907" y="20693"/>
                    <a:pt x="2907" y="21299"/>
                    <a:pt x="3331" y="21421"/>
                  </a:cubicBezTo>
                  <a:cubicBezTo>
                    <a:pt x="3755" y="21542"/>
                    <a:pt x="4602" y="21178"/>
                    <a:pt x="5343" y="20268"/>
                  </a:cubicBezTo>
                  <a:cubicBezTo>
                    <a:pt x="6084" y="19358"/>
                    <a:pt x="6719" y="17902"/>
                    <a:pt x="6507" y="16506"/>
                  </a:cubicBezTo>
                  <a:cubicBezTo>
                    <a:pt x="6296" y="15111"/>
                    <a:pt x="5237" y="13776"/>
                    <a:pt x="3755" y="13048"/>
                  </a:cubicBezTo>
                  <a:cubicBezTo>
                    <a:pt x="2272" y="12320"/>
                    <a:pt x="366" y="12198"/>
                    <a:pt x="49" y="12198"/>
                  </a:cubicBezTo>
                  <a:cubicBezTo>
                    <a:pt x="-269" y="12198"/>
                    <a:pt x="1002" y="12320"/>
                    <a:pt x="3225" y="12320"/>
                  </a:cubicBezTo>
                  <a:cubicBezTo>
                    <a:pt x="5449" y="12320"/>
                    <a:pt x="8625" y="12198"/>
                    <a:pt x="10743" y="12138"/>
                  </a:cubicBezTo>
                  <a:cubicBezTo>
                    <a:pt x="12860" y="12077"/>
                    <a:pt x="13919" y="12077"/>
                    <a:pt x="14872" y="12259"/>
                  </a:cubicBezTo>
                  <a:cubicBezTo>
                    <a:pt x="15825" y="12441"/>
                    <a:pt x="16672" y="12805"/>
                    <a:pt x="16884" y="13351"/>
                  </a:cubicBezTo>
                  <a:cubicBezTo>
                    <a:pt x="17096" y="13897"/>
                    <a:pt x="16672" y="14625"/>
                    <a:pt x="16355" y="15293"/>
                  </a:cubicBezTo>
                  <a:cubicBezTo>
                    <a:pt x="16037" y="15960"/>
                    <a:pt x="15825" y="16567"/>
                    <a:pt x="15613" y="17234"/>
                  </a:cubicBezTo>
                  <a:cubicBezTo>
                    <a:pt x="15402" y="17902"/>
                    <a:pt x="15190" y="18630"/>
                    <a:pt x="15402" y="18508"/>
                  </a:cubicBezTo>
                  <a:cubicBezTo>
                    <a:pt x="15613" y="18387"/>
                    <a:pt x="16249" y="17416"/>
                    <a:pt x="16884" y="15717"/>
                  </a:cubicBezTo>
                  <a:cubicBezTo>
                    <a:pt x="17519" y="14018"/>
                    <a:pt x="18155" y="11591"/>
                    <a:pt x="18896" y="10196"/>
                  </a:cubicBezTo>
                  <a:cubicBezTo>
                    <a:pt x="19637" y="8800"/>
                    <a:pt x="20484" y="8436"/>
                    <a:pt x="21331" y="8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8439150" y="1029271"/>
              <a:ext cx="37092" cy="35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539" fill="norm" stroke="1" extrusionOk="0">
                  <a:moveTo>
                    <a:pt x="10800" y="1984"/>
                  </a:moveTo>
                  <a:cubicBezTo>
                    <a:pt x="14400" y="961"/>
                    <a:pt x="18000" y="-61"/>
                    <a:pt x="19800" y="3"/>
                  </a:cubicBezTo>
                  <a:cubicBezTo>
                    <a:pt x="21600" y="67"/>
                    <a:pt x="21600" y="1217"/>
                    <a:pt x="18600" y="3646"/>
                  </a:cubicBezTo>
                  <a:cubicBezTo>
                    <a:pt x="15600" y="6074"/>
                    <a:pt x="9600" y="9780"/>
                    <a:pt x="6000" y="12976"/>
                  </a:cubicBezTo>
                  <a:cubicBezTo>
                    <a:pt x="2400" y="16171"/>
                    <a:pt x="1200" y="18855"/>
                    <a:pt x="0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9067800" y="1144676"/>
              <a:ext cx="234950" cy="184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3503" y="0"/>
                  </a:moveTo>
                  <a:cubicBezTo>
                    <a:pt x="2335" y="4418"/>
                    <a:pt x="1168" y="8836"/>
                    <a:pt x="584" y="11905"/>
                  </a:cubicBezTo>
                  <a:cubicBezTo>
                    <a:pt x="0" y="14973"/>
                    <a:pt x="0" y="16691"/>
                    <a:pt x="0" y="18164"/>
                  </a:cubicBezTo>
                  <a:cubicBezTo>
                    <a:pt x="0" y="19636"/>
                    <a:pt x="0" y="20864"/>
                    <a:pt x="486" y="21232"/>
                  </a:cubicBezTo>
                  <a:cubicBezTo>
                    <a:pt x="973" y="21600"/>
                    <a:pt x="1946" y="21109"/>
                    <a:pt x="2919" y="19759"/>
                  </a:cubicBezTo>
                  <a:cubicBezTo>
                    <a:pt x="3892" y="18409"/>
                    <a:pt x="4865" y="16200"/>
                    <a:pt x="5643" y="14605"/>
                  </a:cubicBezTo>
                  <a:cubicBezTo>
                    <a:pt x="6422" y="13009"/>
                    <a:pt x="7005" y="12027"/>
                    <a:pt x="7297" y="12395"/>
                  </a:cubicBezTo>
                  <a:cubicBezTo>
                    <a:pt x="7589" y="12764"/>
                    <a:pt x="7589" y="14482"/>
                    <a:pt x="7881" y="15832"/>
                  </a:cubicBezTo>
                  <a:cubicBezTo>
                    <a:pt x="8173" y="17182"/>
                    <a:pt x="8757" y="18164"/>
                    <a:pt x="9535" y="18655"/>
                  </a:cubicBezTo>
                  <a:cubicBezTo>
                    <a:pt x="10314" y="19145"/>
                    <a:pt x="11286" y="19145"/>
                    <a:pt x="12551" y="16936"/>
                  </a:cubicBezTo>
                  <a:cubicBezTo>
                    <a:pt x="13816" y="14727"/>
                    <a:pt x="15373" y="10309"/>
                    <a:pt x="16443" y="7609"/>
                  </a:cubicBezTo>
                  <a:cubicBezTo>
                    <a:pt x="17514" y="4909"/>
                    <a:pt x="18097" y="3927"/>
                    <a:pt x="18876" y="3559"/>
                  </a:cubicBezTo>
                  <a:cubicBezTo>
                    <a:pt x="19654" y="3191"/>
                    <a:pt x="20627" y="3436"/>
                    <a:pt x="21600" y="3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1" name="Line"/>
            <p:cNvSpPr/>
            <p:nvPr/>
          </p:nvSpPr>
          <p:spPr>
            <a:xfrm>
              <a:off x="9310821" y="1117737"/>
              <a:ext cx="169730" cy="17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078" fill="norm" stroke="1" extrusionOk="0">
                  <a:moveTo>
                    <a:pt x="583" y="11759"/>
                  </a:moveTo>
                  <a:cubicBezTo>
                    <a:pt x="1916" y="12016"/>
                    <a:pt x="3250" y="12273"/>
                    <a:pt x="5516" y="10987"/>
                  </a:cubicBezTo>
                  <a:cubicBezTo>
                    <a:pt x="7783" y="9702"/>
                    <a:pt x="10983" y="6873"/>
                    <a:pt x="12716" y="4687"/>
                  </a:cubicBezTo>
                  <a:cubicBezTo>
                    <a:pt x="14450" y="2502"/>
                    <a:pt x="14716" y="959"/>
                    <a:pt x="14183" y="316"/>
                  </a:cubicBezTo>
                  <a:cubicBezTo>
                    <a:pt x="13650" y="-327"/>
                    <a:pt x="12316" y="-70"/>
                    <a:pt x="10050" y="1859"/>
                  </a:cubicBezTo>
                  <a:cubicBezTo>
                    <a:pt x="7783" y="3787"/>
                    <a:pt x="4583" y="7387"/>
                    <a:pt x="2583" y="10730"/>
                  </a:cubicBezTo>
                  <a:cubicBezTo>
                    <a:pt x="583" y="14073"/>
                    <a:pt x="-217" y="17159"/>
                    <a:pt x="50" y="18959"/>
                  </a:cubicBezTo>
                  <a:cubicBezTo>
                    <a:pt x="316" y="20759"/>
                    <a:pt x="1650" y="21273"/>
                    <a:pt x="5383" y="21016"/>
                  </a:cubicBezTo>
                  <a:cubicBezTo>
                    <a:pt x="9116" y="20759"/>
                    <a:pt x="15250" y="19730"/>
                    <a:pt x="21383" y="18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2" name="Line"/>
            <p:cNvSpPr/>
            <p:nvPr/>
          </p:nvSpPr>
          <p:spPr>
            <a:xfrm>
              <a:off x="10019102" y="1114376"/>
              <a:ext cx="140898" cy="330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065" fill="norm" stroke="1" extrusionOk="0">
                  <a:moveTo>
                    <a:pt x="21144" y="2743"/>
                  </a:moveTo>
                  <a:cubicBezTo>
                    <a:pt x="20509" y="2068"/>
                    <a:pt x="19873" y="1393"/>
                    <a:pt x="17809" y="785"/>
                  </a:cubicBezTo>
                  <a:cubicBezTo>
                    <a:pt x="15744" y="178"/>
                    <a:pt x="12250" y="-362"/>
                    <a:pt x="8915" y="313"/>
                  </a:cubicBezTo>
                  <a:cubicBezTo>
                    <a:pt x="5579" y="988"/>
                    <a:pt x="2403" y="2878"/>
                    <a:pt x="973" y="4160"/>
                  </a:cubicBezTo>
                  <a:cubicBezTo>
                    <a:pt x="-456" y="5443"/>
                    <a:pt x="-138" y="6118"/>
                    <a:pt x="815" y="6455"/>
                  </a:cubicBezTo>
                  <a:cubicBezTo>
                    <a:pt x="1768" y="6793"/>
                    <a:pt x="3356" y="6793"/>
                    <a:pt x="5579" y="6321"/>
                  </a:cubicBezTo>
                  <a:cubicBezTo>
                    <a:pt x="7803" y="5848"/>
                    <a:pt x="10662" y="4903"/>
                    <a:pt x="12568" y="4093"/>
                  </a:cubicBezTo>
                  <a:cubicBezTo>
                    <a:pt x="14473" y="3283"/>
                    <a:pt x="15426" y="2608"/>
                    <a:pt x="15903" y="2810"/>
                  </a:cubicBezTo>
                  <a:cubicBezTo>
                    <a:pt x="16379" y="3013"/>
                    <a:pt x="16379" y="4093"/>
                    <a:pt x="16538" y="6523"/>
                  </a:cubicBezTo>
                  <a:cubicBezTo>
                    <a:pt x="16697" y="8953"/>
                    <a:pt x="17015" y="12733"/>
                    <a:pt x="17173" y="15028"/>
                  </a:cubicBezTo>
                  <a:cubicBezTo>
                    <a:pt x="17332" y="17323"/>
                    <a:pt x="17332" y="18133"/>
                    <a:pt x="17015" y="18876"/>
                  </a:cubicBezTo>
                  <a:cubicBezTo>
                    <a:pt x="16697" y="19618"/>
                    <a:pt x="16062" y="20293"/>
                    <a:pt x="14950" y="20698"/>
                  </a:cubicBezTo>
                  <a:cubicBezTo>
                    <a:pt x="13838" y="21103"/>
                    <a:pt x="12250" y="21238"/>
                    <a:pt x="10503" y="20765"/>
                  </a:cubicBezTo>
                  <a:cubicBezTo>
                    <a:pt x="8756" y="20293"/>
                    <a:pt x="6850" y="19213"/>
                    <a:pt x="6215" y="17795"/>
                  </a:cubicBezTo>
                  <a:cubicBezTo>
                    <a:pt x="5579" y="16378"/>
                    <a:pt x="6215" y="14623"/>
                    <a:pt x="6850" y="12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3" name="Line"/>
            <p:cNvSpPr/>
            <p:nvPr/>
          </p:nvSpPr>
          <p:spPr>
            <a:xfrm>
              <a:off x="10179050" y="1124832"/>
              <a:ext cx="158750" cy="14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83" fill="norm" stroke="1" extrusionOk="0">
                  <a:moveTo>
                    <a:pt x="0" y="13805"/>
                  </a:moveTo>
                  <a:cubicBezTo>
                    <a:pt x="5184" y="12283"/>
                    <a:pt x="10368" y="10762"/>
                    <a:pt x="13392" y="9393"/>
                  </a:cubicBezTo>
                  <a:cubicBezTo>
                    <a:pt x="16416" y="8024"/>
                    <a:pt x="17280" y="6807"/>
                    <a:pt x="17712" y="5286"/>
                  </a:cubicBezTo>
                  <a:cubicBezTo>
                    <a:pt x="18144" y="3765"/>
                    <a:pt x="18144" y="1940"/>
                    <a:pt x="16848" y="875"/>
                  </a:cubicBezTo>
                  <a:cubicBezTo>
                    <a:pt x="15552" y="-190"/>
                    <a:pt x="12960" y="-494"/>
                    <a:pt x="10368" y="1179"/>
                  </a:cubicBezTo>
                  <a:cubicBezTo>
                    <a:pt x="7776" y="2852"/>
                    <a:pt x="5184" y="6503"/>
                    <a:pt x="4752" y="10458"/>
                  </a:cubicBezTo>
                  <a:cubicBezTo>
                    <a:pt x="4320" y="14413"/>
                    <a:pt x="6048" y="18672"/>
                    <a:pt x="9216" y="19889"/>
                  </a:cubicBezTo>
                  <a:cubicBezTo>
                    <a:pt x="12384" y="21106"/>
                    <a:pt x="16992" y="19281"/>
                    <a:pt x="21600" y="17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10427708" y="920002"/>
              <a:ext cx="119642" cy="3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4" fill="norm" stroke="1" extrusionOk="0">
                  <a:moveTo>
                    <a:pt x="21420" y="1711"/>
                  </a:moveTo>
                  <a:cubicBezTo>
                    <a:pt x="21420" y="930"/>
                    <a:pt x="21420" y="149"/>
                    <a:pt x="20283" y="19"/>
                  </a:cubicBezTo>
                  <a:cubicBezTo>
                    <a:pt x="19146" y="-111"/>
                    <a:pt x="16873" y="409"/>
                    <a:pt x="13841" y="2231"/>
                  </a:cubicBezTo>
                  <a:cubicBezTo>
                    <a:pt x="10809" y="4053"/>
                    <a:pt x="7020" y="7176"/>
                    <a:pt x="4557" y="10234"/>
                  </a:cubicBezTo>
                  <a:cubicBezTo>
                    <a:pt x="2094" y="13291"/>
                    <a:pt x="957" y="16284"/>
                    <a:pt x="388" y="18106"/>
                  </a:cubicBezTo>
                  <a:cubicBezTo>
                    <a:pt x="-180" y="19928"/>
                    <a:pt x="-180" y="20578"/>
                    <a:pt x="767" y="20969"/>
                  </a:cubicBezTo>
                  <a:cubicBezTo>
                    <a:pt x="1715" y="21359"/>
                    <a:pt x="3609" y="21489"/>
                    <a:pt x="5315" y="21229"/>
                  </a:cubicBezTo>
                  <a:cubicBezTo>
                    <a:pt x="7020" y="20969"/>
                    <a:pt x="8536" y="20318"/>
                    <a:pt x="9483" y="19667"/>
                  </a:cubicBezTo>
                  <a:cubicBezTo>
                    <a:pt x="10431" y="19017"/>
                    <a:pt x="10809" y="18366"/>
                    <a:pt x="11188" y="17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10392743" y="1112926"/>
              <a:ext cx="205407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5464" y="21600"/>
                  </a:moveTo>
                  <a:cubicBezTo>
                    <a:pt x="3064" y="16457"/>
                    <a:pt x="664" y="11314"/>
                    <a:pt x="118" y="8743"/>
                  </a:cubicBezTo>
                  <a:cubicBezTo>
                    <a:pt x="-427" y="6171"/>
                    <a:pt x="882" y="6171"/>
                    <a:pt x="4700" y="5143"/>
                  </a:cubicBezTo>
                  <a:cubicBezTo>
                    <a:pt x="8518" y="4114"/>
                    <a:pt x="14846" y="2057"/>
                    <a:pt x="211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11144733" y="908595"/>
              <a:ext cx="463067" cy="32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72" fill="norm" stroke="1" extrusionOk="0">
                  <a:moveTo>
                    <a:pt x="7341" y="905"/>
                  </a:moveTo>
                  <a:cubicBezTo>
                    <a:pt x="6359" y="3674"/>
                    <a:pt x="5377" y="6444"/>
                    <a:pt x="4494" y="9282"/>
                  </a:cubicBezTo>
                  <a:cubicBezTo>
                    <a:pt x="3610" y="12121"/>
                    <a:pt x="2824" y="15028"/>
                    <a:pt x="2432" y="16828"/>
                  </a:cubicBezTo>
                  <a:cubicBezTo>
                    <a:pt x="2039" y="18628"/>
                    <a:pt x="2039" y="19321"/>
                    <a:pt x="2186" y="20013"/>
                  </a:cubicBezTo>
                  <a:cubicBezTo>
                    <a:pt x="2334" y="20705"/>
                    <a:pt x="2628" y="21398"/>
                    <a:pt x="2775" y="21190"/>
                  </a:cubicBezTo>
                  <a:cubicBezTo>
                    <a:pt x="2923" y="20982"/>
                    <a:pt x="2923" y="19874"/>
                    <a:pt x="2775" y="18974"/>
                  </a:cubicBezTo>
                  <a:cubicBezTo>
                    <a:pt x="2628" y="18074"/>
                    <a:pt x="2334" y="17382"/>
                    <a:pt x="1990" y="16759"/>
                  </a:cubicBezTo>
                  <a:cubicBezTo>
                    <a:pt x="1646" y="16136"/>
                    <a:pt x="1254" y="15582"/>
                    <a:pt x="812" y="15305"/>
                  </a:cubicBezTo>
                  <a:cubicBezTo>
                    <a:pt x="370" y="15028"/>
                    <a:pt x="-121" y="15028"/>
                    <a:pt x="26" y="14613"/>
                  </a:cubicBezTo>
                  <a:cubicBezTo>
                    <a:pt x="174" y="14198"/>
                    <a:pt x="959" y="13367"/>
                    <a:pt x="2137" y="11567"/>
                  </a:cubicBezTo>
                  <a:cubicBezTo>
                    <a:pt x="3315" y="9767"/>
                    <a:pt x="4886" y="6998"/>
                    <a:pt x="5966" y="5128"/>
                  </a:cubicBezTo>
                  <a:cubicBezTo>
                    <a:pt x="7046" y="3259"/>
                    <a:pt x="7635" y="2290"/>
                    <a:pt x="8175" y="1459"/>
                  </a:cubicBezTo>
                  <a:cubicBezTo>
                    <a:pt x="8715" y="628"/>
                    <a:pt x="9206" y="-64"/>
                    <a:pt x="9501" y="5"/>
                  </a:cubicBezTo>
                  <a:cubicBezTo>
                    <a:pt x="9795" y="74"/>
                    <a:pt x="9894" y="905"/>
                    <a:pt x="9501" y="3190"/>
                  </a:cubicBezTo>
                  <a:cubicBezTo>
                    <a:pt x="9108" y="5474"/>
                    <a:pt x="8224" y="9213"/>
                    <a:pt x="7488" y="12328"/>
                  </a:cubicBezTo>
                  <a:cubicBezTo>
                    <a:pt x="6752" y="15444"/>
                    <a:pt x="6163" y="17936"/>
                    <a:pt x="5721" y="19459"/>
                  </a:cubicBezTo>
                  <a:cubicBezTo>
                    <a:pt x="5279" y="20982"/>
                    <a:pt x="4984" y="21536"/>
                    <a:pt x="4984" y="21467"/>
                  </a:cubicBezTo>
                  <a:cubicBezTo>
                    <a:pt x="4984" y="21398"/>
                    <a:pt x="5279" y="20705"/>
                    <a:pt x="5868" y="19528"/>
                  </a:cubicBezTo>
                  <a:cubicBezTo>
                    <a:pt x="6457" y="18351"/>
                    <a:pt x="7341" y="16690"/>
                    <a:pt x="8077" y="15651"/>
                  </a:cubicBezTo>
                  <a:cubicBezTo>
                    <a:pt x="8814" y="14613"/>
                    <a:pt x="9403" y="14198"/>
                    <a:pt x="9844" y="14267"/>
                  </a:cubicBezTo>
                  <a:cubicBezTo>
                    <a:pt x="10286" y="14336"/>
                    <a:pt x="10581" y="14890"/>
                    <a:pt x="10728" y="15513"/>
                  </a:cubicBezTo>
                  <a:cubicBezTo>
                    <a:pt x="10875" y="16136"/>
                    <a:pt x="10875" y="16828"/>
                    <a:pt x="11072" y="17451"/>
                  </a:cubicBezTo>
                  <a:cubicBezTo>
                    <a:pt x="11268" y="18074"/>
                    <a:pt x="11661" y="18628"/>
                    <a:pt x="12495" y="18698"/>
                  </a:cubicBezTo>
                  <a:cubicBezTo>
                    <a:pt x="13330" y="18767"/>
                    <a:pt x="14606" y="18351"/>
                    <a:pt x="15539" y="17590"/>
                  </a:cubicBezTo>
                  <a:cubicBezTo>
                    <a:pt x="16472" y="16828"/>
                    <a:pt x="17061" y="15721"/>
                    <a:pt x="17355" y="14821"/>
                  </a:cubicBezTo>
                  <a:cubicBezTo>
                    <a:pt x="17650" y="13921"/>
                    <a:pt x="17650" y="13228"/>
                    <a:pt x="17404" y="12882"/>
                  </a:cubicBezTo>
                  <a:cubicBezTo>
                    <a:pt x="17159" y="12536"/>
                    <a:pt x="16668" y="12536"/>
                    <a:pt x="15981" y="13021"/>
                  </a:cubicBezTo>
                  <a:cubicBezTo>
                    <a:pt x="15294" y="13505"/>
                    <a:pt x="14410" y="14474"/>
                    <a:pt x="13919" y="15444"/>
                  </a:cubicBezTo>
                  <a:cubicBezTo>
                    <a:pt x="13428" y="16413"/>
                    <a:pt x="13330" y="17382"/>
                    <a:pt x="13968" y="18282"/>
                  </a:cubicBezTo>
                  <a:cubicBezTo>
                    <a:pt x="14606" y="19182"/>
                    <a:pt x="15981" y="20013"/>
                    <a:pt x="17355" y="20428"/>
                  </a:cubicBezTo>
                  <a:cubicBezTo>
                    <a:pt x="18730" y="20844"/>
                    <a:pt x="20104" y="20844"/>
                    <a:pt x="21479" y="20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5353050" y="1906676"/>
              <a:ext cx="95250" cy="348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0"/>
                  </a:moveTo>
                  <a:cubicBezTo>
                    <a:pt x="2400" y="3123"/>
                    <a:pt x="4800" y="6246"/>
                    <a:pt x="6000" y="9499"/>
                  </a:cubicBezTo>
                  <a:cubicBezTo>
                    <a:pt x="7200" y="12752"/>
                    <a:pt x="7200" y="16135"/>
                    <a:pt x="7440" y="18217"/>
                  </a:cubicBezTo>
                  <a:cubicBezTo>
                    <a:pt x="7680" y="20299"/>
                    <a:pt x="8160" y="21080"/>
                    <a:pt x="10560" y="21340"/>
                  </a:cubicBezTo>
                  <a:cubicBezTo>
                    <a:pt x="12960" y="21600"/>
                    <a:pt x="17280" y="21340"/>
                    <a:pt x="21600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5505823" y="2050209"/>
              <a:ext cx="120802" cy="20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6" h="21336" fill="norm" stroke="1" extrusionOk="0">
                  <a:moveTo>
                    <a:pt x="9656" y="5609"/>
                  </a:moveTo>
                  <a:cubicBezTo>
                    <a:pt x="10376" y="4495"/>
                    <a:pt x="11096" y="3382"/>
                    <a:pt x="10916" y="2380"/>
                  </a:cubicBezTo>
                  <a:cubicBezTo>
                    <a:pt x="10736" y="1378"/>
                    <a:pt x="9656" y="487"/>
                    <a:pt x="8036" y="153"/>
                  </a:cubicBezTo>
                  <a:cubicBezTo>
                    <a:pt x="6416" y="-181"/>
                    <a:pt x="4256" y="42"/>
                    <a:pt x="2456" y="710"/>
                  </a:cubicBezTo>
                  <a:cubicBezTo>
                    <a:pt x="656" y="1378"/>
                    <a:pt x="-784" y="2491"/>
                    <a:pt x="476" y="4273"/>
                  </a:cubicBezTo>
                  <a:cubicBezTo>
                    <a:pt x="1736" y="6054"/>
                    <a:pt x="5696" y="8504"/>
                    <a:pt x="9296" y="10508"/>
                  </a:cubicBezTo>
                  <a:cubicBezTo>
                    <a:pt x="12896" y="12512"/>
                    <a:pt x="16136" y="14071"/>
                    <a:pt x="18116" y="15407"/>
                  </a:cubicBezTo>
                  <a:cubicBezTo>
                    <a:pt x="20096" y="16743"/>
                    <a:pt x="20816" y="17856"/>
                    <a:pt x="20456" y="18747"/>
                  </a:cubicBezTo>
                  <a:cubicBezTo>
                    <a:pt x="20096" y="19638"/>
                    <a:pt x="18656" y="20306"/>
                    <a:pt x="16496" y="20751"/>
                  </a:cubicBezTo>
                  <a:cubicBezTo>
                    <a:pt x="14336" y="21196"/>
                    <a:pt x="11456" y="21419"/>
                    <a:pt x="8936" y="21308"/>
                  </a:cubicBezTo>
                  <a:cubicBezTo>
                    <a:pt x="6416" y="21196"/>
                    <a:pt x="4256" y="20751"/>
                    <a:pt x="3716" y="18747"/>
                  </a:cubicBezTo>
                  <a:cubicBezTo>
                    <a:pt x="3176" y="16743"/>
                    <a:pt x="4256" y="13180"/>
                    <a:pt x="5336" y="9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5725655" y="1900326"/>
              <a:ext cx="59195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600" fill="norm" stroke="1" extrusionOk="0">
                  <a:moveTo>
                    <a:pt x="9658" y="0"/>
                  </a:moveTo>
                  <a:cubicBezTo>
                    <a:pt x="5933" y="4015"/>
                    <a:pt x="2209" y="8031"/>
                    <a:pt x="720" y="11008"/>
                  </a:cubicBezTo>
                  <a:cubicBezTo>
                    <a:pt x="-770" y="13985"/>
                    <a:pt x="-25" y="15923"/>
                    <a:pt x="3699" y="17515"/>
                  </a:cubicBezTo>
                  <a:cubicBezTo>
                    <a:pt x="7423" y="19108"/>
                    <a:pt x="14127" y="20354"/>
                    <a:pt x="208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5651500" y="2033676"/>
              <a:ext cx="26670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6062"/>
                    <a:pt x="10629" y="10523"/>
                    <a:pt x="14229" y="6923"/>
                  </a:cubicBezTo>
                  <a:cubicBezTo>
                    <a:pt x="17829" y="3323"/>
                    <a:pt x="19714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6634167" y="1943375"/>
              <a:ext cx="103184" cy="23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133" fill="norm" stroke="1" extrusionOk="0">
                  <a:moveTo>
                    <a:pt x="20646" y="6434"/>
                  </a:moveTo>
                  <a:cubicBezTo>
                    <a:pt x="20646" y="5479"/>
                    <a:pt x="20646" y="4523"/>
                    <a:pt x="18528" y="3376"/>
                  </a:cubicBezTo>
                  <a:cubicBezTo>
                    <a:pt x="16411" y="2229"/>
                    <a:pt x="12175" y="891"/>
                    <a:pt x="8999" y="317"/>
                  </a:cubicBezTo>
                  <a:cubicBezTo>
                    <a:pt x="5822" y="-256"/>
                    <a:pt x="3705" y="-65"/>
                    <a:pt x="2011" y="986"/>
                  </a:cubicBezTo>
                  <a:cubicBezTo>
                    <a:pt x="317" y="2038"/>
                    <a:pt x="-954" y="3949"/>
                    <a:pt x="952" y="6434"/>
                  </a:cubicBezTo>
                  <a:cubicBezTo>
                    <a:pt x="2858" y="8919"/>
                    <a:pt x="7940" y="11978"/>
                    <a:pt x="11328" y="13889"/>
                  </a:cubicBezTo>
                  <a:cubicBezTo>
                    <a:pt x="14717" y="15801"/>
                    <a:pt x="16411" y="16565"/>
                    <a:pt x="17470" y="17425"/>
                  </a:cubicBezTo>
                  <a:cubicBezTo>
                    <a:pt x="18528" y="18286"/>
                    <a:pt x="18952" y="19241"/>
                    <a:pt x="18317" y="20006"/>
                  </a:cubicBezTo>
                  <a:cubicBezTo>
                    <a:pt x="17681" y="20771"/>
                    <a:pt x="15987" y="21344"/>
                    <a:pt x="13022" y="21057"/>
                  </a:cubicBezTo>
                  <a:cubicBezTo>
                    <a:pt x="10058" y="20771"/>
                    <a:pt x="5822" y="19624"/>
                    <a:pt x="4552" y="18190"/>
                  </a:cubicBezTo>
                  <a:cubicBezTo>
                    <a:pt x="3281" y="16756"/>
                    <a:pt x="4975" y="15036"/>
                    <a:pt x="6670" y="13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6807200" y="1985207"/>
              <a:ext cx="177800" cy="18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1217"/>
                  </a:moveTo>
                  <a:cubicBezTo>
                    <a:pt x="1029" y="472"/>
                    <a:pt x="2057" y="-273"/>
                    <a:pt x="2443" y="99"/>
                  </a:cubicBezTo>
                  <a:cubicBezTo>
                    <a:pt x="2829" y="472"/>
                    <a:pt x="2571" y="1961"/>
                    <a:pt x="2057" y="5189"/>
                  </a:cubicBezTo>
                  <a:cubicBezTo>
                    <a:pt x="1543" y="8417"/>
                    <a:pt x="771" y="13382"/>
                    <a:pt x="514" y="16486"/>
                  </a:cubicBezTo>
                  <a:cubicBezTo>
                    <a:pt x="257" y="19589"/>
                    <a:pt x="514" y="20830"/>
                    <a:pt x="1286" y="21079"/>
                  </a:cubicBezTo>
                  <a:cubicBezTo>
                    <a:pt x="2057" y="21327"/>
                    <a:pt x="3343" y="20582"/>
                    <a:pt x="5400" y="18224"/>
                  </a:cubicBezTo>
                  <a:cubicBezTo>
                    <a:pt x="7457" y="15865"/>
                    <a:pt x="10286" y="11893"/>
                    <a:pt x="12214" y="8913"/>
                  </a:cubicBezTo>
                  <a:cubicBezTo>
                    <a:pt x="14143" y="5934"/>
                    <a:pt x="15171" y="3948"/>
                    <a:pt x="15686" y="3699"/>
                  </a:cubicBezTo>
                  <a:cubicBezTo>
                    <a:pt x="16200" y="3451"/>
                    <a:pt x="16200" y="4941"/>
                    <a:pt x="16071" y="6306"/>
                  </a:cubicBezTo>
                  <a:cubicBezTo>
                    <a:pt x="15943" y="7672"/>
                    <a:pt x="15686" y="8913"/>
                    <a:pt x="15686" y="10527"/>
                  </a:cubicBezTo>
                  <a:cubicBezTo>
                    <a:pt x="15686" y="12141"/>
                    <a:pt x="15943" y="14127"/>
                    <a:pt x="16971" y="14996"/>
                  </a:cubicBezTo>
                  <a:cubicBezTo>
                    <a:pt x="18000" y="15865"/>
                    <a:pt x="19800" y="15617"/>
                    <a:pt x="21600" y="15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7000660" y="1971124"/>
              <a:ext cx="130390" cy="20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54" fill="norm" stroke="1" extrusionOk="0">
                  <a:moveTo>
                    <a:pt x="21461" y="1904"/>
                  </a:moveTo>
                  <a:cubicBezTo>
                    <a:pt x="20416" y="1013"/>
                    <a:pt x="19371" y="123"/>
                    <a:pt x="17803" y="11"/>
                  </a:cubicBezTo>
                  <a:cubicBezTo>
                    <a:pt x="16235" y="-100"/>
                    <a:pt x="14145" y="568"/>
                    <a:pt x="11358" y="3018"/>
                  </a:cubicBezTo>
                  <a:cubicBezTo>
                    <a:pt x="8571" y="5467"/>
                    <a:pt x="5087" y="9698"/>
                    <a:pt x="2996" y="12704"/>
                  </a:cubicBezTo>
                  <a:cubicBezTo>
                    <a:pt x="906" y="15710"/>
                    <a:pt x="209" y="17492"/>
                    <a:pt x="35" y="18939"/>
                  </a:cubicBezTo>
                  <a:cubicBezTo>
                    <a:pt x="-139" y="20387"/>
                    <a:pt x="209" y="21500"/>
                    <a:pt x="3867" y="21055"/>
                  </a:cubicBezTo>
                  <a:cubicBezTo>
                    <a:pt x="7526" y="20609"/>
                    <a:pt x="14493" y="18605"/>
                    <a:pt x="21461" y="16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7174960" y="1965563"/>
              <a:ext cx="133890" cy="164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29" fill="norm" stroke="1" extrusionOk="0">
                  <a:moveTo>
                    <a:pt x="13249" y="3828"/>
                  </a:moveTo>
                  <a:cubicBezTo>
                    <a:pt x="12912" y="2478"/>
                    <a:pt x="12574" y="1128"/>
                    <a:pt x="11562" y="453"/>
                  </a:cubicBezTo>
                  <a:cubicBezTo>
                    <a:pt x="10549" y="-222"/>
                    <a:pt x="8862" y="-222"/>
                    <a:pt x="7005" y="993"/>
                  </a:cubicBezTo>
                  <a:cubicBezTo>
                    <a:pt x="5149" y="2208"/>
                    <a:pt x="3124" y="4638"/>
                    <a:pt x="1774" y="7203"/>
                  </a:cubicBezTo>
                  <a:cubicBezTo>
                    <a:pt x="424" y="9768"/>
                    <a:pt x="-251" y="12468"/>
                    <a:pt x="86" y="15168"/>
                  </a:cubicBezTo>
                  <a:cubicBezTo>
                    <a:pt x="424" y="17868"/>
                    <a:pt x="1774" y="20568"/>
                    <a:pt x="5487" y="20973"/>
                  </a:cubicBezTo>
                  <a:cubicBezTo>
                    <a:pt x="9199" y="21378"/>
                    <a:pt x="15274" y="19488"/>
                    <a:pt x="21349" y="17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7342250" y="1874984"/>
              <a:ext cx="402308" cy="253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241" fill="norm" stroke="1" extrusionOk="0">
                  <a:moveTo>
                    <a:pt x="925" y="13274"/>
                  </a:moveTo>
                  <a:cubicBezTo>
                    <a:pt x="1487" y="13628"/>
                    <a:pt x="2050" y="13982"/>
                    <a:pt x="2612" y="13893"/>
                  </a:cubicBezTo>
                  <a:cubicBezTo>
                    <a:pt x="3175" y="13805"/>
                    <a:pt x="3737" y="13274"/>
                    <a:pt x="4243" y="12654"/>
                  </a:cubicBezTo>
                  <a:cubicBezTo>
                    <a:pt x="4750" y="12034"/>
                    <a:pt x="5200" y="11326"/>
                    <a:pt x="5425" y="10352"/>
                  </a:cubicBezTo>
                  <a:cubicBezTo>
                    <a:pt x="5649" y="9379"/>
                    <a:pt x="5649" y="8139"/>
                    <a:pt x="5143" y="7697"/>
                  </a:cubicBezTo>
                  <a:cubicBezTo>
                    <a:pt x="4637" y="7254"/>
                    <a:pt x="3624" y="7608"/>
                    <a:pt x="2668" y="9025"/>
                  </a:cubicBezTo>
                  <a:cubicBezTo>
                    <a:pt x="1712" y="10441"/>
                    <a:pt x="812" y="12920"/>
                    <a:pt x="362" y="15044"/>
                  </a:cubicBezTo>
                  <a:cubicBezTo>
                    <a:pt x="-88" y="17169"/>
                    <a:pt x="-88" y="18939"/>
                    <a:pt x="193" y="20002"/>
                  </a:cubicBezTo>
                  <a:cubicBezTo>
                    <a:pt x="475" y="21064"/>
                    <a:pt x="1037" y="21418"/>
                    <a:pt x="2218" y="20975"/>
                  </a:cubicBezTo>
                  <a:cubicBezTo>
                    <a:pt x="3400" y="20533"/>
                    <a:pt x="5200" y="19293"/>
                    <a:pt x="6718" y="16903"/>
                  </a:cubicBezTo>
                  <a:cubicBezTo>
                    <a:pt x="8237" y="14513"/>
                    <a:pt x="9475" y="10972"/>
                    <a:pt x="10093" y="8670"/>
                  </a:cubicBezTo>
                  <a:cubicBezTo>
                    <a:pt x="10712" y="6369"/>
                    <a:pt x="10712" y="5307"/>
                    <a:pt x="10656" y="5484"/>
                  </a:cubicBezTo>
                  <a:cubicBezTo>
                    <a:pt x="10599" y="5661"/>
                    <a:pt x="10487" y="7077"/>
                    <a:pt x="10768" y="9113"/>
                  </a:cubicBezTo>
                  <a:cubicBezTo>
                    <a:pt x="11049" y="11149"/>
                    <a:pt x="11724" y="13805"/>
                    <a:pt x="12062" y="15752"/>
                  </a:cubicBezTo>
                  <a:cubicBezTo>
                    <a:pt x="12399" y="17700"/>
                    <a:pt x="12399" y="18939"/>
                    <a:pt x="12174" y="19825"/>
                  </a:cubicBezTo>
                  <a:cubicBezTo>
                    <a:pt x="11950" y="20710"/>
                    <a:pt x="11499" y="21241"/>
                    <a:pt x="11331" y="21064"/>
                  </a:cubicBezTo>
                  <a:cubicBezTo>
                    <a:pt x="11162" y="20887"/>
                    <a:pt x="11275" y="20002"/>
                    <a:pt x="12118" y="18320"/>
                  </a:cubicBezTo>
                  <a:cubicBezTo>
                    <a:pt x="12962" y="16638"/>
                    <a:pt x="14537" y="14159"/>
                    <a:pt x="16224" y="11326"/>
                  </a:cubicBezTo>
                  <a:cubicBezTo>
                    <a:pt x="17912" y="8493"/>
                    <a:pt x="19712" y="5307"/>
                    <a:pt x="20612" y="3270"/>
                  </a:cubicBezTo>
                  <a:cubicBezTo>
                    <a:pt x="21512" y="1234"/>
                    <a:pt x="21512" y="349"/>
                    <a:pt x="21174" y="84"/>
                  </a:cubicBezTo>
                  <a:cubicBezTo>
                    <a:pt x="20837" y="-182"/>
                    <a:pt x="20162" y="172"/>
                    <a:pt x="19599" y="1323"/>
                  </a:cubicBezTo>
                  <a:cubicBezTo>
                    <a:pt x="19037" y="2474"/>
                    <a:pt x="18587" y="4421"/>
                    <a:pt x="18587" y="6988"/>
                  </a:cubicBezTo>
                  <a:cubicBezTo>
                    <a:pt x="18587" y="9556"/>
                    <a:pt x="19037" y="12743"/>
                    <a:pt x="19262" y="14779"/>
                  </a:cubicBezTo>
                  <a:cubicBezTo>
                    <a:pt x="19487" y="16815"/>
                    <a:pt x="19487" y="17700"/>
                    <a:pt x="19093" y="18585"/>
                  </a:cubicBezTo>
                  <a:cubicBezTo>
                    <a:pt x="18700" y="19470"/>
                    <a:pt x="17912" y="20356"/>
                    <a:pt x="17124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7785100" y="2040026"/>
              <a:ext cx="254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2533649" y="3005226"/>
              <a:ext cx="876301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78" y="21093"/>
                    <a:pt x="3757" y="20586"/>
                    <a:pt x="5009" y="20332"/>
                  </a:cubicBezTo>
                  <a:cubicBezTo>
                    <a:pt x="6261" y="20079"/>
                    <a:pt x="6887" y="20079"/>
                    <a:pt x="7330" y="20079"/>
                  </a:cubicBezTo>
                  <a:cubicBezTo>
                    <a:pt x="7774" y="20079"/>
                    <a:pt x="8035" y="20079"/>
                    <a:pt x="8061" y="19927"/>
                  </a:cubicBezTo>
                  <a:cubicBezTo>
                    <a:pt x="8087" y="19775"/>
                    <a:pt x="7878" y="19470"/>
                    <a:pt x="7539" y="17797"/>
                  </a:cubicBezTo>
                  <a:cubicBezTo>
                    <a:pt x="7200" y="16124"/>
                    <a:pt x="6730" y="13082"/>
                    <a:pt x="6470" y="10749"/>
                  </a:cubicBezTo>
                  <a:cubicBezTo>
                    <a:pt x="6209" y="8417"/>
                    <a:pt x="6157" y="6794"/>
                    <a:pt x="6339" y="5324"/>
                  </a:cubicBezTo>
                  <a:cubicBezTo>
                    <a:pt x="6522" y="3854"/>
                    <a:pt x="6939" y="2535"/>
                    <a:pt x="7904" y="1572"/>
                  </a:cubicBezTo>
                  <a:cubicBezTo>
                    <a:pt x="8870" y="608"/>
                    <a:pt x="10383" y="0"/>
                    <a:pt x="11739" y="0"/>
                  </a:cubicBezTo>
                  <a:cubicBezTo>
                    <a:pt x="13096" y="0"/>
                    <a:pt x="14296" y="608"/>
                    <a:pt x="15052" y="1927"/>
                  </a:cubicBezTo>
                  <a:cubicBezTo>
                    <a:pt x="15809" y="3245"/>
                    <a:pt x="16122" y="5273"/>
                    <a:pt x="15991" y="7454"/>
                  </a:cubicBezTo>
                  <a:cubicBezTo>
                    <a:pt x="15861" y="9634"/>
                    <a:pt x="15287" y="11966"/>
                    <a:pt x="14870" y="13639"/>
                  </a:cubicBezTo>
                  <a:cubicBezTo>
                    <a:pt x="14452" y="15313"/>
                    <a:pt x="14191" y="16327"/>
                    <a:pt x="14035" y="17239"/>
                  </a:cubicBezTo>
                  <a:cubicBezTo>
                    <a:pt x="13878" y="18152"/>
                    <a:pt x="13826" y="18963"/>
                    <a:pt x="13930" y="19470"/>
                  </a:cubicBezTo>
                  <a:cubicBezTo>
                    <a:pt x="14035" y="19977"/>
                    <a:pt x="14296" y="20180"/>
                    <a:pt x="15104" y="20282"/>
                  </a:cubicBezTo>
                  <a:cubicBezTo>
                    <a:pt x="15913" y="20383"/>
                    <a:pt x="17270" y="20383"/>
                    <a:pt x="18443" y="20282"/>
                  </a:cubicBezTo>
                  <a:cubicBezTo>
                    <a:pt x="19617" y="20180"/>
                    <a:pt x="20609" y="19977"/>
                    <a:pt x="21600" y="19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3575050" y="3202076"/>
              <a:ext cx="1841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3587750" y="3329076"/>
              <a:ext cx="2730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7100"/>
                    <a:pt x="9377" y="12600"/>
                    <a:pt x="12977" y="9000"/>
                  </a:cubicBezTo>
                  <a:cubicBezTo>
                    <a:pt x="16577" y="5400"/>
                    <a:pt x="1908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4276853" y="2873596"/>
              <a:ext cx="199898" cy="618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77" fill="norm" stroke="1" extrusionOk="0">
                  <a:moveTo>
                    <a:pt x="21030" y="822"/>
                  </a:moveTo>
                  <a:cubicBezTo>
                    <a:pt x="16576" y="454"/>
                    <a:pt x="12123" y="87"/>
                    <a:pt x="9451" y="13"/>
                  </a:cubicBezTo>
                  <a:cubicBezTo>
                    <a:pt x="6778" y="-60"/>
                    <a:pt x="5888" y="160"/>
                    <a:pt x="5554" y="675"/>
                  </a:cubicBezTo>
                  <a:cubicBezTo>
                    <a:pt x="5220" y="1189"/>
                    <a:pt x="5442" y="1997"/>
                    <a:pt x="6556" y="3026"/>
                  </a:cubicBezTo>
                  <a:cubicBezTo>
                    <a:pt x="7669" y="4054"/>
                    <a:pt x="9673" y="5303"/>
                    <a:pt x="10675" y="6369"/>
                  </a:cubicBezTo>
                  <a:cubicBezTo>
                    <a:pt x="11677" y="7434"/>
                    <a:pt x="11677" y="8316"/>
                    <a:pt x="11232" y="8903"/>
                  </a:cubicBezTo>
                  <a:cubicBezTo>
                    <a:pt x="10787" y="9491"/>
                    <a:pt x="9896" y="9785"/>
                    <a:pt x="8894" y="10042"/>
                  </a:cubicBezTo>
                  <a:cubicBezTo>
                    <a:pt x="7892" y="10299"/>
                    <a:pt x="6778" y="10520"/>
                    <a:pt x="5665" y="10630"/>
                  </a:cubicBezTo>
                  <a:cubicBezTo>
                    <a:pt x="4552" y="10740"/>
                    <a:pt x="3438" y="10740"/>
                    <a:pt x="3550" y="10703"/>
                  </a:cubicBezTo>
                  <a:cubicBezTo>
                    <a:pt x="3661" y="10667"/>
                    <a:pt x="4997" y="10593"/>
                    <a:pt x="5999" y="10813"/>
                  </a:cubicBezTo>
                  <a:cubicBezTo>
                    <a:pt x="7001" y="11034"/>
                    <a:pt x="7669" y="11548"/>
                    <a:pt x="7446" y="12503"/>
                  </a:cubicBezTo>
                  <a:cubicBezTo>
                    <a:pt x="7224" y="13458"/>
                    <a:pt x="6110" y="14854"/>
                    <a:pt x="4774" y="16067"/>
                  </a:cubicBezTo>
                  <a:cubicBezTo>
                    <a:pt x="3438" y="17279"/>
                    <a:pt x="1879" y="18307"/>
                    <a:pt x="877" y="19189"/>
                  </a:cubicBezTo>
                  <a:cubicBezTo>
                    <a:pt x="-125" y="20071"/>
                    <a:pt x="-570" y="20805"/>
                    <a:pt x="1211" y="21173"/>
                  </a:cubicBezTo>
                  <a:cubicBezTo>
                    <a:pt x="2993" y="21540"/>
                    <a:pt x="7001" y="21540"/>
                    <a:pt x="10675" y="21356"/>
                  </a:cubicBezTo>
                  <a:cubicBezTo>
                    <a:pt x="14350" y="21173"/>
                    <a:pt x="17690" y="20805"/>
                    <a:pt x="21030" y="20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4775200" y="3049676"/>
              <a:ext cx="15694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3450"/>
                    <a:pt x="16200" y="6900"/>
                    <a:pt x="18900" y="10500"/>
                  </a:cubicBezTo>
                  <a:cubicBezTo>
                    <a:pt x="21600" y="14100"/>
                    <a:pt x="18900" y="1785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4851400" y="3379876"/>
              <a:ext cx="9525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5186829" y="3038426"/>
              <a:ext cx="217022" cy="30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110" fill="norm" stroke="1" extrusionOk="0">
                  <a:moveTo>
                    <a:pt x="1357" y="5225"/>
                  </a:moveTo>
                  <a:cubicBezTo>
                    <a:pt x="941" y="4485"/>
                    <a:pt x="526" y="3745"/>
                    <a:pt x="214" y="3006"/>
                  </a:cubicBezTo>
                  <a:cubicBezTo>
                    <a:pt x="-97" y="2266"/>
                    <a:pt x="-305" y="1526"/>
                    <a:pt x="1357" y="861"/>
                  </a:cubicBezTo>
                  <a:cubicBezTo>
                    <a:pt x="3018" y="195"/>
                    <a:pt x="6549" y="-397"/>
                    <a:pt x="9041" y="343"/>
                  </a:cubicBezTo>
                  <a:cubicBezTo>
                    <a:pt x="11533" y="1082"/>
                    <a:pt x="12987" y="3154"/>
                    <a:pt x="12572" y="5669"/>
                  </a:cubicBezTo>
                  <a:cubicBezTo>
                    <a:pt x="12157" y="8184"/>
                    <a:pt x="9872" y="11143"/>
                    <a:pt x="7691" y="13436"/>
                  </a:cubicBezTo>
                  <a:cubicBezTo>
                    <a:pt x="5510" y="15729"/>
                    <a:pt x="3433" y="17356"/>
                    <a:pt x="2291" y="18540"/>
                  </a:cubicBezTo>
                  <a:cubicBezTo>
                    <a:pt x="1149" y="19724"/>
                    <a:pt x="941" y="20463"/>
                    <a:pt x="1460" y="20833"/>
                  </a:cubicBezTo>
                  <a:cubicBezTo>
                    <a:pt x="1980" y="21203"/>
                    <a:pt x="3226" y="21203"/>
                    <a:pt x="6653" y="20833"/>
                  </a:cubicBezTo>
                  <a:cubicBezTo>
                    <a:pt x="10080" y="20463"/>
                    <a:pt x="15687" y="19724"/>
                    <a:pt x="21295" y="18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5454650" y="3379876"/>
              <a:ext cx="825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5803899" y="3055502"/>
              <a:ext cx="172598" cy="32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94" fill="norm" stroke="1" extrusionOk="0">
                  <a:moveTo>
                    <a:pt x="0" y="3400"/>
                  </a:moveTo>
                  <a:cubicBezTo>
                    <a:pt x="0" y="2699"/>
                    <a:pt x="0" y="1998"/>
                    <a:pt x="1171" y="1367"/>
                  </a:cubicBezTo>
                  <a:cubicBezTo>
                    <a:pt x="2342" y="736"/>
                    <a:pt x="4684" y="175"/>
                    <a:pt x="7157" y="34"/>
                  </a:cubicBezTo>
                  <a:cubicBezTo>
                    <a:pt x="9629" y="-106"/>
                    <a:pt x="12231" y="175"/>
                    <a:pt x="13923" y="946"/>
                  </a:cubicBezTo>
                  <a:cubicBezTo>
                    <a:pt x="15614" y="1717"/>
                    <a:pt x="16395" y="2980"/>
                    <a:pt x="16265" y="3891"/>
                  </a:cubicBezTo>
                  <a:cubicBezTo>
                    <a:pt x="16135" y="4803"/>
                    <a:pt x="15094" y="5364"/>
                    <a:pt x="13533" y="5995"/>
                  </a:cubicBezTo>
                  <a:cubicBezTo>
                    <a:pt x="11971" y="6626"/>
                    <a:pt x="9889" y="7328"/>
                    <a:pt x="9759" y="7678"/>
                  </a:cubicBezTo>
                  <a:cubicBezTo>
                    <a:pt x="9629" y="8029"/>
                    <a:pt x="11451" y="8029"/>
                    <a:pt x="13663" y="8380"/>
                  </a:cubicBezTo>
                  <a:cubicBezTo>
                    <a:pt x="15875" y="8730"/>
                    <a:pt x="18477" y="9432"/>
                    <a:pt x="19908" y="10203"/>
                  </a:cubicBezTo>
                  <a:cubicBezTo>
                    <a:pt x="21340" y="10975"/>
                    <a:pt x="21600" y="11816"/>
                    <a:pt x="20689" y="12868"/>
                  </a:cubicBezTo>
                  <a:cubicBezTo>
                    <a:pt x="19778" y="13920"/>
                    <a:pt x="17696" y="15182"/>
                    <a:pt x="14053" y="16655"/>
                  </a:cubicBezTo>
                  <a:cubicBezTo>
                    <a:pt x="10410" y="18128"/>
                    <a:pt x="5205" y="19811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5956299" y="3341776"/>
              <a:ext cx="889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5600"/>
                    <a:pt x="12343" y="11200"/>
                    <a:pt x="8743" y="14800"/>
                  </a:cubicBezTo>
                  <a:cubicBezTo>
                    <a:pt x="5143" y="18400"/>
                    <a:pt x="2571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6546850" y="3354476"/>
              <a:ext cx="165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6940550" y="3331970"/>
              <a:ext cx="158750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320" y="11375"/>
                    <a:pt x="8640" y="2735"/>
                    <a:pt x="12240" y="575"/>
                  </a:cubicBezTo>
                  <a:cubicBezTo>
                    <a:pt x="15840" y="-1585"/>
                    <a:pt x="1872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7327900" y="3329076"/>
              <a:ext cx="57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7639050" y="3310026"/>
              <a:ext cx="254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7905750" y="3271926"/>
              <a:ext cx="139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4400"/>
                    <a:pt x="11127" y="7200"/>
                    <a:pt x="14727" y="360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8845549" y="2743627"/>
              <a:ext cx="143543" cy="68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54" fill="norm" stroke="1" extrusionOk="0">
                  <a:moveTo>
                    <a:pt x="939" y="1224"/>
                  </a:moveTo>
                  <a:cubicBezTo>
                    <a:pt x="2191" y="829"/>
                    <a:pt x="3443" y="434"/>
                    <a:pt x="5948" y="203"/>
                  </a:cubicBezTo>
                  <a:cubicBezTo>
                    <a:pt x="8452" y="-27"/>
                    <a:pt x="12209" y="-93"/>
                    <a:pt x="15026" y="170"/>
                  </a:cubicBezTo>
                  <a:cubicBezTo>
                    <a:pt x="17843" y="434"/>
                    <a:pt x="19722" y="1027"/>
                    <a:pt x="18783" y="2080"/>
                  </a:cubicBezTo>
                  <a:cubicBezTo>
                    <a:pt x="17843" y="3134"/>
                    <a:pt x="14087" y="4648"/>
                    <a:pt x="10800" y="5867"/>
                  </a:cubicBezTo>
                  <a:cubicBezTo>
                    <a:pt x="7513" y="7085"/>
                    <a:pt x="4696" y="8007"/>
                    <a:pt x="3287" y="8698"/>
                  </a:cubicBezTo>
                  <a:cubicBezTo>
                    <a:pt x="1878" y="9390"/>
                    <a:pt x="1878" y="9851"/>
                    <a:pt x="3600" y="10411"/>
                  </a:cubicBezTo>
                  <a:cubicBezTo>
                    <a:pt x="5322" y="10970"/>
                    <a:pt x="8765" y="11629"/>
                    <a:pt x="12052" y="12287"/>
                  </a:cubicBezTo>
                  <a:cubicBezTo>
                    <a:pt x="15339" y="12946"/>
                    <a:pt x="18470" y="13605"/>
                    <a:pt x="20035" y="14428"/>
                  </a:cubicBezTo>
                  <a:cubicBezTo>
                    <a:pt x="21600" y="15251"/>
                    <a:pt x="21600" y="16239"/>
                    <a:pt x="20191" y="17259"/>
                  </a:cubicBezTo>
                  <a:cubicBezTo>
                    <a:pt x="18783" y="18280"/>
                    <a:pt x="15965" y="19334"/>
                    <a:pt x="13617" y="20025"/>
                  </a:cubicBezTo>
                  <a:cubicBezTo>
                    <a:pt x="11270" y="20717"/>
                    <a:pt x="9391" y="21046"/>
                    <a:pt x="7670" y="21244"/>
                  </a:cubicBezTo>
                  <a:cubicBezTo>
                    <a:pt x="5948" y="21441"/>
                    <a:pt x="4383" y="21507"/>
                    <a:pt x="3130" y="21408"/>
                  </a:cubicBezTo>
                  <a:cubicBezTo>
                    <a:pt x="1878" y="21309"/>
                    <a:pt x="939" y="21046"/>
                    <a:pt x="0" y="20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1435100" y="4352296"/>
              <a:ext cx="117808" cy="48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469" fill="norm" stroke="1" extrusionOk="0">
                  <a:moveTo>
                    <a:pt x="4469" y="8062"/>
                  </a:moveTo>
                  <a:cubicBezTo>
                    <a:pt x="4841" y="10297"/>
                    <a:pt x="5214" y="12531"/>
                    <a:pt x="5400" y="14579"/>
                  </a:cubicBezTo>
                  <a:cubicBezTo>
                    <a:pt x="5586" y="16628"/>
                    <a:pt x="5586" y="18490"/>
                    <a:pt x="5586" y="19700"/>
                  </a:cubicBezTo>
                  <a:cubicBezTo>
                    <a:pt x="5586" y="20910"/>
                    <a:pt x="5586" y="21469"/>
                    <a:pt x="5586" y="21469"/>
                  </a:cubicBezTo>
                  <a:cubicBezTo>
                    <a:pt x="5586" y="21469"/>
                    <a:pt x="5586" y="20910"/>
                    <a:pt x="4841" y="19188"/>
                  </a:cubicBezTo>
                  <a:cubicBezTo>
                    <a:pt x="4097" y="17466"/>
                    <a:pt x="2607" y="14579"/>
                    <a:pt x="1862" y="11553"/>
                  </a:cubicBezTo>
                  <a:cubicBezTo>
                    <a:pt x="1117" y="8528"/>
                    <a:pt x="1117" y="5362"/>
                    <a:pt x="1676" y="3453"/>
                  </a:cubicBezTo>
                  <a:cubicBezTo>
                    <a:pt x="2234" y="1545"/>
                    <a:pt x="3352" y="893"/>
                    <a:pt x="4841" y="474"/>
                  </a:cubicBezTo>
                  <a:cubicBezTo>
                    <a:pt x="6331" y="55"/>
                    <a:pt x="8193" y="-131"/>
                    <a:pt x="10428" y="102"/>
                  </a:cubicBezTo>
                  <a:cubicBezTo>
                    <a:pt x="12662" y="335"/>
                    <a:pt x="15269" y="986"/>
                    <a:pt x="17503" y="2197"/>
                  </a:cubicBezTo>
                  <a:cubicBezTo>
                    <a:pt x="19738" y="3407"/>
                    <a:pt x="21600" y="5176"/>
                    <a:pt x="20297" y="6526"/>
                  </a:cubicBezTo>
                  <a:cubicBezTo>
                    <a:pt x="18993" y="7876"/>
                    <a:pt x="14524" y="8807"/>
                    <a:pt x="10800" y="9272"/>
                  </a:cubicBezTo>
                  <a:cubicBezTo>
                    <a:pt x="7076" y="9738"/>
                    <a:pt x="4097" y="9738"/>
                    <a:pt x="2421" y="9459"/>
                  </a:cubicBezTo>
                  <a:cubicBezTo>
                    <a:pt x="745" y="9179"/>
                    <a:pt x="372" y="8621"/>
                    <a:pt x="0" y="8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1606550" y="4359482"/>
              <a:ext cx="177800" cy="15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0" y="8758"/>
                  </a:moveTo>
                  <a:cubicBezTo>
                    <a:pt x="257" y="11758"/>
                    <a:pt x="514" y="14758"/>
                    <a:pt x="643" y="17158"/>
                  </a:cubicBezTo>
                  <a:cubicBezTo>
                    <a:pt x="771" y="19558"/>
                    <a:pt x="771" y="21358"/>
                    <a:pt x="771" y="21358"/>
                  </a:cubicBezTo>
                  <a:cubicBezTo>
                    <a:pt x="771" y="21358"/>
                    <a:pt x="771" y="19558"/>
                    <a:pt x="900" y="16858"/>
                  </a:cubicBezTo>
                  <a:cubicBezTo>
                    <a:pt x="1029" y="14158"/>
                    <a:pt x="1286" y="10558"/>
                    <a:pt x="1800" y="8158"/>
                  </a:cubicBezTo>
                  <a:cubicBezTo>
                    <a:pt x="2314" y="5758"/>
                    <a:pt x="3086" y="4558"/>
                    <a:pt x="4114" y="4258"/>
                  </a:cubicBezTo>
                  <a:cubicBezTo>
                    <a:pt x="5143" y="3958"/>
                    <a:pt x="6429" y="4558"/>
                    <a:pt x="7200" y="5608"/>
                  </a:cubicBezTo>
                  <a:cubicBezTo>
                    <a:pt x="7971" y="6658"/>
                    <a:pt x="8229" y="8158"/>
                    <a:pt x="8871" y="8308"/>
                  </a:cubicBezTo>
                  <a:cubicBezTo>
                    <a:pt x="9514" y="8458"/>
                    <a:pt x="10543" y="7258"/>
                    <a:pt x="11443" y="5908"/>
                  </a:cubicBezTo>
                  <a:cubicBezTo>
                    <a:pt x="12343" y="4558"/>
                    <a:pt x="13114" y="3058"/>
                    <a:pt x="14014" y="1858"/>
                  </a:cubicBezTo>
                  <a:cubicBezTo>
                    <a:pt x="14914" y="658"/>
                    <a:pt x="15943" y="-242"/>
                    <a:pt x="16714" y="58"/>
                  </a:cubicBezTo>
                  <a:cubicBezTo>
                    <a:pt x="17486" y="358"/>
                    <a:pt x="18000" y="1858"/>
                    <a:pt x="18771" y="4408"/>
                  </a:cubicBezTo>
                  <a:cubicBezTo>
                    <a:pt x="19543" y="6958"/>
                    <a:pt x="20571" y="10558"/>
                    <a:pt x="21600" y="14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1872913" y="4076756"/>
              <a:ext cx="141260" cy="443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427" fill="norm" stroke="1" extrusionOk="0">
                  <a:moveTo>
                    <a:pt x="19489" y="4378"/>
                  </a:moveTo>
                  <a:cubicBezTo>
                    <a:pt x="20106" y="3355"/>
                    <a:pt x="20723" y="2331"/>
                    <a:pt x="20569" y="1614"/>
                  </a:cubicBezTo>
                  <a:cubicBezTo>
                    <a:pt x="20414" y="898"/>
                    <a:pt x="19489" y="488"/>
                    <a:pt x="18254" y="232"/>
                  </a:cubicBezTo>
                  <a:cubicBezTo>
                    <a:pt x="17020" y="-24"/>
                    <a:pt x="15477" y="-126"/>
                    <a:pt x="14089" y="232"/>
                  </a:cubicBezTo>
                  <a:cubicBezTo>
                    <a:pt x="12700" y="591"/>
                    <a:pt x="11466" y="1410"/>
                    <a:pt x="10540" y="3355"/>
                  </a:cubicBezTo>
                  <a:cubicBezTo>
                    <a:pt x="9614" y="5300"/>
                    <a:pt x="8997" y="8371"/>
                    <a:pt x="8997" y="11391"/>
                  </a:cubicBezTo>
                  <a:cubicBezTo>
                    <a:pt x="8997" y="14410"/>
                    <a:pt x="9614" y="17379"/>
                    <a:pt x="9923" y="19119"/>
                  </a:cubicBezTo>
                  <a:cubicBezTo>
                    <a:pt x="10232" y="20860"/>
                    <a:pt x="10232" y="21372"/>
                    <a:pt x="9614" y="21423"/>
                  </a:cubicBezTo>
                  <a:cubicBezTo>
                    <a:pt x="8997" y="21474"/>
                    <a:pt x="7763" y="21065"/>
                    <a:pt x="6220" y="20246"/>
                  </a:cubicBezTo>
                  <a:cubicBezTo>
                    <a:pt x="4677" y="19427"/>
                    <a:pt x="2826" y="18198"/>
                    <a:pt x="1437" y="17174"/>
                  </a:cubicBezTo>
                  <a:cubicBezTo>
                    <a:pt x="49" y="16151"/>
                    <a:pt x="-877" y="15332"/>
                    <a:pt x="1283" y="14615"/>
                  </a:cubicBezTo>
                  <a:cubicBezTo>
                    <a:pt x="3443" y="13899"/>
                    <a:pt x="8689" y="13284"/>
                    <a:pt x="12083" y="12875"/>
                  </a:cubicBezTo>
                  <a:cubicBezTo>
                    <a:pt x="15477" y="12465"/>
                    <a:pt x="17020" y="12261"/>
                    <a:pt x="18563" y="12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2076450" y="4306976"/>
              <a:ext cx="1" cy="317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2101849" y="4433976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2983282" y="4233470"/>
              <a:ext cx="199121" cy="58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098" fill="norm" stroke="1" extrusionOk="0">
                  <a:moveTo>
                    <a:pt x="796" y="7180"/>
                  </a:moveTo>
                  <a:cubicBezTo>
                    <a:pt x="1909" y="9681"/>
                    <a:pt x="3023" y="12182"/>
                    <a:pt x="3802" y="14607"/>
                  </a:cubicBezTo>
                  <a:cubicBezTo>
                    <a:pt x="4581" y="17032"/>
                    <a:pt x="5027" y="19382"/>
                    <a:pt x="5249" y="20443"/>
                  </a:cubicBezTo>
                  <a:cubicBezTo>
                    <a:pt x="5472" y="21504"/>
                    <a:pt x="5472" y="21277"/>
                    <a:pt x="4693" y="19761"/>
                  </a:cubicBezTo>
                  <a:cubicBezTo>
                    <a:pt x="3913" y="18245"/>
                    <a:pt x="2354" y="15441"/>
                    <a:pt x="1352" y="12712"/>
                  </a:cubicBezTo>
                  <a:cubicBezTo>
                    <a:pt x="350" y="9984"/>
                    <a:pt x="-95" y="7331"/>
                    <a:pt x="16" y="5361"/>
                  </a:cubicBezTo>
                  <a:cubicBezTo>
                    <a:pt x="128" y="3390"/>
                    <a:pt x="796" y="2102"/>
                    <a:pt x="2243" y="1230"/>
                  </a:cubicBezTo>
                  <a:cubicBezTo>
                    <a:pt x="3691" y="359"/>
                    <a:pt x="5917" y="-96"/>
                    <a:pt x="8812" y="18"/>
                  </a:cubicBezTo>
                  <a:cubicBezTo>
                    <a:pt x="11707" y="131"/>
                    <a:pt x="15270" y="813"/>
                    <a:pt x="17719" y="1950"/>
                  </a:cubicBezTo>
                  <a:cubicBezTo>
                    <a:pt x="20169" y="3087"/>
                    <a:pt x="21505" y="4679"/>
                    <a:pt x="20726" y="6081"/>
                  </a:cubicBezTo>
                  <a:cubicBezTo>
                    <a:pt x="19946" y="7483"/>
                    <a:pt x="17051" y="8696"/>
                    <a:pt x="14045" y="9453"/>
                  </a:cubicBezTo>
                  <a:cubicBezTo>
                    <a:pt x="11039" y="10211"/>
                    <a:pt x="7921" y="10515"/>
                    <a:pt x="5695" y="10666"/>
                  </a:cubicBezTo>
                  <a:cubicBezTo>
                    <a:pt x="3468" y="10818"/>
                    <a:pt x="2132" y="10818"/>
                    <a:pt x="2243" y="10704"/>
                  </a:cubicBezTo>
                  <a:cubicBezTo>
                    <a:pt x="2354" y="10590"/>
                    <a:pt x="3913" y="10363"/>
                    <a:pt x="5472" y="1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3274859" y="4467843"/>
              <a:ext cx="166842" cy="19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1842" y="3287"/>
                  </a:moveTo>
                  <a:cubicBezTo>
                    <a:pt x="762" y="1643"/>
                    <a:pt x="-318" y="0"/>
                    <a:pt x="87" y="0"/>
                  </a:cubicBezTo>
                  <a:cubicBezTo>
                    <a:pt x="492" y="0"/>
                    <a:pt x="2382" y="1643"/>
                    <a:pt x="6162" y="5517"/>
                  </a:cubicBezTo>
                  <a:cubicBezTo>
                    <a:pt x="9942" y="9391"/>
                    <a:pt x="15612" y="15496"/>
                    <a:pt x="212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3333186" y="4471638"/>
              <a:ext cx="114864" cy="25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110" fill="norm" stroke="1" extrusionOk="0">
                  <a:moveTo>
                    <a:pt x="21312" y="564"/>
                  </a:moveTo>
                  <a:cubicBezTo>
                    <a:pt x="18956" y="37"/>
                    <a:pt x="16599" y="-490"/>
                    <a:pt x="13654" y="827"/>
                  </a:cubicBezTo>
                  <a:cubicBezTo>
                    <a:pt x="10708" y="2144"/>
                    <a:pt x="7174" y="5305"/>
                    <a:pt x="4621" y="8730"/>
                  </a:cubicBezTo>
                  <a:cubicBezTo>
                    <a:pt x="2068" y="12154"/>
                    <a:pt x="497" y="15842"/>
                    <a:pt x="105" y="17949"/>
                  </a:cubicBezTo>
                  <a:cubicBezTo>
                    <a:pt x="-288" y="20056"/>
                    <a:pt x="497" y="20583"/>
                    <a:pt x="1283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3552735" y="4219827"/>
              <a:ext cx="104865" cy="31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40" fill="norm" stroke="1" extrusionOk="0">
                  <a:moveTo>
                    <a:pt x="17514" y="1587"/>
                  </a:moveTo>
                  <a:cubicBezTo>
                    <a:pt x="15354" y="1019"/>
                    <a:pt x="13194" y="450"/>
                    <a:pt x="11034" y="166"/>
                  </a:cubicBezTo>
                  <a:cubicBezTo>
                    <a:pt x="8874" y="-118"/>
                    <a:pt x="6714" y="-118"/>
                    <a:pt x="4554" y="806"/>
                  </a:cubicBezTo>
                  <a:cubicBezTo>
                    <a:pt x="2394" y="1729"/>
                    <a:pt x="234" y="3577"/>
                    <a:pt x="18" y="6703"/>
                  </a:cubicBezTo>
                  <a:cubicBezTo>
                    <a:pt x="-198" y="9829"/>
                    <a:pt x="1530" y="14235"/>
                    <a:pt x="3906" y="16935"/>
                  </a:cubicBezTo>
                  <a:cubicBezTo>
                    <a:pt x="6282" y="19635"/>
                    <a:pt x="9306" y="20629"/>
                    <a:pt x="12330" y="21056"/>
                  </a:cubicBezTo>
                  <a:cubicBezTo>
                    <a:pt x="15354" y="21482"/>
                    <a:pt x="18378" y="21340"/>
                    <a:pt x="21402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3745277" y="4357776"/>
              <a:ext cx="13923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486"/>
                    <a:pt x="1783" y="10971"/>
                    <a:pt x="240" y="14571"/>
                  </a:cubicBezTo>
                  <a:cubicBezTo>
                    <a:pt x="-1303" y="18171"/>
                    <a:pt x="4868" y="19886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3752850" y="4306976"/>
              <a:ext cx="254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3854450" y="4205376"/>
              <a:ext cx="122767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59" y="2077"/>
                    <a:pt x="11917" y="4154"/>
                    <a:pt x="15828" y="6992"/>
                  </a:cubicBezTo>
                  <a:cubicBezTo>
                    <a:pt x="19738" y="9831"/>
                    <a:pt x="21600" y="13431"/>
                    <a:pt x="21600" y="15854"/>
                  </a:cubicBezTo>
                  <a:cubicBezTo>
                    <a:pt x="21600" y="18277"/>
                    <a:pt x="19738" y="19523"/>
                    <a:pt x="18062" y="20354"/>
                  </a:cubicBezTo>
                  <a:cubicBezTo>
                    <a:pt x="16386" y="21185"/>
                    <a:pt x="14897" y="21600"/>
                    <a:pt x="13407" y="21600"/>
                  </a:cubicBezTo>
                  <a:cubicBezTo>
                    <a:pt x="11917" y="21600"/>
                    <a:pt x="10428" y="21185"/>
                    <a:pt x="8938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4133849" y="4332376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4134183" y="4433976"/>
              <a:ext cx="145718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600" fill="norm" stroke="1" extrusionOk="0">
                  <a:moveTo>
                    <a:pt x="1778" y="15429"/>
                  </a:moveTo>
                  <a:cubicBezTo>
                    <a:pt x="561" y="18514"/>
                    <a:pt x="-656" y="21600"/>
                    <a:pt x="409" y="21600"/>
                  </a:cubicBezTo>
                  <a:cubicBezTo>
                    <a:pt x="1474" y="21600"/>
                    <a:pt x="4820" y="18514"/>
                    <a:pt x="8623" y="14400"/>
                  </a:cubicBezTo>
                  <a:cubicBezTo>
                    <a:pt x="12426" y="10286"/>
                    <a:pt x="16685" y="5143"/>
                    <a:pt x="209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4804022" y="4039061"/>
              <a:ext cx="133714" cy="47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514" fill="norm" stroke="1" extrusionOk="0">
                  <a:moveTo>
                    <a:pt x="2380" y="10377"/>
                  </a:moveTo>
                  <a:cubicBezTo>
                    <a:pt x="1735" y="11810"/>
                    <a:pt x="1091" y="13244"/>
                    <a:pt x="1413" y="14869"/>
                  </a:cubicBezTo>
                  <a:cubicBezTo>
                    <a:pt x="1735" y="16494"/>
                    <a:pt x="3025" y="18309"/>
                    <a:pt x="3670" y="19552"/>
                  </a:cubicBezTo>
                  <a:cubicBezTo>
                    <a:pt x="4314" y="20794"/>
                    <a:pt x="4314" y="21463"/>
                    <a:pt x="3992" y="21511"/>
                  </a:cubicBezTo>
                  <a:cubicBezTo>
                    <a:pt x="3670" y="21559"/>
                    <a:pt x="3025" y="20986"/>
                    <a:pt x="2219" y="19026"/>
                  </a:cubicBezTo>
                  <a:cubicBezTo>
                    <a:pt x="1413" y="17067"/>
                    <a:pt x="446" y="13722"/>
                    <a:pt x="123" y="10807"/>
                  </a:cubicBezTo>
                  <a:cubicBezTo>
                    <a:pt x="-199" y="7892"/>
                    <a:pt x="123" y="5407"/>
                    <a:pt x="929" y="3734"/>
                  </a:cubicBezTo>
                  <a:cubicBezTo>
                    <a:pt x="1735" y="2062"/>
                    <a:pt x="3025" y="1201"/>
                    <a:pt x="4476" y="676"/>
                  </a:cubicBezTo>
                  <a:cubicBezTo>
                    <a:pt x="5926" y="150"/>
                    <a:pt x="7538" y="-41"/>
                    <a:pt x="9956" y="7"/>
                  </a:cubicBezTo>
                  <a:cubicBezTo>
                    <a:pt x="12374" y="55"/>
                    <a:pt x="15598" y="341"/>
                    <a:pt x="17855" y="1249"/>
                  </a:cubicBezTo>
                  <a:cubicBezTo>
                    <a:pt x="20111" y="2157"/>
                    <a:pt x="21401" y="3686"/>
                    <a:pt x="19305" y="5455"/>
                  </a:cubicBezTo>
                  <a:cubicBezTo>
                    <a:pt x="17210" y="7223"/>
                    <a:pt x="11729" y="9230"/>
                    <a:pt x="6249" y="1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4895849" y="4237126"/>
              <a:ext cx="215901" cy="245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7200"/>
                  </a:moveTo>
                  <a:cubicBezTo>
                    <a:pt x="635" y="6092"/>
                    <a:pt x="1271" y="4985"/>
                    <a:pt x="2224" y="4431"/>
                  </a:cubicBezTo>
                  <a:cubicBezTo>
                    <a:pt x="3176" y="3877"/>
                    <a:pt x="4447" y="3877"/>
                    <a:pt x="6565" y="5815"/>
                  </a:cubicBezTo>
                  <a:cubicBezTo>
                    <a:pt x="8682" y="7754"/>
                    <a:pt x="11647" y="11631"/>
                    <a:pt x="13129" y="14400"/>
                  </a:cubicBezTo>
                  <a:cubicBezTo>
                    <a:pt x="14612" y="17169"/>
                    <a:pt x="14612" y="18831"/>
                    <a:pt x="14188" y="19938"/>
                  </a:cubicBezTo>
                  <a:cubicBezTo>
                    <a:pt x="13765" y="21046"/>
                    <a:pt x="12918" y="21600"/>
                    <a:pt x="12071" y="21323"/>
                  </a:cubicBezTo>
                  <a:cubicBezTo>
                    <a:pt x="11224" y="21046"/>
                    <a:pt x="10376" y="19938"/>
                    <a:pt x="10059" y="17354"/>
                  </a:cubicBezTo>
                  <a:cubicBezTo>
                    <a:pt x="9741" y="14769"/>
                    <a:pt x="9953" y="10708"/>
                    <a:pt x="11965" y="7569"/>
                  </a:cubicBezTo>
                  <a:cubicBezTo>
                    <a:pt x="13976" y="4431"/>
                    <a:pt x="17788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5338233" y="4061399"/>
              <a:ext cx="135468" cy="38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20588" y="1628"/>
                  </a:moveTo>
                  <a:cubicBezTo>
                    <a:pt x="20250" y="1047"/>
                    <a:pt x="19912" y="467"/>
                    <a:pt x="18731" y="176"/>
                  </a:cubicBezTo>
                  <a:cubicBezTo>
                    <a:pt x="17550" y="-114"/>
                    <a:pt x="15525" y="-114"/>
                    <a:pt x="12825" y="699"/>
                  </a:cubicBezTo>
                  <a:cubicBezTo>
                    <a:pt x="10125" y="1512"/>
                    <a:pt x="6750" y="3138"/>
                    <a:pt x="4219" y="5809"/>
                  </a:cubicBezTo>
                  <a:cubicBezTo>
                    <a:pt x="1687" y="8480"/>
                    <a:pt x="0" y="12196"/>
                    <a:pt x="0" y="14867"/>
                  </a:cubicBezTo>
                  <a:cubicBezTo>
                    <a:pt x="0" y="17538"/>
                    <a:pt x="1687" y="19163"/>
                    <a:pt x="4556" y="20151"/>
                  </a:cubicBezTo>
                  <a:cubicBezTo>
                    <a:pt x="7425" y="21138"/>
                    <a:pt x="11475" y="21486"/>
                    <a:pt x="14512" y="21370"/>
                  </a:cubicBezTo>
                  <a:cubicBezTo>
                    <a:pt x="17550" y="21254"/>
                    <a:pt x="19575" y="20673"/>
                    <a:pt x="21600" y="200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5562600" y="4110126"/>
              <a:ext cx="171450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4320"/>
                    <a:pt x="9067" y="8640"/>
                    <a:pt x="12667" y="12240"/>
                  </a:cubicBezTo>
                  <a:cubicBezTo>
                    <a:pt x="16267" y="15840"/>
                    <a:pt x="18933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5581649" y="4129176"/>
              <a:ext cx="1841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9" y="0"/>
                    <a:pt x="19117" y="0"/>
                    <a:pt x="17131" y="1223"/>
                  </a:cubicBezTo>
                  <a:cubicBezTo>
                    <a:pt x="15145" y="2445"/>
                    <a:pt x="12414" y="4891"/>
                    <a:pt x="9434" y="7743"/>
                  </a:cubicBezTo>
                  <a:cubicBezTo>
                    <a:pt x="6455" y="10596"/>
                    <a:pt x="3228" y="13857"/>
                    <a:pt x="1614" y="16234"/>
                  </a:cubicBezTo>
                  <a:cubicBezTo>
                    <a:pt x="0" y="18611"/>
                    <a:pt x="0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5797549" y="4218439"/>
              <a:ext cx="17145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200" y="11918"/>
                    <a:pt x="6400" y="3818"/>
                    <a:pt x="10000" y="1118"/>
                  </a:cubicBezTo>
                  <a:cubicBezTo>
                    <a:pt x="13600" y="-1582"/>
                    <a:pt x="176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5832385" y="4275226"/>
              <a:ext cx="200116" cy="9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268" fill="norm" stroke="1" extrusionOk="0">
                  <a:moveTo>
                    <a:pt x="1715" y="17673"/>
                  </a:moveTo>
                  <a:cubicBezTo>
                    <a:pt x="805" y="19145"/>
                    <a:pt x="-104" y="20618"/>
                    <a:pt x="10" y="21109"/>
                  </a:cubicBezTo>
                  <a:cubicBezTo>
                    <a:pt x="123" y="21600"/>
                    <a:pt x="1260" y="21109"/>
                    <a:pt x="5012" y="17427"/>
                  </a:cubicBezTo>
                  <a:cubicBezTo>
                    <a:pt x="8763" y="13745"/>
                    <a:pt x="15130" y="6873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6156043" y="4167276"/>
              <a:ext cx="9808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815"/>
                    <a:pt x="2735" y="11631"/>
                    <a:pt x="575" y="15231"/>
                  </a:cubicBezTo>
                  <a:cubicBezTo>
                    <a:pt x="-1585" y="18831"/>
                    <a:pt x="2735" y="20215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6159499" y="4040746"/>
              <a:ext cx="50801" cy="46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0" fill="norm" stroke="1" extrusionOk="0">
                  <a:moveTo>
                    <a:pt x="13500" y="13878"/>
                  </a:moveTo>
                  <a:cubicBezTo>
                    <a:pt x="9900" y="11061"/>
                    <a:pt x="6300" y="8243"/>
                    <a:pt x="4500" y="9182"/>
                  </a:cubicBezTo>
                  <a:cubicBezTo>
                    <a:pt x="2700" y="10121"/>
                    <a:pt x="2700" y="14817"/>
                    <a:pt x="4950" y="17634"/>
                  </a:cubicBezTo>
                  <a:cubicBezTo>
                    <a:pt x="7200" y="20452"/>
                    <a:pt x="11700" y="21391"/>
                    <a:pt x="15300" y="19982"/>
                  </a:cubicBezTo>
                  <a:cubicBezTo>
                    <a:pt x="18900" y="18574"/>
                    <a:pt x="21600" y="14817"/>
                    <a:pt x="21600" y="11061"/>
                  </a:cubicBezTo>
                  <a:cubicBezTo>
                    <a:pt x="21600" y="7304"/>
                    <a:pt x="18900" y="3548"/>
                    <a:pt x="15300" y="1669"/>
                  </a:cubicBezTo>
                  <a:cubicBezTo>
                    <a:pt x="11700" y="-209"/>
                    <a:pt x="7200" y="-209"/>
                    <a:pt x="4500" y="261"/>
                  </a:cubicBezTo>
                  <a:cubicBezTo>
                    <a:pt x="1800" y="730"/>
                    <a:pt x="900" y="1669"/>
                    <a:pt x="0" y="2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6235700" y="4021226"/>
              <a:ext cx="160368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600" fill="norm" stroke="1" extrusionOk="0">
                  <a:moveTo>
                    <a:pt x="9138" y="0"/>
                  </a:moveTo>
                  <a:cubicBezTo>
                    <a:pt x="12738" y="1777"/>
                    <a:pt x="16338" y="3553"/>
                    <a:pt x="18554" y="5938"/>
                  </a:cubicBezTo>
                  <a:cubicBezTo>
                    <a:pt x="20769" y="8322"/>
                    <a:pt x="21600" y="11314"/>
                    <a:pt x="20492" y="13886"/>
                  </a:cubicBezTo>
                  <a:cubicBezTo>
                    <a:pt x="19385" y="16457"/>
                    <a:pt x="16338" y="18608"/>
                    <a:pt x="12600" y="19823"/>
                  </a:cubicBezTo>
                  <a:cubicBezTo>
                    <a:pt x="8862" y="21039"/>
                    <a:pt x="4431" y="21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6794500" y="4268876"/>
              <a:ext cx="1651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5840"/>
                    <a:pt x="11631" y="10080"/>
                    <a:pt x="15231" y="6480"/>
                  </a:cubicBezTo>
                  <a:cubicBezTo>
                    <a:pt x="18831" y="2880"/>
                    <a:pt x="2021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6808197" y="4389526"/>
              <a:ext cx="138704" cy="50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0729" fill="norm" stroke="1" extrusionOk="0">
                  <a:moveTo>
                    <a:pt x="4755" y="10368"/>
                  </a:moveTo>
                  <a:cubicBezTo>
                    <a:pt x="2464" y="14688"/>
                    <a:pt x="173" y="19008"/>
                    <a:pt x="10" y="20304"/>
                  </a:cubicBezTo>
                  <a:cubicBezTo>
                    <a:pt x="-154" y="21600"/>
                    <a:pt x="1810" y="19872"/>
                    <a:pt x="5737" y="15984"/>
                  </a:cubicBezTo>
                  <a:cubicBezTo>
                    <a:pt x="9664" y="12096"/>
                    <a:pt x="15555" y="6048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7327900" y="3913268"/>
              <a:ext cx="117735" cy="439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780" fill="norm" stroke="1" extrusionOk="0">
                  <a:moveTo>
                    <a:pt x="0" y="10500"/>
                  </a:moveTo>
                  <a:cubicBezTo>
                    <a:pt x="1929" y="13300"/>
                    <a:pt x="3857" y="16100"/>
                    <a:pt x="5014" y="18150"/>
                  </a:cubicBezTo>
                  <a:cubicBezTo>
                    <a:pt x="6171" y="20200"/>
                    <a:pt x="6557" y="21500"/>
                    <a:pt x="6171" y="20350"/>
                  </a:cubicBezTo>
                  <a:cubicBezTo>
                    <a:pt x="5786" y="19200"/>
                    <a:pt x="4629" y="15600"/>
                    <a:pt x="4629" y="12300"/>
                  </a:cubicBezTo>
                  <a:cubicBezTo>
                    <a:pt x="4629" y="9000"/>
                    <a:pt x="5786" y="6000"/>
                    <a:pt x="6943" y="4200"/>
                  </a:cubicBezTo>
                  <a:cubicBezTo>
                    <a:pt x="8100" y="2400"/>
                    <a:pt x="9257" y="1800"/>
                    <a:pt x="10607" y="1250"/>
                  </a:cubicBezTo>
                  <a:cubicBezTo>
                    <a:pt x="11957" y="700"/>
                    <a:pt x="13500" y="200"/>
                    <a:pt x="15236" y="50"/>
                  </a:cubicBezTo>
                  <a:cubicBezTo>
                    <a:pt x="16971" y="-100"/>
                    <a:pt x="18900" y="100"/>
                    <a:pt x="20057" y="450"/>
                  </a:cubicBezTo>
                  <a:cubicBezTo>
                    <a:pt x="21214" y="800"/>
                    <a:pt x="21600" y="1300"/>
                    <a:pt x="21407" y="2350"/>
                  </a:cubicBezTo>
                  <a:cubicBezTo>
                    <a:pt x="21214" y="3400"/>
                    <a:pt x="20443" y="5000"/>
                    <a:pt x="17550" y="6400"/>
                  </a:cubicBezTo>
                  <a:cubicBezTo>
                    <a:pt x="14657" y="7800"/>
                    <a:pt x="9643" y="9000"/>
                    <a:pt x="4629" y="10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7429500" y="4091076"/>
              <a:ext cx="152400" cy="21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4447"/>
                  </a:moveTo>
                  <a:cubicBezTo>
                    <a:pt x="1500" y="3388"/>
                    <a:pt x="3000" y="2329"/>
                    <a:pt x="4650" y="2118"/>
                  </a:cubicBezTo>
                  <a:cubicBezTo>
                    <a:pt x="6300" y="1906"/>
                    <a:pt x="8100" y="2541"/>
                    <a:pt x="9900" y="5400"/>
                  </a:cubicBezTo>
                  <a:cubicBezTo>
                    <a:pt x="11700" y="8259"/>
                    <a:pt x="13500" y="13341"/>
                    <a:pt x="14100" y="16412"/>
                  </a:cubicBezTo>
                  <a:cubicBezTo>
                    <a:pt x="14700" y="19482"/>
                    <a:pt x="14100" y="20541"/>
                    <a:pt x="13050" y="21071"/>
                  </a:cubicBezTo>
                  <a:cubicBezTo>
                    <a:pt x="12000" y="21600"/>
                    <a:pt x="10500" y="21600"/>
                    <a:pt x="9450" y="21071"/>
                  </a:cubicBezTo>
                  <a:cubicBezTo>
                    <a:pt x="8400" y="20541"/>
                    <a:pt x="7800" y="19482"/>
                    <a:pt x="7800" y="17259"/>
                  </a:cubicBezTo>
                  <a:cubicBezTo>
                    <a:pt x="7800" y="15035"/>
                    <a:pt x="8400" y="11647"/>
                    <a:pt x="10800" y="8576"/>
                  </a:cubicBezTo>
                  <a:cubicBezTo>
                    <a:pt x="13200" y="5506"/>
                    <a:pt x="17400" y="27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7656886" y="3919275"/>
              <a:ext cx="179014" cy="33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20" fill="norm" stroke="1" extrusionOk="0">
                  <a:moveTo>
                    <a:pt x="17680" y="2022"/>
                  </a:moveTo>
                  <a:cubicBezTo>
                    <a:pt x="17426" y="1355"/>
                    <a:pt x="17172" y="688"/>
                    <a:pt x="15774" y="288"/>
                  </a:cubicBezTo>
                  <a:cubicBezTo>
                    <a:pt x="14377" y="-112"/>
                    <a:pt x="11836" y="-245"/>
                    <a:pt x="9167" y="888"/>
                  </a:cubicBezTo>
                  <a:cubicBezTo>
                    <a:pt x="6499" y="2022"/>
                    <a:pt x="3704" y="4422"/>
                    <a:pt x="2052" y="7355"/>
                  </a:cubicBezTo>
                  <a:cubicBezTo>
                    <a:pt x="400" y="10288"/>
                    <a:pt x="-108" y="13755"/>
                    <a:pt x="19" y="16088"/>
                  </a:cubicBezTo>
                  <a:cubicBezTo>
                    <a:pt x="146" y="18422"/>
                    <a:pt x="908" y="19622"/>
                    <a:pt x="3323" y="20355"/>
                  </a:cubicBezTo>
                  <a:cubicBezTo>
                    <a:pt x="5737" y="21088"/>
                    <a:pt x="9803" y="21355"/>
                    <a:pt x="13106" y="21155"/>
                  </a:cubicBezTo>
                  <a:cubicBezTo>
                    <a:pt x="16410" y="20955"/>
                    <a:pt x="18951" y="20288"/>
                    <a:pt x="21492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8073743" y="3995826"/>
              <a:ext cx="9808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000"/>
                    <a:pt x="-1585" y="12000"/>
                    <a:pt x="575" y="15600"/>
                  </a:cubicBezTo>
                  <a:cubicBezTo>
                    <a:pt x="2735" y="19200"/>
                    <a:pt x="11375" y="204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8051800" y="3865898"/>
              <a:ext cx="49092" cy="1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268" fill="norm" stroke="1" extrusionOk="0">
                  <a:moveTo>
                    <a:pt x="13500" y="2988"/>
                  </a:moveTo>
                  <a:cubicBezTo>
                    <a:pt x="9000" y="2988"/>
                    <a:pt x="4500" y="2988"/>
                    <a:pt x="4950" y="7308"/>
                  </a:cubicBezTo>
                  <a:cubicBezTo>
                    <a:pt x="5400" y="11628"/>
                    <a:pt x="10800" y="20268"/>
                    <a:pt x="14850" y="20268"/>
                  </a:cubicBezTo>
                  <a:cubicBezTo>
                    <a:pt x="18900" y="20268"/>
                    <a:pt x="21600" y="11628"/>
                    <a:pt x="20700" y="6228"/>
                  </a:cubicBezTo>
                  <a:cubicBezTo>
                    <a:pt x="19800" y="828"/>
                    <a:pt x="15300" y="-1332"/>
                    <a:pt x="11250" y="828"/>
                  </a:cubicBezTo>
                  <a:cubicBezTo>
                    <a:pt x="7200" y="2988"/>
                    <a:pt x="3600" y="9468"/>
                    <a:pt x="0" y="15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8559800" y="3797124"/>
              <a:ext cx="133350" cy="43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21600" y="2294"/>
                  </a:moveTo>
                  <a:cubicBezTo>
                    <a:pt x="20571" y="1769"/>
                    <a:pt x="19543" y="1245"/>
                    <a:pt x="18171" y="878"/>
                  </a:cubicBezTo>
                  <a:cubicBezTo>
                    <a:pt x="16800" y="511"/>
                    <a:pt x="15086" y="301"/>
                    <a:pt x="13371" y="144"/>
                  </a:cubicBezTo>
                  <a:cubicBezTo>
                    <a:pt x="11657" y="-13"/>
                    <a:pt x="9943" y="-118"/>
                    <a:pt x="8400" y="249"/>
                  </a:cubicBezTo>
                  <a:cubicBezTo>
                    <a:pt x="6857" y="616"/>
                    <a:pt x="5486" y="1455"/>
                    <a:pt x="4457" y="3657"/>
                  </a:cubicBezTo>
                  <a:cubicBezTo>
                    <a:pt x="3429" y="5859"/>
                    <a:pt x="2743" y="9424"/>
                    <a:pt x="2914" y="12307"/>
                  </a:cubicBezTo>
                  <a:cubicBezTo>
                    <a:pt x="3086" y="15191"/>
                    <a:pt x="4114" y="17393"/>
                    <a:pt x="4629" y="18808"/>
                  </a:cubicBezTo>
                  <a:cubicBezTo>
                    <a:pt x="5143" y="20224"/>
                    <a:pt x="5143" y="20853"/>
                    <a:pt x="4286" y="21167"/>
                  </a:cubicBezTo>
                  <a:cubicBezTo>
                    <a:pt x="3429" y="21482"/>
                    <a:pt x="1714" y="21482"/>
                    <a:pt x="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8514229" y="4040276"/>
              <a:ext cx="166222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600" fill="norm" stroke="1" extrusionOk="0">
                  <a:moveTo>
                    <a:pt x="1763" y="21600"/>
                  </a:moveTo>
                  <a:cubicBezTo>
                    <a:pt x="1223" y="19886"/>
                    <a:pt x="683" y="18171"/>
                    <a:pt x="278" y="15771"/>
                  </a:cubicBezTo>
                  <a:cubicBezTo>
                    <a:pt x="-127" y="13371"/>
                    <a:pt x="-397" y="10286"/>
                    <a:pt x="1763" y="8743"/>
                  </a:cubicBezTo>
                  <a:cubicBezTo>
                    <a:pt x="3923" y="7200"/>
                    <a:pt x="8513" y="7200"/>
                    <a:pt x="12158" y="6000"/>
                  </a:cubicBezTo>
                  <a:cubicBezTo>
                    <a:pt x="15803" y="4800"/>
                    <a:pt x="18503" y="2400"/>
                    <a:pt x="212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8731250" y="3854997"/>
              <a:ext cx="28328" cy="39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546" fill="norm" stroke="1" extrusionOk="0">
                  <a:moveTo>
                    <a:pt x="0" y="1448"/>
                  </a:moveTo>
                  <a:cubicBezTo>
                    <a:pt x="6171" y="755"/>
                    <a:pt x="12343" y="62"/>
                    <a:pt x="16200" y="4"/>
                  </a:cubicBezTo>
                  <a:cubicBezTo>
                    <a:pt x="20057" y="-54"/>
                    <a:pt x="21600" y="524"/>
                    <a:pt x="20057" y="2487"/>
                  </a:cubicBezTo>
                  <a:cubicBezTo>
                    <a:pt x="18514" y="4451"/>
                    <a:pt x="13886" y="7801"/>
                    <a:pt x="11571" y="11208"/>
                  </a:cubicBezTo>
                  <a:cubicBezTo>
                    <a:pt x="9257" y="14616"/>
                    <a:pt x="9257" y="18081"/>
                    <a:pt x="9257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8775700" y="4027576"/>
              <a:ext cx="9807" cy="15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152" fill="norm" stroke="1" extrusionOk="0">
                  <a:moveTo>
                    <a:pt x="0" y="15347"/>
                  </a:moveTo>
                  <a:cubicBezTo>
                    <a:pt x="0" y="17905"/>
                    <a:pt x="0" y="20463"/>
                    <a:pt x="4320" y="21032"/>
                  </a:cubicBezTo>
                  <a:cubicBezTo>
                    <a:pt x="8640" y="21600"/>
                    <a:pt x="17280" y="20179"/>
                    <a:pt x="19440" y="16342"/>
                  </a:cubicBezTo>
                  <a:cubicBezTo>
                    <a:pt x="21600" y="12505"/>
                    <a:pt x="17280" y="6253"/>
                    <a:pt x="129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8827226" y="4006009"/>
              <a:ext cx="99653" cy="404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75" fill="norm" stroke="1" extrusionOk="0">
                  <a:moveTo>
                    <a:pt x="5246" y="1476"/>
                  </a:moveTo>
                  <a:cubicBezTo>
                    <a:pt x="5696" y="5617"/>
                    <a:pt x="6146" y="9758"/>
                    <a:pt x="6371" y="12947"/>
                  </a:cubicBezTo>
                  <a:cubicBezTo>
                    <a:pt x="6596" y="16137"/>
                    <a:pt x="6596" y="18375"/>
                    <a:pt x="5921" y="19718"/>
                  </a:cubicBezTo>
                  <a:cubicBezTo>
                    <a:pt x="5246" y="21061"/>
                    <a:pt x="3896" y="21509"/>
                    <a:pt x="2771" y="21341"/>
                  </a:cubicBezTo>
                  <a:cubicBezTo>
                    <a:pt x="1646" y="21173"/>
                    <a:pt x="746" y="20390"/>
                    <a:pt x="296" y="17984"/>
                  </a:cubicBezTo>
                  <a:cubicBezTo>
                    <a:pt x="-154" y="15577"/>
                    <a:pt x="-154" y="11548"/>
                    <a:pt x="746" y="8583"/>
                  </a:cubicBezTo>
                  <a:cubicBezTo>
                    <a:pt x="1646" y="5617"/>
                    <a:pt x="3446" y="3714"/>
                    <a:pt x="5246" y="2483"/>
                  </a:cubicBezTo>
                  <a:cubicBezTo>
                    <a:pt x="7046" y="1252"/>
                    <a:pt x="8846" y="692"/>
                    <a:pt x="10871" y="357"/>
                  </a:cubicBezTo>
                  <a:cubicBezTo>
                    <a:pt x="12896" y="21"/>
                    <a:pt x="15146" y="-91"/>
                    <a:pt x="16946" y="77"/>
                  </a:cubicBezTo>
                  <a:cubicBezTo>
                    <a:pt x="18746" y="245"/>
                    <a:pt x="20096" y="692"/>
                    <a:pt x="20771" y="1588"/>
                  </a:cubicBezTo>
                  <a:cubicBezTo>
                    <a:pt x="21446" y="2483"/>
                    <a:pt x="21446" y="3826"/>
                    <a:pt x="19646" y="4945"/>
                  </a:cubicBezTo>
                  <a:cubicBezTo>
                    <a:pt x="17846" y="6064"/>
                    <a:pt x="14246" y="6960"/>
                    <a:pt x="11321" y="7519"/>
                  </a:cubicBezTo>
                  <a:cubicBezTo>
                    <a:pt x="8396" y="8079"/>
                    <a:pt x="6146" y="8303"/>
                    <a:pt x="3896" y="8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8978899" y="3949174"/>
              <a:ext cx="70935" cy="24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421" fill="norm" stroke="1" extrusionOk="0">
                  <a:moveTo>
                    <a:pt x="20366" y="2428"/>
                  </a:moveTo>
                  <a:cubicBezTo>
                    <a:pt x="20366" y="1497"/>
                    <a:pt x="20366" y="566"/>
                    <a:pt x="18823" y="193"/>
                  </a:cubicBezTo>
                  <a:cubicBezTo>
                    <a:pt x="17280" y="-179"/>
                    <a:pt x="14194" y="7"/>
                    <a:pt x="11109" y="566"/>
                  </a:cubicBezTo>
                  <a:cubicBezTo>
                    <a:pt x="8023" y="1124"/>
                    <a:pt x="4937" y="2055"/>
                    <a:pt x="5246" y="4104"/>
                  </a:cubicBezTo>
                  <a:cubicBezTo>
                    <a:pt x="5554" y="6152"/>
                    <a:pt x="9257" y="9318"/>
                    <a:pt x="12343" y="11645"/>
                  </a:cubicBezTo>
                  <a:cubicBezTo>
                    <a:pt x="15429" y="13973"/>
                    <a:pt x="17897" y="15462"/>
                    <a:pt x="19440" y="16766"/>
                  </a:cubicBezTo>
                  <a:cubicBezTo>
                    <a:pt x="20983" y="18069"/>
                    <a:pt x="21600" y="19187"/>
                    <a:pt x="18206" y="19931"/>
                  </a:cubicBezTo>
                  <a:cubicBezTo>
                    <a:pt x="14811" y="20676"/>
                    <a:pt x="7406" y="21049"/>
                    <a:pt x="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9473069" y="3697906"/>
              <a:ext cx="153532" cy="454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75" fill="norm" stroke="1" extrusionOk="0">
                  <a:moveTo>
                    <a:pt x="9035" y="1775"/>
                  </a:moveTo>
                  <a:cubicBezTo>
                    <a:pt x="10218" y="975"/>
                    <a:pt x="11402" y="175"/>
                    <a:pt x="11994" y="25"/>
                  </a:cubicBezTo>
                  <a:cubicBezTo>
                    <a:pt x="12585" y="-125"/>
                    <a:pt x="12585" y="375"/>
                    <a:pt x="11698" y="2225"/>
                  </a:cubicBezTo>
                  <a:cubicBezTo>
                    <a:pt x="10810" y="4075"/>
                    <a:pt x="9035" y="7275"/>
                    <a:pt x="7703" y="10225"/>
                  </a:cubicBezTo>
                  <a:cubicBezTo>
                    <a:pt x="6372" y="13175"/>
                    <a:pt x="5484" y="15875"/>
                    <a:pt x="5188" y="17575"/>
                  </a:cubicBezTo>
                  <a:cubicBezTo>
                    <a:pt x="4892" y="19275"/>
                    <a:pt x="5188" y="19975"/>
                    <a:pt x="5928" y="20525"/>
                  </a:cubicBezTo>
                  <a:cubicBezTo>
                    <a:pt x="6667" y="21075"/>
                    <a:pt x="7851" y="21475"/>
                    <a:pt x="9035" y="21475"/>
                  </a:cubicBezTo>
                  <a:cubicBezTo>
                    <a:pt x="10218" y="21475"/>
                    <a:pt x="11402" y="21075"/>
                    <a:pt x="11994" y="20125"/>
                  </a:cubicBezTo>
                  <a:cubicBezTo>
                    <a:pt x="12585" y="19175"/>
                    <a:pt x="12585" y="17675"/>
                    <a:pt x="11106" y="16475"/>
                  </a:cubicBezTo>
                  <a:cubicBezTo>
                    <a:pt x="9626" y="15275"/>
                    <a:pt x="6667" y="14375"/>
                    <a:pt x="4300" y="13875"/>
                  </a:cubicBezTo>
                  <a:cubicBezTo>
                    <a:pt x="1933" y="13375"/>
                    <a:pt x="158" y="13275"/>
                    <a:pt x="10" y="13275"/>
                  </a:cubicBezTo>
                  <a:cubicBezTo>
                    <a:pt x="-138" y="13275"/>
                    <a:pt x="1341" y="13375"/>
                    <a:pt x="5188" y="13375"/>
                  </a:cubicBezTo>
                  <a:cubicBezTo>
                    <a:pt x="9035" y="13375"/>
                    <a:pt x="15248" y="13275"/>
                    <a:pt x="21462" y="13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9568634" y="3956229"/>
              <a:ext cx="99579" cy="16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0819" fill="norm" stroke="1" extrusionOk="0">
                  <a:moveTo>
                    <a:pt x="19606" y="188"/>
                  </a:moveTo>
                  <a:cubicBezTo>
                    <a:pt x="17446" y="-78"/>
                    <a:pt x="15286" y="-345"/>
                    <a:pt x="11830" y="1522"/>
                  </a:cubicBezTo>
                  <a:cubicBezTo>
                    <a:pt x="8374" y="3388"/>
                    <a:pt x="3622" y="7388"/>
                    <a:pt x="1462" y="10855"/>
                  </a:cubicBezTo>
                  <a:cubicBezTo>
                    <a:pt x="-698" y="14322"/>
                    <a:pt x="-266" y="17255"/>
                    <a:pt x="1462" y="18988"/>
                  </a:cubicBezTo>
                  <a:cubicBezTo>
                    <a:pt x="3190" y="20722"/>
                    <a:pt x="6214" y="21255"/>
                    <a:pt x="9670" y="20455"/>
                  </a:cubicBezTo>
                  <a:cubicBezTo>
                    <a:pt x="13126" y="19655"/>
                    <a:pt x="17014" y="17522"/>
                    <a:pt x="18958" y="14988"/>
                  </a:cubicBezTo>
                  <a:cubicBezTo>
                    <a:pt x="20902" y="12455"/>
                    <a:pt x="20902" y="9522"/>
                    <a:pt x="18094" y="7388"/>
                  </a:cubicBezTo>
                  <a:cubicBezTo>
                    <a:pt x="15286" y="5255"/>
                    <a:pt x="9670" y="3922"/>
                    <a:pt x="4054" y="2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9999133" y="3922572"/>
              <a:ext cx="135468" cy="408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21600" y="4145"/>
                  </a:moveTo>
                  <a:cubicBezTo>
                    <a:pt x="20588" y="2933"/>
                    <a:pt x="19575" y="1720"/>
                    <a:pt x="18394" y="949"/>
                  </a:cubicBezTo>
                  <a:cubicBezTo>
                    <a:pt x="17212" y="178"/>
                    <a:pt x="15862" y="-153"/>
                    <a:pt x="12994" y="67"/>
                  </a:cubicBezTo>
                  <a:cubicBezTo>
                    <a:pt x="10125" y="288"/>
                    <a:pt x="5737" y="1059"/>
                    <a:pt x="3206" y="1776"/>
                  </a:cubicBezTo>
                  <a:cubicBezTo>
                    <a:pt x="675" y="2492"/>
                    <a:pt x="0" y="3153"/>
                    <a:pt x="0" y="3759"/>
                  </a:cubicBezTo>
                  <a:cubicBezTo>
                    <a:pt x="0" y="4365"/>
                    <a:pt x="675" y="4916"/>
                    <a:pt x="3037" y="5137"/>
                  </a:cubicBezTo>
                  <a:cubicBezTo>
                    <a:pt x="5400" y="5357"/>
                    <a:pt x="9450" y="5247"/>
                    <a:pt x="12319" y="5027"/>
                  </a:cubicBezTo>
                  <a:cubicBezTo>
                    <a:pt x="15187" y="4806"/>
                    <a:pt x="16875" y="4476"/>
                    <a:pt x="17887" y="4751"/>
                  </a:cubicBezTo>
                  <a:cubicBezTo>
                    <a:pt x="18900" y="5027"/>
                    <a:pt x="19237" y="5908"/>
                    <a:pt x="19912" y="8057"/>
                  </a:cubicBezTo>
                  <a:cubicBezTo>
                    <a:pt x="20588" y="10206"/>
                    <a:pt x="21600" y="13623"/>
                    <a:pt x="21431" y="15992"/>
                  </a:cubicBezTo>
                  <a:cubicBezTo>
                    <a:pt x="21262" y="18361"/>
                    <a:pt x="19912" y="19684"/>
                    <a:pt x="17550" y="20455"/>
                  </a:cubicBezTo>
                  <a:cubicBezTo>
                    <a:pt x="15187" y="21227"/>
                    <a:pt x="11812" y="21447"/>
                    <a:pt x="8606" y="21061"/>
                  </a:cubicBezTo>
                  <a:cubicBezTo>
                    <a:pt x="5400" y="20676"/>
                    <a:pt x="2362" y="19684"/>
                    <a:pt x="1181" y="18527"/>
                  </a:cubicBezTo>
                  <a:cubicBezTo>
                    <a:pt x="0" y="17369"/>
                    <a:pt x="675" y="16047"/>
                    <a:pt x="1350" y="14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10160977" y="3650041"/>
              <a:ext cx="316524" cy="432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11" fill="norm" stroke="1" extrusionOk="0">
                  <a:moveTo>
                    <a:pt x="2093" y="17672"/>
                  </a:moveTo>
                  <a:cubicBezTo>
                    <a:pt x="2957" y="16838"/>
                    <a:pt x="3821" y="16003"/>
                    <a:pt x="4469" y="15377"/>
                  </a:cubicBezTo>
                  <a:cubicBezTo>
                    <a:pt x="5117" y="14751"/>
                    <a:pt x="5549" y="14333"/>
                    <a:pt x="5837" y="13812"/>
                  </a:cubicBezTo>
                  <a:cubicBezTo>
                    <a:pt x="6125" y="13290"/>
                    <a:pt x="6269" y="12664"/>
                    <a:pt x="5909" y="12455"/>
                  </a:cubicBezTo>
                  <a:cubicBezTo>
                    <a:pt x="5549" y="12246"/>
                    <a:pt x="4685" y="12455"/>
                    <a:pt x="3605" y="13446"/>
                  </a:cubicBezTo>
                  <a:cubicBezTo>
                    <a:pt x="2525" y="14438"/>
                    <a:pt x="1229" y="16212"/>
                    <a:pt x="581" y="17412"/>
                  </a:cubicBezTo>
                  <a:cubicBezTo>
                    <a:pt x="-67" y="18612"/>
                    <a:pt x="-67" y="19238"/>
                    <a:pt x="77" y="19812"/>
                  </a:cubicBezTo>
                  <a:cubicBezTo>
                    <a:pt x="221" y="20386"/>
                    <a:pt x="509" y="20907"/>
                    <a:pt x="1013" y="21168"/>
                  </a:cubicBezTo>
                  <a:cubicBezTo>
                    <a:pt x="1517" y="21429"/>
                    <a:pt x="2237" y="21429"/>
                    <a:pt x="4109" y="20333"/>
                  </a:cubicBezTo>
                  <a:cubicBezTo>
                    <a:pt x="5981" y="19238"/>
                    <a:pt x="9005" y="17046"/>
                    <a:pt x="11165" y="14542"/>
                  </a:cubicBezTo>
                  <a:cubicBezTo>
                    <a:pt x="13325" y="12038"/>
                    <a:pt x="14621" y="9220"/>
                    <a:pt x="15485" y="7133"/>
                  </a:cubicBezTo>
                  <a:cubicBezTo>
                    <a:pt x="16349" y="5046"/>
                    <a:pt x="16781" y="3690"/>
                    <a:pt x="17069" y="2490"/>
                  </a:cubicBezTo>
                  <a:cubicBezTo>
                    <a:pt x="17357" y="1290"/>
                    <a:pt x="17501" y="246"/>
                    <a:pt x="17357" y="38"/>
                  </a:cubicBezTo>
                  <a:cubicBezTo>
                    <a:pt x="17213" y="-171"/>
                    <a:pt x="16781" y="455"/>
                    <a:pt x="16061" y="2594"/>
                  </a:cubicBezTo>
                  <a:cubicBezTo>
                    <a:pt x="15341" y="4733"/>
                    <a:pt x="14333" y="8386"/>
                    <a:pt x="13757" y="11359"/>
                  </a:cubicBezTo>
                  <a:cubicBezTo>
                    <a:pt x="13181" y="14333"/>
                    <a:pt x="13037" y="16629"/>
                    <a:pt x="12965" y="18038"/>
                  </a:cubicBezTo>
                  <a:cubicBezTo>
                    <a:pt x="12893" y="19446"/>
                    <a:pt x="12893" y="19968"/>
                    <a:pt x="13253" y="20125"/>
                  </a:cubicBezTo>
                  <a:cubicBezTo>
                    <a:pt x="13613" y="20281"/>
                    <a:pt x="14333" y="20072"/>
                    <a:pt x="14909" y="19342"/>
                  </a:cubicBezTo>
                  <a:cubicBezTo>
                    <a:pt x="15485" y="18612"/>
                    <a:pt x="15917" y="17359"/>
                    <a:pt x="15845" y="16264"/>
                  </a:cubicBezTo>
                  <a:cubicBezTo>
                    <a:pt x="15773" y="15168"/>
                    <a:pt x="15197" y="14229"/>
                    <a:pt x="14621" y="13603"/>
                  </a:cubicBezTo>
                  <a:cubicBezTo>
                    <a:pt x="14045" y="12977"/>
                    <a:pt x="13469" y="12664"/>
                    <a:pt x="12749" y="12403"/>
                  </a:cubicBezTo>
                  <a:cubicBezTo>
                    <a:pt x="12029" y="12142"/>
                    <a:pt x="11165" y="11933"/>
                    <a:pt x="11165" y="11829"/>
                  </a:cubicBezTo>
                  <a:cubicBezTo>
                    <a:pt x="11165" y="11725"/>
                    <a:pt x="12029" y="11725"/>
                    <a:pt x="13901" y="11412"/>
                  </a:cubicBezTo>
                  <a:cubicBezTo>
                    <a:pt x="15773" y="11099"/>
                    <a:pt x="18653" y="10472"/>
                    <a:pt x="21533" y="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10571619" y="3633876"/>
              <a:ext cx="413882" cy="383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fill="norm" stroke="1" extrusionOk="0">
                  <a:moveTo>
                    <a:pt x="8655" y="0"/>
                  </a:moveTo>
                  <a:cubicBezTo>
                    <a:pt x="7443" y="1790"/>
                    <a:pt x="6231" y="3580"/>
                    <a:pt x="5349" y="6146"/>
                  </a:cubicBezTo>
                  <a:cubicBezTo>
                    <a:pt x="4467" y="8712"/>
                    <a:pt x="3916" y="12053"/>
                    <a:pt x="3806" y="14678"/>
                  </a:cubicBezTo>
                  <a:cubicBezTo>
                    <a:pt x="3696" y="17304"/>
                    <a:pt x="4027" y="19213"/>
                    <a:pt x="4467" y="20287"/>
                  </a:cubicBezTo>
                  <a:cubicBezTo>
                    <a:pt x="4908" y="21361"/>
                    <a:pt x="5459" y="21600"/>
                    <a:pt x="5845" y="21421"/>
                  </a:cubicBezTo>
                  <a:cubicBezTo>
                    <a:pt x="6231" y="21242"/>
                    <a:pt x="6451" y="20645"/>
                    <a:pt x="6231" y="19273"/>
                  </a:cubicBezTo>
                  <a:cubicBezTo>
                    <a:pt x="6010" y="17901"/>
                    <a:pt x="5349" y="15752"/>
                    <a:pt x="4467" y="14380"/>
                  </a:cubicBezTo>
                  <a:cubicBezTo>
                    <a:pt x="3586" y="13008"/>
                    <a:pt x="2484" y="12411"/>
                    <a:pt x="1602" y="12113"/>
                  </a:cubicBezTo>
                  <a:cubicBezTo>
                    <a:pt x="720" y="11814"/>
                    <a:pt x="59" y="11814"/>
                    <a:pt x="4" y="11635"/>
                  </a:cubicBezTo>
                  <a:cubicBezTo>
                    <a:pt x="-51" y="11456"/>
                    <a:pt x="500" y="11098"/>
                    <a:pt x="1602" y="9607"/>
                  </a:cubicBezTo>
                  <a:cubicBezTo>
                    <a:pt x="2704" y="8115"/>
                    <a:pt x="4357" y="5490"/>
                    <a:pt x="5459" y="3998"/>
                  </a:cubicBezTo>
                  <a:cubicBezTo>
                    <a:pt x="6561" y="2506"/>
                    <a:pt x="7112" y="2148"/>
                    <a:pt x="7663" y="1969"/>
                  </a:cubicBezTo>
                  <a:cubicBezTo>
                    <a:pt x="8214" y="1790"/>
                    <a:pt x="8765" y="1790"/>
                    <a:pt x="9261" y="2685"/>
                  </a:cubicBezTo>
                  <a:cubicBezTo>
                    <a:pt x="9757" y="3580"/>
                    <a:pt x="10198" y="5370"/>
                    <a:pt x="10253" y="8115"/>
                  </a:cubicBezTo>
                  <a:cubicBezTo>
                    <a:pt x="10308" y="10860"/>
                    <a:pt x="9978" y="14559"/>
                    <a:pt x="9702" y="16767"/>
                  </a:cubicBezTo>
                  <a:cubicBezTo>
                    <a:pt x="9427" y="18975"/>
                    <a:pt x="9206" y="19691"/>
                    <a:pt x="8876" y="20347"/>
                  </a:cubicBezTo>
                  <a:cubicBezTo>
                    <a:pt x="8545" y="21003"/>
                    <a:pt x="8104" y="21600"/>
                    <a:pt x="7829" y="21600"/>
                  </a:cubicBezTo>
                  <a:cubicBezTo>
                    <a:pt x="7553" y="21600"/>
                    <a:pt x="7443" y="21003"/>
                    <a:pt x="7498" y="19989"/>
                  </a:cubicBezTo>
                  <a:cubicBezTo>
                    <a:pt x="7553" y="18975"/>
                    <a:pt x="7773" y="17543"/>
                    <a:pt x="8049" y="16528"/>
                  </a:cubicBezTo>
                  <a:cubicBezTo>
                    <a:pt x="8325" y="15514"/>
                    <a:pt x="8655" y="14917"/>
                    <a:pt x="9096" y="14499"/>
                  </a:cubicBezTo>
                  <a:cubicBezTo>
                    <a:pt x="9537" y="14082"/>
                    <a:pt x="10088" y="13843"/>
                    <a:pt x="10473" y="14022"/>
                  </a:cubicBezTo>
                  <a:cubicBezTo>
                    <a:pt x="10859" y="14201"/>
                    <a:pt x="11080" y="14798"/>
                    <a:pt x="11300" y="15454"/>
                  </a:cubicBezTo>
                  <a:cubicBezTo>
                    <a:pt x="11520" y="16110"/>
                    <a:pt x="11741" y="16827"/>
                    <a:pt x="12127" y="17244"/>
                  </a:cubicBezTo>
                  <a:cubicBezTo>
                    <a:pt x="12512" y="17662"/>
                    <a:pt x="13063" y="17781"/>
                    <a:pt x="13614" y="17781"/>
                  </a:cubicBezTo>
                  <a:cubicBezTo>
                    <a:pt x="14165" y="17781"/>
                    <a:pt x="14716" y="17662"/>
                    <a:pt x="15267" y="17364"/>
                  </a:cubicBezTo>
                  <a:cubicBezTo>
                    <a:pt x="15818" y="17065"/>
                    <a:pt x="16369" y="16588"/>
                    <a:pt x="16865" y="16051"/>
                  </a:cubicBezTo>
                  <a:cubicBezTo>
                    <a:pt x="17361" y="15514"/>
                    <a:pt x="17802" y="14917"/>
                    <a:pt x="17802" y="14440"/>
                  </a:cubicBezTo>
                  <a:cubicBezTo>
                    <a:pt x="17802" y="13962"/>
                    <a:pt x="17361" y="13604"/>
                    <a:pt x="16810" y="13843"/>
                  </a:cubicBezTo>
                  <a:cubicBezTo>
                    <a:pt x="16259" y="14082"/>
                    <a:pt x="15598" y="14917"/>
                    <a:pt x="15267" y="15693"/>
                  </a:cubicBezTo>
                  <a:cubicBezTo>
                    <a:pt x="14937" y="16469"/>
                    <a:pt x="14937" y="17185"/>
                    <a:pt x="15763" y="17722"/>
                  </a:cubicBezTo>
                  <a:cubicBezTo>
                    <a:pt x="16590" y="18259"/>
                    <a:pt x="18243" y="18617"/>
                    <a:pt x="19345" y="18736"/>
                  </a:cubicBezTo>
                  <a:cubicBezTo>
                    <a:pt x="20447" y="18855"/>
                    <a:pt x="20998" y="18736"/>
                    <a:pt x="21549" y="18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11376649" y="3652926"/>
              <a:ext cx="2795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15744" y="0"/>
                  </a:moveTo>
                  <a:cubicBezTo>
                    <a:pt x="9573" y="3757"/>
                    <a:pt x="3402" y="7513"/>
                    <a:pt x="1087" y="10800"/>
                  </a:cubicBezTo>
                  <a:cubicBezTo>
                    <a:pt x="-1227" y="14087"/>
                    <a:pt x="316" y="16904"/>
                    <a:pt x="4173" y="18626"/>
                  </a:cubicBezTo>
                  <a:cubicBezTo>
                    <a:pt x="8030" y="20348"/>
                    <a:pt x="14202" y="20974"/>
                    <a:pt x="203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11417300" y="3726609"/>
              <a:ext cx="87313" cy="206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088" fill="norm" stroke="1" extrusionOk="0">
                  <a:moveTo>
                    <a:pt x="20057" y="3497"/>
                  </a:moveTo>
                  <a:cubicBezTo>
                    <a:pt x="20571" y="2417"/>
                    <a:pt x="21086" y="1337"/>
                    <a:pt x="19800" y="689"/>
                  </a:cubicBezTo>
                  <a:cubicBezTo>
                    <a:pt x="18514" y="41"/>
                    <a:pt x="15429" y="-175"/>
                    <a:pt x="12857" y="149"/>
                  </a:cubicBezTo>
                  <a:cubicBezTo>
                    <a:pt x="10286" y="473"/>
                    <a:pt x="8229" y="1337"/>
                    <a:pt x="8229" y="2957"/>
                  </a:cubicBezTo>
                  <a:cubicBezTo>
                    <a:pt x="8229" y="4577"/>
                    <a:pt x="10286" y="6953"/>
                    <a:pt x="12857" y="9437"/>
                  </a:cubicBezTo>
                  <a:cubicBezTo>
                    <a:pt x="15429" y="11921"/>
                    <a:pt x="18514" y="14513"/>
                    <a:pt x="20057" y="16457"/>
                  </a:cubicBezTo>
                  <a:cubicBezTo>
                    <a:pt x="21600" y="18401"/>
                    <a:pt x="21600" y="19697"/>
                    <a:pt x="20057" y="20453"/>
                  </a:cubicBezTo>
                  <a:cubicBezTo>
                    <a:pt x="18514" y="21209"/>
                    <a:pt x="15429" y="21425"/>
                    <a:pt x="11829" y="20345"/>
                  </a:cubicBezTo>
                  <a:cubicBezTo>
                    <a:pt x="8229" y="19265"/>
                    <a:pt x="4114" y="16889"/>
                    <a:pt x="0" y="14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11559893" y="3614826"/>
              <a:ext cx="54257" cy="32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463" fill="norm" stroke="1" extrusionOk="0">
                  <a:moveTo>
                    <a:pt x="21295" y="0"/>
                  </a:moveTo>
                  <a:cubicBezTo>
                    <a:pt x="15480" y="3506"/>
                    <a:pt x="9664" y="7013"/>
                    <a:pt x="6341" y="9888"/>
                  </a:cubicBezTo>
                  <a:cubicBezTo>
                    <a:pt x="3018" y="12764"/>
                    <a:pt x="2187" y="15008"/>
                    <a:pt x="1357" y="16551"/>
                  </a:cubicBezTo>
                  <a:cubicBezTo>
                    <a:pt x="526" y="18094"/>
                    <a:pt x="-305" y="18935"/>
                    <a:pt x="110" y="19706"/>
                  </a:cubicBezTo>
                  <a:cubicBezTo>
                    <a:pt x="526" y="20478"/>
                    <a:pt x="2187" y="21179"/>
                    <a:pt x="5510" y="21390"/>
                  </a:cubicBezTo>
                  <a:cubicBezTo>
                    <a:pt x="8833" y="21600"/>
                    <a:pt x="13818" y="21319"/>
                    <a:pt x="18803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11493499" y="3824376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8419592" y="4592784"/>
              <a:ext cx="107272" cy="255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21220" fill="norm" stroke="1" extrusionOk="0">
                  <a:moveTo>
                    <a:pt x="18096" y="4737"/>
                  </a:moveTo>
                  <a:cubicBezTo>
                    <a:pt x="18896" y="3859"/>
                    <a:pt x="19696" y="2981"/>
                    <a:pt x="19296" y="2103"/>
                  </a:cubicBezTo>
                  <a:cubicBezTo>
                    <a:pt x="18896" y="1225"/>
                    <a:pt x="17296" y="347"/>
                    <a:pt x="15296" y="83"/>
                  </a:cubicBezTo>
                  <a:cubicBezTo>
                    <a:pt x="13296" y="-180"/>
                    <a:pt x="10896" y="171"/>
                    <a:pt x="7896" y="1313"/>
                  </a:cubicBezTo>
                  <a:cubicBezTo>
                    <a:pt x="4896" y="2454"/>
                    <a:pt x="1296" y="4386"/>
                    <a:pt x="296" y="6142"/>
                  </a:cubicBezTo>
                  <a:cubicBezTo>
                    <a:pt x="-704" y="7898"/>
                    <a:pt x="896" y="9479"/>
                    <a:pt x="4096" y="10620"/>
                  </a:cubicBezTo>
                  <a:cubicBezTo>
                    <a:pt x="7296" y="11761"/>
                    <a:pt x="12096" y="12464"/>
                    <a:pt x="15496" y="13518"/>
                  </a:cubicBezTo>
                  <a:cubicBezTo>
                    <a:pt x="18896" y="14571"/>
                    <a:pt x="20896" y="15976"/>
                    <a:pt x="20096" y="17293"/>
                  </a:cubicBezTo>
                  <a:cubicBezTo>
                    <a:pt x="19296" y="18610"/>
                    <a:pt x="15696" y="19840"/>
                    <a:pt x="12296" y="20542"/>
                  </a:cubicBezTo>
                  <a:cubicBezTo>
                    <a:pt x="8896" y="21244"/>
                    <a:pt x="5696" y="21420"/>
                    <a:pt x="3896" y="20981"/>
                  </a:cubicBezTo>
                  <a:cubicBezTo>
                    <a:pt x="2096" y="20542"/>
                    <a:pt x="1696" y="19488"/>
                    <a:pt x="3896" y="17732"/>
                  </a:cubicBezTo>
                  <a:cubicBezTo>
                    <a:pt x="6096" y="15976"/>
                    <a:pt x="10896" y="13518"/>
                    <a:pt x="15696" y="1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8620389" y="4643526"/>
              <a:ext cx="187062" cy="137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19" fill="norm" stroke="1" extrusionOk="0">
                  <a:moveTo>
                    <a:pt x="1790" y="0"/>
                  </a:moveTo>
                  <a:cubicBezTo>
                    <a:pt x="1061" y="5564"/>
                    <a:pt x="333" y="11127"/>
                    <a:pt x="91" y="14727"/>
                  </a:cubicBezTo>
                  <a:cubicBezTo>
                    <a:pt x="-152" y="18327"/>
                    <a:pt x="91" y="19964"/>
                    <a:pt x="819" y="20782"/>
                  </a:cubicBezTo>
                  <a:cubicBezTo>
                    <a:pt x="1547" y="21600"/>
                    <a:pt x="2760" y="21600"/>
                    <a:pt x="4459" y="19964"/>
                  </a:cubicBezTo>
                  <a:cubicBezTo>
                    <a:pt x="6158" y="18327"/>
                    <a:pt x="8342" y="15055"/>
                    <a:pt x="9920" y="12109"/>
                  </a:cubicBezTo>
                  <a:cubicBezTo>
                    <a:pt x="11497" y="9164"/>
                    <a:pt x="12468" y="6545"/>
                    <a:pt x="12954" y="6055"/>
                  </a:cubicBezTo>
                  <a:cubicBezTo>
                    <a:pt x="13439" y="5564"/>
                    <a:pt x="13439" y="7200"/>
                    <a:pt x="13439" y="8836"/>
                  </a:cubicBezTo>
                  <a:cubicBezTo>
                    <a:pt x="13439" y="10473"/>
                    <a:pt x="13439" y="12109"/>
                    <a:pt x="14774" y="13418"/>
                  </a:cubicBezTo>
                  <a:cubicBezTo>
                    <a:pt x="16109" y="14727"/>
                    <a:pt x="18778" y="15709"/>
                    <a:pt x="21448" y="16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8835028" y="4624476"/>
              <a:ext cx="169273" cy="1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0886" fill="norm" stroke="1" extrusionOk="0">
                  <a:moveTo>
                    <a:pt x="13325" y="0"/>
                  </a:moveTo>
                  <a:cubicBezTo>
                    <a:pt x="10392" y="900"/>
                    <a:pt x="7458" y="1800"/>
                    <a:pt x="5192" y="4350"/>
                  </a:cubicBezTo>
                  <a:cubicBezTo>
                    <a:pt x="2925" y="6900"/>
                    <a:pt x="1325" y="11100"/>
                    <a:pt x="525" y="13950"/>
                  </a:cubicBezTo>
                  <a:cubicBezTo>
                    <a:pt x="-275" y="16800"/>
                    <a:pt x="-275" y="18300"/>
                    <a:pt x="1325" y="19500"/>
                  </a:cubicBezTo>
                  <a:cubicBezTo>
                    <a:pt x="2925" y="20700"/>
                    <a:pt x="6125" y="21600"/>
                    <a:pt x="9725" y="20100"/>
                  </a:cubicBezTo>
                  <a:cubicBezTo>
                    <a:pt x="13325" y="18600"/>
                    <a:pt x="17325" y="14700"/>
                    <a:pt x="21325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8993247" y="4611776"/>
              <a:ext cx="87253" cy="10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95" fill="norm" stroke="1" extrusionOk="0">
                  <a:moveTo>
                    <a:pt x="13486" y="0"/>
                  </a:moveTo>
                  <a:cubicBezTo>
                    <a:pt x="10914" y="0"/>
                    <a:pt x="8343" y="0"/>
                    <a:pt x="6029" y="1869"/>
                  </a:cubicBezTo>
                  <a:cubicBezTo>
                    <a:pt x="3714" y="3738"/>
                    <a:pt x="1657" y="7477"/>
                    <a:pt x="629" y="10385"/>
                  </a:cubicBezTo>
                  <a:cubicBezTo>
                    <a:pt x="-400" y="13292"/>
                    <a:pt x="-400" y="15369"/>
                    <a:pt x="2429" y="17238"/>
                  </a:cubicBezTo>
                  <a:cubicBezTo>
                    <a:pt x="5257" y="19108"/>
                    <a:pt x="10914" y="20769"/>
                    <a:pt x="14514" y="21185"/>
                  </a:cubicBezTo>
                  <a:cubicBezTo>
                    <a:pt x="18114" y="21600"/>
                    <a:pt x="19657" y="20769"/>
                    <a:pt x="212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9100494" y="4530509"/>
              <a:ext cx="402054" cy="21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34" fill="norm" stroke="1" extrusionOk="0">
                  <a:moveTo>
                    <a:pt x="968" y="13452"/>
                  </a:moveTo>
                  <a:cubicBezTo>
                    <a:pt x="2212" y="11806"/>
                    <a:pt x="3456" y="10161"/>
                    <a:pt x="4191" y="8618"/>
                  </a:cubicBezTo>
                  <a:cubicBezTo>
                    <a:pt x="4926" y="7075"/>
                    <a:pt x="5152" y="5635"/>
                    <a:pt x="4926" y="4709"/>
                  </a:cubicBezTo>
                  <a:cubicBezTo>
                    <a:pt x="4700" y="3784"/>
                    <a:pt x="4021" y="3372"/>
                    <a:pt x="3286" y="3989"/>
                  </a:cubicBezTo>
                  <a:cubicBezTo>
                    <a:pt x="2551" y="4606"/>
                    <a:pt x="1759" y="6252"/>
                    <a:pt x="1137" y="8206"/>
                  </a:cubicBezTo>
                  <a:cubicBezTo>
                    <a:pt x="515" y="10161"/>
                    <a:pt x="63" y="12424"/>
                    <a:pt x="7" y="14686"/>
                  </a:cubicBezTo>
                  <a:cubicBezTo>
                    <a:pt x="-50" y="16949"/>
                    <a:pt x="289" y="19212"/>
                    <a:pt x="1024" y="20344"/>
                  </a:cubicBezTo>
                  <a:cubicBezTo>
                    <a:pt x="1759" y="21475"/>
                    <a:pt x="2890" y="21475"/>
                    <a:pt x="4304" y="19624"/>
                  </a:cubicBezTo>
                  <a:cubicBezTo>
                    <a:pt x="5718" y="17772"/>
                    <a:pt x="7414" y="14069"/>
                    <a:pt x="8375" y="11601"/>
                  </a:cubicBezTo>
                  <a:cubicBezTo>
                    <a:pt x="9336" y="9132"/>
                    <a:pt x="9563" y="7898"/>
                    <a:pt x="9732" y="6458"/>
                  </a:cubicBezTo>
                  <a:cubicBezTo>
                    <a:pt x="9902" y="5018"/>
                    <a:pt x="10015" y="3372"/>
                    <a:pt x="10128" y="3166"/>
                  </a:cubicBezTo>
                  <a:cubicBezTo>
                    <a:pt x="10241" y="2961"/>
                    <a:pt x="10354" y="4195"/>
                    <a:pt x="10920" y="6149"/>
                  </a:cubicBezTo>
                  <a:cubicBezTo>
                    <a:pt x="11485" y="8104"/>
                    <a:pt x="12503" y="10778"/>
                    <a:pt x="13125" y="12629"/>
                  </a:cubicBezTo>
                  <a:cubicBezTo>
                    <a:pt x="13747" y="14481"/>
                    <a:pt x="13973" y="15509"/>
                    <a:pt x="13973" y="16846"/>
                  </a:cubicBezTo>
                  <a:cubicBezTo>
                    <a:pt x="13973" y="18184"/>
                    <a:pt x="13747" y="19829"/>
                    <a:pt x="13577" y="20035"/>
                  </a:cubicBezTo>
                  <a:cubicBezTo>
                    <a:pt x="13408" y="20241"/>
                    <a:pt x="13295" y="19006"/>
                    <a:pt x="13577" y="17566"/>
                  </a:cubicBezTo>
                  <a:cubicBezTo>
                    <a:pt x="13860" y="16126"/>
                    <a:pt x="14538" y="14481"/>
                    <a:pt x="15613" y="12115"/>
                  </a:cubicBezTo>
                  <a:cubicBezTo>
                    <a:pt x="16687" y="9749"/>
                    <a:pt x="18157" y="6664"/>
                    <a:pt x="18949" y="4504"/>
                  </a:cubicBezTo>
                  <a:cubicBezTo>
                    <a:pt x="19741" y="2344"/>
                    <a:pt x="19854" y="1109"/>
                    <a:pt x="19627" y="492"/>
                  </a:cubicBezTo>
                  <a:cubicBezTo>
                    <a:pt x="19401" y="-125"/>
                    <a:pt x="18836" y="-125"/>
                    <a:pt x="18384" y="286"/>
                  </a:cubicBezTo>
                  <a:cubicBezTo>
                    <a:pt x="17931" y="698"/>
                    <a:pt x="17592" y="1521"/>
                    <a:pt x="17366" y="2446"/>
                  </a:cubicBezTo>
                  <a:cubicBezTo>
                    <a:pt x="17140" y="3372"/>
                    <a:pt x="17026" y="4401"/>
                    <a:pt x="17026" y="5429"/>
                  </a:cubicBezTo>
                  <a:cubicBezTo>
                    <a:pt x="17026" y="6458"/>
                    <a:pt x="17140" y="7486"/>
                    <a:pt x="17705" y="8824"/>
                  </a:cubicBezTo>
                  <a:cubicBezTo>
                    <a:pt x="18270" y="10161"/>
                    <a:pt x="19288" y="11806"/>
                    <a:pt x="19967" y="13041"/>
                  </a:cubicBezTo>
                  <a:cubicBezTo>
                    <a:pt x="20645" y="14275"/>
                    <a:pt x="20985" y="15098"/>
                    <a:pt x="21211" y="16024"/>
                  </a:cubicBezTo>
                  <a:cubicBezTo>
                    <a:pt x="21437" y="16949"/>
                    <a:pt x="21550" y="17978"/>
                    <a:pt x="21437" y="18904"/>
                  </a:cubicBezTo>
                  <a:cubicBezTo>
                    <a:pt x="21324" y="19829"/>
                    <a:pt x="20985" y="20652"/>
                    <a:pt x="20532" y="21064"/>
                  </a:cubicBezTo>
                  <a:cubicBezTo>
                    <a:pt x="20080" y="21475"/>
                    <a:pt x="19514" y="21475"/>
                    <a:pt x="19119" y="20652"/>
                  </a:cubicBezTo>
                  <a:cubicBezTo>
                    <a:pt x="18723" y="19829"/>
                    <a:pt x="18497" y="18184"/>
                    <a:pt x="18270" y="16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9512300" y="4435346"/>
              <a:ext cx="147029" cy="385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524" fill="norm" stroke="1" extrusionOk="0">
                  <a:moveTo>
                    <a:pt x="4563" y="986"/>
                  </a:moveTo>
                  <a:cubicBezTo>
                    <a:pt x="6085" y="632"/>
                    <a:pt x="7606" y="278"/>
                    <a:pt x="9279" y="101"/>
                  </a:cubicBezTo>
                  <a:cubicBezTo>
                    <a:pt x="10952" y="-76"/>
                    <a:pt x="12777" y="-76"/>
                    <a:pt x="14755" y="573"/>
                  </a:cubicBezTo>
                  <a:cubicBezTo>
                    <a:pt x="16732" y="1222"/>
                    <a:pt x="18862" y="2521"/>
                    <a:pt x="20079" y="4586"/>
                  </a:cubicBezTo>
                  <a:cubicBezTo>
                    <a:pt x="21296" y="6652"/>
                    <a:pt x="21600" y="9485"/>
                    <a:pt x="20231" y="12081"/>
                  </a:cubicBezTo>
                  <a:cubicBezTo>
                    <a:pt x="18862" y="14678"/>
                    <a:pt x="15820" y="17039"/>
                    <a:pt x="12169" y="18573"/>
                  </a:cubicBezTo>
                  <a:cubicBezTo>
                    <a:pt x="8518" y="20108"/>
                    <a:pt x="4259" y="20816"/>
                    <a:pt x="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6921500" y="5437276"/>
              <a:ext cx="2032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086"/>
                    <a:pt x="7200" y="6171"/>
                    <a:pt x="10687" y="8743"/>
                  </a:cubicBezTo>
                  <a:cubicBezTo>
                    <a:pt x="14175" y="11314"/>
                    <a:pt x="17550" y="13371"/>
                    <a:pt x="19350" y="15429"/>
                  </a:cubicBezTo>
                  <a:cubicBezTo>
                    <a:pt x="21150" y="17486"/>
                    <a:pt x="21375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6972300" y="5634126"/>
              <a:ext cx="165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21600"/>
                    <a:pt x="11631" y="21600"/>
                    <a:pt x="15231" y="18000"/>
                  </a:cubicBezTo>
                  <a:cubicBezTo>
                    <a:pt x="18831" y="14400"/>
                    <a:pt x="2021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966360" y="6091326"/>
              <a:ext cx="44334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865" y="21600"/>
                  </a:moveTo>
                  <a:cubicBezTo>
                    <a:pt x="353" y="20291"/>
                    <a:pt x="-159" y="18982"/>
                    <a:pt x="46" y="18327"/>
                  </a:cubicBezTo>
                  <a:cubicBezTo>
                    <a:pt x="250" y="17673"/>
                    <a:pt x="1172" y="17673"/>
                    <a:pt x="3475" y="15709"/>
                  </a:cubicBezTo>
                  <a:cubicBezTo>
                    <a:pt x="5778" y="13745"/>
                    <a:pt x="9464" y="9818"/>
                    <a:pt x="12688" y="6873"/>
                  </a:cubicBezTo>
                  <a:cubicBezTo>
                    <a:pt x="15913" y="3927"/>
                    <a:pt x="18677" y="1964"/>
                    <a:pt x="214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1816100" y="6065926"/>
              <a:ext cx="3302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85" y="16200"/>
                    <a:pt x="6369" y="10800"/>
                    <a:pt x="9969" y="7200"/>
                  </a:cubicBezTo>
                  <a:cubicBezTo>
                    <a:pt x="13569" y="3600"/>
                    <a:pt x="1758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2571749" y="6059576"/>
              <a:ext cx="323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18" y="16800"/>
                    <a:pt x="9035" y="12000"/>
                    <a:pt x="12635" y="8400"/>
                  </a:cubicBezTo>
                  <a:cubicBezTo>
                    <a:pt x="16235" y="4800"/>
                    <a:pt x="1891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3238500" y="6053226"/>
              <a:ext cx="698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3702050" y="6027826"/>
              <a:ext cx="190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4019550" y="6002426"/>
              <a:ext cx="444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4560296" y="5957976"/>
              <a:ext cx="507005" cy="1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0618" fill="norm" stroke="1" extrusionOk="0">
                  <a:moveTo>
                    <a:pt x="1038" y="16200"/>
                  </a:moveTo>
                  <a:cubicBezTo>
                    <a:pt x="498" y="16200"/>
                    <a:pt x="-42" y="16200"/>
                    <a:pt x="3" y="17550"/>
                  </a:cubicBezTo>
                  <a:cubicBezTo>
                    <a:pt x="48" y="18900"/>
                    <a:pt x="678" y="21600"/>
                    <a:pt x="2613" y="20250"/>
                  </a:cubicBezTo>
                  <a:cubicBezTo>
                    <a:pt x="4548" y="18900"/>
                    <a:pt x="7788" y="13500"/>
                    <a:pt x="11163" y="9450"/>
                  </a:cubicBezTo>
                  <a:cubicBezTo>
                    <a:pt x="14538" y="5400"/>
                    <a:pt x="18048" y="2700"/>
                    <a:pt x="215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1231900" y="6377076"/>
              <a:ext cx="44450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320"/>
                    <a:pt x="6171" y="8640"/>
                    <a:pt x="9771" y="12240"/>
                  </a:cubicBezTo>
                  <a:cubicBezTo>
                    <a:pt x="13371" y="15840"/>
                    <a:pt x="17486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1947829" y="6303762"/>
              <a:ext cx="306422" cy="23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12" fill="norm" stroke="1" extrusionOk="0">
                  <a:moveTo>
                    <a:pt x="1888" y="5426"/>
                  </a:moveTo>
                  <a:cubicBezTo>
                    <a:pt x="1296" y="4858"/>
                    <a:pt x="705" y="4289"/>
                    <a:pt x="335" y="3531"/>
                  </a:cubicBezTo>
                  <a:cubicBezTo>
                    <a:pt x="-35" y="2774"/>
                    <a:pt x="-183" y="1826"/>
                    <a:pt x="335" y="1068"/>
                  </a:cubicBezTo>
                  <a:cubicBezTo>
                    <a:pt x="853" y="310"/>
                    <a:pt x="2036" y="-258"/>
                    <a:pt x="3664" y="121"/>
                  </a:cubicBezTo>
                  <a:cubicBezTo>
                    <a:pt x="5291" y="500"/>
                    <a:pt x="7362" y="1826"/>
                    <a:pt x="8176" y="3626"/>
                  </a:cubicBezTo>
                  <a:cubicBezTo>
                    <a:pt x="8990" y="5426"/>
                    <a:pt x="8546" y="7700"/>
                    <a:pt x="7214" y="10258"/>
                  </a:cubicBezTo>
                  <a:cubicBezTo>
                    <a:pt x="5883" y="12816"/>
                    <a:pt x="3664" y="15658"/>
                    <a:pt x="2406" y="17553"/>
                  </a:cubicBezTo>
                  <a:cubicBezTo>
                    <a:pt x="1149" y="19447"/>
                    <a:pt x="853" y="20395"/>
                    <a:pt x="1075" y="20868"/>
                  </a:cubicBezTo>
                  <a:cubicBezTo>
                    <a:pt x="1296" y="21342"/>
                    <a:pt x="2036" y="21342"/>
                    <a:pt x="4477" y="20774"/>
                  </a:cubicBezTo>
                  <a:cubicBezTo>
                    <a:pt x="6918" y="20205"/>
                    <a:pt x="11061" y="19068"/>
                    <a:pt x="14168" y="18121"/>
                  </a:cubicBezTo>
                  <a:cubicBezTo>
                    <a:pt x="17275" y="17174"/>
                    <a:pt x="19346" y="16416"/>
                    <a:pt x="21417" y="15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2660650" y="6279339"/>
              <a:ext cx="121412" cy="294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473" fill="norm" stroke="1" extrusionOk="0">
                  <a:moveTo>
                    <a:pt x="0" y="5273"/>
                  </a:moveTo>
                  <a:cubicBezTo>
                    <a:pt x="0" y="4502"/>
                    <a:pt x="0" y="3730"/>
                    <a:pt x="180" y="2882"/>
                  </a:cubicBezTo>
                  <a:cubicBezTo>
                    <a:pt x="360" y="2033"/>
                    <a:pt x="720" y="1107"/>
                    <a:pt x="2880" y="567"/>
                  </a:cubicBezTo>
                  <a:cubicBezTo>
                    <a:pt x="5040" y="27"/>
                    <a:pt x="9000" y="-127"/>
                    <a:pt x="11520" y="104"/>
                  </a:cubicBezTo>
                  <a:cubicBezTo>
                    <a:pt x="14040" y="336"/>
                    <a:pt x="15120" y="953"/>
                    <a:pt x="15300" y="2033"/>
                  </a:cubicBezTo>
                  <a:cubicBezTo>
                    <a:pt x="15480" y="3113"/>
                    <a:pt x="14760" y="4656"/>
                    <a:pt x="13680" y="5736"/>
                  </a:cubicBezTo>
                  <a:cubicBezTo>
                    <a:pt x="12600" y="6816"/>
                    <a:pt x="11160" y="7433"/>
                    <a:pt x="10980" y="8050"/>
                  </a:cubicBezTo>
                  <a:cubicBezTo>
                    <a:pt x="10800" y="8667"/>
                    <a:pt x="11880" y="9284"/>
                    <a:pt x="13500" y="9824"/>
                  </a:cubicBezTo>
                  <a:cubicBezTo>
                    <a:pt x="15120" y="10364"/>
                    <a:pt x="17280" y="10827"/>
                    <a:pt x="18900" y="11907"/>
                  </a:cubicBezTo>
                  <a:cubicBezTo>
                    <a:pt x="20520" y="12987"/>
                    <a:pt x="21600" y="14684"/>
                    <a:pt x="19440" y="16382"/>
                  </a:cubicBezTo>
                  <a:cubicBezTo>
                    <a:pt x="17280" y="18079"/>
                    <a:pt x="11880" y="19776"/>
                    <a:pt x="6480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3340100" y="6446926"/>
              <a:ext cx="2032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3949700" y="6389776"/>
              <a:ext cx="1333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21600"/>
                    <a:pt x="6857" y="21600"/>
                    <a:pt x="10457" y="18000"/>
                  </a:cubicBezTo>
                  <a:cubicBezTo>
                    <a:pt x="14057" y="14400"/>
                    <a:pt x="17829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4870450" y="6313576"/>
              <a:ext cx="12700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4810782" y="6180226"/>
              <a:ext cx="71360" cy="62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290" fill="norm" stroke="1" extrusionOk="0">
                  <a:moveTo>
                    <a:pt x="9991" y="0"/>
                  </a:moveTo>
                  <a:cubicBezTo>
                    <a:pt x="6906" y="0"/>
                    <a:pt x="3820" y="0"/>
                    <a:pt x="1969" y="2520"/>
                  </a:cubicBezTo>
                  <a:cubicBezTo>
                    <a:pt x="117" y="5040"/>
                    <a:pt x="-500" y="10080"/>
                    <a:pt x="426" y="13680"/>
                  </a:cubicBezTo>
                  <a:cubicBezTo>
                    <a:pt x="1351" y="17280"/>
                    <a:pt x="3820" y="19440"/>
                    <a:pt x="6597" y="20520"/>
                  </a:cubicBezTo>
                  <a:cubicBezTo>
                    <a:pt x="9374" y="21600"/>
                    <a:pt x="12460" y="21600"/>
                    <a:pt x="14929" y="20160"/>
                  </a:cubicBezTo>
                  <a:cubicBezTo>
                    <a:pt x="17397" y="18720"/>
                    <a:pt x="19249" y="15840"/>
                    <a:pt x="20174" y="12600"/>
                  </a:cubicBezTo>
                  <a:cubicBezTo>
                    <a:pt x="21100" y="9360"/>
                    <a:pt x="21100" y="5760"/>
                    <a:pt x="19557" y="3600"/>
                  </a:cubicBezTo>
                  <a:cubicBezTo>
                    <a:pt x="18014" y="1440"/>
                    <a:pt x="14929" y="720"/>
                    <a:pt x="11534" y="360"/>
                  </a:cubicBezTo>
                  <a:cubicBezTo>
                    <a:pt x="8140" y="0"/>
                    <a:pt x="4437" y="0"/>
                    <a:pt x="7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4686300" y="5519826"/>
              <a:ext cx="3057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0" y="0"/>
                  </a:moveTo>
                  <a:cubicBezTo>
                    <a:pt x="7200" y="2769"/>
                    <a:pt x="14400" y="5538"/>
                    <a:pt x="18000" y="8792"/>
                  </a:cubicBezTo>
                  <a:cubicBezTo>
                    <a:pt x="21600" y="12046"/>
                    <a:pt x="21600" y="15785"/>
                    <a:pt x="18720" y="18000"/>
                  </a:cubicBezTo>
                  <a:cubicBezTo>
                    <a:pt x="15840" y="20215"/>
                    <a:pt x="10080" y="20908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2" name="Line"/>
            <p:cNvSpPr/>
            <p:nvPr/>
          </p:nvSpPr>
          <p:spPr>
            <a:xfrm>
              <a:off x="4686300" y="5480597"/>
              <a:ext cx="254000" cy="35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0" y="13104"/>
                  </a:moveTo>
                  <a:cubicBezTo>
                    <a:pt x="3060" y="12210"/>
                    <a:pt x="6120" y="11315"/>
                    <a:pt x="8910" y="9398"/>
                  </a:cubicBezTo>
                  <a:cubicBezTo>
                    <a:pt x="11700" y="7481"/>
                    <a:pt x="14220" y="4541"/>
                    <a:pt x="15840" y="2688"/>
                  </a:cubicBezTo>
                  <a:cubicBezTo>
                    <a:pt x="17460" y="835"/>
                    <a:pt x="18180" y="68"/>
                    <a:pt x="18630" y="4"/>
                  </a:cubicBezTo>
                  <a:cubicBezTo>
                    <a:pt x="19080" y="-60"/>
                    <a:pt x="19260" y="579"/>
                    <a:pt x="19620" y="2944"/>
                  </a:cubicBezTo>
                  <a:cubicBezTo>
                    <a:pt x="19980" y="5308"/>
                    <a:pt x="20520" y="9398"/>
                    <a:pt x="20880" y="12785"/>
                  </a:cubicBezTo>
                  <a:cubicBezTo>
                    <a:pt x="21240" y="16172"/>
                    <a:pt x="21420" y="18856"/>
                    <a:pt x="21600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3" name="Line"/>
            <p:cNvSpPr/>
            <p:nvPr/>
          </p:nvSpPr>
          <p:spPr>
            <a:xfrm>
              <a:off x="1238250" y="5792876"/>
              <a:ext cx="1270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250"/>
                    <a:pt x="7200" y="10500"/>
                    <a:pt x="10800" y="14100"/>
                  </a:cubicBezTo>
                  <a:cubicBezTo>
                    <a:pt x="14400" y="17700"/>
                    <a:pt x="18000" y="196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4" name="Line"/>
            <p:cNvSpPr/>
            <p:nvPr/>
          </p:nvSpPr>
          <p:spPr>
            <a:xfrm>
              <a:off x="1028700" y="5729376"/>
              <a:ext cx="4953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8982"/>
                    <a:pt x="3323" y="16364"/>
                    <a:pt x="6046" y="13255"/>
                  </a:cubicBezTo>
                  <a:cubicBezTo>
                    <a:pt x="8769" y="10145"/>
                    <a:pt x="12554" y="6545"/>
                    <a:pt x="15323" y="4255"/>
                  </a:cubicBezTo>
                  <a:cubicBezTo>
                    <a:pt x="18092" y="1964"/>
                    <a:pt x="19846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5" name="Line"/>
            <p:cNvSpPr/>
            <p:nvPr/>
          </p:nvSpPr>
          <p:spPr>
            <a:xfrm>
              <a:off x="1907116" y="5715547"/>
              <a:ext cx="23285" cy="29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9818" y="1948"/>
                  </a:moveTo>
                  <a:cubicBezTo>
                    <a:pt x="7855" y="1016"/>
                    <a:pt x="5891" y="83"/>
                    <a:pt x="3927" y="6"/>
                  </a:cubicBezTo>
                  <a:cubicBezTo>
                    <a:pt x="1964" y="-72"/>
                    <a:pt x="0" y="705"/>
                    <a:pt x="0" y="3347"/>
                  </a:cubicBezTo>
                  <a:cubicBezTo>
                    <a:pt x="0" y="5988"/>
                    <a:pt x="1964" y="10495"/>
                    <a:pt x="5891" y="13836"/>
                  </a:cubicBezTo>
                  <a:cubicBezTo>
                    <a:pt x="9818" y="17177"/>
                    <a:pt x="15709" y="19352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6" name="Line"/>
            <p:cNvSpPr/>
            <p:nvPr/>
          </p:nvSpPr>
          <p:spPr>
            <a:xfrm>
              <a:off x="1790700" y="5691276"/>
              <a:ext cx="2857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8000"/>
                    <a:pt x="2880" y="14400"/>
                    <a:pt x="6480" y="10800"/>
                  </a:cubicBezTo>
                  <a:cubicBezTo>
                    <a:pt x="10080" y="7200"/>
                    <a:pt x="1584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7" name="Line"/>
            <p:cNvSpPr/>
            <p:nvPr/>
          </p:nvSpPr>
          <p:spPr>
            <a:xfrm>
              <a:off x="2616200" y="5672226"/>
              <a:ext cx="3175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418"/>
                    <a:pt x="11520" y="8836"/>
                    <a:pt x="15120" y="12436"/>
                  </a:cubicBezTo>
                  <a:cubicBezTo>
                    <a:pt x="18720" y="16036"/>
                    <a:pt x="20160" y="188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8" name="Line"/>
            <p:cNvSpPr/>
            <p:nvPr/>
          </p:nvSpPr>
          <p:spPr>
            <a:xfrm>
              <a:off x="2501900" y="5697626"/>
              <a:ext cx="2730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2" y="15840"/>
                    <a:pt x="1005" y="10080"/>
                    <a:pt x="3265" y="6480"/>
                  </a:cubicBezTo>
                  <a:cubicBezTo>
                    <a:pt x="5526" y="2880"/>
                    <a:pt x="9544" y="1440"/>
                    <a:pt x="12893" y="720"/>
                  </a:cubicBezTo>
                  <a:cubicBezTo>
                    <a:pt x="16242" y="0"/>
                    <a:pt x="189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Line"/>
            <p:cNvSpPr/>
            <p:nvPr/>
          </p:nvSpPr>
          <p:spPr>
            <a:xfrm>
              <a:off x="3314700" y="5881776"/>
              <a:ext cx="825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0" name="Line"/>
            <p:cNvSpPr/>
            <p:nvPr/>
          </p:nvSpPr>
          <p:spPr>
            <a:xfrm>
              <a:off x="3676650" y="5881776"/>
              <a:ext cx="317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1" name="Line"/>
            <p:cNvSpPr/>
            <p:nvPr/>
          </p:nvSpPr>
          <p:spPr>
            <a:xfrm>
              <a:off x="3879850" y="5888126"/>
              <a:ext cx="3810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Line"/>
            <p:cNvSpPr/>
            <p:nvPr/>
          </p:nvSpPr>
          <p:spPr>
            <a:xfrm>
              <a:off x="7851227" y="5280271"/>
              <a:ext cx="143424" cy="406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8" h="21376" fill="norm" stroke="1" extrusionOk="0">
                  <a:moveTo>
                    <a:pt x="20908" y="2914"/>
                  </a:moveTo>
                  <a:cubicBezTo>
                    <a:pt x="20908" y="2357"/>
                    <a:pt x="20908" y="1801"/>
                    <a:pt x="20599" y="1244"/>
                  </a:cubicBezTo>
                  <a:cubicBezTo>
                    <a:pt x="20291" y="687"/>
                    <a:pt x="19674" y="131"/>
                    <a:pt x="17977" y="19"/>
                  </a:cubicBezTo>
                  <a:cubicBezTo>
                    <a:pt x="16279" y="-92"/>
                    <a:pt x="13502" y="242"/>
                    <a:pt x="10108" y="1801"/>
                  </a:cubicBezTo>
                  <a:cubicBezTo>
                    <a:pt x="6714" y="3360"/>
                    <a:pt x="2702" y="6143"/>
                    <a:pt x="1005" y="9038"/>
                  </a:cubicBezTo>
                  <a:cubicBezTo>
                    <a:pt x="-692" y="11933"/>
                    <a:pt x="-75" y="14939"/>
                    <a:pt x="1622" y="17054"/>
                  </a:cubicBezTo>
                  <a:cubicBezTo>
                    <a:pt x="3319" y="19170"/>
                    <a:pt x="6097" y="20395"/>
                    <a:pt x="8257" y="20951"/>
                  </a:cubicBezTo>
                  <a:cubicBezTo>
                    <a:pt x="10417" y="21508"/>
                    <a:pt x="11959" y="21397"/>
                    <a:pt x="13502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3" name="Line"/>
            <p:cNvSpPr/>
            <p:nvPr/>
          </p:nvSpPr>
          <p:spPr>
            <a:xfrm>
              <a:off x="8046508" y="5430926"/>
              <a:ext cx="24342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3252"/>
                    <a:pt x="6300" y="6503"/>
                    <a:pt x="2700" y="9755"/>
                  </a:cubicBezTo>
                  <a:cubicBezTo>
                    <a:pt x="-900" y="13006"/>
                    <a:pt x="-900" y="16258"/>
                    <a:pt x="2700" y="18232"/>
                  </a:cubicBezTo>
                  <a:cubicBezTo>
                    <a:pt x="6300" y="20206"/>
                    <a:pt x="13500" y="20903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>
              <a:off x="8128000" y="5532526"/>
              <a:ext cx="1524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8442049" y="5366075"/>
              <a:ext cx="139633" cy="46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24" fill="norm" stroke="1" extrusionOk="0">
                  <a:moveTo>
                    <a:pt x="8263" y="6455"/>
                  </a:moveTo>
                  <a:cubicBezTo>
                    <a:pt x="7941" y="10038"/>
                    <a:pt x="7618" y="13622"/>
                    <a:pt x="7457" y="15995"/>
                  </a:cubicBezTo>
                  <a:cubicBezTo>
                    <a:pt x="7296" y="18368"/>
                    <a:pt x="7296" y="19531"/>
                    <a:pt x="6812" y="20306"/>
                  </a:cubicBezTo>
                  <a:cubicBezTo>
                    <a:pt x="6329" y="21081"/>
                    <a:pt x="5362" y="21468"/>
                    <a:pt x="4394" y="21420"/>
                  </a:cubicBezTo>
                  <a:cubicBezTo>
                    <a:pt x="3427" y="21371"/>
                    <a:pt x="2460" y="20887"/>
                    <a:pt x="1654" y="19095"/>
                  </a:cubicBezTo>
                  <a:cubicBezTo>
                    <a:pt x="848" y="17303"/>
                    <a:pt x="203" y="14203"/>
                    <a:pt x="42" y="11346"/>
                  </a:cubicBezTo>
                  <a:cubicBezTo>
                    <a:pt x="-119" y="8489"/>
                    <a:pt x="203" y="5873"/>
                    <a:pt x="687" y="4275"/>
                  </a:cubicBezTo>
                  <a:cubicBezTo>
                    <a:pt x="1171" y="2677"/>
                    <a:pt x="1815" y="2096"/>
                    <a:pt x="2621" y="1563"/>
                  </a:cubicBezTo>
                  <a:cubicBezTo>
                    <a:pt x="3427" y="1030"/>
                    <a:pt x="4394" y="546"/>
                    <a:pt x="5845" y="255"/>
                  </a:cubicBezTo>
                  <a:cubicBezTo>
                    <a:pt x="7296" y="-35"/>
                    <a:pt x="9230" y="-132"/>
                    <a:pt x="11487" y="255"/>
                  </a:cubicBezTo>
                  <a:cubicBezTo>
                    <a:pt x="13744" y="643"/>
                    <a:pt x="16323" y="1515"/>
                    <a:pt x="18096" y="2677"/>
                  </a:cubicBezTo>
                  <a:cubicBezTo>
                    <a:pt x="19869" y="3839"/>
                    <a:pt x="20836" y="5292"/>
                    <a:pt x="21159" y="6261"/>
                  </a:cubicBezTo>
                  <a:cubicBezTo>
                    <a:pt x="21481" y="7229"/>
                    <a:pt x="21159" y="7714"/>
                    <a:pt x="19224" y="8198"/>
                  </a:cubicBezTo>
                  <a:cubicBezTo>
                    <a:pt x="17290" y="8682"/>
                    <a:pt x="13744" y="9167"/>
                    <a:pt x="11003" y="8925"/>
                  </a:cubicBezTo>
                  <a:cubicBezTo>
                    <a:pt x="8263" y="8682"/>
                    <a:pt x="6329" y="7714"/>
                    <a:pt x="4394" y="6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>
              <a:off x="8661400" y="5303926"/>
              <a:ext cx="129534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7200" y="0"/>
                  </a:moveTo>
                  <a:cubicBezTo>
                    <a:pt x="8914" y="0"/>
                    <a:pt x="10629" y="0"/>
                    <a:pt x="12686" y="808"/>
                  </a:cubicBezTo>
                  <a:cubicBezTo>
                    <a:pt x="14743" y="1616"/>
                    <a:pt x="17143" y="3233"/>
                    <a:pt x="18857" y="5878"/>
                  </a:cubicBezTo>
                  <a:cubicBezTo>
                    <a:pt x="20571" y="8522"/>
                    <a:pt x="21600" y="12196"/>
                    <a:pt x="20571" y="14988"/>
                  </a:cubicBezTo>
                  <a:cubicBezTo>
                    <a:pt x="19543" y="17780"/>
                    <a:pt x="16457" y="19690"/>
                    <a:pt x="12686" y="20645"/>
                  </a:cubicBezTo>
                  <a:cubicBezTo>
                    <a:pt x="8914" y="21600"/>
                    <a:pt x="4457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>
              <a:off x="8883650" y="5170576"/>
              <a:ext cx="635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>
              <a:off x="8855572" y="5061408"/>
              <a:ext cx="49331" cy="4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6" h="20475" fill="norm" stroke="1" extrusionOk="0">
                  <a:moveTo>
                    <a:pt x="11461" y="5918"/>
                  </a:moveTo>
                  <a:cubicBezTo>
                    <a:pt x="7141" y="7718"/>
                    <a:pt x="2821" y="9518"/>
                    <a:pt x="1957" y="12218"/>
                  </a:cubicBezTo>
                  <a:cubicBezTo>
                    <a:pt x="1093" y="14918"/>
                    <a:pt x="3685" y="18518"/>
                    <a:pt x="7141" y="19868"/>
                  </a:cubicBezTo>
                  <a:cubicBezTo>
                    <a:pt x="10597" y="21218"/>
                    <a:pt x="14917" y="20318"/>
                    <a:pt x="17509" y="17168"/>
                  </a:cubicBezTo>
                  <a:cubicBezTo>
                    <a:pt x="20101" y="14018"/>
                    <a:pt x="20965" y="8618"/>
                    <a:pt x="19237" y="5018"/>
                  </a:cubicBezTo>
                  <a:cubicBezTo>
                    <a:pt x="17509" y="1418"/>
                    <a:pt x="13189" y="-382"/>
                    <a:pt x="9301" y="68"/>
                  </a:cubicBezTo>
                  <a:cubicBezTo>
                    <a:pt x="5413" y="518"/>
                    <a:pt x="1957" y="3218"/>
                    <a:pt x="661" y="5918"/>
                  </a:cubicBezTo>
                  <a:cubicBezTo>
                    <a:pt x="-635" y="8618"/>
                    <a:pt x="229" y="11318"/>
                    <a:pt x="1093" y="14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8978900" y="5221376"/>
              <a:ext cx="1079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9188450" y="5132476"/>
              <a:ext cx="1270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1" name="Line"/>
            <p:cNvSpPr/>
            <p:nvPr/>
          </p:nvSpPr>
          <p:spPr>
            <a:xfrm>
              <a:off x="9302750" y="5411876"/>
              <a:ext cx="12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2" name="Line"/>
            <p:cNvSpPr/>
            <p:nvPr/>
          </p:nvSpPr>
          <p:spPr>
            <a:xfrm>
              <a:off x="9531350" y="5328253"/>
              <a:ext cx="283346" cy="57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82" fill="norm" stroke="1" extrusionOk="0">
                  <a:moveTo>
                    <a:pt x="4320" y="4075"/>
                  </a:moveTo>
                  <a:cubicBezTo>
                    <a:pt x="4800" y="6449"/>
                    <a:pt x="5280" y="8823"/>
                    <a:pt x="5520" y="11315"/>
                  </a:cubicBezTo>
                  <a:cubicBezTo>
                    <a:pt x="5760" y="13807"/>
                    <a:pt x="5760" y="16418"/>
                    <a:pt x="5760" y="18001"/>
                  </a:cubicBezTo>
                  <a:cubicBezTo>
                    <a:pt x="5760" y="19583"/>
                    <a:pt x="5760" y="20137"/>
                    <a:pt x="5600" y="20612"/>
                  </a:cubicBezTo>
                  <a:cubicBezTo>
                    <a:pt x="5440" y="21086"/>
                    <a:pt x="5120" y="21482"/>
                    <a:pt x="4880" y="21482"/>
                  </a:cubicBezTo>
                  <a:cubicBezTo>
                    <a:pt x="4640" y="21482"/>
                    <a:pt x="4480" y="21086"/>
                    <a:pt x="4400" y="19464"/>
                  </a:cubicBezTo>
                  <a:cubicBezTo>
                    <a:pt x="4320" y="17842"/>
                    <a:pt x="4320" y="14994"/>
                    <a:pt x="4480" y="12423"/>
                  </a:cubicBezTo>
                  <a:cubicBezTo>
                    <a:pt x="4640" y="9851"/>
                    <a:pt x="4960" y="7557"/>
                    <a:pt x="5600" y="5777"/>
                  </a:cubicBezTo>
                  <a:cubicBezTo>
                    <a:pt x="6240" y="3996"/>
                    <a:pt x="7200" y="2730"/>
                    <a:pt x="8400" y="1781"/>
                  </a:cubicBezTo>
                  <a:cubicBezTo>
                    <a:pt x="9600" y="831"/>
                    <a:pt x="11040" y="198"/>
                    <a:pt x="13120" y="40"/>
                  </a:cubicBezTo>
                  <a:cubicBezTo>
                    <a:pt x="15200" y="-118"/>
                    <a:pt x="17920" y="198"/>
                    <a:pt x="19520" y="871"/>
                  </a:cubicBezTo>
                  <a:cubicBezTo>
                    <a:pt x="21120" y="1544"/>
                    <a:pt x="21600" y="2572"/>
                    <a:pt x="21360" y="3601"/>
                  </a:cubicBezTo>
                  <a:cubicBezTo>
                    <a:pt x="21120" y="4629"/>
                    <a:pt x="20160" y="5658"/>
                    <a:pt x="16480" y="6845"/>
                  </a:cubicBezTo>
                  <a:cubicBezTo>
                    <a:pt x="12800" y="8031"/>
                    <a:pt x="6400" y="9377"/>
                    <a:pt x="0" y="1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4" name="Drawing"/>
          <p:cNvGrpSpPr/>
          <p:nvPr/>
        </p:nvGrpSpPr>
        <p:grpSpPr>
          <a:xfrm>
            <a:off x="577850" y="1790699"/>
            <a:ext cx="11633200" cy="7207251"/>
            <a:chOff x="0" y="0"/>
            <a:chExt cx="11633200" cy="7207250"/>
          </a:xfrm>
        </p:grpSpPr>
        <p:sp>
          <p:nvSpPr>
            <p:cNvPr id="3805" name="Line"/>
            <p:cNvSpPr/>
            <p:nvPr/>
          </p:nvSpPr>
          <p:spPr>
            <a:xfrm>
              <a:off x="670106" y="194692"/>
              <a:ext cx="250644" cy="492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66" fill="norm" stroke="1" extrusionOk="0">
                  <a:moveTo>
                    <a:pt x="257" y="3140"/>
                  </a:moveTo>
                  <a:cubicBezTo>
                    <a:pt x="76" y="2494"/>
                    <a:pt x="-106" y="1847"/>
                    <a:pt x="76" y="1847"/>
                  </a:cubicBezTo>
                  <a:cubicBezTo>
                    <a:pt x="257" y="1847"/>
                    <a:pt x="802" y="2494"/>
                    <a:pt x="2163" y="4478"/>
                  </a:cubicBezTo>
                  <a:cubicBezTo>
                    <a:pt x="3524" y="6463"/>
                    <a:pt x="5702" y="9786"/>
                    <a:pt x="7608" y="12647"/>
                  </a:cubicBezTo>
                  <a:cubicBezTo>
                    <a:pt x="9514" y="15509"/>
                    <a:pt x="11148" y="17909"/>
                    <a:pt x="12237" y="19386"/>
                  </a:cubicBezTo>
                  <a:cubicBezTo>
                    <a:pt x="13326" y="20863"/>
                    <a:pt x="13870" y="21417"/>
                    <a:pt x="14233" y="21463"/>
                  </a:cubicBezTo>
                  <a:cubicBezTo>
                    <a:pt x="14597" y="21509"/>
                    <a:pt x="14778" y="21047"/>
                    <a:pt x="14597" y="19201"/>
                  </a:cubicBezTo>
                  <a:cubicBezTo>
                    <a:pt x="14415" y="17355"/>
                    <a:pt x="13870" y="14124"/>
                    <a:pt x="13870" y="10894"/>
                  </a:cubicBezTo>
                  <a:cubicBezTo>
                    <a:pt x="13870" y="7663"/>
                    <a:pt x="14415" y="4432"/>
                    <a:pt x="14960" y="2586"/>
                  </a:cubicBezTo>
                  <a:cubicBezTo>
                    <a:pt x="15504" y="740"/>
                    <a:pt x="16049" y="278"/>
                    <a:pt x="16775" y="94"/>
                  </a:cubicBezTo>
                  <a:cubicBezTo>
                    <a:pt x="17501" y="-91"/>
                    <a:pt x="18408" y="1"/>
                    <a:pt x="19225" y="324"/>
                  </a:cubicBezTo>
                  <a:cubicBezTo>
                    <a:pt x="20042" y="647"/>
                    <a:pt x="20768" y="1201"/>
                    <a:pt x="21494" y="1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6" name="Line"/>
            <p:cNvSpPr/>
            <p:nvPr/>
          </p:nvSpPr>
          <p:spPr>
            <a:xfrm>
              <a:off x="966208" y="429113"/>
              <a:ext cx="189492" cy="200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829" fill="norm" stroke="1" extrusionOk="0">
                  <a:moveTo>
                    <a:pt x="12846" y="3586"/>
                  </a:moveTo>
                  <a:cubicBezTo>
                    <a:pt x="12126" y="2484"/>
                    <a:pt x="11406" y="1382"/>
                    <a:pt x="9846" y="610"/>
                  </a:cubicBezTo>
                  <a:cubicBezTo>
                    <a:pt x="8286" y="-161"/>
                    <a:pt x="5886" y="-602"/>
                    <a:pt x="4086" y="1822"/>
                  </a:cubicBezTo>
                  <a:cubicBezTo>
                    <a:pt x="2286" y="4247"/>
                    <a:pt x="1086" y="9537"/>
                    <a:pt x="486" y="12843"/>
                  </a:cubicBezTo>
                  <a:cubicBezTo>
                    <a:pt x="-114" y="16149"/>
                    <a:pt x="-114" y="17471"/>
                    <a:pt x="246" y="18574"/>
                  </a:cubicBezTo>
                  <a:cubicBezTo>
                    <a:pt x="606" y="19676"/>
                    <a:pt x="1326" y="20557"/>
                    <a:pt x="2286" y="20778"/>
                  </a:cubicBezTo>
                  <a:cubicBezTo>
                    <a:pt x="3246" y="20998"/>
                    <a:pt x="4446" y="20557"/>
                    <a:pt x="6006" y="18463"/>
                  </a:cubicBezTo>
                  <a:cubicBezTo>
                    <a:pt x="7566" y="16369"/>
                    <a:pt x="9486" y="12622"/>
                    <a:pt x="10806" y="10088"/>
                  </a:cubicBezTo>
                  <a:cubicBezTo>
                    <a:pt x="12126" y="7553"/>
                    <a:pt x="12846" y="6231"/>
                    <a:pt x="13326" y="6120"/>
                  </a:cubicBezTo>
                  <a:cubicBezTo>
                    <a:pt x="13806" y="6010"/>
                    <a:pt x="14046" y="7112"/>
                    <a:pt x="14406" y="8765"/>
                  </a:cubicBezTo>
                  <a:cubicBezTo>
                    <a:pt x="14766" y="10418"/>
                    <a:pt x="15246" y="12622"/>
                    <a:pt x="15606" y="14276"/>
                  </a:cubicBezTo>
                  <a:cubicBezTo>
                    <a:pt x="15966" y="15929"/>
                    <a:pt x="16206" y="17031"/>
                    <a:pt x="16806" y="17912"/>
                  </a:cubicBezTo>
                  <a:cubicBezTo>
                    <a:pt x="17406" y="18794"/>
                    <a:pt x="18366" y="19455"/>
                    <a:pt x="19206" y="19125"/>
                  </a:cubicBezTo>
                  <a:cubicBezTo>
                    <a:pt x="20046" y="18794"/>
                    <a:pt x="20766" y="17471"/>
                    <a:pt x="21486" y="16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7" name="Line"/>
            <p:cNvSpPr/>
            <p:nvPr/>
          </p:nvSpPr>
          <p:spPr>
            <a:xfrm>
              <a:off x="1187450" y="184150"/>
              <a:ext cx="50801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3965"/>
                    <a:pt x="1800" y="7930"/>
                    <a:pt x="5400" y="11530"/>
                  </a:cubicBezTo>
                  <a:cubicBezTo>
                    <a:pt x="9000" y="15130"/>
                    <a:pt x="15300" y="183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8" name="Line"/>
            <p:cNvSpPr/>
            <p:nvPr/>
          </p:nvSpPr>
          <p:spPr>
            <a:xfrm>
              <a:off x="1263650" y="349250"/>
              <a:ext cx="24871" cy="22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283" fill="norm" stroke="1" extrusionOk="0">
                  <a:moveTo>
                    <a:pt x="0" y="14060"/>
                  </a:moveTo>
                  <a:cubicBezTo>
                    <a:pt x="3600" y="15894"/>
                    <a:pt x="7200" y="17728"/>
                    <a:pt x="10800" y="19155"/>
                  </a:cubicBezTo>
                  <a:cubicBezTo>
                    <a:pt x="14400" y="20581"/>
                    <a:pt x="18000" y="21600"/>
                    <a:pt x="19800" y="21192"/>
                  </a:cubicBezTo>
                  <a:cubicBezTo>
                    <a:pt x="21600" y="20785"/>
                    <a:pt x="21600" y="18951"/>
                    <a:pt x="19800" y="15181"/>
                  </a:cubicBezTo>
                  <a:cubicBezTo>
                    <a:pt x="18000" y="11411"/>
                    <a:pt x="14400" y="5706"/>
                    <a:pt x="10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9" name="Line"/>
            <p:cNvSpPr/>
            <p:nvPr/>
          </p:nvSpPr>
          <p:spPr>
            <a:xfrm>
              <a:off x="1354893" y="142821"/>
              <a:ext cx="210664" cy="45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61" fill="norm" stroke="1" extrusionOk="0">
                  <a:moveTo>
                    <a:pt x="9387" y="13590"/>
                  </a:moveTo>
                  <a:cubicBezTo>
                    <a:pt x="8745" y="12993"/>
                    <a:pt x="8104" y="12395"/>
                    <a:pt x="7034" y="12047"/>
                  </a:cubicBezTo>
                  <a:cubicBezTo>
                    <a:pt x="5965" y="11699"/>
                    <a:pt x="4468" y="11599"/>
                    <a:pt x="3078" y="12893"/>
                  </a:cubicBezTo>
                  <a:cubicBezTo>
                    <a:pt x="1688" y="14187"/>
                    <a:pt x="405" y="16875"/>
                    <a:pt x="84" y="18517"/>
                  </a:cubicBezTo>
                  <a:cubicBezTo>
                    <a:pt x="-237" y="20159"/>
                    <a:pt x="405" y="20757"/>
                    <a:pt x="1260" y="21105"/>
                  </a:cubicBezTo>
                  <a:cubicBezTo>
                    <a:pt x="2115" y="21453"/>
                    <a:pt x="3185" y="21553"/>
                    <a:pt x="4468" y="20707"/>
                  </a:cubicBezTo>
                  <a:cubicBezTo>
                    <a:pt x="5751" y="19861"/>
                    <a:pt x="7248" y="18069"/>
                    <a:pt x="8211" y="15282"/>
                  </a:cubicBezTo>
                  <a:cubicBezTo>
                    <a:pt x="9173" y="12495"/>
                    <a:pt x="9601" y="8712"/>
                    <a:pt x="9708" y="6224"/>
                  </a:cubicBezTo>
                  <a:cubicBezTo>
                    <a:pt x="9814" y="3735"/>
                    <a:pt x="9601" y="2541"/>
                    <a:pt x="9280" y="1595"/>
                  </a:cubicBezTo>
                  <a:cubicBezTo>
                    <a:pt x="8959" y="650"/>
                    <a:pt x="8531" y="-47"/>
                    <a:pt x="8104" y="3"/>
                  </a:cubicBezTo>
                  <a:cubicBezTo>
                    <a:pt x="7676" y="53"/>
                    <a:pt x="7248" y="849"/>
                    <a:pt x="7141" y="3138"/>
                  </a:cubicBezTo>
                  <a:cubicBezTo>
                    <a:pt x="7034" y="5428"/>
                    <a:pt x="7248" y="9210"/>
                    <a:pt x="7676" y="11848"/>
                  </a:cubicBezTo>
                  <a:cubicBezTo>
                    <a:pt x="8104" y="14486"/>
                    <a:pt x="8745" y="15979"/>
                    <a:pt x="9280" y="16974"/>
                  </a:cubicBezTo>
                  <a:cubicBezTo>
                    <a:pt x="9814" y="17970"/>
                    <a:pt x="10242" y="18467"/>
                    <a:pt x="10991" y="18816"/>
                  </a:cubicBezTo>
                  <a:cubicBezTo>
                    <a:pt x="11739" y="19164"/>
                    <a:pt x="12809" y="19363"/>
                    <a:pt x="13557" y="19214"/>
                  </a:cubicBezTo>
                  <a:cubicBezTo>
                    <a:pt x="14306" y="19065"/>
                    <a:pt x="14733" y="18567"/>
                    <a:pt x="15161" y="17671"/>
                  </a:cubicBezTo>
                  <a:cubicBezTo>
                    <a:pt x="15589" y="16775"/>
                    <a:pt x="16016" y="15481"/>
                    <a:pt x="16444" y="14535"/>
                  </a:cubicBezTo>
                  <a:cubicBezTo>
                    <a:pt x="16872" y="13590"/>
                    <a:pt x="17300" y="12993"/>
                    <a:pt x="17620" y="13192"/>
                  </a:cubicBezTo>
                  <a:cubicBezTo>
                    <a:pt x="17941" y="13391"/>
                    <a:pt x="18155" y="14386"/>
                    <a:pt x="18583" y="15382"/>
                  </a:cubicBezTo>
                  <a:cubicBezTo>
                    <a:pt x="19011" y="16377"/>
                    <a:pt x="19652" y="17372"/>
                    <a:pt x="20187" y="17571"/>
                  </a:cubicBezTo>
                  <a:cubicBezTo>
                    <a:pt x="20721" y="17771"/>
                    <a:pt x="21149" y="17173"/>
                    <a:pt x="21256" y="15431"/>
                  </a:cubicBezTo>
                  <a:cubicBezTo>
                    <a:pt x="21363" y="13689"/>
                    <a:pt x="21149" y="10803"/>
                    <a:pt x="20935" y="7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0" name="Line"/>
            <p:cNvSpPr/>
            <p:nvPr/>
          </p:nvSpPr>
          <p:spPr>
            <a:xfrm>
              <a:off x="1572282" y="95735"/>
              <a:ext cx="370781" cy="63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42" fill="norm" stroke="1" extrusionOk="0">
                  <a:moveTo>
                    <a:pt x="4538" y="1678"/>
                  </a:moveTo>
                  <a:cubicBezTo>
                    <a:pt x="4782" y="1325"/>
                    <a:pt x="5026" y="972"/>
                    <a:pt x="5209" y="619"/>
                  </a:cubicBezTo>
                  <a:cubicBezTo>
                    <a:pt x="5393" y="266"/>
                    <a:pt x="5515" y="-87"/>
                    <a:pt x="5515" y="19"/>
                  </a:cubicBezTo>
                  <a:cubicBezTo>
                    <a:pt x="5515" y="125"/>
                    <a:pt x="5393" y="689"/>
                    <a:pt x="5148" y="2384"/>
                  </a:cubicBezTo>
                  <a:cubicBezTo>
                    <a:pt x="4904" y="4078"/>
                    <a:pt x="4538" y="6901"/>
                    <a:pt x="4721" y="9089"/>
                  </a:cubicBezTo>
                  <a:cubicBezTo>
                    <a:pt x="4904" y="11278"/>
                    <a:pt x="5637" y="12831"/>
                    <a:pt x="6247" y="13713"/>
                  </a:cubicBezTo>
                  <a:cubicBezTo>
                    <a:pt x="6857" y="14595"/>
                    <a:pt x="7345" y="14807"/>
                    <a:pt x="7894" y="14878"/>
                  </a:cubicBezTo>
                  <a:cubicBezTo>
                    <a:pt x="8443" y="14948"/>
                    <a:pt x="9054" y="14878"/>
                    <a:pt x="9481" y="14595"/>
                  </a:cubicBezTo>
                  <a:cubicBezTo>
                    <a:pt x="9908" y="14313"/>
                    <a:pt x="10152" y="13819"/>
                    <a:pt x="9664" y="12901"/>
                  </a:cubicBezTo>
                  <a:cubicBezTo>
                    <a:pt x="9176" y="11984"/>
                    <a:pt x="7955" y="10642"/>
                    <a:pt x="6552" y="9831"/>
                  </a:cubicBezTo>
                  <a:cubicBezTo>
                    <a:pt x="5148" y="9019"/>
                    <a:pt x="3562" y="8737"/>
                    <a:pt x="2464" y="8737"/>
                  </a:cubicBezTo>
                  <a:cubicBezTo>
                    <a:pt x="1365" y="8737"/>
                    <a:pt x="755" y="9019"/>
                    <a:pt x="389" y="9337"/>
                  </a:cubicBezTo>
                  <a:cubicBezTo>
                    <a:pt x="23" y="9654"/>
                    <a:pt x="-99" y="10007"/>
                    <a:pt x="84" y="10289"/>
                  </a:cubicBezTo>
                  <a:cubicBezTo>
                    <a:pt x="267" y="10572"/>
                    <a:pt x="755" y="10784"/>
                    <a:pt x="1976" y="10960"/>
                  </a:cubicBezTo>
                  <a:cubicBezTo>
                    <a:pt x="3196" y="11137"/>
                    <a:pt x="5148" y="11278"/>
                    <a:pt x="6735" y="11207"/>
                  </a:cubicBezTo>
                  <a:cubicBezTo>
                    <a:pt x="8321" y="11137"/>
                    <a:pt x="9542" y="10854"/>
                    <a:pt x="10457" y="10748"/>
                  </a:cubicBezTo>
                  <a:cubicBezTo>
                    <a:pt x="11372" y="10642"/>
                    <a:pt x="11982" y="10713"/>
                    <a:pt x="12532" y="10607"/>
                  </a:cubicBezTo>
                  <a:cubicBezTo>
                    <a:pt x="13081" y="10501"/>
                    <a:pt x="13569" y="10219"/>
                    <a:pt x="14240" y="9972"/>
                  </a:cubicBezTo>
                  <a:cubicBezTo>
                    <a:pt x="14911" y="9725"/>
                    <a:pt x="15765" y="9513"/>
                    <a:pt x="16376" y="9760"/>
                  </a:cubicBezTo>
                  <a:cubicBezTo>
                    <a:pt x="16986" y="10007"/>
                    <a:pt x="17352" y="10713"/>
                    <a:pt x="18084" y="12231"/>
                  </a:cubicBezTo>
                  <a:cubicBezTo>
                    <a:pt x="18816" y="13748"/>
                    <a:pt x="19915" y="16078"/>
                    <a:pt x="20586" y="17666"/>
                  </a:cubicBezTo>
                  <a:cubicBezTo>
                    <a:pt x="21257" y="19254"/>
                    <a:pt x="21501" y="20101"/>
                    <a:pt x="21318" y="20666"/>
                  </a:cubicBezTo>
                  <a:cubicBezTo>
                    <a:pt x="21135" y="21231"/>
                    <a:pt x="20525" y="21513"/>
                    <a:pt x="19060" y="21231"/>
                  </a:cubicBezTo>
                  <a:cubicBezTo>
                    <a:pt x="17596" y="20948"/>
                    <a:pt x="15277" y="20101"/>
                    <a:pt x="12959" y="19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1" name="Line"/>
            <p:cNvSpPr/>
            <p:nvPr/>
          </p:nvSpPr>
          <p:spPr>
            <a:xfrm>
              <a:off x="2165350" y="57150"/>
              <a:ext cx="317500" cy="40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11664" y="4725"/>
                  </a:moveTo>
                  <a:cubicBezTo>
                    <a:pt x="12096" y="9225"/>
                    <a:pt x="12528" y="13725"/>
                    <a:pt x="12888" y="16256"/>
                  </a:cubicBezTo>
                  <a:cubicBezTo>
                    <a:pt x="13248" y="18788"/>
                    <a:pt x="13536" y="19350"/>
                    <a:pt x="13752" y="20025"/>
                  </a:cubicBezTo>
                  <a:cubicBezTo>
                    <a:pt x="13968" y="20700"/>
                    <a:pt x="14112" y="21488"/>
                    <a:pt x="13896" y="21544"/>
                  </a:cubicBezTo>
                  <a:cubicBezTo>
                    <a:pt x="13680" y="21600"/>
                    <a:pt x="13104" y="20925"/>
                    <a:pt x="11376" y="18956"/>
                  </a:cubicBezTo>
                  <a:cubicBezTo>
                    <a:pt x="9648" y="16987"/>
                    <a:pt x="6768" y="13725"/>
                    <a:pt x="4824" y="11700"/>
                  </a:cubicBezTo>
                  <a:cubicBezTo>
                    <a:pt x="2880" y="9675"/>
                    <a:pt x="1872" y="8888"/>
                    <a:pt x="1152" y="8269"/>
                  </a:cubicBezTo>
                  <a:cubicBezTo>
                    <a:pt x="432" y="7650"/>
                    <a:pt x="0" y="7200"/>
                    <a:pt x="0" y="6750"/>
                  </a:cubicBezTo>
                  <a:cubicBezTo>
                    <a:pt x="0" y="6300"/>
                    <a:pt x="432" y="5850"/>
                    <a:pt x="2448" y="4950"/>
                  </a:cubicBezTo>
                  <a:cubicBezTo>
                    <a:pt x="4464" y="4050"/>
                    <a:pt x="8064" y="2700"/>
                    <a:pt x="11520" y="1800"/>
                  </a:cubicBezTo>
                  <a:cubicBezTo>
                    <a:pt x="14976" y="900"/>
                    <a:pt x="18288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2" name="Line"/>
            <p:cNvSpPr/>
            <p:nvPr/>
          </p:nvSpPr>
          <p:spPr>
            <a:xfrm>
              <a:off x="2406101" y="213947"/>
              <a:ext cx="140250" cy="21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080" fill="norm" stroke="1" extrusionOk="0">
                  <a:moveTo>
                    <a:pt x="3894" y="10161"/>
                  </a:moveTo>
                  <a:cubicBezTo>
                    <a:pt x="6753" y="7668"/>
                    <a:pt x="9612" y="5176"/>
                    <a:pt x="11200" y="3411"/>
                  </a:cubicBezTo>
                  <a:cubicBezTo>
                    <a:pt x="12788" y="1645"/>
                    <a:pt x="13106" y="607"/>
                    <a:pt x="12312" y="191"/>
                  </a:cubicBezTo>
                  <a:cubicBezTo>
                    <a:pt x="11518" y="-224"/>
                    <a:pt x="9612" y="-16"/>
                    <a:pt x="7388" y="1334"/>
                  </a:cubicBezTo>
                  <a:cubicBezTo>
                    <a:pt x="5165" y="2684"/>
                    <a:pt x="2623" y="5176"/>
                    <a:pt x="1194" y="8499"/>
                  </a:cubicBezTo>
                  <a:cubicBezTo>
                    <a:pt x="-235" y="11822"/>
                    <a:pt x="-553" y="15976"/>
                    <a:pt x="1194" y="18364"/>
                  </a:cubicBezTo>
                  <a:cubicBezTo>
                    <a:pt x="2941" y="20753"/>
                    <a:pt x="6753" y="21376"/>
                    <a:pt x="10406" y="20961"/>
                  </a:cubicBezTo>
                  <a:cubicBezTo>
                    <a:pt x="14059" y="20545"/>
                    <a:pt x="17553" y="19091"/>
                    <a:pt x="21047" y="1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3" name="Line"/>
            <p:cNvSpPr/>
            <p:nvPr/>
          </p:nvSpPr>
          <p:spPr>
            <a:xfrm>
              <a:off x="2559050" y="194172"/>
              <a:ext cx="107950" cy="213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21600" y="265"/>
                  </a:moveTo>
                  <a:cubicBezTo>
                    <a:pt x="16941" y="56"/>
                    <a:pt x="12282" y="-154"/>
                    <a:pt x="9106" y="161"/>
                  </a:cubicBezTo>
                  <a:cubicBezTo>
                    <a:pt x="5929" y="475"/>
                    <a:pt x="4235" y="1314"/>
                    <a:pt x="4871" y="3201"/>
                  </a:cubicBezTo>
                  <a:cubicBezTo>
                    <a:pt x="5506" y="5089"/>
                    <a:pt x="8471" y="8025"/>
                    <a:pt x="11435" y="10961"/>
                  </a:cubicBezTo>
                  <a:cubicBezTo>
                    <a:pt x="14400" y="13896"/>
                    <a:pt x="17365" y="16832"/>
                    <a:pt x="18000" y="18720"/>
                  </a:cubicBezTo>
                  <a:cubicBezTo>
                    <a:pt x="18635" y="20607"/>
                    <a:pt x="16941" y="21446"/>
                    <a:pt x="13553" y="21131"/>
                  </a:cubicBezTo>
                  <a:cubicBezTo>
                    <a:pt x="10165" y="20817"/>
                    <a:pt x="5082" y="19349"/>
                    <a:pt x="0" y="17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4" name="Line"/>
            <p:cNvSpPr/>
            <p:nvPr/>
          </p:nvSpPr>
          <p:spPr>
            <a:xfrm>
              <a:off x="2714380" y="0"/>
              <a:ext cx="92320" cy="42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356" fill="norm" stroke="1" extrusionOk="0">
                  <a:moveTo>
                    <a:pt x="5211" y="0"/>
                  </a:moveTo>
                  <a:cubicBezTo>
                    <a:pt x="4229" y="2901"/>
                    <a:pt x="3247" y="5803"/>
                    <a:pt x="2266" y="8973"/>
                  </a:cubicBezTo>
                  <a:cubicBezTo>
                    <a:pt x="1284" y="12143"/>
                    <a:pt x="302" y="15582"/>
                    <a:pt x="56" y="17624"/>
                  </a:cubicBezTo>
                  <a:cubicBezTo>
                    <a:pt x="-189" y="19666"/>
                    <a:pt x="302" y="20310"/>
                    <a:pt x="2756" y="20794"/>
                  </a:cubicBezTo>
                  <a:cubicBezTo>
                    <a:pt x="5211" y="21278"/>
                    <a:pt x="9629" y="21600"/>
                    <a:pt x="13066" y="21116"/>
                  </a:cubicBezTo>
                  <a:cubicBezTo>
                    <a:pt x="16502" y="20633"/>
                    <a:pt x="18956" y="19343"/>
                    <a:pt x="21411" y="18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5" name="Line"/>
            <p:cNvSpPr/>
            <p:nvPr/>
          </p:nvSpPr>
          <p:spPr>
            <a:xfrm>
              <a:off x="2679700" y="222249"/>
              <a:ext cx="1587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6" name="Line"/>
            <p:cNvSpPr/>
            <p:nvPr/>
          </p:nvSpPr>
          <p:spPr>
            <a:xfrm>
              <a:off x="1073150" y="571500"/>
              <a:ext cx="173355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8" y="21287"/>
                    <a:pt x="1477" y="20974"/>
                    <a:pt x="2334" y="20035"/>
                  </a:cubicBezTo>
                  <a:cubicBezTo>
                    <a:pt x="3191" y="19096"/>
                    <a:pt x="4167" y="17530"/>
                    <a:pt x="5209" y="16043"/>
                  </a:cubicBezTo>
                  <a:cubicBezTo>
                    <a:pt x="6251" y="14557"/>
                    <a:pt x="7358" y="13148"/>
                    <a:pt x="8360" y="11974"/>
                  </a:cubicBezTo>
                  <a:cubicBezTo>
                    <a:pt x="9363" y="10800"/>
                    <a:pt x="10259" y="9861"/>
                    <a:pt x="11182" y="8922"/>
                  </a:cubicBezTo>
                  <a:cubicBezTo>
                    <a:pt x="12105" y="7983"/>
                    <a:pt x="13055" y="7043"/>
                    <a:pt x="14044" y="6183"/>
                  </a:cubicBezTo>
                  <a:cubicBezTo>
                    <a:pt x="15033" y="5322"/>
                    <a:pt x="16062" y="4539"/>
                    <a:pt x="17011" y="3678"/>
                  </a:cubicBezTo>
                  <a:cubicBezTo>
                    <a:pt x="17960" y="2817"/>
                    <a:pt x="18831" y="1878"/>
                    <a:pt x="19582" y="1252"/>
                  </a:cubicBezTo>
                  <a:cubicBezTo>
                    <a:pt x="20334" y="626"/>
                    <a:pt x="20967" y="3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7" name="Line"/>
            <p:cNvSpPr/>
            <p:nvPr/>
          </p:nvSpPr>
          <p:spPr>
            <a:xfrm>
              <a:off x="1511785" y="679449"/>
              <a:ext cx="913915" cy="253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24" fill="norm" stroke="1" extrusionOk="0">
                  <a:moveTo>
                    <a:pt x="438" y="20520"/>
                  </a:moveTo>
                  <a:cubicBezTo>
                    <a:pt x="188" y="20880"/>
                    <a:pt x="-61" y="21240"/>
                    <a:pt x="14" y="21420"/>
                  </a:cubicBezTo>
                  <a:cubicBezTo>
                    <a:pt x="89" y="21600"/>
                    <a:pt x="488" y="21600"/>
                    <a:pt x="1510" y="20970"/>
                  </a:cubicBezTo>
                  <a:cubicBezTo>
                    <a:pt x="2533" y="20340"/>
                    <a:pt x="4179" y="19080"/>
                    <a:pt x="5850" y="17640"/>
                  </a:cubicBezTo>
                  <a:cubicBezTo>
                    <a:pt x="7521" y="16200"/>
                    <a:pt x="9218" y="14580"/>
                    <a:pt x="10889" y="12960"/>
                  </a:cubicBezTo>
                  <a:cubicBezTo>
                    <a:pt x="12560" y="11340"/>
                    <a:pt x="14206" y="9720"/>
                    <a:pt x="15977" y="7560"/>
                  </a:cubicBezTo>
                  <a:cubicBezTo>
                    <a:pt x="17748" y="5400"/>
                    <a:pt x="19643" y="270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8" name="Line"/>
            <p:cNvSpPr/>
            <p:nvPr/>
          </p:nvSpPr>
          <p:spPr>
            <a:xfrm>
              <a:off x="3035300" y="222250"/>
              <a:ext cx="63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9" name="Line"/>
            <p:cNvSpPr/>
            <p:nvPr/>
          </p:nvSpPr>
          <p:spPr>
            <a:xfrm>
              <a:off x="3035300" y="387350"/>
              <a:ext cx="63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0" name="Line"/>
            <p:cNvSpPr/>
            <p:nvPr/>
          </p:nvSpPr>
          <p:spPr>
            <a:xfrm>
              <a:off x="4015652" y="31750"/>
              <a:ext cx="467449" cy="44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17" fill="norm" stroke="1" extrusionOk="0">
                  <a:moveTo>
                    <a:pt x="19152" y="0"/>
                  </a:moveTo>
                  <a:cubicBezTo>
                    <a:pt x="16914" y="713"/>
                    <a:pt x="14676" y="1426"/>
                    <a:pt x="12049" y="2547"/>
                  </a:cubicBezTo>
                  <a:cubicBezTo>
                    <a:pt x="9422" y="3668"/>
                    <a:pt x="6406" y="5196"/>
                    <a:pt x="4655" y="6164"/>
                  </a:cubicBezTo>
                  <a:cubicBezTo>
                    <a:pt x="2903" y="7132"/>
                    <a:pt x="2417" y="7540"/>
                    <a:pt x="2076" y="7998"/>
                  </a:cubicBezTo>
                  <a:cubicBezTo>
                    <a:pt x="1736" y="8457"/>
                    <a:pt x="1541" y="8966"/>
                    <a:pt x="1784" y="9374"/>
                  </a:cubicBezTo>
                  <a:cubicBezTo>
                    <a:pt x="2028" y="9781"/>
                    <a:pt x="2709" y="10087"/>
                    <a:pt x="4363" y="10240"/>
                  </a:cubicBezTo>
                  <a:cubicBezTo>
                    <a:pt x="6017" y="10392"/>
                    <a:pt x="8644" y="10392"/>
                    <a:pt x="10201" y="10443"/>
                  </a:cubicBezTo>
                  <a:cubicBezTo>
                    <a:pt x="11757" y="10494"/>
                    <a:pt x="12244" y="10596"/>
                    <a:pt x="12536" y="10902"/>
                  </a:cubicBezTo>
                  <a:cubicBezTo>
                    <a:pt x="12828" y="11208"/>
                    <a:pt x="12925" y="11717"/>
                    <a:pt x="12341" y="12430"/>
                  </a:cubicBezTo>
                  <a:cubicBezTo>
                    <a:pt x="11757" y="13143"/>
                    <a:pt x="10492" y="14060"/>
                    <a:pt x="8401" y="15334"/>
                  </a:cubicBezTo>
                  <a:cubicBezTo>
                    <a:pt x="6309" y="16608"/>
                    <a:pt x="3390" y="18238"/>
                    <a:pt x="1784" y="19308"/>
                  </a:cubicBezTo>
                  <a:cubicBezTo>
                    <a:pt x="179" y="20377"/>
                    <a:pt x="-113" y="20887"/>
                    <a:pt x="33" y="21192"/>
                  </a:cubicBezTo>
                  <a:cubicBezTo>
                    <a:pt x="179" y="21498"/>
                    <a:pt x="763" y="21600"/>
                    <a:pt x="2514" y="21447"/>
                  </a:cubicBezTo>
                  <a:cubicBezTo>
                    <a:pt x="4265" y="21294"/>
                    <a:pt x="7184" y="20887"/>
                    <a:pt x="10541" y="20479"/>
                  </a:cubicBezTo>
                  <a:cubicBezTo>
                    <a:pt x="13898" y="20072"/>
                    <a:pt x="17692" y="19664"/>
                    <a:pt x="21487" y="1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1" name="Line"/>
            <p:cNvSpPr/>
            <p:nvPr/>
          </p:nvSpPr>
          <p:spPr>
            <a:xfrm>
              <a:off x="4688190" y="84074"/>
              <a:ext cx="189742" cy="58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508" fill="norm" stroke="1" extrusionOk="0">
                  <a:moveTo>
                    <a:pt x="11181" y="10237"/>
                  </a:moveTo>
                  <a:cubicBezTo>
                    <a:pt x="10707" y="12654"/>
                    <a:pt x="10232" y="15072"/>
                    <a:pt x="9757" y="16826"/>
                  </a:cubicBezTo>
                  <a:cubicBezTo>
                    <a:pt x="9283" y="18581"/>
                    <a:pt x="8808" y="19673"/>
                    <a:pt x="8452" y="20413"/>
                  </a:cubicBezTo>
                  <a:cubicBezTo>
                    <a:pt x="8096" y="21154"/>
                    <a:pt x="7858" y="21544"/>
                    <a:pt x="7502" y="21505"/>
                  </a:cubicBezTo>
                  <a:cubicBezTo>
                    <a:pt x="7146" y="21466"/>
                    <a:pt x="6672" y="20998"/>
                    <a:pt x="6197" y="19322"/>
                  </a:cubicBezTo>
                  <a:cubicBezTo>
                    <a:pt x="5722" y="17645"/>
                    <a:pt x="5247" y="14760"/>
                    <a:pt x="5129" y="11914"/>
                  </a:cubicBezTo>
                  <a:cubicBezTo>
                    <a:pt x="5010" y="9067"/>
                    <a:pt x="5247" y="6260"/>
                    <a:pt x="5722" y="4428"/>
                  </a:cubicBezTo>
                  <a:cubicBezTo>
                    <a:pt x="6197" y="2595"/>
                    <a:pt x="6909" y="1738"/>
                    <a:pt x="7621" y="1153"/>
                  </a:cubicBezTo>
                  <a:cubicBezTo>
                    <a:pt x="8333" y="568"/>
                    <a:pt x="9045" y="256"/>
                    <a:pt x="9995" y="100"/>
                  </a:cubicBezTo>
                  <a:cubicBezTo>
                    <a:pt x="10944" y="-56"/>
                    <a:pt x="12131" y="-56"/>
                    <a:pt x="13674" y="295"/>
                  </a:cubicBezTo>
                  <a:cubicBezTo>
                    <a:pt x="15217" y="646"/>
                    <a:pt x="17115" y="1348"/>
                    <a:pt x="18658" y="2244"/>
                  </a:cubicBezTo>
                  <a:cubicBezTo>
                    <a:pt x="20201" y="3141"/>
                    <a:pt x="21388" y="4233"/>
                    <a:pt x="21269" y="5208"/>
                  </a:cubicBezTo>
                  <a:cubicBezTo>
                    <a:pt x="21151" y="6182"/>
                    <a:pt x="19726" y="7040"/>
                    <a:pt x="16403" y="7625"/>
                  </a:cubicBezTo>
                  <a:cubicBezTo>
                    <a:pt x="13080" y="8210"/>
                    <a:pt x="7858" y="8522"/>
                    <a:pt x="4535" y="8639"/>
                  </a:cubicBezTo>
                  <a:cubicBezTo>
                    <a:pt x="1212" y="8756"/>
                    <a:pt x="-212" y="8678"/>
                    <a:pt x="25" y="8600"/>
                  </a:cubicBezTo>
                  <a:cubicBezTo>
                    <a:pt x="263" y="8522"/>
                    <a:pt x="2162" y="8444"/>
                    <a:pt x="4061" y="8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2" name="Line"/>
            <p:cNvSpPr/>
            <p:nvPr/>
          </p:nvSpPr>
          <p:spPr>
            <a:xfrm>
              <a:off x="4927599" y="323850"/>
              <a:ext cx="1460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30" y="1728"/>
                    <a:pt x="6261" y="3456"/>
                    <a:pt x="9861" y="7056"/>
                  </a:cubicBezTo>
                  <a:cubicBezTo>
                    <a:pt x="13461" y="10656"/>
                    <a:pt x="17530" y="161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3" name="Line"/>
            <p:cNvSpPr/>
            <p:nvPr/>
          </p:nvSpPr>
          <p:spPr>
            <a:xfrm>
              <a:off x="4982768" y="317500"/>
              <a:ext cx="103582" cy="187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275" fill="norm" stroke="1" extrusionOk="0">
                  <a:moveTo>
                    <a:pt x="21140" y="0"/>
                  </a:moveTo>
                  <a:cubicBezTo>
                    <a:pt x="18980" y="240"/>
                    <a:pt x="16820" y="480"/>
                    <a:pt x="13364" y="3360"/>
                  </a:cubicBezTo>
                  <a:cubicBezTo>
                    <a:pt x="9908" y="6240"/>
                    <a:pt x="5156" y="11760"/>
                    <a:pt x="2564" y="15360"/>
                  </a:cubicBezTo>
                  <a:cubicBezTo>
                    <a:pt x="-28" y="18960"/>
                    <a:pt x="-460" y="20640"/>
                    <a:pt x="404" y="21120"/>
                  </a:cubicBezTo>
                  <a:cubicBezTo>
                    <a:pt x="1268" y="21600"/>
                    <a:pt x="3428" y="20880"/>
                    <a:pt x="5588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4" name="Line"/>
            <p:cNvSpPr/>
            <p:nvPr/>
          </p:nvSpPr>
          <p:spPr>
            <a:xfrm>
              <a:off x="5183321" y="77936"/>
              <a:ext cx="118929" cy="29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351" fill="norm" stroke="1" extrusionOk="0">
                  <a:moveTo>
                    <a:pt x="20925" y="4010"/>
                  </a:moveTo>
                  <a:cubicBezTo>
                    <a:pt x="20925" y="3244"/>
                    <a:pt x="20925" y="2478"/>
                    <a:pt x="20553" y="1712"/>
                  </a:cubicBezTo>
                  <a:cubicBezTo>
                    <a:pt x="20180" y="946"/>
                    <a:pt x="19435" y="180"/>
                    <a:pt x="17387" y="27"/>
                  </a:cubicBezTo>
                  <a:cubicBezTo>
                    <a:pt x="15339" y="-126"/>
                    <a:pt x="11987" y="334"/>
                    <a:pt x="8635" y="2095"/>
                  </a:cubicBezTo>
                  <a:cubicBezTo>
                    <a:pt x="5284" y="3857"/>
                    <a:pt x="1932" y="6921"/>
                    <a:pt x="628" y="10061"/>
                  </a:cubicBezTo>
                  <a:cubicBezTo>
                    <a:pt x="-675" y="13202"/>
                    <a:pt x="70" y="16419"/>
                    <a:pt x="2677" y="18410"/>
                  </a:cubicBezTo>
                  <a:cubicBezTo>
                    <a:pt x="5284" y="20402"/>
                    <a:pt x="9753" y="21168"/>
                    <a:pt x="12732" y="21321"/>
                  </a:cubicBezTo>
                  <a:cubicBezTo>
                    <a:pt x="15711" y="21474"/>
                    <a:pt x="17201" y="21014"/>
                    <a:pt x="18691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5" name="Line"/>
            <p:cNvSpPr/>
            <p:nvPr/>
          </p:nvSpPr>
          <p:spPr>
            <a:xfrm>
              <a:off x="5372100" y="209550"/>
              <a:ext cx="6350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6" name="Line"/>
            <p:cNvSpPr/>
            <p:nvPr/>
          </p:nvSpPr>
          <p:spPr>
            <a:xfrm>
              <a:off x="5403850" y="114300"/>
              <a:ext cx="127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Line"/>
            <p:cNvSpPr/>
            <p:nvPr/>
          </p:nvSpPr>
          <p:spPr>
            <a:xfrm>
              <a:off x="5422900" y="50800"/>
              <a:ext cx="145257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600" fill="norm" stroke="1" extrusionOk="0">
                  <a:moveTo>
                    <a:pt x="10039" y="0"/>
                  </a:moveTo>
                  <a:cubicBezTo>
                    <a:pt x="13690" y="2769"/>
                    <a:pt x="17341" y="5538"/>
                    <a:pt x="19318" y="8418"/>
                  </a:cubicBezTo>
                  <a:cubicBezTo>
                    <a:pt x="21296" y="11298"/>
                    <a:pt x="21600" y="14289"/>
                    <a:pt x="19014" y="16505"/>
                  </a:cubicBezTo>
                  <a:cubicBezTo>
                    <a:pt x="16428" y="18720"/>
                    <a:pt x="10952" y="20160"/>
                    <a:pt x="7301" y="20880"/>
                  </a:cubicBezTo>
                  <a:cubicBezTo>
                    <a:pt x="3651" y="21600"/>
                    <a:pt x="182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8" name="Line"/>
            <p:cNvSpPr/>
            <p:nvPr/>
          </p:nvSpPr>
          <p:spPr>
            <a:xfrm>
              <a:off x="4289606" y="673100"/>
              <a:ext cx="15695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891"/>
                    <a:pt x="-1582" y="11782"/>
                    <a:pt x="1118" y="15382"/>
                  </a:cubicBezTo>
                  <a:cubicBezTo>
                    <a:pt x="3818" y="18982"/>
                    <a:pt x="11918" y="20291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9" name="Line"/>
            <p:cNvSpPr/>
            <p:nvPr/>
          </p:nvSpPr>
          <p:spPr>
            <a:xfrm>
              <a:off x="4274492" y="604192"/>
              <a:ext cx="37158" cy="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066" fill="norm" stroke="1" extrusionOk="0">
                  <a:moveTo>
                    <a:pt x="21066" y="21066"/>
                  </a:moveTo>
                  <a:cubicBezTo>
                    <a:pt x="17466" y="16266"/>
                    <a:pt x="13866" y="11466"/>
                    <a:pt x="9666" y="7266"/>
                  </a:cubicBezTo>
                  <a:cubicBezTo>
                    <a:pt x="5466" y="3066"/>
                    <a:pt x="666" y="-534"/>
                    <a:pt x="66" y="66"/>
                  </a:cubicBezTo>
                  <a:cubicBezTo>
                    <a:pt x="-534" y="666"/>
                    <a:pt x="3066" y="5466"/>
                    <a:pt x="7266" y="5466"/>
                  </a:cubicBezTo>
                  <a:cubicBezTo>
                    <a:pt x="11466" y="5466"/>
                    <a:pt x="16266" y="666"/>
                    <a:pt x="16266" y="66"/>
                  </a:cubicBezTo>
                  <a:cubicBezTo>
                    <a:pt x="16266" y="-534"/>
                    <a:pt x="11466" y="3066"/>
                    <a:pt x="6666" y="6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0" name="Line"/>
            <p:cNvSpPr/>
            <p:nvPr/>
          </p:nvSpPr>
          <p:spPr>
            <a:xfrm>
              <a:off x="6000750" y="215336"/>
              <a:ext cx="209550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018" y="11375"/>
                    <a:pt x="10036" y="2735"/>
                    <a:pt x="13636" y="575"/>
                  </a:cubicBezTo>
                  <a:cubicBezTo>
                    <a:pt x="17236" y="-1585"/>
                    <a:pt x="1941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1" name="Line"/>
            <p:cNvSpPr/>
            <p:nvPr/>
          </p:nvSpPr>
          <p:spPr>
            <a:xfrm>
              <a:off x="5994400" y="336550"/>
              <a:ext cx="260350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4954"/>
                  </a:moveTo>
                  <a:cubicBezTo>
                    <a:pt x="3337" y="18277"/>
                    <a:pt x="6673" y="21600"/>
                    <a:pt x="10273" y="19108"/>
                  </a:cubicBezTo>
                  <a:cubicBezTo>
                    <a:pt x="13873" y="16615"/>
                    <a:pt x="17737" y="83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>
              <a:off x="6483350" y="120650"/>
              <a:ext cx="1270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075"/>
                    <a:pt x="7200" y="8151"/>
                    <a:pt x="3600" y="11751"/>
                  </a:cubicBezTo>
                  <a:cubicBezTo>
                    <a:pt x="0" y="15351"/>
                    <a:pt x="0" y="18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2495565" y="1790700"/>
              <a:ext cx="514336" cy="51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36" fill="norm" stroke="1" extrusionOk="0">
                  <a:moveTo>
                    <a:pt x="20183" y="0"/>
                  </a:moveTo>
                  <a:cubicBezTo>
                    <a:pt x="17970" y="1229"/>
                    <a:pt x="15757" y="2459"/>
                    <a:pt x="13278" y="3732"/>
                  </a:cubicBezTo>
                  <a:cubicBezTo>
                    <a:pt x="10800" y="5005"/>
                    <a:pt x="8055" y="6322"/>
                    <a:pt x="6506" y="7112"/>
                  </a:cubicBezTo>
                  <a:cubicBezTo>
                    <a:pt x="4957" y="7902"/>
                    <a:pt x="4603" y="8166"/>
                    <a:pt x="4249" y="8473"/>
                  </a:cubicBezTo>
                  <a:cubicBezTo>
                    <a:pt x="3895" y="8780"/>
                    <a:pt x="3541" y="9132"/>
                    <a:pt x="3629" y="9395"/>
                  </a:cubicBezTo>
                  <a:cubicBezTo>
                    <a:pt x="3718" y="9659"/>
                    <a:pt x="4249" y="9834"/>
                    <a:pt x="5400" y="9966"/>
                  </a:cubicBezTo>
                  <a:cubicBezTo>
                    <a:pt x="6550" y="10098"/>
                    <a:pt x="8321" y="10185"/>
                    <a:pt x="9560" y="10317"/>
                  </a:cubicBezTo>
                  <a:cubicBezTo>
                    <a:pt x="10800" y="10449"/>
                    <a:pt x="11508" y="10624"/>
                    <a:pt x="11906" y="10932"/>
                  </a:cubicBezTo>
                  <a:cubicBezTo>
                    <a:pt x="12304" y="11239"/>
                    <a:pt x="12393" y="11678"/>
                    <a:pt x="11862" y="12380"/>
                  </a:cubicBezTo>
                  <a:cubicBezTo>
                    <a:pt x="11331" y="13083"/>
                    <a:pt x="10180" y="14049"/>
                    <a:pt x="8454" y="15190"/>
                  </a:cubicBezTo>
                  <a:cubicBezTo>
                    <a:pt x="6727" y="16332"/>
                    <a:pt x="4426" y="17649"/>
                    <a:pt x="2965" y="18527"/>
                  </a:cubicBezTo>
                  <a:cubicBezTo>
                    <a:pt x="1504" y="19405"/>
                    <a:pt x="885" y="19844"/>
                    <a:pt x="486" y="20283"/>
                  </a:cubicBezTo>
                  <a:cubicBezTo>
                    <a:pt x="88" y="20722"/>
                    <a:pt x="-89" y="21161"/>
                    <a:pt x="44" y="21380"/>
                  </a:cubicBezTo>
                  <a:cubicBezTo>
                    <a:pt x="177" y="21600"/>
                    <a:pt x="619" y="21600"/>
                    <a:pt x="2390" y="21293"/>
                  </a:cubicBezTo>
                  <a:cubicBezTo>
                    <a:pt x="4160" y="20985"/>
                    <a:pt x="7259" y="20371"/>
                    <a:pt x="10401" y="19844"/>
                  </a:cubicBezTo>
                  <a:cubicBezTo>
                    <a:pt x="13544" y="19317"/>
                    <a:pt x="16731" y="18878"/>
                    <a:pt x="18590" y="18659"/>
                  </a:cubicBezTo>
                  <a:cubicBezTo>
                    <a:pt x="20449" y="18439"/>
                    <a:pt x="20980" y="18439"/>
                    <a:pt x="21511" y="18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2546350" y="2533650"/>
              <a:ext cx="44450" cy="115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0"/>
                  </a:moveTo>
                  <a:cubicBezTo>
                    <a:pt x="2057" y="5891"/>
                    <a:pt x="4114" y="11782"/>
                    <a:pt x="5657" y="15709"/>
                  </a:cubicBezTo>
                  <a:cubicBezTo>
                    <a:pt x="7200" y="19636"/>
                    <a:pt x="8229" y="21600"/>
                    <a:pt x="10800" y="21404"/>
                  </a:cubicBezTo>
                  <a:cubicBezTo>
                    <a:pt x="13371" y="21207"/>
                    <a:pt x="17486" y="18851"/>
                    <a:pt x="21600" y="16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>
              <a:off x="2565400" y="2393405"/>
              <a:ext cx="63500" cy="6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10800" y="8541"/>
                  </a:moveTo>
                  <a:cubicBezTo>
                    <a:pt x="8640" y="5754"/>
                    <a:pt x="6480" y="2967"/>
                    <a:pt x="4320" y="2967"/>
                  </a:cubicBezTo>
                  <a:cubicBezTo>
                    <a:pt x="2160" y="2967"/>
                    <a:pt x="0" y="5754"/>
                    <a:pt x="0" y="8541"/>
                  </a:cubicBezTo>
                  <a:cubicBezTo>
                    <a:pt x="0" y="11328"/>
                    <a:pt x="2160" y="14115"/>
                    <a:pt x="5040" y="15509"/>
                  </a:cubicBezTo>
                  <a:cubicBezTo>
                    <a:pt x="7920" y="16902"/>
                    <a:pt x="11520" y="16902"/>
                    <a:pt x="14040" y="15160"/>
                  </a:cubicBezTo>
                  <a:cubicBezTo>
                    <a:pt x="16560" y="13418"/>
                    <a:pt x="18000" y="9935"/>
                    <a:pt x="17640" y="6799"/>
                  </a:cubicBezTo>
                  <a:cubicBezTo>
                    <a:pt x="17280" y="3664"/>
                    <a:pt x="15120" y="877"/>
                    <a:pt x="12240" y="180"/>
                  </a:cubicBezTo>
                  <a:cubicBezTo>
                    <a:pt x="9360" y="-517"/>
                    <a:pt x="5760" y="877"/>
                    <a:pt x="3960" y="3315"/>
                  </a:cubicBezTo>
                  <a:cubicBezTo>
                    <a:pt x="2160" y="5754"/>
                    <a:pt x="2160" y="9238"/>
                    <a:pt x="3600" y="12025"/>
                  </a:cubicBezTo>
                  <a:cubicBezTo>
                    <a:pt x="5040" y="14812"/>
                    <a:pt x="7920" y="16902"/>
                    <a:pt x="11160" y="18296"/>
                  </a:cubicBezTo>
                  <a:cubicBezTo>
                    <a:pt x="14400" y="19689"/>
                    <a:pt x="18000" y="20386"/>
                    <a:pt x="21600" y="210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>
              <a:off x="2635250" y="2520950"/>
              <a:ext cx="1587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2679700" y="2578099"/>
              <a:ext cx="1651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2940050" y="2425700"/>
              <a:ext cx="44450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6207"/>
                    <a:pt x="8229" y="12414"/>
                    <a:pt x="11829" y="16014"/>
                  </a:cubicBezTo>
                  <a:cubicBezTo>
                    <a:pt x="15429" y="19614"/>
                    <a:pt x="18514" y="2060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2542371" y="1579939"/>
              <a:ext cx="269397" cy="169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81" fill="norm" stroke="1" extrusionOk="0">
                  <a:moveTo>
                    <a:pt x="10361" y="12153"/>
                  </a:moveTo>
                  <a:cubicBezTo>
                    <a:pt x="8686" y="14819"/>
                    <a:pt x="7012" y="17486"/>
                    <a:pt x="5672" y="19086"/>
                  </a:cubicBezTo>
                  <a:cubicBezTo>
                    <a:pt x="4333" y="20686"/>
                    <a:pt x="3328" y="21219"/>
                    <a:pt x="2324" y="21353"/>
                  </a:cubicBezTo>
                  <a:cubicBezTo>
                    <a:pt x="1319" y="21486"/>
                    <a:pt x="314" y="21219"/>
                    <a:pt x="63" y="19086"/>
                  </a:cubicBezTo>
                  <a:cubicBezTo>
                    <a:pt x="-188" y="16953"/>
                    <a:pt x="314" y="12953"/>
                    <a:pt x="1403" y="10419"/>
                  </a:cubicBezTo>
                  <a:cubicBezTo>
                    <a:pt x="2491" y="7886"/>
                    <a:pt x="4165" y="6819"/>
                    <a:pt x="5756" y="6819"/>
                  </a:cubicBezTo>
                  <a:cubicBezTo>
                    <a:pt x="7347" y="6819"/>
                    <a:pt x="8854" y="7886"/>
                    <a:pt x="10193" y="9619"/>
                  </a:cubicBezTo>
                  <a:cubicBezTo>
                    <a:pt x="11533" y="11353"/>
                    <a:pt x="12705" y="13753"/>
                    <a:pt x="14045" y="15353"/>
                  </a:cubicBezTo>
                  <a:cubicBezTo>
                    <a:pt x="15384" y="16953"/>
                    <a:pt x="16891" y="17753"/>
                    <a:pt x="18147" y="16686"/>
                  </a:cubicBezTo>
                  <a:cubicBezTo>
                    <a:pt x="19403" y="15619"/>
                    <a:pt x="20407" y="12686"/>
                    <a:pt x="20910" y="9886"/>
                  </a:cubicBezTo>
                  <a:cubicBezTo>
                    <a:pt x="21412" y="7086"/>
                    <a:pt x="21412" y="4419"/>
                    <a:pt x="21077" y="2686"/>
                  </a:cubicBezTo>
                  <a:cubicBezTo>
                    <a:pt x="20742" y="953"/>
                    <a:pt x="20072" y="153"/>
                    <a:pt x="19235" y="19"/>
                  </a:cubicBezTo>
                  <a:cubicBezTo>
                    <a:pt x="18398" y="-114"/>
                    <a:pt x="17393" y="419"/>
                    <a:pt x="16054" y="2553"/>
                  </a:cubicBezTo>
                  <a:cubicBezTo>
                    <a:pt x="14714" y="4686"/>
                    <a:pt x="13040" y="8419"/>
                    <a:pt x="11365" y="12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3324519" y="1744736"/>
              <a:ext cx="152194" cy="69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15" fill="norm" stroke="1" extrusionOk="0">
                  <a:moveTo>
                    <a:pt x="1290" y="7159"/>
                  </a:moveTo>
                  <a:cubicBezTo>
                    <a:pt x="1882" y="9200"/>
                    <a:pt x="2474" y="11242"/>
                    <a:pt x="3510" y="13250"/>
                  </a:cubicBezTo>
                  <a:cubicBezTo>
                    <a:pt x="4545" y="15259"/>
                    <a:pt x="6025" y="17235"/>
                    <a:pt x="6764" y="18453"/>
                  </a:cubicBezTo>
                  <a:cubicBezTo>
                    <a:pt x="7504" y="19671"/>
                    <a:pt x="7504" y="20132"/>
                    <a:pt x="7652" y="20593"/>
                  </a:cubicBezTo>
                  <a:cubicBezTo>
                    <a:pt x="7800" y="21054"/>
                    <a:pt x="8096" y="21515"/>
                    <a:pt x="8096" y="21515"/>
                  </a:cubicBezTo>
                  <a:cubicBezTo>
                    <a:pt x="8096" y="21515"/>
                    <a:pt x="7800" y="21054"/>
                    <a:pt x="6764" y="19638"/>
                  </a:cubicBezTo>
                  <a:cubicBezTo>
                    <a:pt x="5729" y="18222"/>
                    <a:pt x="3953" y="15852"/>
                    <a:pt x="2622" y="13613"/>
                  </a:cubicBezTo>
                  <a:cubicBezTo>
                    <a:pt x="1290" y="11374"/>
                    <a:pt x="403" y="9266"/>
                    <a:pt x="107" y="7291"/>
                  </a:cubicBezTo>
                  <a:cubicBezTo>
                    <a:pt x="-189" y="5315"/>
                    <a:pt x="107" y="3471"/>
                    <a:pt x="1290" y="2286"/>
                  </a:cubicBezTo>
                  <a:cubicBezTo>
                    <a:pt x="2474" y="1100"/>
                    <a:pt x="4545" y="574"/>
                    <a:pt x="6321" y="277"/>
                  </a:cubicBezTo>
                  <a:cubicBezTo>
                    <a:pt x="8096" y="-19"/>
                    <a:pt x="9575" y="-85"/>
                    <a:pt x="11499" y="113"/>
                  </a:cubicBezTo>
                  <a:cubicBezTo>
                    <a:pt x="13422" y="310"/>
                    <a:pt x="15789" y="771"/>
                    <a:pt x="17712" y="1792"/>
                  </a:cubicBezTo>
                  <a:cubicBezTo>
                    <a:pt x="19636" y="2813"/>
                    <a:pt x="21115" y="4393"/>
                    <a:pt x="21263" y="5545"/>
                  </a:cubicBezTo>
                  <a:cubicBezTo>
                    <a:pt x="21411" y="6698"/>
                    <a:pt x="20227" y="7422"/>
                    <a:pt x="17416" y="7916"/>
                  </a:cubicBezTo>
                  <a:cubicBezTo>
                    <a:pt x="14606" y="8410"/>
                    <a:pt x="10167" y="8674"/>
                    <a:pt x="7208" y="8805"/>
                  </a:cubicBezTo>
                  <a:cubicBezTo>
                    <a:pt x="4249" y="8937"/>
                    <a:pt x="2770" y="8937"/>
                    <a:pt x="2918" y="8970"/>
                  </a:cubicBezTo>
                  <a:cubicBezTo>
                    <a:pt x="3066" y="9003"/>
                    <a:pt x="4841" y="9069"/>
                    <a:pt x="6616" y="9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3562350" y="1987550"/>
              <a:ext cx="158750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84" y="4500"/>
                    <a:pt x="10368" y="9000"/>
                    <a:pt x="13968" y="12600"/>
                  </a:cubicBezTo>
                  <a:cubicBezTo>
                    <a:pt x="17568" y="16200"/>
                    <a:pt x="19584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3636199" y="1993900"/>
              <a:ext cx="78552" cy="20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82" fill="norm" stroke="1" extrusionOk="0">
                  <a:moveTo>
                    <a:pt x="21094" y="0"/>
                  </a:moveTo>
                  <a:cubicBezTo>
                    <a:pt x="14273" y="5616"/>
                    <a:pt x="7452" y="11232"/>
                    <a:pt x="3757" y="14904"/>
                  </a:cubicBezTo>
                  <a:cubicBezTo>
                    <a:pt x="62" y="18576"/>
                    <a:pt x="-506" y="20304"/>
                    <a:pt x="347" y="20952"/>
                  </a:cubicBezTo>
                  <a:cubicBezTo>
                    <a:pt x="1199" y="21600"/>
                    <a:pt x="3473" y="21168"/>
                    <a:pt x="5747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3835885" y="1746178"/>
              <a:ext cx="94766" cy="29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242" fill="norm" stroke="1" extrusionOk="0">
                  <a:moveTo>
                    <a:pt x="21023" y="4505"/>
                  </a:moveTo>
                  <a:cubicBezTo>
                    <a:pt x="20553" y="3755"/>
                    <a:pt x="20084" y="3005"/>
                    <a:pt x="19145" y="2255"/>
                  </a:cubicBezTo>
                  <a:cubicBezTo>
                    <a:pt x="18206" y="1505"/>
                    <a:pt x="16797" y="755"/>
                    <a:pt x="14919" y="305"/>
                  </a:cubicBezTo>
                  <a:cubicBezTo>
                    <a:pt x="13040" y="-145"/>
                    <a:pt x="10693" y="-295"/>
                    <a:pt x="7640" y="1280"/>
                  </a:cubicBezTo>
                  <a:cubicBezTo>
                    <a:pt x="4588" y="2855"/>
                    <a:pt x="832" y="6155"/>
                    <a:pt x="127" y="9605"/>
                  </a:cubicBezTo>
                  <a:cubicBezTo>
                    <a:pt x="-577" y="13055"/>
                    <a:pt x="1771" y="16655"/>
                    <a:pt x="4119" y="18680"/>
                  </a:cubicBezTo>
                  <a:cubicBezTo>
                    <a:pt x="6466" y="20705"/>
                    <a:pt x="8814" y="21155"/>
                    <a:pt x="11397" y="21230"/>
                  </a:cubicBezTo>
                  <a:cubicBezTo>
                    <a:pt x="13980" y="21305"/>
                    <a:pt x="16797" y="21005"/>
                    <a:pt x="19614" y="20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4013200" y="1905000"/>
              <a:ext cx="6350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5" name="Line"/>
            <p:cNvSpPr/>
            <p:nvPr/>
          </p:nvSpPr>
          <p:spPr>
            <a:xfrm>
              <a:off x="4044950" y="1758949"/>
              <a:ext cx="3202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600" fill="norm" stroke="1" extrusionOk="0">
                  <a:moveTo>
                    <a:pt x="8100" y="21600"/>
                  </a:moveTo>
                  <a:cubicBezTo>
                    <a:pt x="14850" y="14400"/>
                    <a:pt x="21600" y="7200"/>
                    <a:pt x="20250" y="3600"/>
                  </a:cubicBezTo>
                  <a:cubicBezTo>
                    <a:pt x="18900" y="0"/>
                    <a:pt x="945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6" name="Line"/>
            <p:cNvSpPr/>
            <p:nvPr/>
          </p:nvSpPr>
          <p:spPr>
            <a:xfrm>
              <a:off x="4159249" y="1713126"/>
              <a:ext cx="113015" cy="388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4" h="21442" fill="norm" stroke="1" extrusionOk="0">
                  <a:moveTo>
                    <a:pt x="0" y="76"/>
                  </a:moveTo>
                  <a:cubicBezTo>
                    <a:pt x="1929" y="-41"/>
                    <a:pt x="3857" y="-158"/>
                    <a:pt x="6943" y="834"/>
                  </a:cubicBezTo>
                  <a:cubicBezTo>
                    <a:pt x="10029" y="1827"/>
                    <a:pt x="14271" y="3928"/>
                    <a:pt x="17164" y="6614"/>
                  </a:cubicBezTo>
                  <a:cubicBezTo>
                    <a:pt x="20057" y="9299"/>
                    <a:pt x="21600" y="12568"/>
                    <a:pt x="19864" y="15079"/>
                  </a:cubicBezTo>
                  <a:cubicBezTo>
                    <a:pt x="18129" y="17589"/>
                    <a:pt x="13114" y="19340"/>
                    <a:pt x="9257" y="20274"/>
                  </a:cubicBezTo>
                  <a:cubicBezTo>
                    <a:pt x="5400" y="21208"/>
                    <a:pt x="2700" y="21325"/>
                    <a:pt x="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4787899" y="1897427"/>
              <a:ext cx="15240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900" y="11040"/>
                    <a:pt x="7800" y="1783"/>
                    <a:pt x="11400" y="240"/>
                  </a:cubicBezTo>
                  <a:cubicBezTo>
                    <a:pt x="15000" y="-1303"/>
                    <a:pt x="183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4795247" y="1993900"/>
              <a:ext cx="183153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600" fill="norm" stroke="1" extrusionOk="0">
                  <a:moveTo>
                    <a:pt x="3607" y="0"/>
                  </a:moveTo>
                  <a:cubicBezTo>
                    <a:pt x="1869" y="6353"/>
                    <a:pt x="131" y="12706"/>
                    <a:pt x="7" y="16518"/>
                  </a:cubicBezTo>
                  <a:cubicBezTo>
                    <a:pt x="-117" y="20329"/>
                    <a:pt x="1373" y="21600"/>
                    <a:pt x="5221" y="21600"/>
                  </a:cubicBezTo>
                  <a:cubicBezTo>
                    <a:pt x="9069" y="21600"/>
                    <a:pt x="15276" y="20329"/>
                    <a:pt x="21483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5590034" y="1709871"/>
              <a:ext cx="365269" cy="39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507" fill="norm" stroke="1" extrusionOk="0">
                  <a:moveTo>
                    <a:pt x="19507" y="1278"/>
                  </a:moveTo>
                  <a:cubicBezTo>
                    <a:pt x="20371" y="707"/>
                    <a:pt x="21235" y="136"/>
                    <a:pt x="21296" y="21"/>
                  </a:cubicBezTo>
                  <a:cubicBezTo>
                    <a:pt x="21358" y="-93"/>
                    <a:pt x="20617" y="250"/>
                    <a:pt x="18581" y="1107"/>
                  </a:cubicBezTo>
                  <a:cubicBezTo>
                    <a:pt x="16544" y="1964"/>
                    <a:pt x="13212" y="3336"/>
                    <a:pt x="10681" y="4421"/>
                  </a:cubicBezTo>
                  <a:cubicBezTo>
                    <a:pt x="8151" y="5507"/>
                    <a:pt x="6423" y="6307"/>
                    <a:pt x="5312" y="6936"/>
                  </a:cubicBezTo>
                  <a:cubicBezTo>
                    <a:pt x="4201" y="7564"/>
                    <a:pt x="3708" y="8021"/>
                    <a:pt x="3708" y="8421"/>
                  </a:cubicBezTo>
                  <a:cubicBezTo>
                    <a:pt x="3708" y="8821"/>
                    <a:pt x="4201" y="9164"/>
                    <a:pt x="5497" y="9393"/>
                  </a:cubicBezTo>
                  <a:cubicBezTo>
                    <a:pt x="6793" y="9621"/>
                    <a:pt x="8892" y="9736"/>
                    <a:pt x="10435" y="9907"/>
                  </a:cubicBezTo>
                  <a:cubicBezTo>
                    <a:pt x="11977" y="10078"/>
                    <a:pt x="12965" y="10307"/>
                    <a:pt x="13705" y="10593"/>
                  </a:cubicBezTo>
                  <a:cubicBezTo>
                    <a:pt x="14446" y="10878"/>
                    <a:pt x="14940" y="11221"/>
                    <a:pt x="15001" y="11621"/>
                  </a:cubicBezTo>
                  <a:cubicBezTo>
                    <a:pt x="15063" y="12021"/>
                    <a:pt x="14693" y="12478"/>
                    <a:pt x="12903" y="13450"/>
                  </a:cubicBezTo>
                  <a:cubicBezTo>
                    <a:pt x="11113" y="14421"/>
                    <a:pt x="7904" y="15907"/>
                    <a:pt x="5559" y="17050"/>
                  </a:cubicBezTo>
                  <a:cubicBezTo>
                    <a:pt x="3214" y="18193"/>
                    <a:pt x="1733" y="18993"/>
                    <a:pt x="869" y="19678"/>
                  </a:cubicBezTo>
                  <a:cubicBezTo>
                    <a:pt x="5" y="20364"/>
                    <a:pt x="-242" y="20936"/>
                    <a:pt x="252" y="21221"/>
                  </a:cubicBezTo>
                  <a:cubicBezTo>
                    <a:pt x="745" y="21507"/>
                    <a:pt x="1980" y="21507"/>
                    <a:pt x="4510" y="21450"/>
                  </a:cubicBezTo>
                  <a:cubicBezTo>
                    <a:pt x="7040" y="21393"/>
                    <a:pt x="10867" y="21278"/>
                    <a:pt x="13705" y="21278"/>
                  </a:cubicBezTo>
                  <a:cubicBezTo>
                    <a:pt x="16544" y="21278"/>
                    <a:pt x="18396" y="21393"/>
                    <a:pt x="20247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5587999" y="2387599"/>
              <a:ext cx="6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5583351" y="2277643"/>
              <a:ext cx="54003" cy="3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0404" fill="norm" stroke="1" extrusionOk="0">
                  <a:moveTo>
                    <a:pt x="4157" y="4488"/>
                  </a:moveTo>
                  <a:cubicBezTo>
                    <a:pt x="1757" y="9036"/>
                    <a:pt x="-643" y="13583"/>
                    <a:pt x="157" y="16425"/>
                  </a:cubicBezTo>
                  <a:cubicBezTo>
                    <a:pt x="957" y="19267"/>
                    <a:pt x="4957" y="20404"/>
                    <a:pt x="8957" y="20404"/>
                  </a:cubicBezTo>
                  <a:cubicBezTo>
                    <a:pt x="12957" y="20404"/>
                    <a:pt x="16957" y="19267"/>
                    <a:pt x="18957" y="15288"/>
                  </a:cubicBezTo>
                  <a:cubicBezTo>
                    <a:pt x="20957" y="11309"/>
                    <a:pt x="20957" y="4488"/>
                    <a:pt x="18557" y="1646"/>
                  </a:cubicBezTo>
                  <a:cubicBezTo>
                    <a:pt x="16157" y="-1196"/>
                    <a:pt x="11357" y="-59"/>
                    <a:pt x="10557" y="2783"/>
                  </a:cubicBezTo>
                  <a:cubicBezTo>
                    <a:pt x="9757" y="5625"/>
                    <a:pt x="12957" y="10172"/>
                    <a:pt x="16157" y="14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5664199" y="2400300"/>
              <a:ext cx="952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4800" y="8100"/>
                    <a:pt x="9600" y="16200"/>
                    <a:pt x="13200" y="18900"/>
                  </a:cubicBezTo>
                  <a:cubicBezTo>
                    <a:pt x="16800" y="21600"/>
                    <a:pt x="19200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3" name="Line"/>
            <p:cNvSpPr/>
            <p:nvPr/>
          </p:nvSpPr>
          <p:spPr>
            <a:xfrm>
              <a:off x="5683250" y="2457450"/>
              <a:ext cx="1460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4" name="Line"/>
            <p:cNvSpPr/>
            <p:nvPr/>
          </p:nvSpPr>
          <p:spPr>
            <a:xfrm>
              <a:off x="5905499" y="2336800"/>
              <a:ext cx="190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48"/>
                    <a:pt x="0" y="12096"/>
                    <a:pt x="3600" y="15696"/>
                  </a:cubicBezTo>
                  <a:cubicBezTo>
                    <a:pt x="7200" y="19296"/>
                    <a:pt x="144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5" name="Line"/>
            <p:cNvSpPr/>
            <p:nvPr/>
          </p:nvSpPr>
          <p:spPr>
            <a:xfrm>
              <a:off x="5630060" y="1511300"/>
              <a:ext cx="223981" cy="12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083" fill="norm" stroke="1" extrusionOk="0">
                  <a:moveTo>
                    <a:pt x="9312" y="9720"/>
                  </a:moveTo>
                  <a:cubicBezTo>
                    <a:pt x="8101" y="13680"/>
                    <a:pt x="6889" y="17640"/>
                    <a:pt x="5678" y="19620"/>
                  </a:cubicBezTo>
                  <a:cubicBezTo>
                    <a:pt x="4467" y="21600"/>
                    <a:pt x="3256" y="21600"/>
                    <a:pt x="2246" y="19440"/>
                  </a:cubicBezTo>
                  <a:cubicBezTo>
                    <a:pt x="1237" y="17280"/>
                    <a:pt x="430" y="12960"/>
                    <a:pt x="127" y="9900"/>
                  </a:cubicBezTo>
                  <a:cubicBezTo>
                    <a:pt x="-176" y="6840"/>
                    <a:pt x="26" y="5040"/>
                    <a:pt x="1136" y="3960"/>
                  </a:cubicBezTo>
                  <a:cubicBezTo>
                    <a:pt x="2246" y="2880"/>
                    <a:pt x="4265" y="2520"/>
                    <a:pt x="6385" y="4500"/>
                  </a:cubicBezTo>
                  <a:cubicBezTo>
                    <a:pt x="8504" y="6480"/>
                    <a:pt x="10725" y="10800"/>
                    <a:pt x="12239" y="13860"/>
                  </a:cubicBezTo>
                  <a:cubicBezTo>
                    <a:pt x="13753" y="16920"/>
                    <a:pt x="14560" y="18720"/>
                    <a:pt x="15873" y="19260"/>
                  </a:cubicBezTo>
                  <a:cubicBezTo>
                    <a:pt x="17185" y="19800"/>
                    <a:pt x="19002" y="19080"/>
                    <a:pt x="20011" y="16920"/>
                  </a:cubicBezTo>
                  <a:cubicBezTo>
                    <a:pt x="21020" y="14760"/>
                    <a:pt x="21222" y="11160"/>
                    <a:pt x="21323" y="8460"/>
                  </a:cubicBezTo>
                  <a:cubicBezTo>
                    <a:pt x="21424" y="5760"/>
                    <a:pt x="21424" y="3960"/>
                    <a:pt x="20011" y="2520"/>
                  </a:cubicBezTo>
                  <a:cubicBezTo>
                    <a:pt x="18598" y="1080"/>
                    <a:pt x="15772" y="0"/>
                    <a:pt x="13652" y="0"/>
                  </a:cubicBezTo>
                  <a:cubicBezTo>
                    <a:pt x="11532" y="0"/>
                    <a:pt x="10119" y="1080"/>
                    <a:pt x="9009" y="2520"/>
                  </a:cubicBezTo>
                  <a:cubicBezTo>
                    <a:pt x="7899" y="3960"/>
                    <a:pt x="7091" y="5760"/>
                    <a:pt x="6688" y="6840"/>
                  </a:cubicBezTo>
                  <a:cubicBezTo>
                    <a:pt x="6284" y="7920"/>
                    <a:pt x="6284" y="8280"/>
                    <a:pt x="6284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6" name="Line"/>
            <p:cNvSpPr/>
            <p:nvPr/>
          </p:nvSpPr>
          <p:spPr>
            <a:xfrm>
              <a:off x="6325145" y="1696775"/>
              <a:ext cx="126455" cy="347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518" fill="norm" stroke="1" extrusionOk="0">
                  <a:moveTo>
                    <a:pt x="21155" y="1096"/>
                  </a:moveTo>
                  <a:cubicBezTo>
                    <a:pt x="19739" y="703"/>
                    <a:pt x="18322" y="311"/>
                    <a:pt x="16729" y="114"/>
                  </a:cubicBezTo>
                  <a:cubicBezTo>
                    <a:pt x="15135" y="-82"/>
                    <a:pt x="13365" y="-82"/>
                    <a:pt x="11417" y="573"/>
                  </a:cubicBezTo>
                  <a:cubicBezTo>
                    <a:pt x="9470" y="1227"/>
                    <a:pt x="7345" y="2536"/>
                    <a:pt x="5221" y="4762"/>
                  </a:cubicBezTo>
                  <a:cubicBezTo>
                    <a:pt x="3096" y="6987"/>
                    <a:pt x="971" y="10129"/>
                    <a:pt x="263" y="12616"/>
                  </a:cubicBezTo>
                  <a:cubicBezTo>
                    <a:pt x="-445" y="15103"/>
                    <a:pt x="263" y="16936"/>
                    <a:pt x="2565" y="18311"/>
                  </a:cubicBezTo>
                  <a:cubicBezTo>
                    <a:pt x="4866" y="19685"/>
                    <a:pt x="8762" y="20602"/>
                    <a:pt x="12657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7" name="Line"/>
            <p:cNvSpPr/>
            <p:nvPr/>
          </p:nvSpPr>
          <p:spPr>
            <a:xfrm>
              <a:off x="6527800" y="1828800"/>
              <a:ext cx="19050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00"/>
                    <a:pt x="0" y="11200"/>
                    <a:pt x="3600" y="14800"/>
                  </a:cubicBezTo>
                  <a:cubicBezTo>
                    <a:pt x="7200" y="18400"/>
                    <a:pt x="144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8" name="Line"/>
            <p:cNvSpPr/>
            <p:nvPr/>
          </p:nvSpPr>
          <p:spPr>
            <a:xfrm>
              <a:off x="6597650" y="1905000"/>
              <a:ext cx="13970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9" name="Line"/>
            <p:cNvSpPr/>
            <p:nvPr/>
          </p:nvSpPr>
          <p:spPr>
            <a:xfrm>
              <a:off x="6794500" y="1731138"/>
              <a:ext cx="96713" cy="449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350" fill="norm" stroke="1" extrusionOk="0">
                  <a:moveTo>
                    <a:pt x="8272" y="7951"/>
                  </a:moveTo>
                  <a:cubicBezTo>
                    <a:pt x="7353" y="10664"/>
                    <a:pt x="6434" y="13376"/>
                    <a:pt x="5974" y="15235"/>
                  </a:cubicBezTo>
                  <a:cubicBezTo>
                    <a:pt x="5515" y="17094"/>
                    <a:pt x="5515" y="18098"/>
                    <a:pt x="5515" y="19103"/>
                  </a:cubicBezTo>
                  <a:cubicBezTo>
                    <a:pt x="5515" y="20107"/>
                    <a:pt x="5515" y="21112"/>
                    <a:pt x="5515" y="21313"/>
                  </a:cubicBezTo>
                  <a:cubicBezTo>
                    <a:pt x="5515" y="21514"/>
                    <a:pt x="5515" y="20911"/>
                    <a:pt x="5055" y="19254"/>
                  </a:cubicBezTo>
                  <a:cubicBezTo>
                    <a:pt x="4596" y="17596"/>
                    <a:pt x="3677" y="14883"/>
                    <a:pt x="3217" y="11970"/>
                  </a:cubicBezTo>
                  <a:cubicBezTo>
                    <a:pt x="2757" y="9056"/>
                    <a:pt x="2757" y="5942"/>
                    <a:pt x="3677" y="3933"/>
                  </a:cubicBezTo>
                  <a:cubicBezTo>
                    <a:pt x="4596" y="1923"/>
                    <a:pt x="6434" y="1019"/>
                    <a:pt x="8502" y="517"/>
                  </a:cubicBezTo>
                  <a:cubicBezTo>
                    <a:pt x="10570" y="14"/>
                    <a:pt x="12868" y="-86"/>
                    <a:pt x="14936" y="65"/>
                  </a:cubicBezTo>
                  <a:cubicBezTo>
                    <a:pt x="17004" y="215"/>
                    <a:pt x="18843" y="617"/>
                    <a:pt x="19991" y="1823"/>
                  </a:cubicBezTo>
                  <a:cubicBezTo>
                    <a:pt x="21140" y="3028"/>
                    <a:pt x="21600" y="5038"/>
                    <a:pt x="19762" y="6444"/>
                  </a:cubicBezTo>
                  <a:cubicBezTo>
                    <a:pt x="17923" y="7851"/>
                    <a:pt x="13787" y="8654"/>
                    <a:pt x="10570" y="9056"/>
                  </a:cubicBezTo>
                  <a:cubicBezTo>
                    <a:pt x="7353" y="9458"/>
                    <a:pt x="5055" y="9458"/>
                    <a:pt x="3447" y="9207"/>
                  </a:cubicBezTo>
                  <a:cubicBezTo>
                    <a:pt x="1838" y="8956"/>
                    <a:pt x="919" y="8454"/>
                    <a:pt x="0" y="7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0" name="Line"/>
            <p:cNvSpPr/>
            <p:nvPr/>
          </p:nvSpPr>
          <p:spPr>
            <a:xfrm>
              <a:off x="6921500" y="1681376"/>
              <a:ext cx="106790" cy="26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26" fill="norm" stroke="1" extrusionOk="0">
                  <a:moveTo>
                    <a:pt x="0" y="110"/>
                  </a:moveTo>
                  <a:cubicBezTo>
                    <a:pt x="4154" y="-60"/>
                    <a:pt x="8308" y="-230"/>
                    <a:pt x="12254" y="1216"/>
                  </a:cubicBezTo>
                  <a:cubicBezTo>
                    <a:pt x="16200" y="2661"/>
                    <a:pt x="19938" y="5723"/>
                    <a:pt x="20769" y="8954"/>
                  </a:cubicBezTo>
                  <a:cubicBezTo>
                    <a:pt x="21600" y="12186"/>
                    <a:pt x="19523" y="15587"/>
                    <a:pt x="17446" y="17713"/>
                  </a:cubicBezTo>
                  <a:cubicBezTo>
                    <a:pt x="15369" y="19839"/>
                    <a:pt x="13292" y="20690"/>
                    <a:pt x="11215" y="21030"/>
                  </a:cubicBezTo>
                  <a:cubicBezTo>
                    <a:pt x="9138" y="21370"/>
                    <a:pt x="7062" y="21200"/>
                    <a:pt x="4985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1" name="Line"/>
            <p:cNvSpPr/>
            <p:nvPr/>
          </p:nvSpPr>
          <p:spPr>
            <a:xfrm>
              <a:off x="7054850" y="1479550"/>
              <a:ext cx="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2" name="Line"/>
            <p:cNvSpPr/>
            <p:nvPr/>
          </p:nvSpPr>
          <p:spPr>
            <a:xfrm>
              <a:off x="7089493" y="1385622"/>
              <a:ext cx="41123" cy="6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3" h="21150" fill="norm" stroke="1" extrusionOk="0">
                  <a:moveTo>
                    <a:pt x="1680" y="8190"/>
                  </a:moveTo>
                  <a:cubicBezTo>
                    <a:pt x="6823" y="8910"/>
                    <a:pt x="11966" y="9630"/>
                    <a:pt x="15566" y="8190"/>
                  </a:cubicBezTo>
                  <a:cubicBezTo>
                    <a:pt x="19166" y="6750"/>
                    <a:pt x="21223" y="3150"/>
                    <a:pt x="19166" y="1350"/>
                  </a:cubicBezTo>
                  <a:cubicBezTo>
                    <a:pt x="17109" y="-450"/>
                    <a:pt x="10937" y="-450"/>
                    <a:pt x="6823" y="1350"/>
                  </a:cubicBezTo>
                  <a:cubicBezTo>
                    <a:pt x="2709" y="3150"/>
                    <a:pt x="652" y="6750"/>
                    <a:pt x="137" y="10350"/>
                  </a:cubicBezTo>
                  <a:cubicBezTo>
                    <a:pt x="-377" y="13950"/>
                    <a:pt x="652" y="17550"/>
                    <a:pt x="168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3" name="Line"/>
            <p:cNvSpPr/>
            <p:nvPr/>
          </p:nvSpPr>
          <p:spPr>
            <a:xfrm>
              <a:off x="7181850" y="1498600"/>
              <a:ext cx="698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4" name="Line"/>
            <p:cNvSpPr/>
            <p:nvPr/>
          </p:nvSpPr>
          <p:spPr>
            <a:xfrm>
              <a:off x="7315200" y="1428750"/>
              <a:ext cx="25400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5" name="Line"/>
            <p:cNvSpPr/>
            <p:nvPr/>
          </p:nvSpPr>
          <p:spPr>
            <a:xfrm>
              <a:off x="7372350" y="1892300"/>
              <a:ext cx="635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6" name="Line"/>
            <p:cNvSpPr/>
            <p:nvPr/>
          </p:nvSpPr>
          <p:spPr>
            <a:xfrm>
              <a:off x="7575550" y="1621323"/>
              <a:ext cx="206435" cy="605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59" fill="norm" stroke="1" extrusionOk="0">
                  <a:moveTo>
                    <a:pt x="6480" y="9152"/>
                  </a:moveTo>
                  <a:cubicBezTo>
                    <a:pt x="6048" y="11627"/>
                    <a:pt x="5616" y="14102"/>
                    <a:pt x="5292" y="15939"/>
                  </a:cubicBezTo>
                  <a:cubicBezTo>
                    <a:pt x="4968" y="17777"/>
                    <a:pt x="4752" y="18977"/>
                    <a:pt x="4320" y="19877"/>
                  </a:cubicBezTo>
                  <a:cubicBezTo>
                    <a:pt x="3888" y="20777"/>
                    <a:pt x="3240" y="21377"/>
                    <a:pt x="2916" y="21452"/>
                  </a:cubicBezTo>
                  <a:cubicBezTo>
                    <a:pt x="2592" y="21527"/>
                    <a:pt x="2592" y="21077"/>
                    <a:pt x="2808" y="19652"/>
                  </a:cubicBezTo>
                  <a:cubicBezTo>
                    <a:pt x="3024" y="18227"/>
                    <a:pt x="3456" y="15827"/>
                    <a:pt x="3888" y="13614"/>
                  </a:cubicBezTo>
                  <a:cubicBezTo>
                    <a:pt x="4320" y="11402"/>
                    <a:pt x="4752" y="9377"/>
                    <a:pt x="5508" y="7314"/>
                  </a:cubicBezTo>
                  <a:cubicBezTo>
                    <a:pt x="6264" y="5252"/>
                    <a:pt x="7344" y="3152"/>
                    <a:pt x="8208" y="1914"/>
                  </a:cubicBezTo>
                  <a:cubicBezTo>
                    <a:pt x="9072" y="677"/>
                    <a:pt x="9720" y="302"/>
                    <a:pt x="10692" y="114"/>
                  </a:cubicBezTo>
                  <a:cubicBezTo>
                    <a:pt x="11664" y="-73"/>
                    <a:pt x="12960" y="-73"/>
                    <a:pt x="14688" y="452"/>
                  </a:cubicBezTo>
                  <a:cubicBezTo>
                    <a:pt x="16416" y="977"/>
                    <a:pt x="18576" y="2027"/>
                    <a:pt x="19872" y="3414"/>
                  </a:cubicBezTo>
                  <a:cubicBezTo>
                    <a:pt x="21168" y="4802"/>
                    <a:pt x="21600" y="6527"/>
                    <a:pt x="20196" y="7764"/>
                  </a:cubicBezTo>
                  <a:cubicBezTo>
                    <a:pt x="18792" y="9002"/>
                    <a:pt x="15552" y="9752"/>
                    <a:pt x="11880" y="10052"/>
                  </a:cubicBezTo>
                  <a:cubicBezTo>
                    <a:pt x="8208" y="10352"/>
                    <a:pt x="4104" y="10202"/>
                    <a:pt x="0" y="10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7" name="Line"/>
            <p:cNvSpPr/>
            <p:nvPr/>
          </p:nvSpPr>
          <p:spPr>
            <a:xfrm>
              <a:off x="4876800" y="3326836"/>
              <a:ext cx="203200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150" y="11375"/>
                    <a:pt x="6300" y="2735"/>
                    <a:pt x="9900" y="575"/>
                  </a:cubicBezTo>
                  <a:cubicBezTo>
                    <a:pt x="13500" y="-1585"/>
                    <a:pt x="1755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8" name="Line"/>
            <p:cNvSpPr/>
            <p:nvPr/>
          </p:nvSpPr>
          <p:spPr>
            <a:xfrm>
              <a:off x="4942001" y="3486149"/>
              <a:ext cx="144349" cy="2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982" fill="norm" stroke="1" extrusionOk="0">
                  <a:moveTo>
                    <a:pt x="1626" y="0"/>
                  </a:moveTo>
                  <a:cubicBezTo>
                    <a:pt x="687" y="7200"/>
                    <a:pt x="-252" y="14400"/>
                    <a:pt x="61" y="18000"/>
                  </a:cubicBezTo>
                  <a:cubicBezTo>
                    <a:pt x="374" y="21600"/>
                    <a:pt x="1939" y="21600"/>
                    <a:pt x="5696" y="19800"/>
                  </a:cubicBezTo>
                  <a:cubicBezTo>
                    <a:pt x="9452" y="18000"/>
                    <a:pt x="15400" y="14400"/>
                    <a:pt x="21348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9" name="Line"/>
            <p:cNvSpPr/>
            <p:nvPr/>
          </p:nvSpPr>
          <p:spPr>
            <a:xfrm>
              <a:off x="5842000" y="3220726"/>
              <a:ext cx="154172" cy="47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98" fill="norm" stroke="1" extrusionOk="0">
                  <a:moveTo>
                    <a:pt x="0" y="3956"/>
                  </a:moveTo>
                  <a:cubicBezTo>
                    <a:pt x="864" y="6823"/>
                    <a:pt x="1728" y="9691"/>
                    <a:pt x="2304" y="12415"/>
                  </a:cubicBezTo>
                  <a:cubicBezTo>
                    <a:pt x="2880" y="15138"/>
                    <a:pt x="3168" y="17719"/>
                    <a:pt x="3312" y="19296"/>
                  </a:cubicBezTo>
                  <a:cubicBezTo>
                    <a:pt x="3456" y="20873"/>
                    <a:pt x="3456" y="21446"/>
                    <a:pt x="3312" y="21494"/>
                  </a:cubicBezTo>
                  <a:cubicBezTo>
                    <a:pt x="3168" y="21542"/>
                    <a:pt x="2880" y="21064"/>
                    <a:pt x="2592" y="19153"/>
                  </a:cubicBezTo>
                  <a:cubicBezTo>
                    <a:pt x="2304" y="17241"/>
                    <a:pt x="2016" y="13896"/>
                    <a:pt x="2160" y="10885"/>
                  </a:cubicBezTo>
                  <a:cubicBezTo>
                    <a:pt x="2304" y="7875"/>
                    <a:pt x="2880" y="5199"/>
                    <a:pt x="3456" y="3574"/>
                  </a:cubicBezTo>
                  <a:cubicBezTo>
                    <a:pt x="4032" y="1949"/>
                    <a:pt x="4608" y="1376"/>
                    <a:pt x="5472" y="946"/>
                  </a:cubicBezTo>
                  <a:cubicBezTo>
                    <a:pt x="6336" y="515"/>
                    <a:pt x="7488" y="229"/>
                    <a:pt x="8784" y="85"/>
                  </a:cubicBezTo>
                  <a:cubicBezTo>
                    <a:pt x="10080" y="-58"/>
                    <a:pt x="11520" y="-58"/>
                    <a:pt x="13392" y="372"/>
                  </a:cubicBezTo>
                  <a:cubicBezTo>
                    <a:pt x="15264" y="802"/>
                    <a:pt x="17568" y="1662"/>
                    <a:pt x="19152" y="2714"/>
                  </a:cubicBezTo>
                  <a:cubicBezTo>
                    <a:pt x="20736" y="3765"/>
                    <a:pt x="21600" y="5007"/>
                    <a:pt x="20448" y="6011"/>
                  </a:cubicBezTo>
                  <a:cubicBezTo>
                    <a:pt x="19296" y="7015"/>
                    <a:pt x="16128" y="7779"/>
                    <a:pt x="12816" y="8114"/>
                  </a:cubicBezTo>
                  <a:cubicBezTo>
                    <a:pt x="9504" y="8448"/>
                    <a:pt x="6048" y="8353"/>
                    <a:pt x="2592" y="8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0" name="Line"/>
            <p:cNvSpPr/>
            <p:nvPr/>
          </p:nvSpPr>
          <p:spPr>
            <a:xfrm>
              <a:off x="6203950" y="3308350"/>
              <a:ext cx="1587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96" y="15840"/>
                    <a:pt x="9792" y="10080"/>
                    <a:pt x="13392" y="6480"/>
                  </a:cubicBezTo>
                  <a:cubicBezTo>
                    <a:pt x="16992" y="2880"/>
                    <a:pt x="1929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1" name="Line"/>
            <p:cNvSpPr/>
            <p:nvPr/>
          </p:nvSpPr>
          <p:spPr>
            <a:xfrm>
              <a:off x="6292849" y="3251199"/>
              <a:ext cx="381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2" name="Line"/>
            <p:cNvSpPr/>
            <p:nvPr/>
          </p:nvSpPr>
          <p:spPr>
            <a:xfrm>
              <a:off x="6773333" y="3059480"/>
              <a:ext cx="110068" cy="318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16615" y="2640"/>
                  </a:moveTo>
                  <a:cubicBezTo>
                    <a:pt x="16615" y="1929"/>
                    <a:pt x="16615" y="1219"/>
                    <a:pt x="15369" y="722"/>
                  </a:cubicBezTo>
                  <a:cubicBezTo>
                    <a:pt x="14123" y="224"/>
                    <a:pt x="11631" y="-60"/>
                    <a:pt x="9554" y="11"/>
                  </a:cubicBezTo>
                  <a:cubicBezTo>
                    <a:pt x="7477" y="82"/>
                    <a:pt x="5815" y="508"/>
                    <a:pt x="3946" y="2285"/>
                  </a:cubicBezTo>
                  <a:cubicBezTo>
                    <a:pt x="2077" y="4061"/>
                    <a:pt x="0" y="7187"/>
                    <a:pt x="0" y="10243"/>
                  </a:cubicBezTo>
                  <a:cubicBezTo>
                    <a:pt x="0" y="13298"/>
                    <a:pt x="2077" y="16282"/>
                    <a:pt x="4985" y="18201"/>
                  </a:cubicBezTo>
                  <a:cubicBezTo>
                    <a:pt x="7892" y="20119"/>
                    <a:pt x="11631" y="20972"/>
                    <a:pt x="14538" y="21256"/>
                  </a:cubicBezTo>
                  <a:cubicBezTo>
                    <a:pt x="17446" y="21540"/>
                    <a:pt x="19523" y="21256"/>
                    <a:pt x="21600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3" name="Line"/>
            <p:cNvSpPr/>
            <p:nvPr/>
          </p:nvSpPr>
          <p:spPr>
            <a:xfrm>
              <a:off x="7020106" y="3124200"/>
              <a:ext cx="15695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800"/>
                    <a:pt x="-1582" y="9600"/>
                    <a:pt x="1118" y="13200"/>
                  </a:cubicBezTo>
                  <a:cubicBezTo>
                    <a:pt x="3818" y="16800"/>
                    <a:pt x="11918" y="192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4" name="Line"/>
            <p:cNvSpPr/>
            <p:nvPr/>
          </p:nvSpPr>
          <p:spPr>
            <a:xfrm>
              <a:off x="7086600" y="3194049"/>
              <a:ext cx="1206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5" name="Line"/>
            <p:cNvSpPr/>
            <p:nvPr/>
          </p:nvSpPr>
          <p:spPr>
            <a:xfrm>
              <a:off x="7327900" y="3074991"/>
              <a:ext cx="131107" cy="39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215" fill="norm" stroke="1" extrusionOk="0">
                  <a:moveTo>
                    <a:pt x="0" y="4689"/>
                  </a:moveTo>
                  <a:cubicBezTo>
                    <a:pt x="686" y="8214"/>
                    <a:pt x="1371" y="11738"/>
                    <a:pt x="1886" y="14068"/>
                  </a:cubicBezTo>
                  <a:cubicBezTo>
                    <a:pt x="2400" y="16399"/>
                    <a:pt x="2743" y="17536"/>
                    <a:pt x="2571" y="18673"/>
                  </a:cubicBezTo>
                  <a:cubicBezTo>
                    <a:pt x="2400" y="19809"/>
                    <a:pt x="1714" y="20946"/>
                    <a:pt x="1200" y="21174"/>
                  </a:cubicBezTo>
                  <a:cubicBezTo>
                    <a:pt x="686" y="21401"/>
                    <a:pt x="343" y="20719"/>
                    <a:pt x="343" y="18559"/>
                  </a:cubicBezTo>
                  <a:cubicBezTo>
                    <a:pt x="343" y="16399"/>
                    <a:pt x="686" y="12761"/>
                    <a:pt x="1200" y="9805"/>
                  </a:cubicBezTo>
                  <a:cubicBezTo>
                    <a:pt x="1714" y="6849"/>
                    <a:pt x="2400" y="4576"/>
                    <a:pt x="3429" y="2984"/>
                  </a:cubicBezTo>
                  <a:cubicBezTo>
                    <a:pt x="4457" y="1393"/>
                    <a:pt x="5829" y="483"/>
                    <a:pt x="7371" y="142"/>
                  </a:cubicBezTo>
                  <a:cubicBezTo>
                    <a:pt x="8914" y="-199"/>
                    <a:pt x="10629" y="28"/>
                    <a:pt x="13029" y="1336"/>
                  </a:cubicBezTo>
                  <a:cubicBezTo>
                    <a:pt x="15429" y="2643"/>
                    <a:pt x="18514" y="5030"/>
                    <a:pt x="20057" y="6679"/>
                  </a:cubicBezTo>
                  <a:cubicBezTo>
                    <a:pt x="21600" y="8327"/>
                    <a:pt x="21600" y="9237"/>
                    <a:pt x="20229" y="9976"/>
                  </a:cubicBezTo>
                  <a:cubicBezTo>
                    <a:pt x="18857" y="10715"/>
                    <a:pt x="16114" y="11283"/>
                    <a:pt x="13886" y="11567"/>
                  </a:cubicBezTo>
                  <a:cubicBezTo>
                    <a:pt x="11657" y="11852"/>
                    <a:pt x="9943" y="11852"/>
                    <a:pt x="8400" y="11397"/>
                  </a:cubicBezTo>
                  <a:cubicBezTo>
                    <a:pt x="6857" y="10942"/>
                    <a:pt x="5486" y="10033"/>
                    <a:pt x="4114" y="9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6" name="Line"/>
            <p:cNvSpPr/>
            <p:nvPr/>
          </p:nvSpPr>
          <p:spPr>
            <a:xfrm>
              <a:off x="7467599" y="3009900"/>
              <a:ext cx="115395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600" fill="norm" stroke="1" extrusionOk="0">
                  <a:moveTo>
                    <a:pt x="0" y="0"/>
                  </a:moveTo>
                  <a:cubicBezTo>
                    <a:pt x="3927" y="0"/>
                    <a:pt x="7855" y="0"/>
                    <a:pt x="12175" y="1200"/>
                  </a:cubicBezTo>
                  <a:cubicBezTo>
                    <a:pt x="16495" y="2400"/>
                    <a:pt x="21207" y="4800"/>
                    <a:pt x="21404" y="7971"/>
                  </a:cubicBezTo>
                  <a:cubicBezTo>
                    <a:pt x="21600" y="11143"/>
                    <a:pt x="17280" y="15086"/>
                    <a:pt x="13942" y="17486"/>
                  </a:cubicBezTo>
                  <a:cubicBezTo>
                    <a:pt x="10604" y="19886"/>
                    <a:pt x="8247" y="20743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7" name="Line"/>
            <p:cNvSpPr/>
            <p:nvPr/>
          </p:nvSpPr>
          <p:spPr>
            <a:xfrm>
              <a:off x="7639050" y="3194050"/>
              <a:ext cx="381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8" name="Line"/>
            <p:cNvSpPr/>
            <p:nvPr/>
          </p:nvSpPr>
          <p:spPr>
            <a:xfrm>
              <a:off x="7769406" y="3039796"/>
              <a:ext cx="156061" cy="557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471" fill="norm" stroke="1" extrusionOk="0">
                  <a:moveTo>
                    <a:pt x="5518" y="9608"/>
                  </a:moveTo>
                  <a:cubicBezTo>
                    <a:pt x="5234" y="12460"/>
                    <a:pt x="4950" y="15313"/>
                    <a:pt x="4666" y="17188"/>
                  </a:cubicBezTo>
                  <a:cubicBezTo>
                    <a:pt x="4381" y="19063"/>
                    <a:pt x="4097" y="19959"/>
                    <a:pt x="3529" y="20571"/>
                  </a:cubicBezTo>
                  <a:cubicBezTo>
                    <a:pt x="2960" y="21182"/>
                    <a:pt x="2108" y="21508"/>
                    <a:pt x="1539" y="21467"/>
                  </a:cubicBezTo>
                  <a:cubicBezTo>
                    <a:pt x="971" y="21426"/>
                    <a:pt x="687" y="21019"/>
                    <a:pt x="402" y="19389"/>
                  </a:cubicBezTo>
                  <a:cubicBezTo>
                    <a:pt x="118" y="17759"/>
                    <a:pt x="-166" y="14906"/>
                    <a:pt x="118" y="12257"/>
                  </a:cubicBezTo>
                  <a:cubicBezTo>
                    <a:pt x="402" y="9608"/>
                    <a:pt x="1255" y="7162"/>
                    <a:pt x="2392" y="5328"/>
                  </a:cubicBezTo>
                  <a:cubicBezTo>
                    <a:pt x="3529" y="3494"/>
                    <a:pt x="4950" y="2272"/>
                    <a:pt x="6229" y="1457"/>
                  </a:cubicBezTo>
                  <a:cubicBezTo>
                    <a:pt x="7508" y="642"/>
                    <a:pt x="8645" y="234"/>
                    <a:pt x="10066" y="71"/>
                  </a:cubicBezTo>
                  <a:cubicBezTo>
                    <a:pt x="11487" y="-92"/>
                    <a:pt x="13192" y="-10"/>
                    <a:pt x="15039" y="682"/>
                  </a:cubicBezTo>
                  <a:cubicBezTo>
                    <a:pt x="16887" y="1375"/>
                    <a:pt x="18876" y="2679"/>
                    <a:pt x="20013" y="3943"/>
                  </a:cubicBezTo>
                  <a:cubicBezTo>
                    <a:pt x="21150" y="5206"/>
                    <a:pt x="21434" y="6429"/>
                    <a:pt x="19871" y="7407"/>
                  </a:cubicBezTo>
                  <a:cubicBezTo>
                    <a:pt x="18308" y="8385"/>
                    <a:pt x="14897" y="9119"/>
                    <a:pt x="11487" y="9363"/>
                  </a:cubicBezTo>
                  <a:cubicBezTo>
                    <a:pt x="8076" y="9608"/>
                    <a:pt x="4666" y="9363"/>
                    <a:pt x="1255" y="9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9" name="Line"/>
            <p:cNvSpPr/>
            <p:nvPr/>
          </p:nvSpPr>
          <p:spPr>
            <a:xfrm>
              <a:off x="8216900" y="3149599"/>
              <a:ext cx="2032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8000"/>
                    <a:pt x="11700" y="14400"/>
                    <a:pt x="15300" y="10800"/>
                  </a:cubicBezTo>
                  <a:cubicBezTo>
                    <a:pt x="18900" y="7200"/>
                    <a:pt x="202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0" name="Line"/>
            <p:cNvSpPr/>
            <p:nvPr/>
          </p:nvSpPr>
          <p:spPr>
            <a:xfrm>
              <a:off x="8306742" y="3035299"/>
              <a:ext cx="68908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600" fill="norm" stroke="1" extrusionOk="0">
                  <a:moveTo>
                    <a:pt x="3636" y="0"/>
                  </a:moveTo>
                  <a:cubicBezTo>
                    <a:pt x="1673" y="2400"/>
                    <a:pt x="-291" y="4800"/>
                    <a:pt x="36" y="7800"/>
                  </a:cubicBezTo>
                  <a:cubicBezTo>
                    <a:pt x="364" y="10800"/>
                    <a:pt x="2982" y="14400"/>
                    <a:pt x="6909" y="16800"/>
                  </a:cubicBezTo>
                  <a:cubicBezTo>
                    <a:pt x="10836" y="19200"/>
                    <a:pt x="16073" y="20400"/>
                    <a:pt x="213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1" name="Line"/>
            <p:cNvSpPr/>
            <p:nvPr/>
          </p:nvSpPr>
          <p:spPr>
            <a:xfrm>
              <a:off x="8751672" y="2919677"/>
              <a:ext cx="131979" cy="308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76" fill="norm" stroke="1" extrusionOk="0">
                  <a:moveTo>
                    <a:pt x="21378" y="1842"/>
                  </a:moveTo>
                  <a:cubicBezTo>
                    <a:pt x="20007" y="1258"/>
                    <a:pt x="18635" y="675"/>
                    <a:pt x="16921" y="310"/>
                  </a:cubicBezTo>
                  <a:cubicBezTo>
                    <a:pt x="15207" y="-55"/>
                    <a:pt x="13149" y="-201"/>
                    <a:pt x="10921" y="456"/>
                  </a:cubicBezTo>
                  <a:cubicBezTo>
                    <a:pt x="8692" y="1113"/>
                    <a:pt x="6292" y="2572"/>
                    <a:pt x="4407" y="5418"/>
                  </a:cubicBezTo>
                  <a:cubicBezTo>
                    <a:pt x="2521" y="8264"/>
                    <a:pt x="1149" y="12496"/>
                    <a:pt x="464" y="15050"/>
                  </a:cubicBezTo>
                  <a:cubicBezTo>
                    <a:pt x="-222" y="17604"/>
                    <a:pt x="-222" y="18480"/>
                    <a:pt x="978" y="19356"/>
                  </a:cubicBezTo>
                  <a:cubicBezTo>
                    <a:pt x="2178" y="20231"/>
                    <a:pt x="4578" y="21107"/>
                    <a:pt x="6978" y="21253"/>
                  </a:cubicBezTo>
                  <a:cubicBezTo>
                    <a:pt x="9378" y="21399"/>
                    <a:pt x="11778" y="20815"/>
                    <a:pt x="14178" y="20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2" name="Line"/>
            <p:cNvSpPr/>
            <p:nvPr/>
          </p:nvSpPr>
          <p:spPr>
            <a:xfrm>
              <a:off x="8938683" y="3003549"/>
              <a:ext cx="8468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66"/>
                    <a:pt x="0" y="11931"/>
                    <a:pt x="0" y="15531"/>
                  </a:cubicBezTo>
                  <a:cubicBezTo>
                    <a:pt x="0" y="19131"/>
                    <a:pt x="10800" y="20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3" name="Line"/>
            <p:cNvSpPr/>
            <p:nvPr/>
          </p:nvSpPr>
          <p:spPr>
            <a:xfrm>
              <a:off x="9004300" y="3086100"/>
              <a:ext cx="1460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4" name="Line"/>
            <p:cNvSpPr/>
            <p:nvPr/>
          </p:nvSpPr>
          <p:spPr>
            <a:xfrm>
              <a:off x="9197727" y="2914134"/>
              <a:ext cx="123131" cy="419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85" fill="norm" stroke="1" extrusionOk="0">
                  <a:moveTo>
                    <a:pt x="8280" y="7154"/>
                  </a:moveTo>
                  <a:cubicBezTo>
                    <a:pt x="6816" y="10178"/>
                    <a:pt x="5352" y="13202"/>
                    <a:pt x="4619" y="15416"/>
                  </a:cubicBezTo>
                  <a:cubicBezTo>
                    <a:pt x="3887" y="17630"/>
                    <a:pt x="3887" y="19034"/>
                    <a:pt x="3521" y="20006"/>
                  </a:cubicBezTo>
                  <a:cubicBezTo>
                    <a:pt x="3155" y="20978"/>
                    <a:pt x="2423" y="21518"/>
                    <a:pt x="1691" y="21356"/>
                  </a:cubicBezTo>
                  <a:cubicBezTo>
                    <a:pt x="958" y="21194"/>
                    <a:pt x="226" y="20330"/>
                    <a:pt x="43" y="18062"/>
                  </a:cubicBezTo>
                  <a:cubicBezTo>
                    <a:pt x="-140" y="15794"/>
                    <a:pt x="226" y="12122"/>
                    <a:pt x="1874" y="9044"/>
                  </a:cubicBezTo>
                  <a:cubicBezTo>
                    <a:pt x="3521" y="5966"/>
                    <a:pt x="6450" y="3482"/>
                    <a:pt x="8646" y="2024"/>
                  </a:cubicBezTo>
                  <a:cubicBezTo>
                    <a:pt x="10843" y="566"/>
                    <a:pt x="12307" y="134"/>
                    <a:pt x="13955" y="26"/>
                  </a:cubicBezTo>
                  <a:cubicBezTo>
                    <a:pt x="15602" y="-82"/>
                    <a:pt x="17433" y="134"/>
                    <a:pt x="18897" y="836"/>
                  </a:cubicBezTo>
                  <a:cubicBezTo>
                    <a:pt x="20362" y="1538"/>
                    <a:pt x="21460" y="2726"/>
                    <a:pt x="21277" y="4130"/>
                  </a:cubicBezTo>
                  <a:cubicBezTo>
                    <a:pt x="21094" y="5534"/>
                    <a:pt x="19629" y="7154"/>
                    <a:pt x="16884" y="8234"/>
                  </a:cubicBezTo>
                  <a:cubicBezTo>
                    <a:pt x="14138" y="9314"/>
                    <a:pt x="10111" y="9854"/>
                    <a:pt x="6084" y="1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5" name="Line"/>
            <p:cNvSpPr/>
            <p:nvPr/>
          </p:nvSpPr>
          <p:spPr>
            <a:xfrm>
              <a:off x="9353549" y="2819400"/>
              <a:ext cx="91704" cy="275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42" fill="norm" stroke="1" extrusionOk="0">
                  <a:moveTo>
                    <a:pt x="0" y="0"/>
                  </a:moveTo>
                  <a:cubicBezTo>
                    <a:pt x="6873" y="3463"/>
                    <a:pt x="13745" y="6925"/>
                    <a:pt x="17427" y="10058"/>
                  </a:cubicBezTo>
                  <a:cubicBezTo>
                    <a:pt x="21109" y="13191"/>
                    <a:pt x="21600" y="15994"/>
                    <a:pt x="21109" y="17808"/>
                  </a:cubicBezTo>
                  <a:cubicBezTo>
                    <a:pt x="20618" y="19621"/>
                    <a:pt x="19145" y="20446"/>
                    <a:pt x="17182" y="20940"/>
                  </a:cubicBezTo>
                  <a:cubicBezTo>
                    <a:pt x="15218" y="21435"/>
                    <a:pt x="12764" y="21600"/>
                    <a:pt x="11045" y="21270"/>
                  </a:cubicBezTo>
                  <a:cubicBezTo>
                    <a:pt x="9327" y="20940"/>
                    <a:pt x="8345" y="20116"/>
                    <a:pt x="7364" y="19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6" name="Line"/>
            <p:cNvSpPr/>
            <p:nvPr/>
          </p:nvSpPr>
          <p:spPr>
            <a:xfrm>
              <a:off x="9397999" y="2677447"/>
              <a:ext cx="127001" cy="13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4409"/>
                  </a:moveTo>
                  <a:cubicBezTo>
                    <a:pt x="1080" y="3059"/>
                    <a:pt x="2160" y="1709"/>
                    <a:pt x="3600" y="865"/>
                  </a:cubicBezTo>
                  <a:cubicBezTo>
                    <a:pt x="5040" y="21"/>
                    <a:pt x="6840" y="-316"/>
                    <a:pt x="9180" y="359"/>
                  </a:cubicBezTo>
                  <a:cubicBezTo>
                    <a:pt x="11520" y="1034"/>
                    <a:pt x="14400" y="2721"/>
                    <a:pt x="15840" y="4409"/>
                  </a:cubicBezTo>
                  <a:cubicBezTo>
                    <a:pt x="17280" y="6096"/>
                    <a:pt x="17280" y="7784"/>
                    <a:pt x="16200" y="9640"/>
                  </a:cubicBezTo>
                  <a:cubicBezTo>
                    <a:pt x="15120" y="11497"/>
                    <a:pt x="12960" y="13522"/>
                    <a:pt x="10620" y="15378"/>
                  </a:cubicBezTo>
                  <a:cubicBezTo>
                    <a:pt x="8280" y="17234"/>
                    <a:pt x="5760" y="18922"/>
                    <a:pt x="5400" y="19934"/>
                  </a:cubicBezTo>
                  <a:cubicBezTo>
                    <a:pt x="5040" y="20947"/>
                    <a:pt x="6840" y="21284"/>
                    <a:pt x="9900" y="21115"/>
                  </a:cubicBezTo>
                  <a:cubicBezTo>
                    <a:pt x="12960" y="20947"/>
                    <a:pt x="17280" y="20272"/>
                    <a:pt x="21600" y="19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7" name="Line"/>
            <p:cNvSpPr/>
            <p:nvPr/>
          </p:nvSpPr>
          <p:spPr>
            <a:xfrm>
              <a:off x="9607549" y="3028950"/>
              <a:ext cx="190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8" name="Line"/>
            <p:cNvSpPr/>
            <p:nvPr/>
          </p:nvSpPr>
          <p:spPr>
            <a:xfrm>
              <a:off x="9710158" y="2823896"/>
              <a:ext cx="151665" cy="45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487" fill="norm" stroke="1" extrusionOk="0">
                  <a:moveTo>
                    <a:pt x="6960" y="8870"/>
                  </a:moveTo>
                  <a:cubicBezTo>
                    <a:pt x="5777" y="11595"/>
                    <a:pt x="4593" y="14321"/>
                    <a:pt x="3854" y="16188"/>
                  </a:cubicBezTo>
                  <a:cubicBezTo>
                    <a:pt x="3114" y="18055"/>
                    <a:pt x="2818" y="19065"/>
                    <a:pt x="2226" y="19923"/>
                  </a:cubicBezTo>
                  <a:cubicBezTo>
                    <a:pt x="1634" y="20780"/>
                    <a:pt x="747" y="21487"/>
                    <a:pt x="303" y="21487"/>
                  </a:cubicBezTo>
                  <a:cubicBezTo>
                    <a:pt x="-141" y="21487"/>
                    <a:pt x="-141" y="20780"/>
                    <a:pt x="599" y="18711"/>
                  </a:cubicBezTo>
                  <a:cubicBezTo>
                    <a:pt x="1338" y="16642"/>
                    <a:pt x="2818" y="13210"/>
                    <a:pt x="4741" y="10081"/>
                  </a:cubicBezTo>
                  <a:cubicBezTo>
                    <a:pt x="6664" y="6952"/>
                    <a:pt x="9032" y="4126"/>
                    <a:pt x="10659" y="2461"/>
                  </a:cubicBezTo>
                  <a:cubicBezTo>
                    <a:pt x="12286" y="795"/>
                    <a:pt x="13174" y="291"/>
                    <a:pt x="14358" y="89"/>
                  </a:cubicBezTo>
                  <a:cubicBezTo>
                    <a:pt x="15541" y="-113"/>
                    <a:pt x="17021" y="-12"/>
                    <a:pt x="18500" y="846"/>
                  </a:cubicBezTo>
                  <a:cubicBezTo>
                    <a:pt x="19980" y="1704"/>
                    <a:pt x="21459" y="3319"/>
                    <a:pt x="21163" y="5035"/>
                  </a:cubicBezTo>
                  <a:cubicBezTo>
                    <a:pt x="20867" y="6751"/>
                    <a:pt x="18796" y="8567"/>
                    <a:pt x="15393" y="9829"/>
                  </a:cubicBezTo>
                  <a:cubicBezTo>
                    <a:pt x="11991" y="11091"/>
                    <a:pt x="7256" y="11797"/>
                    <a:pt x="4593" y="12100"/>
                  </a:cubicBezTo>
                  <a:cubicBezTo>
                    <a:pt x="1930" y="12403"/>
                    <a:pt x="1338" y="12302"/>
                    <a:pt x="747" y="12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9" name="Line"/>
            <p:cNvSpPr/>
            <p:nvPr/>
          </p:nvSpPr>
          <p:spPr>
            <a:xfrm>
              <a:off x="9944100" y="2978149"/>
              <a:ext cx="1206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0" name="Line"/>
            <p:cNvSpPr/>
            <p:nvPr/>
          </p:nvSpPr>
          <p:spPr>
            <a:xfrm>
              <a:off x="9990262" y="2927350"/>
              <a:ext cx="42738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600" fill="norm" stroke="1" extrusionOk="0">
                  <a:moveTo>
                    <a:pt x="20768" y="0"/>
                  </a:moveTo>
                  <a:cubicBezTo>
                    <a:pt x="13568" y="4896"/>
                    <a:pt x="6368" y="9792"/>
                    <a:pt x="2768" y="13392"/>
                  </a:cubicBezTo>
                  <a:cubicBezTo>
                    <a:pt x="-832" y="16992"/>
                    <a:pt x="-832" y="19296"/>
                    <a:pt x="2254" y="20448"/>
                  </a:cubicBezTo>
                  <a:cubicBezTo>
                    <a:pt x="5339" y="21600"/>
                    <a:pt x="11511" y="21600"/>
                    <a:pt x="176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1" name="Line"/>
            <p:cNvSpPr/>
            <p:nvPr/>
          </p:nvSpPr>
          <p:spPr>
            <a:xfrm>
              <a:off x="10286999" y="3048000"/>
              <a:ext cx="1079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2" name="Line"/>
            <p:cNvSpPr/>
            <p:nvPr/>
          </p:nvSpPr>
          <p:spPr>
            <a:xfrm>
              <a:off x="10547350" y="3054350"/>
              <a:ext cx="825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3" name="Line"/>
            <p:cNvSpPr/>
            <p:nvPr/>
          </p:nvSpPr>
          <p:spPr>
            <a:xfrm>
              <a:off x="10807699" y="3060700"/>
              <a:ext cx="381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4" name="Line"/>
            <p:cNvSpPr/>
            <p:nvPr/>
          </p:nvSpPr>
          <p:spPr>
            <a:xfrm>
              <a:off x="5003800" y="4279900"/>
              <a:ext cx="17145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5" name="Line"/>
            <p:cNvSpPr/>
            <p:nvPr/>
          </p:nvSpPr>
          <p:spPr>
            <a:xfrm>
              <a:off x="5060950" y="4425949"/>
              <a:ext cx="1651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7486"/>
                    <a:pt x="11631" y="13371"/>
                    <a:pt x="15231" y="9771"/>
                  </a:cubicBezTo>
                  <a:cubicBezTo>
                    <a:pt x="18831" y="6171"/>
                    <a:pt x="2021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6" name="Line"/>
            <p:cNvSpPr/>
            <p:nvPr/>
          </p:nvSpPr>
          <p:spPr>
            <a:xfrm>
              <a:off x="5813143" y="4203699"/>
              <a:ext cx="152930" cy="37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827" fill="norm" stroke="1" extrusionOk="0">
                  <a:moveTo>
                    <a:pt x="2258" y="10917"/>
                  </a:moveTo>
                  <a:cubicBezTo>
                    <a:pt x="1962" y="14791"/>
                    <a:pt x="1666" y="18665"/>
                    <a:pt x="1370" y="20133"/>
                  </a:cubicBezTo>
                  <a:cubicBezTo>
                    <a:pt x="1075" y="21600"/>
                    <a:pt x="779" y="20661"/>
                    <a:pt x="483" y="18078"/>
                  </a:cubicBezTo>
                  <a:cubicBezTo>
                    <a:pt x="187" y="15496"/>
                    <a:pt x="-109" y="11270"/>
                    <a:pt x="39" y="8100"/>
                  </a:cubicBezTo>
                  <a:cubicBezTo>
                    <a:pt x="187" y="4930"/>
                    <a:pt x="779" y="2817"/>
                    <a:pt x="1666" y="1585"/>
                  </a:cubicBezTo>
                  <a:cubicBezTo>
                    <a:pt x="2554" y="352"/>
                    <a:pt x="3738" y="0"/>
                    <a:pt x="5809" y="0"/>
                  </a:cubicBezTo>
                  <a:cubicBezTo>
                    <a:pt x="7880" y="0"/>
                    <a:pt x="10839" y="352"/>
                    <a:pt x="13502" y="1174"/>
                  </a:cubicBezTo>
                  <a:cubicBezTo>
                    <a:pt x="16165" y="1996"/>
                    <a:pt x="18532" y="3287"/>
                    <a:pt x="19864" y="4226"/>
                  </a:cubicBezTo>
                  <a:cubicBezTo>
                    <a:pt x="21195" y="5165"/>
                    <a:pt x="21491" y="5752"/>
                    <a:pt x="21343" y="6339"/>
                  </a:cubicBezTo>
                  <a:cubicBezTo>
                    <a:pt x="21195" y="6926"/>
                    <a:pt x="20603" y="7513"/>
                    <a:pt x="18088" y="8217"/>
                  </a:cubicBezTo>
                  <a:cubicBezTo>
                    <a:pt x="15573" y="8922"/>
                    <a:pt x="11135" y="9743"/>
                    <a:pt x="6696" y="1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7" name="Line"/>
            <p:cNvSpPr/>
            <p:nvPr/>
          </p:nvSpPr>
          <p:spPr>
            <a:xfrm>
              <a:off x="6265005" y="3997589"/>
              <a:ext cx="192946" cy="517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00" fill="norm" stroke="1" extrusionOk="0">
                  <a:moveTo>
                    <a:pt x="12950" y="645"/>
                  </a:moveTo>
                  <a:cubicBezTo>
                    <a:pt x="12011" y="382"/>
                    <a:pt x="11072" y="120"/>
                    <a:pt x="10015" y="32"/>
                  </a:cubicBezTo>
                  <a:cubicBezTo>
                    <a:pt x="8959" y="-55"/>
                    <a:pt x="7785" y="32"/>
                    <a:pt x="7080" y="295"/>
                  </a:cubicBezTo>
                  <a:cubicBezTo>
                    <a:pt x="6376" y="557"/>
                    <a:pt x="6141" y="994"/>
                    <a:pt x="6259" y="1650"/>
                  </a:cubicBezTo>
                  <a:cubicBezTo>
                    <a:pt x="6376" y="2306"/>
                    <a:pt x="6845" y="3181"/>
                    <a:pt x="7902" y="3968"/>
                  </a:cubicBezTo>
                  <a:cubicBezTo>
                    <a:pt x="8959" y="4755"/>
                    <a:pt x="10602" y="5454"/>
                    <a:pt x="11424" y="6241"/>
                  </a:cubicBezTo>
                  <a:cubicBezTo>
                    <a:pt x="12245" y="7028"/>
                    <a:pt x="12245" y="7903"/>
                    <a:pt x="11306" y="8777"/>
                  </a:cubicBezTo>
                  <a:cubicBezTo>
                    <a:pt x="10367" y="9652"/>
                    <a:pt x="8489" y="10526"/>
                    <a:pt x="7080" y="11095"/>
                  </a:cubicBezTo>
                  <a:cubicBezTo>
                    <a:pt x="5672" y="11663"/>
                    <a:pt x="4732" y="11926"/>
                    <a:pt x="3559" y="12057"/>
                  </a:cubicBezTo>
                  <a:cubicBezTo>
                    <a:pt x="2385" y="12188"/>
                    <a:pt x="976" y="12188"/>
                    <a:pt x="624" y="12013"/>
                  </a:cubicBezTo>
                  <a:cubicBezTo>
                    <a:pt x="272" y="11838"/>
                    <a:pt x="976" y="11488"/>
                    <a:pt x="1915" y="11270"/>
                  </a:cubicBezTo>
                  <a:cubicBezTo>
                    <a:pt x="2854" y="11051"/>
                    <a:pt x="4028" y="10964"/>
                    <a:pt x="5202" y="10964"/>
                  </a:cubicBezTo>
                  <a:cubicBezTo>
                    <a:pt x="6376" y="10964"/>
                    <a:pt x="7550" y="11051"/>
                    <a:pt x="8137" y="11313"/>
                  </a:cubicBezTo>
                  <a:cubicBezTo>
                    <a:pt x="8724" y="11576"/>
                    <a:pt x="8724" y="12013"/>
                    <a:pt x="7432" y="13062"/>
                  </a:cubicBezTo>
                  <a:cubicBezTo>
                    <a:pt x="6141" y="14112"/>
                    <a:pt x="3559" y="15773"/>
                    <a:pt x="2150" y="16823"/>
                  </a:cubicBezTo>
                  <a:cubicBezTo>
                    <a:pt x="741" y="17872"/>
                    <a:pt x="506" y="18309"/>
                    <a:pt x="272" y="18965"/>
                  </a:cubicBezTo>
                  <a:cubicBezTo>
                    <a:pt x="37" y="19621"/>
                    <a:pt x="-198" y="20496"/>
                    <a:pt x="272" y="20977"/>
                  </a:cubicBezTo>
                  <a:cubicBezTo>
                    <a:pt x="741" y="21458"/>
                    <a:pt x="1915" y="21545"/>
                    <a:pt x="5554" y="21151"/>
                  </a:cubicBezTo>
                  <a:cubicBezTo>
                    <a:pt x="9193" y="20758"/>
                    <a:pt x="15298" y="19883"/>
                    <a:pt x="21402" y="19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8" name="Line"/>
            <p:cNvSpPr/>
            <p:nvPr/>
          </p:nvSpPr>
          <p:spPr>
            <a:xfrm>
              <a:off x="6648450" y="4114800"/>
              <a:ext cx="31750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6300"/>
                    <a:pt x="2880" y="12600"/>
                    <a:pt x="3600" y="16200"/>
                  </a:cubicBezTo>
                  <a:cubicBezTo>
                    <a:pt x="4320" y="19800"/>
                    <a:pt x="4320" y="20700"/>
                    <a:pt x="7200" y="21150"/>
                  </a:cubicBezTo>
                  <a:cubicBezTo>
                    <a:pt x="10080" y="21600"/>
                    <a:pt x="158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9" name="Line"/>
            <p:cNvSpPr/>
            <p:nvPr/>
          </p:nvSpPr>
          <p:spPr>
            <a:xfrm>
              <a:off x="6851650" y="4210050"/>
              <a:ext cx="215900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47" y="18400"/>
                    <a:pt x="1694" y="15200"/>
                    <a:pt x="4659" y="13200"/>
                  </a:cubicBezTo>
                  <a:cubicBezTo>
                    <a:pt x="7624" y="11200"/>
                    <a:pt x="12706" y="10400"/>
                    <a:pt x="15776" y="9600"/>
                  </a:cubicBezTo>
                  <a:cubicBezTo>
                    <a:pt x="18847" y="8800"/>
                    <a:pt x="19906" y="8000"/>
                    <a:pt x="20541" y="6400"/>
                  </a:cubicBezTo>
                  <a:cubicBezTo>
                    <a:pt x="21176" y="4800"/>
                    <a:pt x="2138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0" name="Line"/>
            <p:cNvSpPr/>
            <p:nvPr/>
          </p:nvSpPr>
          <p:spPr>
            <a:xfrm>
              <a:off x="6953250" y="4171950"/>
              <a:ext cx="44450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5040"/>
                    <a:pt x="4114" y="10080"/>
                    <a:pt x="7714" y="13680"/>
                  </a:cubicBezTo>
                  <a:cubicBezTo>
                    <a:pt x="11314" y="17280"/>
                    <a:pt x="16457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1" name="Line"/>
            <p:cNvSpPr/>
            <p:nvPr/>
          </p:nvSpPr>
          <p:spPr>
            <a:xfrm>
              <a:off x="7373360" y="4018931"/>
              <a:ext cx="100591" cy="299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194" fill="norm" stroke="1" extrusionOk="0">
                  <a:moveTo>
                    <a:pt x="21385" y="2744"/>
                  </a:moveTo>
                  <a:cubicBezTo>
                    <a:pt x="20485" y="1994"/>
                    <a:pt x="19585" y="1244"/>
                    <a:pt x="18235" y="644"/>
                  </a:cubicBezTo>
                  <a:cubicBezTo>
                    <a:pt x="16885" y="44"/>
                    <a:pt x="15085" y="-406"/>
                    <a:pt x="11935" y="569"/>
                  </a:cubicBezTo>
                  <a:cubicBezTo>
                    <a:pt x="8785" y="1544"/>
                    <a:pt x="4285" y="3944"/>
                    <a:pt x="2035" y="6944"/>
                  </a:cubicBezTo>
                  <a:cubicBezTo>
                    <a:pt x="-215" y="9944"/>
                    <a:pt x="-215" y="13544"/>
                    <a:pt x="235" y="15869"/>
                  </a:cubicBezTo>
                  <a:cubicBezTo>
                    <a:pt x="685" y="18194"/>
                    <a:pt x="1585" y="19244"/>
                    <a:pt x="3160" y="19994"/>
                  </a:cubicBezTo>
                  <a:cubicBezTo>
                    <a:pt x="4735" y="20744"/>
                    <a:pt x="6985" y="21194"/>
                    <a:pt x="9010" y="21194"/>
                  </a:cubicBezTo>
                  <a:cubicBezTo>
                    <a:pt x="11035" y="21194"/>
                    <a:pt x="12835" y="20744"/>
                    <a:pt x="14635" y="20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2" name="Line"/>
            <p:cNvSpPr/>
            <p:nvPr/>
          </p:nvSpPr>
          <p:spPr>
            <a:xfrm>
              <a:off x="7550149" y="4070349"/>
              <a:ext cx="381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760"/>
                    <a:pt x="7200" y="11520"/>
                    <a:pt x="10800" y="15120"/>
                  </a:cubicBezTo>
                  <a:cubicBezTo>
                    <a:pt x="14400" y="18720"/>
                    <a:pt x="180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3" name="Line"/>
            <p:cNvSpPr/>
            <p:nvPr/>
          </p:nvSpPr>
          <p:spPr>
            <a:xfrm>
              <a:off x="7645400" y="4152899"/>
              <a:ext cx="1270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7280"/>
                    <a:pt x="2880" y="12960"/>
                    <a:pt x="6480" y="9360"/>
                  </a:cubicBezTo>
                  <a:cubicBezTo>
                    <a:pt x="10080" y="5760"/>
                    <a:pt x="1584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4" name="Line"/>
            <p:cNvSpPr/>
            <p:nvPr/>
          </p:nvSpPr>
          <p:spPr>
            <a:xfrm>
              <a:off x="7848600" y="3987791"/>
              <a:ext cx="93549" cy="407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36" fill="norm" stroke="1" extrusionOk="0">
                  <a:moveTo>
                    <a:pt x="5760" y="7683"/>
                  </a:moveTo>
                  <a:cubicBezTo>
                    <a:pt x="4320" y="11023"/>
                    <a:pt x="2880" y="14363"/>
                    <a:pt x="2160" y="16312"/>
                  </a:cubicBezTo>
                  <a:cubicBezTo>
                    <a:pt x="1440" y="18260"/>
                    <a:pt x="1440" y="18817"/>
                    <a:pt x="1200" y="19596"/>
                  </a:cubicBezTo>
                  <a:cubicBezTo>
                    <a:pt x="960" y="20376"/>
                    <a:pt x="480" y="21378"/>
                    <a:pt x="240" y="21433"/>
                  </a:cubicBezTo>
                  <a:cubicBezTo>
                    <a:pt x="0" y="21489"/>
                    <a:pt x="0" y="20598"/>
                    <a:pt x="0" y="18093"/>
                  </a:cubicBezTo>
                  <a:cubicBezTo>
                    <a:pt x="0" y="15588"/>
                    <a:pt x="0" y="11468"/>
                    <a:pt x="720" y="8518"/>
                  </a:cubicBezTo>
                  <a:cubicBezTo>
                    <a:pt x="1440" y="5567"/>
                    <a:pt x="2880" y="3786"/>
                    <a:pt x="4080" y="2617"/>
                  </a:cubicBezTo>
                  <a:cubicBezTo>
                    <a:pt x="5280" y="1448"/>
                    <a:pt x="6240" y="891"/>
                    <a:pt x="7920" y="501"/>
                  </a:cubicBezTo>
                  <a:cubicBezTo>
                    <a:pt x="9600" y="112"/>
                    <a:pt x="12000" y="-111"/>
                    <a:pt x="13920" y="56"/>
                  </a:cubicBezTo>
                  <a:cubicBezTo>
                    <a:pt x="15840" y="223"/>
                    <a:pt x="17280" y="780"/>
                    <a:pt x="18720" y="2283"/>
                  </a:cubicBezTo>
                  <a:cubicBezTo>
                    <a:pt x="20160" y="3786"/>
                    <a:pt x="21600" y="6235"/>
                    <a:pt x="21120" y="7794"/>
                  </a:cubicBezTo>
                  <a:cubicBezTo>
                    <a:pt x="20640" y="9353"/>
                    <a:pt x="18240" y="10021"/>
                    <a:pt x="15600" y="10411"/>
                  </a:cubicBezTo>
                  <a:cubicBezTo>
                    <a:pt x="12960" y="10800"/>
                    <a:pt x="10080" y="10912"/>
                    <a:pt x="8400" y="10689"/>
                  </a:cubicBezTo>
                  <a:cubicBezTo>
                    <a:pt x="6720" y="10466"/>
                    <a:pt x="6240" y="9910"/>
                    <a:pt x="5760" y="9353"/>
                  </a:cubicBezTo>
                  <a:cubicBezTo>
                    <a:pt x="5280" y="8796"/>
                    <a:pt x="4800" y="8240"/>
                    <a:pt x="4320" y="7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5" name="Line"/>
            <p:cNvSpPr/>
            <p:nvPr/>
          </p:nvSpPr>
          <p:spPr>
            <a:xfrm>
              <a:off x="7924800" y="3916349"/>
              <a:ext cx="114583" cy="282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201" fill="norm" stroke="1" extrusionOk="0">
                  <a:moveTo>
                    <a:pt x="2314" y="120"/>
                  </a:moveTo>
                  <a:cubicBezTo>
                    <a:pt x="5014" y="-39"/>
                    <a:pt x="7714" y="-198"/>
                    <a:pt x="10800" y="755"/>
                  </a:cubicBezTo>
                  <a:cubicBezTo>
                    <a:pt x="13886" y="1708"/>
                    <a:pt x="17357" y="3773"/>
                    <a:pt x="19286" y="6314"/>
                  </a:cubicBezTo>
                  <a:cubicBezTo>
                    <a:pt x="21214" y="8855"/>
                    <a:pt x="21600" y="11873"/>
                    <a:pt x="19286" y="14493"/>
                  </a:cubicBezTo>
                  <a:cubicBezTo>
                    <a:pt x="16971" y="17114"/>
                    <a:pt x="11957" y="19337"/>
                    <a:pt x="8293" y="20370"/>
                  </a:cubicBezTo>
                  <a:cubicBezTo>
                    <a:pt x="4629" y="21402"/>
                    <a:pt x="2314" y="21243"/>
                    <a:pt x="0" y="2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6" name="Line"/>
            <p:cNvSpPr/>
            <p:nvPr/>
          </p:nvSpPr>
          <p:spPr>
            <a:xfrm>
              <a:off x="8299450" y="4044950"/>
              <a:ext cx="1905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8000"/>
                    <a:pt x="1440" y="14400"/>
                    <a:pt x="5040" y="10800"/>
                  </a:cubicBezTo>
                  <a:cubicBezTo>
                    <a:pt x="8640" y="7200"/>
                    <a:pt x="151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7" name="Line"/>
            <p:cNvSpPr/>
            <p:nvPr/>
          </p:nvSpPr>
          <p:spPr>
            <a:xfrm>
              <a:off x="8407400" y="3987799"/>
              <a:ext cx="44450" cy="17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0"/>
                  </a:moveTo>
                  <a:cubicBezTo>
                    <a:pt x="1029" y="6171"/>
                    <a:pt x="2057" y="12343"/>
                    <a:pt x="3600" y="16071"/>
                  </a:cubicBezTo>
                  <a:cubicBezTo>
                    <a:pt x="5143" y="19800"/>
                    <a:pt x="7200" y="21086"/>
                    <a:pt x="10286" y="21343"/>
                  </a:cubicBezTo>
                  <a:cubicBezTo>
                    <a:pt x="13371" y="21600"/>
                    <a:pt x="17486" y="20829"/>
                    <a:pt x="2160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8" name="Line"/>
            <p:cNvSpPr/>
            <p:nvPr/>
          </p:nvSpPr>
          <p:spPr>
            <a:xfrm>
              <a:off x="8656333" y="3864662"/>
              <a:ext cx="132067" cy="295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402" fill="norm" stroke="1" extrusionOk="0">
                  <a:moveTo>
                    <a:pt x="21058" y="2938"/>
                  </a:moveTo>
                  <a:cubicBezTo>
                    <a:pt x="19708" y="2019"/>
                    <a:pt x="18358" y="1100"/>
                    <a:pt x="16670" y="563"/>
                  </a:cubicBezTo>
                  <a:cubicBezTo>
                    <a:pt x="14983" y="27"/>
                    <a:pt x="12958" y="-126"/>
                    <a:pt x="11270" y="104"/>
                  </a:cubicBezTo>
                  <a:cubicBezTo>
                    <a:pt x="9583" y="334"/>
                    <a:pt x="8233" y="946"/>
                    <a:pt x="6208" y="3014"/>
                  </a:cubicBezTo>
                  <a:cubicBezTo>
                    <a:pt x="4183" y="5083"/>
                    <a:pt x="1483" y="8606"/>
                    <a:pt x="471" y="11670"/>
                  </a:cubicBezTo>
                  <a:cubicBezTo>
                    <a:pt x="-542" y="14734"/>
                    <a:pt x="133" y="17338"/>
                    <a:pt x="1989" y="19023"/>
                  </a:cubicBezTo>
                  <a:cubicBezTo>
                    <a:pt x="3845" y="20708"/>
                    <a:pt x="6883" y="21474"/>
                    <a:pt x="10258" y="21397"/>
                  </a:cubicBezTo>
                  <a:cubicBezTo>
                    <a:pt x="13633" y="21321"/>
                    <a:pt x="17346" y="20402"/>
                    <a:pt x="21058" y="1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9" name="Line"/>
            <p:cNvSpPr/>
            <p:nvPr/>
          </p:nvSpPr>
          <p:spPr>
            <a:xfrm>
              <a:off x="8871676" y="3930650"/>
              <a:ext cx="24674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5280"/>
                    <a:pt x="2982" y="10560"/>
                    <a:pt x="1182" y="13800"/>
                  </a:cubicBezTo>
                  <a:cubicBezTo>
                    <a:pt x="-618" y="17040"/>
                    <a:pt x="-618" y="18240"/>
                    <a:pt x="2982" y="19200"/>
                  </a:cubicBezTo>
                  <a:cubicBezTo>
                    <a:pt x="6582" y="20160"/>
                    <a:pt x="13782" y="2088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0" name="Line"/>
            <p:cNvSpPr/>
            <p:nvPr/>
          </p:nvSpPr>
          <p:spPr>
            <a:xfrm>
              <a:off x="8947150" y="3994149"/>
              <a:ext cx="17780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3" y="16560"/>
                    <a:pt x="6686" y="11520"/>
                    <a:pt x="10286" y="7920"/>
                  </a:cubicBezTo>
                  <a:cubicBezTo>
                    <a:pt x="13886" y="4320"/>
                    <a:pt x="17743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1" name="Line"/>
            <p:cNvSpPr/>
            <p:nvPr/>
          </p:nvSpPr>
          <p:spPr>
            <a:xfrm>
              <a:off x="9114366" y="3871673"/>
              <a:ext cx="112729" cy="388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12" fill="norm" stroke="1" extrusionOk="0">
                  <a:moveTo>
                    <a:pt x="4400" y="6405"/>
                  </a:moveTo>
                  <a:cubicBezTo>
                    <a:pt x="3600" y="9324"/>
                    <a:pt x="2800" y="12243"/>
                    <a:pt x="2400" y="14462"/>
                  </a:cubicBezTo>
                  <a:cubicBezTo>
                    <a:pt x="2000" y="16680"/>
                    <a:pt x="2000" y="18198"/>
                    <a:pt x="1800" y="19365"/>
                  </a:cubicBezTo>
                  <a:cubicBezTo>
                    <a:pt x="1600" y="20533"/>
                    <a:pt x="1200" y="21350"/>
                    <a:pt x="800" y="21409"/>
                  </a:cubicBezTo>
                  <a:cubicBezTo>
                    <a:pt x="400" y="21467"/>
                    <a:pt x="0" y="20766"/>
                    <a:pt x="0" y="18256"/>
                  </a:cubicBezTo>
                  <a:cubicBezTo>
                    <a:pt x="0" y="15746"/>
                    <a:pt x="400" y="11426"/>
                    <a:pt x="1000" y="8507"/>
                  </a:cubicBezTo>
                  <a:cubicBezTo>
                    <a:pt x="1600" y="5588"/>
                    <a:pt x="2400" y="4070"/>
                    <a:pt x="3400" y="2903"/>
                  </a:cubicBezTo>
                  <a:cubicBezTo>
                    <a:pt x="4400" y="1735"/>
                    <a:pt x="5600" y="918"/>
                    <a:pt x="7400" y="451"/>
                  </a:cubicBezTo>
                  <a:cubicBezTo>
                    <a:pt x="9200" y="-16"/>
                    <a:pt x="11600" y="-133"/>
                    <a:pt x="13800" y="159"/>
                  </a:cubicBezTo>
                  <a:cubicBezTo>
                    <a:pt x="16000" y="451"/>
                    <a:pt x="18000" y="1151"/>
                    <a:pt x="19400" y="2144"/>
                  </a:cubicBezTo>
                  <a:cubicBezTo>
                    <a:pt x="20800" y="3136"/>
                    <a:pt x="21600" y="4421"/>
                    <a:pt x="21200" y="5588"/>
                  </a:cubicBezTo>
                  <a:cubicBezTo>
                    <a:pt x="20800" y="6756"/>
                    <a:pt x="19200" y="7806"/>
                    <a:pt x="17400" y="8565"/>
                  </a:cubicBezTo>
                  <a:cubicBezTo>
                    <a:pt x="15600" y="9324"/>
                    <a:pt x="13600" y="9791"/>
                    <a:pt x="11600" y="9966"/>
                  </a:cubicBezTo>
                  <a:cubicBezTo>
                    <a:pt x="9600" y="10142"/>
                    <a:pt x="7600" y="10025"/>
                    <a:pt x="6600" y="9616"/>
                  </a:cubicBezTo>
                  <a:cubicBezTo>
                    <a:pt x="5600" y="9208"/>
                    <a:pt x="5600" y="8507"/>
                    <a:pt x="6000" y="7806"/>
                  </a:cubicBezTo>
                  <a:cubicBezTo>
                    <a:pt x="6400" y="7106"/>
                    <a:pt x="7200" y="6405"/>
                    <a:pt x="8000" y="5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2" name="Line"/>
            <p:cNvSpPr/>
            <p:nvPr/>
          </p:nvSpPr>
          <p:spPr>
            <a:xfrm>
              <a:off x="9251950" y="3852997"/>
              <a:ext cx="87808" cy="20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0992" fill="norm" stroke="1" extrusionOk="0">
                  <a:moveTo>
                    <a:pt x="0" y="146"/>
                  </a:moveTo>
                  <a:cubicBezTo>
                    <a:pt x="3516" y="-66"/>
                    <a:pt x="7033" y="-278"/>
                    <a:pt x="10800" y="1310"/>
                  </a:cubicBezTo>
                  <a:cubicBezTo>
                    <a:pt x="14567" y="2898"/>
                    <a:pt x="18586" y="6287"/>
                    <a:pt x="20093" y="9146"/>
                  </a:cubicBezTo>
                  <a:cubicBezTo>
                    <a:pt x="21600" y="12004"/>
                    <a:pt x="20595" y="14334"/>
                    <a:pt x="19088" y="16134"/>
                  </a:cubicBezTo>
                  <a:cubicBezTo>
                    <a:pt x="17581" y="17934"/>
                    <a:pt x="15572" y="19204"/>
                    <a:pt x="13312" y="20051"/>
                  </a:cubicBezTo>
                  <a:cubicBezTo>
                    <a:pt x="11051" y="20898"/>
                    <a:pt x="8540" y="21322"/>
                    <a:pt x="6781" y="20687"/>
                  </a:cubicBezTo>
                  <a:cubicBezTo>
                    <a:pt x="5023" y="20051"/>
                    <a:pt x="4019" y="18357"/>
                    <a:pt x="3014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3" name="Line"/>
            <p:cNvSpPr/>
            <p:nvPr/>
          </p:nvSpPr>
          <p:spPr>
            <a:xfrm>
              <a:off x="9340849" y="3684703"/>
              <a:ext cx="146051" cy="156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4952"/>
                  </a:moveTo>
                  <a:cubicBezTo>
                    <a:pt x="939" y="3800"/>
                    <a:pt x="1878" y="2648"/>
                    <a:pt x="3287" y="1640"/>
                  </a:cubicBezTo>
                  <a:cubicBezTo>
                    <a:pt x="4696" y="632"/>
                    <a:pt x="6574" y="-232"/>
                    <a:pt x="7983" y="56"/>
                  </a:cubicBezTo>
                  <a:cubicBezTo>
                    <a:pt x="9391" y="344"/>
                    <a:pt x="10330" y="1784"/>
                    <a:pt x="10330" y="3944"/>
                  </a:cubicBezTo>
                  <a:cubicBezTo>
                    <a:pt x="10330" y="6104"/>
                    <a:pt x="9391" y="8984"/>
                    <a:pt x="8296" y="11144"/>
                  </a:cubicBezTo>
                  <a:cubicBezTo>
                    <a:pt x="7200" y="13304"/>
                    <a:pt x="5948" y="14744"/>
                    <a:pt x="4539" y="16328"/>
                  </a:cubicBezTo>
                  <a:cubicBezTo>
                    <a:pt x="3130" y="17912"/>
                    <a:pt x="1565" y="19640"/>
                    <a:pt x="1722" y="20504"/>
                  </a:cubicBezTo>
                  <a:cubicBezTo>
                    <a:pt x="1878" y="21368"/>
                    <a:pt x="3757" y="21368"/>
                    <a:pt x="7357" y="21080"/>
                  </a:cubicBezTo>
                  <a:cubicBezTo>
                    <a:pt x="10957" y="20792"/>
                    <a:pt x="16278" y="20216"/>
                    <a:pt x="21600" y="19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4" name="Line"/>
            <p:cNvSpPr/>
            <p:nvPr/>
          </p:nvSpPr>
          <p:spPr>
            <a:xfrm>
              <a:off x="9563100" y="3924299"/>
              <a:ext cx="2159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9636"/>
                    <a:pt x="8471" y="17673"/>
                    <a:pt x="11859" y="15709"/>
                  </a:cubicBezTo>
                  <a:cubicBezTo>
                    <a:pt x="15247" y="13745"/>
                    <a:pt x="17788" y="11782"/>
                    <a:pt x="19271" y="9164"/>
                  </a:cubicBezTo>
                  <a:cubicBezTo>
                    <a:pt x="20753" y="6545"/>
                    <a:pt x="21176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5" name="Line"/>
            <p:cNvSpPr/>
            <p:nvPr/>
          </p:nvSpPr>
          <p:spPr>
            <a:xfrm>
              <a:off x="9684283" y="3879849"/>
              <a:ext cx="69318" cy="18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03" fill="norm" stroke="1" extrusionOk="0">
                  <a:moveTo>
                    <a:pt x="1799" y="0"/>
                  </a:moveTo>
                  <a:cubicBezTo>
                    <a:pt x="1144" y="5825"/>
                    <a:pt x="490" y="11649"/>
                    <a:pt x="162" y="15169"/>
                  </a:cubicBezTo>
                  <a:cubicBezTo>
                    <a:pt x="-165" y="18688"/>
                    <a:pt x="-165" y="19901"/>
                    <a:pt x="1799" y="20629"/>
                  </a:cubicBezTo>
                  <a:cubicBezTo>
                    <a:pt x="3762" y="21357"/>
                    <a:pt x="7690" y="21600"/>
                    <a:pt x="11290" y="21236"/>
                  </a:cubicBezTo>
                  <a:cubicBezTo>
                    <a:pt x="14890" y="20872"/>
                    <a:pt x="18162" y="19901"/>
                    <a:pt x="21435" y="18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6" name="Line"/>
            <p:cNvSpPr/>
            <p:nvPr/>
          </p:nvSpPr>
          <p:spPr>
            <a:xfrm>
              <a:off x="9931400" y="4013199"/>
              <a:ext cx="1016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7" name="Line"/>
            <p:cNvSpPr/>
            <p:nvPr/>
          </p:nvSpPr>
          <p:spPr>
            <a:xfrm>
              <a:off x="10236200" y="4000499"/>
              <a:ext cx="825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8" name="Line"/>
            <p:cNvSpPr/>
            <p:nvPr/>
          </p:nvSpPr>
          <p:spPr>
            <a:xfrm>
              <a:off x="10490200" y="4013200"/>
              <a:ext cx="762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9" name="Line"/>
            <p:cNvSpPr/>
            <p:nvPr/>
          </p:nvSpPr>
          <p:spPr>
            <a:xfrm>
              <a:off x="10655299" y="4032249"/>
              <a:ext cx="38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0" name="Line"/>
            <p:cNvSpPr/>
            <p:nvPr/>
          </p:nvSpPr>
          <p:spPr>
            <a:xfrm>
              <a:off x="10985499" y="3642904"/>
              <a:ext cx="225181" cy="63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64" fill="norm" stroke="1" extrusionOk="0">
                  <a:moveTo>
                    <a:pt x="11400" y="68"/>
                  </a:moveTo>
                  <a:cubicBezTo>
                    <a:pt x="13400" y="-4"/>
                    <a:pt x="15400" y="-76"/>
                    <a:pt x="17200" y="175"/>
                  </a:cubicBezTo>
                  <a:cubicBezTo>
                    <a:pt x="19000" y="426"/>
                    <a:pt x="20600" y="1000"/>
                    <a:pt x="21100" y="1646"/>
                  </a:cubicBezTo>
                  <a:cubicBezTo>
                    <a:pt x="21600" y="2292"/>
                    <a:pt x="21000" y="3010"/>
                    <a:pt x="19800" y="3584"/>
                  </a:cubicBezTo>
                  <a:cubicBezTo>
                    <a:pt x="18600" y="4158"/>
                    <a:pt x="16800" y="4588"/>
                    <a:pt x="15500" y="4911"/>
                  </a:cubicBezTo>
                  <a:cubicBezTo>
                    <a:pt x="14200" y="5234"/>
                    <a:pt x="13400" y="5450"/>
                    <a:pt x="12800" y="5880"/>
                  </a:cubicBezTo>
                  <a:cubicBezTo>
                    <a:pt x="12200" y="6311"/>
                    <a:pt x="11800" y="6957"/>
                    <a:pt x="12000" y="7387"/>
                  </a:cubicBezTo>
                  <a:cubicBezTo>
                    <a:pt x="12200" y="7818"/>
                    <a:pt x="13000" y="8033"/>
                    <a:pt x="13400" y="8320"/>
                  </a:cubicBezTo>
                  <a:cubicBezTo>
                    <a:pt x="13800" y="8607"/>
                    <a:pt x="13800" y="8966"/>
                    <a:pt x="13300" y="9468"/>
                  </a:cubicBezTo>
                  <a:cubicBezTo>
                    <a:pt x="12800" y="9971"/>
                    <a:pt x="11800" y="10616"/>
                    <a:pt x="11100" y="11334"/>
                  </a:cubicBezTo>
                  <a:cubicBezTo>
                    <a:pt x="10400" y="12052"/>
                    <a:pt x="10000" y="12841"/>
                    <a:pt x="10300" y="13881"/>
                  </a:cubicBezTo>
                  <a:cubicBezTo>
                    <a:pt x="10600" y="14922"/>
                    <a:pt x="11600" y="16214"/>
                    <a:pt x="12300" y="17362"/>
                  </a:cubicBezTo>
                  <a:cubicBezTo>
                    <a:pt x="13000" y="18510"/>
                    <a:pt x="13400" y="19515"/>
                    <a:pt x="12600" y="20232"/>
                  </a:cubicBezTo>
                  <a:cubicBezTo>
                    <a:pt x="11800" y="20950"/>
                    <a:pt x="9800" y="21380"/>
                    <a:pt x="7500" y="21452"/>
                  </a:cubicBezTo>
                  <a:cubicBezTo>
                    <a:pt x="5200" y="21524"/>
                    <a:pt x="2600" y="21237"/>
                    <a:pt x="0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92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7150" y="5791200"/>
              <a:ext cx="10388600" cy="361950"/>
            </a:xfrm>
            <a:prstGeom prst="rect">
              <a:avLst/>
            </a:prstGeom>
            <a:effectLst/>
          </p:spPr>
        </p:pic>
        <p:pic>
          <p:nvPicPr>
            <p:cNvPr id="392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41400" y="6457950"/>
              <a:ext cx="76201" cy="310787"/>
            </a:xfrm>
            <a:prstGeom prst="rect">
              <a:avLst/>
            </a:prstGeom>
            <a:effectLst/>
          </p:spPr>
        </p:pic>
        <p:pic>
          <p:nvPicPr>
            <p:cNvPr id="392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997" y="6546850"/>
              <a:ext cx="297453" cy="107950"/>
            </a:xfrm>
            <a:prstGeom prst="rect">
              <a:avLst/>
            </a:prstGeom>
            <a:effectLst/>
          </p:spPr>
        </p:pic>
        <p:pic>
          <p:nvPicPr>
            <p:cNvPr id="392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84300" y="6470650"/>
              <a:ext cx="95251" cy="273101"/>
            </a:xfrm>
            <a:prstGeom prst="rect">
              <a:avLst/>
            </a:prstGeom>
            <a:effectLst/>
          </p:spPr>
        </p:pic>
        <p:pic>
          <p:nvPicPr>
            <p:cNvPr id="392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58950" y="6399109"/>
              <a:ext cx="387350" cy="282700"/>
            </a:xfrm>
            <a:prstGeom prst="rect">
              <a:avLst/>
            </a:prstGeom>
            <a:effectLst/>
          </p:spPr>
        </p:pic>
        <p:pic>
          <p:nvPicPr>
            <p:cNvPr id="3931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71700" y="6470650"/>
              <a:ext cx="234950" cy="95250"/>
            </a:xfrm>
            <a:prstGeom prst="rect">
              <a:avLst/>
            </a:prstGeom>
            <a:effectLst/>
          </p:spPr>
        </p:pic>
        <p:pic>
          <p:nvPicPr>
            <p:cNvPr id="3933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247900" y="6388100"/>
              <a:ext cx="88900" cy="279400"/>
            </a:xfrm>
            <a:prstGeom prst="rect">
              <a:avLst/>
            </a:prstGeom>
            <a:effectLst/>
          </p:spPr>
        </p:pic>
        <p:pic>
          <p:nvPicPr>
            <p:cNvPr id="393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552700" y="6376343"/>
              <a:ext cx="368300" cy="236439"/>
            </a:xfrm>
            <a:prstGeom prst="rect">
              <a:avLst/>
            </a:prstGeom>
            <a:effectLst/>
          </p:spPr>
        </p:pic>
        <p:pic>
          <p:nvPicPr>
            <p:cNvPr id="3937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794000" y="6168765"/>
              <a:ext cx="266700" cy="190440"/>
            </a:xfrm>
            <a:prstGeom prst="rect">
              <a:avLst/>
            </a:prstGeom>
            <a:effectLst/>
          </p:spPr>
        </p:pic>
        <p:pic>
          <p:nvPicPr>
            <p:cNvPr id="3939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092450" y="6438900"/>
              <a:ext cx="222250" cy="76200"/>
            </a:xfrm>
            <a:prstGeom prst="rect">
              <a:avLst/>
            </a:prstGeom>
            <a:effectLst/>
          </p:spPr>
        </p:pic>
        <p:pic>
          <p:nvPicPr>
            <p:cNvPr id="3941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170980" y="6343650"/>
              <a:ext cx="80221" cy="279400"/>
            </a:xfrm>
            <a:prstGeom prst="rect">
              <a:avLst/>
            </a:prstGeom>
            <a:effectLst/>
          </p:spPr>
        </p:pic>
        <p:pic>
          <p:nvPicPr>
            <p:cNvPr id="3943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524250" y="6330950"/>
              <a:ext cx="336550" cy="236903"/>
            </a:xfrm>
            <a:prstGeom prst="rect">
              <a:avLst/>
            </a:prstGeom>
            <a:effectLst/>
          </p:spPr>
        </p:pic>
        <p:pic>
          <p:nvPicPr>
            <p:cNvPr id="3945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752850" y="6093072"/>
              <a:ext cx="166091" cy="250578"/>
            </a:xfrm>
            <a:prstGeom prst="rect">
              <a:avLst/>
            </a:prstGeom>
            <a:effectLst/>
          </p:spPr>
        </p:pic>
        <p:pic>
          <p:nvPicPr>
            <p:cNvPr id="3947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038600" y="6407150"/>
              <a:ext cx="196850" cy="69850"/>
            </a:xfrm>
            <a:prstGeom prst="rect">
              <a:avLst/>
            </a:prstGeom>
            <a:effectLst/>
          </p:spPr>
        </p:pic>
        <p:pic>
          <p:nvPicPr>
            <p:cNvPr id="3949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102100" y="6318250"/>
              <a:ext cx="50800" cy="260350"/>
            </a:xfrm>
            <a:prstGeom prst="rect">
              <a:avLst/>
            </a:prstGeom>
            <a:effectLst/>
          </p:spPr>
        </p:pic>
        <p:pic>
          <p:nvPicPr>
            <p:cNvPr id="3951" name="Line Line" descr="Line Lin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286250" y="6445250"/>
              <a:ext cx="88900" cy="57150"/>
            </a:xfrm>
            <a:prstGeom prst="rect">
              <a:avLst/>
            </a:prstGeom>
            <a:effectLst/>
          </p:spPr>
        </p:pic>
        <p:pic>
          <p:nvPicPr>
            <p:cNvPr id="3953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813300" y="6388100"/>
              <a:ext cx="114300" cy="57150"/>
            </a:xfrm>
            <a:prstGeom prst="rect">
              <a:avLst/>
            </a:prstGeom>
            <a:effectLst/>
          </p:spPr>
        </p:pic>
        <p:pic>
          <p:nvPicPr>
            <p:cNvPr id="3955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143500" y="64071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3957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5600700" y="64071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3959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464299" y="6222999"/>
              <a:ext cx="266701" cy="57151"/>
            </a:xfrm>
            <a:prstGeom prst="rect">
              <a:avLst/>
            </a:prstGeom>
            <a:effectLst/>
          </p:spPr>
        </p:pic>
        <p:pic>
          <p:nvPicPr>
            <p:cNvPr id="3961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6492785" y="6337299"/>
              <a:ext cx="225516" cy="60099"/>
            </a:xfrm>
            <a:prstGeom prst="rect">
              <a:avLst/>
            </a:prstGeom>
            <a:effectLst/>
          </p:spPr>
        </p:pic>
        <p:pic>
          <p:nvPicPr>
            <p:cNvPr id="3963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531100" y="6051550"/>
              <a:ext cx="76200" cy="266700"/>
            </a:xfrm>
            <a:prstGeom prst="rect">
              <a:avLst/>
            </a:prstGeom>
            <a:effectLst/>
          </p:spPr>
        </p:pic>
        <p:pic>
          <p:nvPicPr>
            <p:cNvPr id="3965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251700" y="6341533"/>
              <a:ext cx="908050" cy="78318"/>
            </a:xfrm>
            <a:prstGeom prst="rect">
              <a:avLst/>
            </a:prstGeom>
            <a:effectLst/>
          </p:spPr>
        </p:pic>
        <p:pic>
          <p:nvPicPr>
            <p:cNvPr id="3967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321550" y="6538383"/>
              <a:ext cx="95250" cy="262467"/>
            </a:xfrm>
            <a:prstGeom prst="rect">
              <a:avLst/>
            </a:prstGeom>
            <a:effectLst/>
          </p:spPr>
        </p:pic>
        <p:pic>
          <p:nvPicPr>
            <p:cNvPr id="3969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486650" y="6629400"/>
              <a:ext cx="323850" cy="76200"/>
            </a:xfrm>
            <a:prstGeom prst="rect">
              <a:avLst/>
            </a:prstGeom>
            <a:effectLst/>
          </p:spPr>
        </p:pic>
        <p:pic>
          <p:nvPicPr>
            <p:cNvPr id="3971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855591" y="6515100"/>
              <a:ext cx="526409" cy="233063"/>
            </a:xfrm>
            <a:prstGeom prst="rect">
              <a:avLst/>
            </a:prstGeom>
            <a:effectLst/>
          </p:spPr>
        </p:pic>
        <p:pic>
          <p:nvPicPr>
            <p:cNvPr id="3973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991600" y="6445250"/>
              <a:ext cx="38100" cy="127000"/>
            </a:xfrm>
            <a:prstGeom prst="rect">
              <a:avLst/>
            </a:prstGeom>
            <a:effectLst/>
          </p:spPr>
        </p:pic>
        <p:pic>
          <p:nvPicPr>
            <p:cNvPr id="3975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324226" y="6244440"/>
              <a:ext cx="321425" cy="262184"/>
            </a:xfrm>
            <a:prstGeom prst="rect">
              <a:avLst/>
            </a:prstGeom>
            <a:effectLst/>
          </p:spPr>
        </p:pic>
        <p:pic>
          <p:nvPicPr>
            <p:cNvPr id="3977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9837883" y="6229350"/>
              <a:ext cx="284018" cy="241300"/>
            </a:xfrm>
            <a:prstGeom prst="rect">
              <a:avLst/>
            </a:prstGeom>
            <a:effectLst/>
          </p:spPr>
        </p:pic>
        <p:pic>
          <p:nvPicPr>
            <p:cNvPr id="3979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312400" y="6202818"/>
              <a:ext cx="76200" cy="312282"/>
            </a:xfrm>
            <a:prstGeom prst="rect">
              <a:avLst/>
            </a:prstGeom>
            <a:effectLst/>
          </p:spPr>
        </p:pic>
        <p:sp>
          <p:nvSpPr>
            <p:cNvPr id="3981" name="Line"/>
            <p:cNvSpPr/>
            <p:nvPr/>
          </p:nvSpPr>
          <p:spPr>
            <a:xfrm>
              <a:off x="1733293" y="6766983"/>
              <a:ext cx="429941" cy="16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28" fill="norm" stroke="1" extrusionOk="0">
                  <a:moveTo>
                    <a:pt x="966" y="13926"/>
                  </a:moveTo>
                  <a:cubicBezTo>
                    <a:pt x="3507" y="11653"/>
                    <a:pt x="6048" y="9379"/>
                    <a:pt x="9225" y="7247"/>
                  </a:cubicBezTo>
                  <a:cubicBezTo>
                    <a:pt x="12401" y="5116"/>
                    <a:pt x="16213" y="3126"/>
                    <a:pt x="18489" y="1847"/>
                  </a:cubicBezTo>
                  <a:cubicBezTo>
                    <a:pt x="20766" y="568"/>
                    <a:pt x="21507" y="0"/>
                    <a:pt x="21507" y="0"/>
                  </a:cubicBezTo>
                  <a:cubicBezTo>
                    <a:pt x="21507" y="0"/>
                    <a:pt x="20766" y="568"/>
                    <a:pt x="18913" y="1705"/>
                  </a:cubicBezTo>
                  <a:cubicBezTo>
                    <a:pt x="17060" y="2842"/>
                    <a:pt x="14095" y="4547"/>
                    <a:pt x="11607" y="6253"/>
                  </a:cubicBezTo>
                  <a:cubicBezTo>
                    <a:pt x="9119" y="7958"/>
                    <a:pt x="7107" y="9663"/>
                    <a:pt x="5836" y="10942"/>
                  </a:cubicBezTo>
                  <a:cubicBezTo>
                    <a:pt x="4566" y="12221"/>
                    <a:pt x="4036" y="13074"/>
                    <a:pt x="4089" y="13642"/>
                  </a:cubicBezTo>
                  <a:cubicBezTo>
                    <a:pt x="4142" y="14211"/>
                    <a:pt x="4778" y="14495"/>
                    <a:pt x="6948" y="13926"/>
                  </a:cubicBezTo>
                  <a:cubicBezTo>
                    <a:pt x="9119" y="13358"/>
                    <a:pt x="12825" y="11937"/>
                    <a:pt x="15207" y="10942"/>
                  </a:cubicBezTo>
                  <a:cubicBezTo>
                    <a:pt x="17589" y="9947"/>
                    <a:pt x="18648" y="9379"/>
                    <a:pt x="19495" y="8953"/>
                  </a:cubicBezTo>
                  <a:cubicBezTo>
                    <a:pt x="20342" y="8526"/>
                    <a:pt x="20978" y="8242"/>
                    <a:pt x="20872" y="8384"/>
                  </a:cubicBezTo>
                  <a:cubicBezTo>
                    <a:pt x="20766" y="8526"/>
                    <a:pt x="19919" y="9095"/>
                    <a:pt x="17642" y="10516"/>
                  </a:cubicBezTo>
                  <a:cubicBezTo>
                    <a:pt x="15366" y="11937"/>
                    <a:pt x="11660" y="14211"/>
                    <a:pt x="8748" y="16058"/>
                  </a:cubicBezTo>
                  <a:cubicBezTo>
                    <a:pt x="5836" y="17905"/>
                    <a:pt x="3719" y="19326"/>
                    <a:pt x="2289" y="20179"/>
                  </a:cubicBezTo>
                  <a:cubicBezTo>
                    <a:pt x="860" y="21032"/>
                    <a:pt x="119" y="21316"/>
                    <a:pt x="13" y="21458"/>
                  </a:cubicBezTo>
                  <a:cubicBezTo>
                    <a:pt x="-93" y="21600"/>
                    <a:pt x="436" y="21600"/>
                    <a:pt x="2395" y="20747"/>
                  </a:cubicBezTo>
                  <a:cubicBezTo>
                    <a:pt x="4354" y="19895"/>
                    <a:pt x="7742" y="18189"/>
                    <a:pt x="9913" y="16911"/>
                  </a:cubicBezTo>
                  <a:cubicBezTo>
                    <a:pt x="12083" y="15632"/>
                    <a:pt x="13036" y="14779"/>
                    <a:pt x="13831" y="14211"/>
                  </a:cubicBezTo>
                  <a:cubicBezTo>
                    <a:pt x="14625" y="13642"/>
                    <a:pt x="15260" y="13358"/>
                    <a:pt x="15260" y="13500"/>
                  </a:cubicBezTo>
                  <a:cubicBezTo>
                    <a:pt x="15260" y="13642"/>
                    <a:pt x="14625" y="14211"/>
                    <a:pt x="13883" y="15205"/>
                  </a:cubicBezTo>
                  <a:cubicBezTo>
                    <a:pt x="13142" y="16200"/>
                    <a:pt x="12295" y="17621"/>
                    <a:pt x="11448" y="1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2" name="Line"/>
            <p:cNvSpPr/>
            <p:nvPr/>
          </p:nvSpPr>
          <p:spPr>
            <a:xfrm>
              <a:off x="7264400" y="4439013"/>
              <a:ext cx="591681" cy="3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394" fill="norm" stroke="1" extrusionOk="0">
                  <a:moveTo>
                    <a:pt x="0" y="14194"/>
                  </a:moveTo>
                  <a:cubicBezTo>
                    <a:pt x="2700" y="11794"/>
                    <a:pt x="5400" y="9394"/>
                    <a:pt x="8100" y="6994"/>
                  </a:cubicBezTo>
                  <a:cubicBezTo>
                    <a:pt x="10800" y="4594"/>
                    <a:pt x="13500" y="2194"/>
                    <a:pt x="15583" y="994"/>
                  </a:cubicBezTo>
                  <a:cubicBezTo>
                    <a:pt x="17666" y="-206"/>
                    <a:pt x="19131" y="-206"/>
                    <a:pt x="20096" y="394"/>
                  </a:cubicBezTo>
                  <a:cubicBezTo>
                    <a:pt x="21060" y="994"/>
                    <a:pt x="21523" y="2194"/>
                    <a:pt x="21561" y="4594"/>
                  </a:cubicBezTo>
                  <a:cubicBezTo>
                    <a:pt x="21600" y="6994"/>
                    <a:pt x="21214" y="10594"/>
                    <a:pt x="20443" y="13594"/>
                  </a:cubicBezTo>
                  <a:cubicBezTo>
                    <a:pt x="19671" y="16594"/>
                    <a:pt x="18514" y="18994"/>
                    <a:pt x="17357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3" name="Line"/>
            <p:cNvSpPr/>
            <p:nvPr/>
          </p:nvSpPr>
          <p:spPr>
            <a:xfrm>
              <a:off x="7246608" y="4466943"/>
              <a:ext cx="589292" cy="5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83" fill="norm" stroke="1" extrusionOk="0">
                  <a:moveTo>
                    <a:pt x="12914" y="6595"/>
                  </a:moveTo>
                  <a:cubicBezTo>
                    <a:pt x="10368" y="10051"/>
                    <a:pt x="7823" y="13507"/>
                    <a:pt x="5933" y="15667"/>
                  </a:cubicBezTo>
                  <a:cubicBezTo>
                    <a:pt x="4043" y="17827"/>
                    <a:pt x="2808" y="18691"/>
                    <a:pt x="1844" y="19555"/>
                  </a:cubicBezTo>
                  <a:cubicBezTo>
                    <a:pt x="880" y="20419"/>
                    <a:pt x="186" y="21283"/>
                    <a:pt x="31" y="21283"/>
                  </a:cubicBezTo>
                  <a:cubicBezTo>
                    <a:pt x="-123" y="21283"/>
                    <a:pt x="263" y="20419"/>
                    <a:pt x="1883" y="17395"/>
                  </a:cubicBezTo>
                  <a:cubicBezTo>
                    <a:pt x="3503" y="14371"/>
                    <a:pt x="6357" y="9187"/>
                    <a:pt x="9597" y="5731"/>
                  </a:cubicBezTo>
                  <a:cubicBezTo>
                    <a:pt x="12837" y="2275"/>
                    <a:pt x="16463" y="547"/>
                    <a:pt x="18507" y="115"/>
                  </a:cubicBezTo>
                  <a:cubicBezTo>
                    <a:pt x="20551" y="-317"/>
                    <a:pt x="21014" y="547"/>
                    <a:pt x="21477" y="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4" name="Line"/>
            <p:cNvSpPr/>
            <p:nvPr/>
          </p:nvSpPr>
          <p:spPr>
            <a:xfrm>
              <a:off x="5086349" y="5187950"/>
              <a:ext cx="1524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5" name="Line"/>
            <p:cNvSpPr/>
            <p:nvPr/>
          </p:nvSpPr>
          <p:spPr>
            <a:xfrm>
              <a:off x="5035549" y="5295900"/>
              <a:ext cx="3048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0" y="17280"/>
                    <a:pt x="11100" y="12960"/>
                    <a:pt x="14700" y="9360"/>
                  </a:cubicBezTo>
                  <a:cubicBezTo>
                    <a:pt x="18300" y="5760"/>
                    <a:pt x="1995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6" name="Line"/>
            <p:cNvSpPr/>
            <p:nvPr/>
          </p:nvSpPr>
          <p:spPr>
            <a:xfrm>
              <a:off x="5681397" y="5076542"/>
              <a:ext cx="202937" cy="46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68" fill="norm" stroke="1" extrusionOk="0">
                  <a:moveTo>
                    <a:pt x="2867" y="5970"/>
                  </a:moveTo>
                  <a:cubicBezTo>
                    <a:pt x="2867" y="7907"/>
                    <a:pt x="2867" y="9845"/>
                    <a:pt x="2867" y="12266"/>
                  </a:cubicBezTo>
                  <a:cubicBezTo>
                    <a:pt x="2867" y="14688"/>
                    <a:pt x="2867" y="17594"/>
                    <a:pt x="2644" y="19289"/>
                  </a:cubicBezTo>
                  <a:cubicBezTo>
                    <a:pt x="2421" y="20984"/>
                    <a:pt x="1976" y="21468"/>
                    <a:pt x="1530" y="21468"/>
                  </a:cubicBezTo>
                  <a:cubicBezTo>
                    <a:pt x="1085" y="21468"/>
                    <a:pt x="640" y="20984"/>
                    <a:pt x="306" y="19192"/>
                  </a:cubicBezTo>
                  <a:cubicBezTo>
                    <a:pt x="-28" y="17400"/>
                    <a:pt x="-251" y="14300"/>
                    <a:pt x="528" y="11443"/>
                  </a:cubicBezTo>
                  <a:cubicBezTo>
                    <a:pt x="1308" y="8585"/>
                    <a:pt x="3089" y="5970"/>
                    <a:pt x="4982" y="4081"/>
                  </a:cubicBezTo>
                  <a:cubicBezTo>
                    <a:pt x="6875" y="2193"/>
                    <a:pt x="8879" y="1030"/>
                    <a:pt x="11106" y="449"/>
                  </a:cubicBezTo>
                  <a:cubicBezTo>
                    <a:pt x="13333" y="-132"/>
                    <a:pt x="15782" y="-132"/>
                    <a:pt x="17786" y="352"/>
                  </a:cubicBezTo>
                  <a:cubicBezTo>
                    <a:pt x="19790" y="837"/>
                    <a:pt x="21349" y="1805"/>
                    <a:pt x="21349" y="3016"/>
                  </a:cubicBezTo>
                  <a:cubicBezTo>
                    <a:pt x="21349" y="4227"/>
                    <a:pt x="19790" y="5680"/>
                    <a:pt x="16450" y="6842"/>
                  </a:cubicBezTo>
                  <a:cubicBezTo>
                    <a:pt x="13110" y="8004"/>
                    <a:pt x="7988" y="8876"/>
                    <a:pt x="2867" y="9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7" name="Line"/>
            <p:cNvSpPr/>
            <p:nvPr/>
          </p:nvSpPr>
          <p:spPr>
            <a:xfrm>
              <a:off x="6832600" y="4800600"/>
              <a:ext cx="38100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019"/>
                    <a:pt x="4800" y="8037"/>
                    <a:pt x="8400" y="11637"/>
                  </a:cubicBezTo>
                  <a:cubicBezTo>
                    <a:pt x="12000" y="15237"/>
                    <a:pt x="16800" y="184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8" name="Line"/>
            <p:cNvSpPr/>
            <p:nvPr/>
          </p:nvSpPr>
          <p:spPr>
            <a:xfrm>
              <a:off x="6553200" y="5129579"/>
              <a:ext cx="812800" cy="69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6" fill="norm" stroke="1" extrusionOk="0">
                  <a:moveTo>
                    <a:pt x="0" y="13707"/>
                  </a:moveTo>
                  <a:cubicBezTo>
                    <a:pt x="169" y="16249"/>
                    <a:pt x="338" y="18790"/>
                    <a:pt x="984" y="20060"/>
                  </a:cubicBezTo>
                  <a:cubicBezTo>
                    <a:pt x="1631" y="21331"/>
                    <a:pt x="2756" y="21331"/>
                    <a:pt x="4388" y="19425"/>
                  </a:cubicBezTo>
                  <a:cubicBezTo>
                    <a:pt x="6019" y="17519"/>
                    <a:pt x="8156" y="13707"/>
                    <a:pt x="10238" y="10531"/>
                  </a:cubicBezTo>
                  <a:cubicBezTo>
                    <a:pt x="12319" y="7355"/>
                    <a:pt x="14344" y="4813"/>
                    <a:pt x="16059" y="2907"/>
                  </a:cubicBezTo>
                  <a:cubicBezTo>
                    <a:pt x="17775" y="1002"/>
                    <a:pt x="19181" y="-269"/>
                    <a:pt x="20053" y="49"/>
                  </a:cubicBezTo>
                  <a:cubicBezTo>
                    <a:pt x="20925" y="366"/>
                    <a:pt x="21262" y="2272"/>
                    <a:pt x="21600" y="4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9" name="Line"/>
            <p:cNvSpPr/>
            <p:nvPr/>
          </p:nvSpPr>
          <p:spPr>
            <a:xfrm>
              <a:off x="6584950" y="5334000"/>
              <a:ext cx="3810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018"/>
                    <a:pt x="9600" y="10036"/>
                    <a:pt x="13200" y="13636"/>
                  </a:cubicBezTo>
                  <a:cubicBezTo>
                    <a:pt x="16800" y="17236"/>
                    <a:pt x="19200" y="194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0" name="Line"/>
            <p:cNvSpPr/>
            <p:nvPr/>
          </p:nvSpPr>
          <p:spPr>
            <a:xfrm>
              <a:off x="6705600" y="5461000"/>
              <a:ext cx="26670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14" y="19200"/>
                    <a:pt x="10629" y="16800"/>
                    <a:pt x="14229" y="13200"/>
                  </a:cubicBezTo>
                  <a:cubicBezTo>
                    <a:pt x="17829" y="9600"/>
                    <a:pt x="1971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1" name="Line"/>
            <p:cNvSpPr/>
            <p:nvPr/>
          </p:nvSpPr>
          <p:spPr>
            <a:xfrm>
              <a:off x="7043704" y="5310056"/>
              <a:ext cx="100047" cy="218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53" fill="norm" stroke="1" extrusionOk="0">
                  <a:moveTo>
                    <a:pt x="17220" y="4179"/>
                  </a:moveTo>
                  <a:cubicBezTo>
                    <a:pt x="16770" y="2533"/>
                    <a:pt x="16320" y="887"/>
                    <a:pt x="14970" y="270"/>
                  </a:cubicBezTo>
                  <a:cubicBezTo>
                    <a:pt x="13620" y="-347"/>
                    <a:pt x="11370" y="64"/>
                    <a:pt x="8670" y="1813"/>
                  </a:cubicBezTo>
                  <a:cubicBezTo>
                    <a:pt x="5970" y="3562"/>
                    <a:pt x="2820" y="6647"/>
                    <a:pt x="1245" y="9836"/>
                  </a:cubicBezTo>
                  <a:cubicBezTo>
                    <a:pt x="-330" y="13024"/>
                    <a:pt x="-330" y="16316"/>
                    <a:pt x="795" y="18373"/>
                  </a:cubicBezTo>
                  <a:cubicBezTo>
                    <a:pt x="1920" y="20430"/>
                    <a:pt x="4170" y="21253"/>
                    <a:pt x="7770" y="21253"/>
                  </a:cubicBezTo>
                  <a:cubicBezTo>
                    <a:pt x="11370" y="21253"/>
                    <a:pt x="16320" y="20430"/>
                    <a:pt x="21270" y="19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2" name="Line"/>
            <p:cNvSpPr/>
            <p:nvPr/>
          </p:nvSpPr>
          <p:spPr>
            <a:xfrm>
              <a:off x="7210143" y="5353050"/>
              <a:ext cx="9808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039"/>
                    <a:pt x="-1585" y="12077"/>
                    <a:pt x="575" y="15677"/>
                  </a:cubicBezTo>
                  <a:cubicBezTo>
                    <a:pt x="2735" y="19277"/>
                    <a:pt x="11375" y="20439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3" name="Line"/>
            <p:cNvSpPr/>
            <p:nvPr/>
          </p:nvSpPr>
          <p:spPr>
            <a:xfrm>
              <a:off x="7264400" y="5429250"/>
              <a:ext cx="1524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4400"/>
                    <a:pt x="6600" y="7200"/>
                    <a:pt x="10200" y="3600"/>
                  </a:cubicBezTo>
                  <a:cubicBezTo>
                    <a:pt x="13800" y="0"/>
                    <a:pt x="177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4" name="Line"/>
            <p:cNvSpPr/>
            <p:nvPr/>
          </p:nvSpPr>
          <p:spPr>
            <a:xfrm>
              <a:off x="7445099" y="5361473"/>
              <a:ext cx="129168" cy="254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425" fill="norm" stroke="1" extrusionOk="0">
                  <a:moveTo>
                    <a:pt x="5702" y="3574"/>
                  </a:moveTo>
                  <a:cubicBezTo>
                    <a:pt x="4673" y="7858"/>
                    <a:pt x="3644" y="12142"/>
                    <a:pt x="3130" y="14820"/>
                  </a:cubicBezTo>
                  <a:cubicBezTo>
                    <a:pt x="2616" y="17498"/>
                    <a:pt x="2616" y="18569"/>
                    <a:pt x="2444" y="19551"/>
                  </a:cubicBezTo>
                  <a:cubicBezTo>
                    <a:pt x="2273" y="20532"/>
                    <a:pt x="1930" y="21425"/>
                    <a:pt x="1416" y="21425"/>
                  </a:cubicBezTo>
                  <a:cubicBezTo>
                    <a:pt x="902" y="21425"/>
                    <a:pt x="216" y="20532"/>
                    <a:pt x="44" y="17230"/>
                  </a:cubicBezTo>
                  <a:cubicBezTo>
                    <a:pt x="-127" y="13927"/>
                    <a:pt x="216" y="8215"/>
                    <a:pt x="730" y="4913"/>
                  </a:cubicBezTo>
                  <a:cubicBezTo>
                    <a:pt x="1244" y="1610"/>
                    <a:pt x="1930" y="718"/>
                    <a:pt x="4159" y="271"/>
                  </a:cubicBezTo>
                  <a:cubicBezTo>
                    <a:pt x="6387" y="-175"/>
                    <a:pt x="10159" y="-175"/>
                    <a:pt x="13416" y="1075"/>
                  </a:cubicBezTo>
                  <a:cubicBezTo>
                    <a:pt x="16673" y="2324"/>
                    <a:pt x="19416" y="4823"/>
                    <a:pt x="20444" y="6965"/>
                  </a:cubicBezTo>
                  <a:cubicBezTo>
                    <a:pt x="21473" y="9108"/>
                    <a:pt x="20787" y="10893"/>
                    <a:pt x="18902" y="12142"/>
                  </a:cubicBezTo>
                  <a:cubicBezTo>
                    <a:pt x="17016" y="13392"/>
                    <a:pt x="13930" y="14106"/>
                    <a:pt x="11530" y="14463"/>
                  </a:cubicBezTo>
                  <a:cubicBezTo>
                    <a:pt x="9130" y="14820"/>
                    <a:pt x="7416" y="14820"/>
                    <a:pt x="6387" y="14374"/>
                  </a:cubicBezTo>
                  <a:cubicBezTo>
                    <a:pt x="5359" y="13927"/>
                    <a:pt x="5016" y="13035"/>
                    <a:pt x="4673" y="12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5" name="Line"/>
            <p:cNvSpPr/>
            <p:nvPr/>
          </p:nvSpPr>
          <p:spPr>
            <a:xfrm>
              <a:off x="7594600" y="5289550"/>
              <a:ext cx="107317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600" fill="norm" stroke="1" extrusionOk="0">
                  <a:moveTo>
                    <a:pt x="0" y="0"/>
                  </a:moveTo>
                  <a:cubicBezTo>
                    <a:pt x="5298" y="576"/>
                    <a:pt x="10596" y="1152"/>
                    <a:pt x="14672" y="3240"/>
                  </a:cubicBezTo>
                  <a:cubicBezTo>
                    <a:pt x="18747" y="5328"/>
                    <a:pt x="21600" y="8928"/>
                    <a:pt x="20377" y="12240"/>
                  </a:cubicBezTo>
                  <a:cubicBezTo>
                    <a:pt x="19155" y="15552"/>
                    <a:pt x="13857" y="18576"/>
                    <a:pt x="85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6" name="Line"/>
            <p:cNvSpPr/>
            <p:nvPr/>
          </p:nvSpPr>
          <p:spPr>
            <a:xfrm>
              <a:off x="8064499" y="5118100"/>
              <a:ext cx="1524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7" name="Line"/>
            <p:cNvSpPr/>
            <p:nvPr/>
          </p:nvSpPr>
          <p:spPr>
            <a:xfrm>
              <a:off x="8046698" y="5226050"/>
              <a:ext cx="227352" cy="2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0648" fill="norm" stroke="1" extrusionOk="0">
                  <a:moveTo>
                    <a:pt x="4045" y="0"/>
                  </a:moveTo>
                  <a:cubicBezTo>
                    <a:pt x="2261" y="6171"/>
                    <a:pt x="478" y="12343"/>
                    <a:pt x="81" y="16200"/>
                  </a:cubicBezTo>
                  <a:cubicBezTo>
                    <a:pt x="-315" y="20057"/>
                    <a:pt x="676" y="21600"/>
                    <a:pt x="4441" y="20057"/>
                  </a:cubicBezTo>
                  <a:cubicBezTo>
                    <a:pt x="8206" y="18514"/>
                    <a:pt x="14746" y="13886"/>
                    <a:pt x="21285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8" name="Line"/>
            <p:cNvSpPr/>
            <p:nvPr/>
          </p:nvSpPr>
          <p:spPr>
            <a:xfrm>
              <a:off x="8909050" y="4907270"/>
              <a:ext cx="160847" cy="431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360" fill="norm" stroke="1" extrusionOk="0">
                  <a:moveTo>
                    <a:pt x="4154" y="8871"/>
                  </a:moveTo>
                  <a:cubicBezTo>
                    <a:pt x="3600" y="10759"/>
                    <a:pt x="3046" y="12646"/>
                    <a:pt x="2631" y="14429"/>
                  </a:cubicBezTo>
                  <a:cubicBezTo>
                    <a:pt x="2215" y="16211"/>
                    <a:pt x="1938" y="17889"/>
                    <a:pt x="1662" y="19147"/>
                  </a:cubicBezTo>
                  <a:cubicBezTo>
                    <a:pt x="1385" y="20405"/>
                    <a:pt x="1108" y="21244"/>
                    <a:pt x="969" y="21349"/>
                  </a:cubicBezTo>
                  <a:cubicBezTo>
                    <a:pt x="831" y="21454"/>
                    <a:pt x="831" y="20825"/>
                    <a:pt x="969" y="18728"/>
                  </a:cubicBezTo>
                  <a:cubicBezTo>
                    <a:pt x="1108" y="16631"/>
                    <a:pt x="1385" y="13066"/>
                    <a:pt x="2077" y="10130"/>
                  </a:cubicBezTo>
                  <a:cubicBezTo>
                    <a:pt x="2769" y="7194"/>
                    <a:pt x="3877" y="4887"/>
                    <a:pt x="4985" y="3314"/>
                  </a:cubicBezTo>
                  <a:cubicBezTo>
                    <a:pt x="6092" y="1741"/>
                    <a:pt x="7200" y="903"/>
                    <a:pt x="8446" y="431"/>
                  </a:cubicBezTo>
                  <a:cubicBezTo>
                    <a:pt x="9692" y="-41"/>
                    <a:pt x="11077" y="-146"/>
                    <a:pt x="13015" y="221"/>
                  </a:cubicBezTo>
                  <a:cubicBezTo>
                    <a:pt x="14954" y="588"/>
                    <a:pt x="17446" y="1427"/>
                    <a:pt x="19108" y="2475"/>
                  </a:cubicBezTo>
                  <a:cubicBezTo>
                    <a:pt x="20769" y="3524"/>
                    <a:pt x="21600" y="4782"/>
                    <a:pt x="20631" y="5831"/>
                  </a:cubicBezTo>
                  <a:cubicBezTo>
                    <a:pt x="19662" y="6879"/>
                    <a:pt x="16892" y="7718"/>
                    <a:pt x="13154" y="8347"/>
                  </a:cubicBezTo>
                  <a:cubicBezTo>
                    <a:pt x="9415" y="8976"/>
                    <a:pt x="4708" y="9396"/>
                    <a:pt x="0" y="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9" name="Line"/>
            <p:cNvSpPr/>
            <p:nvPr/>
          </p:nvSpPr>
          <p:spPr>
            <a:xfrm>
              <a:off x="9194800" y="5054600"/>
              <a:ext cx="127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0" name="Line"/>
            <p:cNvSpPr/>
            <p:nvPr/>
          </p:nvSpPr>
          <p:spPr>
            <a:xfrm>
              <a:off x="9766300" y="4768850"/>
              <a:ext cx="12700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1" name="Line"/>
            <p:cNvSpPr/>
            <p:nvPr/>
          </p:nvSpPr>
          <p:spPr>
            <a:xfrm>
              <a:off x="9521735" y="5077052"/>
              <a:ext cx="714466" cy="37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0218" fill="norm" stroke="1" extrusionOk="0">
                  <a:moveTo>
                    <a:pt x="482" y="8404"/>
                  </a:moveTo>
                  <a:cubicBezTo>
                    <a:pt x="227" y="11814"/>
                    <a:pt x="-29" y="15225"/>
                    <a:pt x="3" y="17498"/>
                  </a:cubicBezTo>
                  <a:cubicBezTo>
                    <a:pt x="35" y="19772"/>
                    <a:pt x="354" y="20909"/>
                    <a:pt x="1633" y="19772"/>
                  </a:cubicBezTo>
                  <a:cubicBezTo>
                    <a:pt x="2911" y="18635"/>
                    <a:pt x="5147" y="15225"/>
                    <a:pt x="7320" y="11814"/>
                  </a:cubicBezTo>
                  <a:cubicBezTo>
                    <a:pt x="9493" y="8404"/>
                    <a:pt x="11602" y="4993"/>
                    <a:pt x="13679" y="2720"/>
                  </a:cubicBezTo>
                  <a:cubicBezTo>
                    <a:pt x="15756" y="446"/>
                    <a:pt x="17801" y="-691"/>
                    <a:pt x="19111" y="446"/>
                  </a:cubicBezTo>
                  <a:cubicBezTo>
                    <a:pt x="20421" y="1583"/>
                    <a:pt x="20996" y="4993"/>
                    <a:pt x="21571" y="8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2" name="Line"/>
            <p:cNvSpPr/>
            <p:nvPr/>
          </p:nvSpPr>
          <p:spPr>
            <a:xfrm>
              <a:off x="9806516" y="5248862"/>
              <a:ext cx="190902" cy="398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511" fill="norm" stroke="1" extrusionOk="0">
                  <a:moveTo>
                    <a:pt x="2611" y="5968"/>
                  </a:moveTo>
                  <a:cubicBezTo>
                    <a:pt x="2848" y="9054"/>
                    <a:pt x="3086" y="12140"/>
                    <a:pt x="2848" y="14540"/>
                  </a:cubicBezTo>
                  <a:cubicBezTo>
                    <a:pt x="2611" y="16940"/>
                    <a:pt x="1899" y="18654"/>
                    <a:pt x="1424" y="19797"/>
                  </a:cubicBezTo>
                  <a:cubicBezTo>
                    <a:pt x="949" y="20940"/>
                    <a:pt x="712" y="21511"/>
                    <a:pt x="475" y="21511"/>
                  </a:cubicBezTo>
                  <a:cubicBezTo>
                    <a:pt x="237" y="21511"/>
                    <a:pt x="0" y="20940"/>
                    <a:pt x="0" y="18597"/>
                  </a:cubicBezTo>
                  <a:cubicBezTo>
                    <a:pt x="0" y="16254"/>
                    <a:pt x="237" y="12140"/>
                    <a:pt x="1543" y="8940"/>
                  </a:cubicBezTo>
                  <a:cubicBezTo>
                    <a:pt x="2848" y="5740"/>
                    <a:pt x="5222" y="3454"/>
                    <a:pt x="6884" y="2140"/>
                  </a:cubicBezTo>
                  <a:cubicBezTo>
                    <a:pt x="8545" y="825"/>
                    <a:pt x="9495" y="482"/>
                    <a:pt x="10681" y="254"/>
                  </a:cubicBezTo>
                  <a:cubicBezTo>
                    <a:pt x="11868" y="25"/>
                    <a:pt x="13292" y="-89"/>
                    <a:pt x="14479" y="82"/>
                  </a:cubicBezTo>
                  <a:cubicBezTo>
                    <a:pt x="15666" y="254"/>
                    <a:pt x="16615" y="711"/>
                    <a:pt x="17684" y="1511"/>
                  </a:cubicBezTo>
                  <a:cubicBezTo>
                    <a:pt x="18752" y="2311"/>
                    <a:pt x="19938" y="3454"/>
                    <a:pt x="20651" y="4368"/>
                  </a:cubicBezTo>
                  <a:cubicBezTo>
                    <a:pt x="21363" y="5282"/>
                    <a:pt x="21600" y="5968"/>
                    <a:pt x="21244" y="6540"/>
                  </a:cubicBezTo>
                  <a:cubicBezTo>
                    <a:pt x="20888" y="7111"/>
                    <a:pt x="19938" y="7568"/>
                    <a:pt x="16853" y="8140"/>
                  </a:cubicBezTo>
                  <a:cubicBezTo>
                    <a:pt x="13767" y="8711"/>
                    <a:pt x="8545" y="9397"/>
                    <a:pt x="3323" y="10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3" name="Line"/>
            <p:cNvSpPr/>
            <p:nvPr/>
          </p:nvSpPr>
          <p:spPr>
            <a:xfrm>
              <a:off x="10699750" y="5056301"/>
              <a:ext cx="222250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526" y="11153"/>
                    <a:pt x="9051" y="2153"/>
                    <a:pt x="12651" y="353"/>
                  </a:cubicBezTo>
                  <a:cubicBezTo>
                    <a:pt x="16251" y="-1447"/>
                    <a:pt x="18926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4" name="Line"/>
            <p:cNvSpPr/>
            <p:nvPr/>
          </p:nvSpPr>
          <p:spPr>
            <a:xfrm>
              <a:off x="10769600" y="5175250"/>
              <a:ext cx="2540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60" y="4320"/>
                    <a:pt x="6120" y="8640"/>
                    <a:pt x="9720" y="12240"/>
                  </a:cubicBezTo>
                  <a:cubicBezTo>
                    <a:pt x="13320" y="15840"/>
                    <a:pt x="1746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5" name="Line"/>
            <p:cNvSpPr/>
            <p:nvPr/>
          </p:nvSpPr>
          <p:spPr>
            <a:xfrm>
              <a:off x="11537950" y="4953000"/>
              <a:ext cx="12700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486"/>
                    <a:pt x="14400" y="10971"/>
                    <a:pt x="10800" y="14571"/>
                  </a:cubicBezTo>
                  <a:cubicBezTo>
                    <a:pt x="7200" y="18171"/>
                    <a:pt x="36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6" name="Line"/>
            <p:cNvSpPr/>
            <p:nvPr/>
          </p:nvSpPr>
          <p:spPr>
            <a:xfrm>
              <a:off x="11360150" y="5435963"/>
              <a:ext cx="273050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019" y="11918"/>
                    <a:pt x="8037" y="3818"/>
                    <a:pt x="11637" y="1118"/>
                  </a:cubicBezTo>
                  <a:cubicBezTo>
                    <a:pt x="15237" y="-1582"/>
                    <a:pt x="1841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7" name="Line"/>
            <p:cNvSpPr/>
            <p:nvPr/>
          </p:nvSpPr>
          <p:spPr>
            <a:xfrm>
              <a:off x="11353799" y="5492750"/>
              <a:ext cx="2222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8" name="Line"/>
            <p:cNvSpPr/>
            <p:nvPr/>
          </p:nvSpPr>
          <p:spPr>
            <a:xfrm>
              <a:off x="381898" y="4839194"/>
              <a:ext cx="157852" cy="54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24" fill="norm" stroke="1" extrusionOk="0">
                  <a:moveTo>
                    <a:pt x="6790" y="9590"/>
                  </a:moveTo>
                  <a:cubicBezTo>
                    <a:pt x="5062" y="11151"/>
                    <a:pt x="3334" y="12711"/>
                    <a:pt x="2470" y="14559"/>
                  </a:cubicBezTo>
                  <a:cubicBezTo>
                    <a:pt x="1606" y="16407"/>
                    <a:pt x="1606" y="18542"/>
                    <a:pt x="1606" y="19815"/>
                  </a:cubicBezTo>
                  <a:cubicBezTo>
                    <a:pt x="1606" y="21088"/>
                    <a:pt x="1606" y="21499"/>
                    <a:pt x="1318" y="21047"/>
                  </a:cubicBezTo>
                  <a:cubicBezTo>
                    <a:pt x="1030" y="20596"/>
                    <a:pt x="454" y="19282"/>
                    <a:pt x="166" y="17105"/>
                  </a:cubicBezTo>
                  <a:cubicBezTo>
                    <a:pt x="-122" y="14929"/>
                    <a:pt x="-122" y="11890"/>
                    <a:pt x="886" y="9262"/>
                  </a:cubicBezTo>
                  <a:cubicBezTo>
                    <a:pt x="1894" y="6634"/>
                    <a:pt x="3910" y="4416"/>
                    <a:pt x="5638" y="2979"/>
                  </a:cubicBezTo>
                  <a:cubicBezTo>
                    <a:pt x="7366" y="1542"/>
                    <a:pt x="8806" y="885"/>
                    <a:pt x="10246" y="474"/>
                  </a:cubicBezTo>
                  <a:cubicBezTo>
                    <a:pt x="11686" y="63"/>
                    <a:pt x="13126" y="-101"/>
                    <a:pt x="13990" y="63"/>
                  </a:cubicBezTo>
                  <a:cubicBezTo>
                    <a:pt x="14854" y="228"/>
                    <a:pt x="15142" y="720"/>
                    <a:pt x="15862" y="2363"/>
                  </a:cubicBezTo>
                  <a:cubicBezTo>
                    <a:pt x="16582" y="4005"/>
                    <a:pt x="17734" y="6798"/>
                    <a:pt x="18742" y="9385"/>
                  </a:cubicBezTo>
                  <a:cubicBezTo>
                    <a:pt x="19750" y="11972"/>
                    <a:pt x="20614" y="14354"/>
                    <a:pt x="21478" y="16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9" name="Line"/>
            <p:cNvSpPr/>
            <p:nvPr/>
          </p:nvSpPr>
          <p:spPr>
            <a:xfrm>
              <a:off x="312092" y="5105400"/>
              <a:ext cx="202259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250" y="21600"/>
                  </a:moveTo>
                  <a:cubicBezTo>
                    <a:pt x="575" y="20229"/>
                    <a:pt x="-100" y="18857"/>
                    <a:pt x="12" y="17657"/>
                  </a:cubicBezTo>
                  <a:cubicBezTo>
                    <a:pt x="125" y="16457"/>
                    <a:pt x="1025" y="15429"/>
                    <a:pt x="4737" y="12514"/>
                  </a:cubicBezTo>
                  <a:cubicBezTo>
                    <a:pt x="8450" y="9600"/>
                    <a:pt x="14975" y="4800"/>
                    <a:pt x="215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0" name="Line"/>
            <p:cNvSpPr/>
            <p:nvPr/>
          </p:nvSpPr>
          <p:spPr>
            <a:xfrm>
              <a:off x="685800" y="4895850"/>
              <a:ext cx="44450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5760"/>
                    <a:pt x="6171" y="11520"/>
                    <a:pt x="9771" y="15120"/>
                  </a:cubicBezTo>
                  <a:cubicBezTo>
                    <a:pt x="13371" y="18720"/>
                    <a:pt x="17486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1" name="Line"/>
            <p:cNvSpPr/>
            <p:nvPr/>
          </p:nvSpPr>
          <p:spPr>
            <a:xfrm>
              <a:off x="793750" y="5130800"/>
              <a:ext cx="825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2" name="Line"/>
            <p:cNvSpPr/>
            <p:nvPr/>
          </p:nvSpPr>
          <p:spPr>
            <a:xfrm>
              <a:off x="1184045" y="4730083"/>
              <a:ext cx="229662" cy="37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397" fill="norm" stroke="1" extrusionOk="0">
                  <a:moveTo>
                    <a:pt x="12572" y="4382"/>
                  </a:moveTo>
                  <a:cubicBezTo>
                    <a:pt x="12572" y="3779"/>
                    <a:pt x="12572" y="3176"/>
                    <a:pt x="12572" y="2452"/>
                  </a:cubicBezTo>
                  <a:cubicBezTo>
                    <a:pt x="12572" y="1728"/>
                    <a:pt x="12572" y="883"/>
                    <a:pt x="12086" y="400"/>
                  </a:cubicBezTo>
                  <a:cubicBezTo>
                    <a:pt x="11599" y="-82"/>
                    <a:pt x="10626" y="-203"/>
                    <a:pt x="9070" y="461"/>
                  </a:cubicBezTo>
                  <a:cubicBezTo>
                    <a:pt x="7513" y="1124"/>
                    <a:pt x="5372" y="2572"/>
                    <a:pt x="3621" y="4684"/>
                  </a:cubicBezTo>
                  <a:cubicBezTo>
                    <a:pt x="1870" y="6796"/>
                    <a:pt x="507" y="9571"/>
                    <a:pt x="118" y="11985"/>
                  </a:cubicBezTo>
                  <a:cubicBezTo>
                    <a:pt x="-271" y="14398"/>
                    <a:pt x="313" y="16450"/>
                    <a:pt x="1675" y="17777"/>
                  </a:cubicBezTo>
                  <a:cubicBezTo>
                    <a:pt x="3037" y="19104"/>
                    <a:pt x="5178" y="19708"/>
                    <a:pt x="7610" y="19647"/>
                  </a:cubicBezTo>
                  <a:cubicBezTo>
                    <a:pt x="10043" y="19587"/>
                    <a:pt x="12767" y="18863"/>
                    <a:pt x="14810" y="17596"/>
                  </a:cubicBezTo>
                  <a:cubicBezTo>
                    <a:pt x="16853" y="16329"/>
                    <a:pt x="18215" y="14519"/>
                    <a:pt x="18313" y="11985"/>
                  </a:cubicBezTo>
                  <a:cubicBezTo>
                    <a:pt x="18410" y="9451"/>
                    <a:pt x="17243" y="6193"/>
                    <a:pt x="15686" y="4201"/>
                  </a:cubicBezTo>
                  <a:cubicBezTo>
                    <a:pt x="14129" y="2210"/>
                    <a:pt x="12183" y="1486"/>
                    <a:pt x="10043" y="1305"/>
                  </a:cubicBezTo>
                  <a:cubicBezTo>
                    <a:pt x="7902" y="1124"/>
                    <a:pt x="5567" y="1486"/>
                    <a:pt x="4010" y="1909"/>
                  </a:cubicBezTo>
                  <a:cubicBezTo>
                    <a:pt x="2453" y="2331"/>
                    <a:pt x="1675" y="2814"/>
                    <a:pt x="1383" y="3779"/>
                  </a:cubicBezTo>
                  <a:cubicBezTo>
                    <a:pt x="1091" y="4744"/>
                    <a:pt x="1286" y="6193"/>
                    <a:pt x="2940" y="7701"/>
                  </a:cubicBezTo>
                  <a:cubicBezTo>
                    <a:pt x="4594" y="9209"/>
                    <a:pt x="7707" y="10778"/>
                    <a:pt x="10529" y="12045"/>
                  </a:cubicBezTo>
                  <a:cubicBezTo>
                    <a:pt x="13351" y="13312"/>
                    <a:pt x="15880" y="14277"/>
                    <a:pt x="17729" y="15122"/>
                  </a:cubicBezTo>
                  <a:cubicBezTo>
                    <a:pt x="19578" y="15967"/>
                    <a:pt x="20745" y="16691"/>
                    <a:pt x="21037" y="17717"/>
                  </a:cubicBezTo>
                  <a:cubicBezTo>
                    <a:pt x="21329" y="18742"/>
                    <a:pt x="20745" y="20070"/>
                    <a:pt x="19967" y="20733"/>
                  </a:cubicBezTo>
                  <a:cubicBezTo>
                    <a:pt x="19188" y="21397"/>
                    <a:pt x="18215" y="21397"/>
                    <a:pt x="17243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3" name="Line"/>
            <p:cNvSpPr/>
            <p:nvPr/>
          </p:nvSpPr>
          <p:spPr>
            <a:xfrm>
              <a:off x="1549400" y="4755586"/>
              <a:ext cx="127483" cy="24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173" fill="norm" stroke="1" extrusionOk="0">
                  <a:moveTo>
                    <a:pt x="16723" y="598"/>
                  </a:moveTo>
                  <a:cubicBezTo>
                    <a:pt x="11845" y="232"/>
                    <a:pt x="6968" y="-134"/>
                    <a:pt x="4006" y="49"/>
                  </a:cubicBezTo>
                  <a:cubicBezTo>
                    <a:pt x="1045" y="232"/>
                    <a:pt x="0" y="964"/>
                    <a:pt x="871" y="2612"/>
                  </a:cubicBezTo>
                  <a:cubicBezTo>
                    <a:pt x="1742" y="4259"/>
                    <a:pt x="4529" y="6822"/>
                    <a:pt x="8187" y="9293"/>
                  </a:cubicBezTo>
                  <a:cubicBezTo>
                    <a:pt x="11845" y="11764"/>
                    <a:pt x="16374" y="14144"/>
                    <a:pt x="18813" y="15974"/>
                  </a:cubicBezTo>
                  <a:cubicBezTo>
                    <a:pt x="21252" y="17805"/>
                    <a:pt x="21600" y="19086"/>
                    <a:pt x="20032" y="20002"/>
                  </a:cubicBezTo>
                  <a:cubicBezTo>
                    <a:pt x="18465" y="20917"/>
                    <a:pt x="14981" y="21466"/>
                    <a:pt x="11323" y="21008"/>
                  </a:cubicBezTo>
                  <a:cubicBezTo>
                    <a:pt x="7665" y="20551"/>
                    <a:pt x="3832" y="19086"/>
                    <a:pt x="0" y="17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4" name="Line"/>
            <p:cNvSpPr/>
            <p:nvPr/>
          </p:nvSpPr>
          <p:spPr>
            <a:xfrm>
              <a:off x="1479550" y="4686299"/>
              <a:ext cx="3048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518"/>
                    <a:pt x="7200" y="11435"/>
                    <a:pt x="10800" y="7835"/>
                  </a:cubicBezTo>
                  <a:cubicBezTo>
                    <a:pt x="14400" y="4235"/>
                    <a:pt x="18000" y="2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5" name="Line"/>
            <p:cNvSpPr/>
            <p:nvPr/>
          </p:nvSpPr>
          <p:spPr>
            <a:xfrm>
              <a:off x="2251570" y="4522148"/>
              <a:ext cx="129680" cy="322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7" h="21537" fill="norm" stroke="1" extrusionOk="0">
                  <a:moveTo>
                    <a:pt x="19665" y="1208"/>
                  </a:moveTo>
                  <a:cubicBezTo>
                    <a:pt x="18652" y="643"/>
                    <a:pt x="17640" y="78"/>
                    <a:pt x="16458" y="8"/>
                  </a:cubicBezTo>
                  <a:cubicBezTo>
                    <a:pt x="15277" y="-63"/>
                    <a:pt x="13927" y="361"/>
                    <a:pt x="11227" y="1984"/>
                  </a:cubicBezTo>
                  <a:cubicBezTo>
                    <a:pt x="8527" y="3608"/>
                    <a:pt x="4477" y="6431"/>
                    <a:pt x="2114" y="9184"/>
                  </a:cubicBezTo>
                  <a:cubicBezTo>
                    <a:pt x="-248" y="11937"/>
                    <a:pt x="-923" y="14619"/>
                    <a:pt x="1608" y="16666"/>
                  </a:cubicBezTo>
                  <a:cubicBezTo>
                    <a:pt x="4139" y="18713"/>
                    <a:pt x="9877" y="20125"/>
                    <a:pt x="13590" y="20831"/>
                  </a:cubicBezTo>
                  <a:cubicBezTo>
                    <a:pt x="17302" y="21537"/>
                    <a:pt x="18990" y="21537"/>
                    <a:pt x="20677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6" name="Line"/>
            <p:cNvSpPr/>
            <p:nvPr/>
          </p:nvSpPr>
          <p:spPr>
            <a:xfrm>
              <a:off x="2462698" y="4620906"/>
              <a:ext cx="210653" cy="12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059" fill="norm" stroke="1" extrusionOk="0">
                  <a:moveTo>
                    <a:pt x="10377" y="312"/>
                  </a:moveTo>
                  <a:cubicBezTo>
                    <a:pt x="8238" y="-37"/>
                    <a:pt x="6100" y="-385"/>
                    <a:pt x="4282" y="1009"/>
                  </a:cubicBezTo>
                  <a:cubicBezTo>
                    <a:pt x="2464" y="2402"/>
                    <a:pt x="967" y="5538"/>
                    <a:pt x="326" y="8847"/>
                  </a:cubicBezTo>
                  <a:cubicBezTo>
                    <a:pt x="-316" y="12157"/>
                    <a:pt x="-102" y="15641"/>
                    <a:pt x="1823" y="17905"/>
                  </a:cubicBezTo>
                  <a:cubicBezTo>
                    <a:pt x="3747" y="20170"/>
                    <a:pt x="7383" y="21215"/>
                    <a:pt x="10912" y="21041"/>
                  </a:cubicBezTo>
                  <a:cubicBezTo>
                    <a:pt x="14440" y="20867"/>
                    <a:pt x="17862" y="19473"/>
                    <a:pt x="21284" y="18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7" name="Line"/>
            <p:cNvSpPr/>
            <p:nvPr/>
          </p:nvSpPr>
          <p:spPr>
            <a:xfrm>
              <a:off x="2692400" y="4438650"/>
              <a:ext cx="119982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600" fill="norm" stroke="1" extrusionOk="0">
                  <a:moveTo>
                    <a:pt x="0" y="0"/>
                  </a:moveTo>
                  <a:cubicBezTo>
                    <a:pt x="4097" y="745"/>
                    <a:pt x="8193" y="1490"/>
                    <a:pt x="12290" y="3166"/>
                  </a:cubicBezTo>
                  <a:cubicBezTo>
                    <a:pt x="16386" y="4841"/>
                    <a:pt x="20483" y="7448"/>
                    <a:pt x="21041" y="10428"/>
                  </a:cubicBezTo>
                  <a:cubicBezTo>
                    <a:pt x="21600" y="13407"/>
                    <a:pt x="18621" y="16759"/>
                    <a:pt x="16572" y="18683"/>
                  </a:cubicBezTo>
                  <a:cubicBezTo>
                    <a:pt x="14524" y="20607"/>
                    <a:pt x="13407" y="21103"/>
                    <a:pt x="12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8" name="Line"/>
            <p:cNvSpPr/>
            <p:nvPr/>
          </p:nvSpPr>
          <p:spPr>
            <a:xfrm>
              <a:off x="2927350" y="4730750"/>
              <a:ext cx="101600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9" name="Line"/>
            <p:cNvSpPr/>
            <p:nvPr/>
          </p:nvSpPr>
          <p:spPr>
            <a:xfrm>
              <a:off x="3200420" y="4459467"/>
              <a:ext cx="114281" cy="28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309" fill="norm" stroke="1" extrusionOk="0">
                  <a:moveTo>
                    <a:pt x="20825" y="3680"/>
                  </a:moveTo>
                  <a:cubicBezTo>
                    <a:pt x="20439" y="2885"/>
                    <a:pt x="20054" y="2091"/>
                    <a:pt x="19475" y="1297"/>
                  </a:cubicBezTo>
                  <a:cubicBezTo>
                    <a:pt x="18896" y="503"/>
                    <a:pt x="18125" y="-291"/>
                    <a:pt x="15232" y="106"/>
                  </a:cubicBezTo>
                  <a:cubicBezTo>
                    <a:pt x="12339" y="503"/>
                    <a:pt x="7325" y="2091"/>
                    <a:pt x="4046" y="4871"/>
                  </a:cubicBezTo>
                  <a:cubicBezTo>
                    <a:pt x="768" y="7650"/>
                    <a:pt x="-775" y="11621"/>
                    <a:pt x="382" y="14559"/>
                  </a:cubicBezTo>
                  <a:cubicBezTo>
                    <a:pt x="1539" y="17497"/>
                    <a:pt x="5396" y="19403"/>
                    <a:pt x="8868" y="20356"/>
                  </a:cubicBezTo>
                  <a:cubicBezTo>
                    <a:pt x="12339" y="21309"/>
                    <a:pt x="15425" y="21309"/>
                    <a:pt x="18511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0" name="Line"/>
            <p:cNvSpPr/>
            <p:nvPr/>
          </p:nvSpPr>
          <p:spPr>
            <a:xfrm>
              <a:off x="3361266" y="4339470"/>
              <a:ext cx="213785" cy="395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13901" y="16326"/>
                  </a:moveTo>
                  <a:cubicBezTo>
                    <a:pt x="11335" y="15869"/>
                    <a:pt x="8768" y="15412"/>
                    <a:pt x="6523" y="15640"/>
                  </a:cubicBezTo>
                  <a:cubicBezTo>
                    <a:pt x="4277" y="15869"/>
                    <a:pt x="2352" y="16783"/>
                    <a:pt x="1283" y="17583"/>
                  </a:cubicBezTo>
                  <a:cubicBezTo>
                    <a:pt x="214" y="18383"/>
                    <a:pt x="0" y="19069"/>
                    <a:pt x="0" y="19698"/>
                  </a:cubicBezTo>
                  <a:cubicBezTo>
                    <a:pt x="0" y="20326"/>
                    <a:pt x="214" y="20898"/>
                    <a:pt x="1390" y="21183"/>
                  </a:cubicBezTo>
                  <a:cubicBezTo>
                    <a:pt x="2566" y="21469"/>
                    <a:pt x="4705" y="21469"/>
                    <a:pt x="6844" y="20612"/>
                  </a:cubicBezTo>
                  <a:cubicBezTo>
                    <a:pt x="8982" y="19755"/>
                    <a:pt x="11121" y="18040"/>
                    <a:pt x="12939" y="15183"/>
                  </a:cubicBezTo>
                  <a:cubicBezTo>
                    <a:pt x="14756" y="12326"/>
                    <a:pt x="16253" y="8326"/>
                    <a:pt x="17002" y="5869"/>
                  </a:cubicBezTo>
                  <a:cubicBezTo>
                    <a:pt x="17750" y="3412"/>
                    <a:pt x="17750" y="2498"/>
                    <a:pt x="17644" y="1698"/>
                  </a:cubicBezTo>
                  <a:cubicBezTo>
                    <a:pt x="17537" y="898"/>
                    <a:pt x="17323" y="212"/>
                    <a:pt x="16788" y="40"/>
                  </a:cubicBezTo>
                  <a:cubicBezTo>
                    <a:pt x="16253" y="-131"/>
                    <a:pt x="15398" y="212"/>
                    <a:pt x="14756" y="1583"/>
                  </a:cubicBezTo>
                  <a:cubicBezTo>
                    <a:pt x="14115" y="2955"/>
                    <a:pt x="13687" y="5355"/>
                    <a:pt x="13901" y="8098"/>
                  </a:cubicBezTo>
                  <a:cubicBezTo>
                    <a:pt x="14115" y="10840"/>
                    <a:pt x="14970" y="13926"/>
                    <a:pt x="15826" y="15755"/>
                  </a:cubicBezTo>
                  <a:cubicBezTo>
                    <a:pt x="16681" y="17583"/>
                    <a:pt x="17537" y="18155"/>
                    <a:pt x="18285" y="18212"/>
                  </a:cubicBezTo>
                  <a:cubicBezTo>
                    <a:pt x="19034" y="18269"/>
                    <a:pt x="19675" y="17812"/>
                    <a:pt x="20210" y="17012"/>
                  </a:cubicBezTo>
                  <a:cubicBezTo>
                    <a:pt x="20745" y="16212"/>
                    <a:pt x="21172" y="15069"/>
                    <a:pt x="21600" y="13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1" name="Line"/>
            <p:cNvSpPr/>
            <p:nvPr/>
          </p:nvSpPr>
          <p:spPr>
            <a:xfrm>
              <a:off x="3530599" y="4338793"/>
              <a:ext cx="166691" cy="51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527" fill="norm" stroke="1" extrusionOk="0">
                  <a:moveTo>
                    <a:pt x="7902" y="994"/>
                  </a:moveTo>
                  <a:cubicBezTo>
                    <a:pt x="8429" y="549"/>
                    <a:pt x="8956" y="105"/>
                    <a:pt x="9878" y="16"/>
                  </a:cubicBezTo>
                  <a:cubicBezTo>
                    <a:pt x="10800" y="-73"/>
                    <a:pt x="12117" y="194"/>
                    <a:pt x="13961" y="1394"/>
                  </a:cubicBezTo>
                  <a:cubicBezTo>
                    <a:pt x="15805" y="2594"/>
                    <a:pt x="18176" y="4727"/>
                    <a:pt x="19624" y="7127"/>
                  </a:cubicBezTo>
                  <a:cubicBezTo>
                    <a:pt x="21073" y="9527"/>
                    <a:pt x="21600" y="12194"/>
                    <a:pt x="18176" y="14638"/>
                  </a:cubicBezTo>
                  <a:cubicBezTo>
                    <a:pt x="14751" y="17083"/>
                    <a:pt x="7376" y="19305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2" name="Line"/>
            <p:cNvSpPr/>
            <p:nvPr/>
          </p:nvSpPr>
          <p:spPr>
            <a:xfrm>
              <a:off x="560248" y="6224209"/>
              <a:ext cx="216569" cy="983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527" fill="norm" stroke="1" extrusionOk="0">
                  <a:moveTo>
                    <a:pt x="20225" y="3033"/>
                  </a:moveTo>
                  <a:cubicBezTo>
                    <a:pt x="20637" y="2152"/>
                    <a:pt x="21048" y="1271"/>
                    <a:pt x="21048" y="715"/>
                  </a:cubicBezTo>
                  <a:cubicBezTo>
                    <a:pt x="21048" y="159"/>
                    <a:pt x="20637" y="-73"/>
                    <a:pt x="18168" y="20"/>
                  </a:cubicBezTo>
                  <a:cubicBezTo>
                    <a:pt x="15699" y="112"/>
                    <a:pt x="11174" y="530"/>
                    <a:pt x="7574" y="1271"/>
                  </a:cubicBezTo>
                  <a:cubicBezTo>
                    <a:pt x="3974" y="2013"/>
                    <a:pt x="1299" y="3079"/>
                    <a:pt x="374" y="3844"/>
                  </a:cubicBezTo>
                  <a:cubicBezTo>
                    <a:pt x="-552" y="4609"/>
                    <a:pt x="271" y="5072"/>
                    <a:pt x="2534" y="5420"/>
                  </a:cubicBezTo>
                  <a:cubicBezTo>
                    <a:pt x="4797" y="5767"/>
                    <a:pt x="8499" y="5999"/>
                    <a:pt x="11482" y="6277"/>
                  </a:cubicBezTo>
                  <a:cubicBezTo>
                    <a:pt x="14465" y="6555"/>
                    <a:pt x="16728" y="6880"/>
                    <a:pt x="17139" y="7529"/>
                  </a:cubicBezTo>
                  <a:cubicBezTo>
                    <a:pt x="17551" y="8178"/>
                    <a:pt x="16111" y="9151"/>
                    <a:pt x="13539" y="10287"/>
                  </a:cubicBezTo>
                  <a:cubicBezTo>
                    <a:pt x="10968" y="11422"/>
                    <a:pt x="7265" y="12720"/>
                    <a:pt x="4899" y="14180"/>
                  </a:cubicBezTo>
                  <a:cubicBezTo>
                    <a:pt x="2534" y="15640"/>
                    <a:pt x="1505" y="17263"/>
                    <a:pt x="1505" y="18445"/>
                  </a:cubicBezTo>
                  <a:cubicBezTo>
                    <a:pt x="1505" y="19627"/>
                    <a:pt x="2534" y="20368"/>
                    <a:pt x="5928" y="20809"/>
                  </a:cubicBezTo>
                  <a:cubicBezTo>
                    <a:pt x="9322" y="21249"/>
                    <a:pt x="15082" y="21388"/>
                    <a:pt x="20842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3" name="Line"/>
            <p:cNvSpPr/>
            <p:nvPr/>
          </p:nvSpPr>
          <p:spPr>
            <a:xfrm>
              <a:off x="0" y="6350000"/>
              <a:ext cx="825500" cy="53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1" fill="norm" stroke="1" extrusionOk="0">
                  <a:moveTo>
                    <a:pt x="0" y="16264"/>
                  </a:moveTo>
                  <a:cubicBezTo>
                    <a:pt x="55" y="17619"/>
                    <a:pt x="111" y="18974"/>
                    <a:pt x="249" y="19864"/>
                  </a:cubicBezTo>
                  <a:cubicBezTo>
                    <a:pt x="388" y="20753"/>
                    <a:pt x="609" y="21176"/>
                    <a:pt x="858" y="21388"/>
                  </a:cubicBezTo>
                  <a:cubicBezTo>
                    <a:pt x="1108" y="21600"/>
                    <a:pt x="1385" y="21600"/>
                    <a:pt x="2215" y="20626"/>
                  </a:cubicBezTo>
                  <a:cubicBezTo>
                    <a:pt x="3046" y="19652"/>
                    <a:pt x="4431" y="17704"/>
                    <a:pt x="6009" y="15586"/>
                  </a:cubicBezTo>
                  <a:cubicBezTo>
                    <a:pt x="7588" y="13468"/>
                    <a:pt x="9360" y="11181"/>
                    <a:pt x="11243" y="9021"/>
                  </a:cubicBezTo>
                  <a:cubicBezTo>
                    <a:pt x="13126" y="6861"/>
                    <a:pt x="15120" y="4828"/>
                    <a:pt x="16865" y="3346"/>
                  </a:cubicBezTo>
                  <a:cubicBezTo>
                    <a:pt x="18609" y="1864"/>
                    <a:pt x="20105" y="9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8" name="Drawing"/>
          <p:cNvGrpSpPr/>
          <p:nvPr/>
        </p:nvGrpSpPr>
        <p:grpSpPr>
          <a:xfrm>
            <a:off x="1587499" y="966482"/>
            <a:ext cx="7206039" cy="6672569"/>
            <a:chOff x="0" y="0"/>
            <a:chExt cx="7206037" cy="6672567"/>
          </a:xfrm>
        </p:grpSpPr>
        <p:sp>
          <p:nvSpPr>
            <p:cNvPr id="4026" name="Line"/>
            <p:cNvSpPr/>
            <p:nvPr/>
          </p:nvSpPr>
          <p:spPr>
            <a:xfrm>
              <a:off x="895349" y="849617"/>
              <a:ext cx="239185" cy="407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0" y="0"/>
                  </a:moveTo>
                  <a:cubicBezTo>
                    <a:pt x="956" y="112"/>
                    <a:pt x="1912" y="224"/>
                    <a:pt x="3632" y="1455"/>
                  </a:cubicBezTo>
                  <a:cubicBezTo>
                    <a:pt x="5352" y="2686"/>
                    <a:pt x="7837" y="5036"/>
                    <a:pt x="10609" y="8058"/>
                  </a:cubicBezTo>
                  <a:cubicBezTo>
                    <a:pt x="13381" y="11080"/>
                    <a:pt x="16439" y="14773"/>
                    <a:pt x="18255" y="16899"/>
                  </a:cubicBezTo>
                  <a:cubicBezTo>
                    <a:pt x="20071" y="19026"/>
                    <a:pt x="20644" y="19585"/>
                    <a:pt x="21027" y="20201"/>
                  </a:cubicBezTo>
                  <a:cubicBezTo>
                    <a:pt x="21409" y="20817"/>
                    <a:pt x="21600" y="21488"/>
                    <a:pt x="21600" y="21544"/>
                  </a:cubicBezTo>
                  <a:cubicBezTo>
                    <a:pt x="21600" y="21600"/>
                    <a:pt x="21409" y="21040"/>
                    <a:pt x="21218" y="20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7" name="Line"/>
            <p:cNvSpPr/>
            <p:nvPr/>
          </p:nvSpPr>
          <p:spPr>
            <a:xfrm>
              <a:off x="896509" y="805700"/>
              <a:ext cx="233791" cy="471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99" fill="norm" stroke="1" extrusionOk="0">
                  <a:moveTo>
                    <a:pt x="21493" y="1704"/>
                  </a:moveTo>
                  <a:cubicBezTo>
                    <a:pt x="21493" y="936"/>
                    <a:pt x="21493" y="168"/>
                    <a:pt x="21201" y="24"/>
                  </a:cubicBezTo>
                  <a:cubicBezTo>
                    <a:pt x="20909" y="-120"/>
                    <a:pt x="20325" y="360"/>
                    <a:pt x="18477" y="2280"/>
                  </a:cubicBezTo>
                  <a:cubicBezTo>
                    <a:pt x="16628" y="4200"/>
                    <a:pt x="13515" y="7560"/>
                    <a:pt x="10498" y="10488"/>
                  </a:cubicBezTo>
                  <a:cubicBezTo>
                    <a:pt x="7482" y="13416"/>
                    <a:pt x="4563" y="15912"/>
                    <a:pt x="2812" y="17448"/>
                  </a:cubicBezTo>
                  <a:cubicBezTo>
                    <a:pt x="1061" y="18984"/>
                    <a:pt x="477" y="19560"/>
                    <a:pt x="185" y="20136"/>
                  </a:cubicBezTo>
                  <a:cubicBezTo>
                    <a:pt x="-107" y="20712"/>
                    <a:pt x="-107" y="21288"/>
                    <a:pt x="574" y="21384"/>
                  </a:cubicBezTo>
                  <a:cubicBezTo>
                    <a:pt x="1255" y="21480"/>
                    <a:pt x="2617" y="21096"/>
                    <a:pt x="3979" y="20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8" name="Line"/>
            <p:cNvSpPr/>
            <p:nvPr/>
          </p:nvSpPr>
          <p:spPr>
            <a:xfrm>
              <a:off x="1371599" y="999339"/>
              <a:ext cx="1905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560" y="12302"/>
                    <a:pt x="9120" y="4448"/>
                    <a:pt x="12720" y="1502"/>
                  </a:cubicBezTo>
                  <a:cubicBezTo>
                    <a:pt x="16320" y="-1443"/>
                    <a:pt x="1896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9" name="Line"/>
            <p:cNvSpPr/>
            <p:nvPr/>
          </p:nvSpPr>
          <p:spPr>
            <a:xfrm>
              <a:off x="1422141" y="1135367"/>
              <a:ext cx="190759" cy="2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0688" fill="norm" stroke="1" extrusionOk="0">
                  <a:moveTo>
                    <a:pt x="3590" y="6480"/>
                  </a:moveTo>
                  <a:cubicBezTo>
                    <a:pt x="1928" y="12960"/>
                    <a:pt x="267" y="19440"/>
                    <a:pt x="29" y="20520"/>
                  </a:cubicBezTo>
                  <a:cubicBezTo>
                    <a:pt x="-208" y="21600"/>
                    <a:pt x="979" y="17280"/>
                    <a:pt x="4777" y="12960"/>
                  </a:cubicBezTo>
                  <a:cubicBezTo>
                    <a:pt x="8574" y="8640"/>
                    <a:pt x="14983" y="4320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0" name="Line"/>
            <p:cNvSpPr/>
            <p:nvPr/>
          </p:nvSpPr>
          <p:spPr>
            <a:xfrm>
              <a:off x="1935315" y="608413"/>
              <a:ext cx="299886" cy="77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41" fill="norm" stroke="1" extrusionOk="0">
                  <a:moveTo>
                    <a:pt x="21400" y="1395"/>
                  </a:moveTo>
                  <a:cubicBezTo>
                    <a:pt x="20343" y="929"/>
                    <a:pt x="19285" y="463"/>
                    <a:pt x="17850" y="201"/>
                  </a:cubicBezTo>
                  <a:cubicBezTo>
                    <a:pt x="16415" y="-61"/>
                    <a:pt x="14603" y="-119"/>
                    <a:pt x="12866" y="347"/>
                  </a:cubicBezTo>
                  <a:cubicBezTo>
                    <a:pt x="11129" y="813"/>
                    <a:pt x="9467" y="1802"/>
                    <a:pt x="9241" y="2676"/>
                  </a:cubicBezTo>
                  <a:cubicBezTo>
                    <a:pt x="9014" y="3549"/>
                    <a:pt x="10222" y="4306"/>
                    <a:pt x="11582" y="5179"/>
                  </a:cubicBezTo>
                  <a:cubicBezTo>
                    <a:pt x="12941" y="6052"/>
                    <a:pt x="14452" y="7042"/>
                    <a:pt x="15207" y="7683"/>
                  </a:cubicBezTo>
                  <a:cubicBezTo>
                    <a:pt x="15962" y="8323"/>
                    <a:pt x="15962" y="8614"/>
                    <a:pt x="15358" y="8993"/>
                  </a:cubicBezTo>
                  <a:cubicBezTo>
                    <a:pt x="14754" y="9371"/>
                    <a:pt x="13545" y="9837"/>
                    <a:pt x="12413" y="10128"/>
                  </a:cubicBezTo>
                  <a:cubicBezTo>
                    <a:pt x="11280" y="10419"/>
                    <a:pt x="10222" y="10535"/>
                    <a:pt x="9920" y="10477"/>
                  </a:cubicBezTo>
                  <a:cubicBezTo>
                    <a:pt x="9618" y="10419"/>
                    <a:pt x="10071" y="10186"/>
                    <a:pt x="10676" y="10070"/>
                  </a:cubicBezTo>
                  <a:cubicBezTo>
                    <a:pt x="11280" y="9953"/>
                    <a:pt x="12035" y="9953"/>
                    <a:pt x="12564" y="10099"/>
                  </a:cubicBezTo>
                  <a:cubicBezTo>
                    <a:pt x="13092" y="10244"/>
                    <a:pt x="13394" y="10535"/>
                    <a:pt x="13168" y="11263"/>
                  </a:cubicBezTo>
                  <a:cubicBezTo>
                    <a:pt x="12941" y="11991"/>
                    <a:pt x="12186" y="13155"/>
                    <a:pt x="10449" y="14378"/>
                  </a:cubicBezTo>
                  <a:cubicBezTo>
                    <a:pt x="8712" y="15601"/>
                    <a:pt x="5993" y="16882"/>
                    <a:pt x="4029" y="17930"/>
                  </a:cubicBezTo>
                  <a:cubicBezTo>
                    <a:pt x="2066" y="18977"/>
                    <a:pt x="857" y="19793"/>
                    <a:pt x="329" y="20346"/>
                  </a:cubicBezTo>
                  <a:cubicBezTo>
                    <a:pt x="-200" y="20899"/>
                    <a:pt x="-49" y="21190"/>
                    <a:pt x="480" y="21335"/>
                  </a:cubicBezTo>
                  <a:cubicBezTo>
                    <a:pt x="1008" y="21481"/>
                    <a:pt x="1915" y="21481"/>
                    <a:pt x="4709" y="21306"/>
                  </a:cubicBezTo>
                  <a:cubicBezTo>
                    <a:pt x="7503" y="21132"/>
                    <a:pt x="12186" y="20782"/>
                    <a:pt x="16869" y="20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1" name="Line"/>
            <p:cNvSpPr/>
            <p:nvPr/>
          </p:nvSpPr>
          <p:spPr>
            <a:xfrm>
              <a:off x="2598239" y="411209"/>
              <a:ext cx="214811" cy="315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47" fill="norm" stroke="1" extrusionOk="0">
                  <a:moveTo>
                    <a:pt x="5609" y="4738"/>
                  </a:moveTo>
                  <a:cubicBezTo>
                    <a:pt x="5820" y="3879"/>
                    <a:pt x="6032" y="3021"/>
                    <a:pt x="6350" y="2091"/>
                  </a:cubicBezTo>
                  <a:cubicBezTo>
                    <a:pt x="6667" y="1161"/>
                    <a:pt x="7091" y="160"/>
                    <a:pt x="7303" y="17"/>
                  </a:cubicBezTo>
                  <a:cubicBezTo>
                    <a:pt x="7515" y="-126"/>
                    <a:pt x="7515" y="589"/>
                    <a:pt x="6562" y="3093"/>
                  </a:cubicBezTo>
                  <a:cubicBezTo>
                    <a:pt x="5609" y="5596"/>
                    <a:pt x="3703" y="9887"/>
                    <a:pt x="2432" y="12891"/>
                  </a:cubicBezTo>
                  <a:cubicBezTo>
                    <a:pt x="1162" y="15895"/>
                    <a:pt x="526" y="17612"/>
                    <a:pt x="209" y="18828"/>
                  </a:cubicBezTo>
                  <a:cubicBezTo>
                    <a:pt x="-109" y="20044"/>
                    <a:pt x="-109" y="20759"/>
                    <a:pt x="526" y="21116"/>
                  </a:cubicBezTo>
                  <a:cubicBezTo>
                    <a:pt x="1162" y="21474"/>
                    <a:pt x="2432" y="21474"/>
                    <a:pt x="5715" y="20687"/>
                  </a:cubicBezTo>
                  <a:cubicBezTo>
                    <a:pt x="8997" y="19900"/>
                    <a:pt x="14291" y="18327"/>
                    <a:pt x="17256" y="17183"/>
                  </a:cubicBezTo>
                  <a:cubicBezTo>
                    <a:pt x="20220" y="16038"/>
                    <a:pt x="20856" y="15323"/>
                    <a:pt x="21491" y="14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2" name="Line"/>
            <p:cNvSpPr/>
            <p:nvPr/>
          </p:nvSpPr>
          <p:spPr>
            <a:xfrm>
              <a:off x="2748986" y="589267"/>
              <a:ext cx="19615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640"/>
                    <a:pt x="2735" y="9280"/>
                    <a:pt x="575" y="12880"/>
                  </a:cubicBezTo>
                  <a:cubicBezTo>
                    <a:pt x="-1585" y="16480"/>
                    <a:pt x="2735" y="1904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3" name="Line"/>
            <p:cNvSpPr/>
            <p:nvPr/>
          </p:nvSpPr>
          <p:spPr>
            <a:xfrm>
              <a:off x="3673205" y="572333"/>
              <a:ext cx="167634" cy="12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69" fill="norm" stroke="1" extrusionOk="0">
                  <a:moveTo>
                    <a:pt x="5299" y="2833"/>
                  </a:moveTo>
                  <a:cubicBezTo>
                    <a:pt x="4489" y="1416"/>
                    <a:pt x="3679" y="0"/>
                    <a:pt x="2869" y="0"/>
                  </a:cubicBezTo>
                  <a:cubicBezTo>
                    <a:pt x="2059" y="0"/>
                    <a:pt x="1249" y="1416"/>
                    <a:pt x="709" y="4426"/>
                  </a:cubicBezTo>
                  <a:cubicBezTo>
                    <a:pt x="169" y="7436"/>
                    <a:pt x="-101" y="12039"/>
                    <a:pt x="34" y="15226"/>
                  </a:cubicBezTo>
                  <a:cubicBezTo>
                    <a:pt x="169" y="18413"/>
                    <a:pt x="709" y="20184"/>
                    <a:pt x="1789" y="20892"/>
                  </a:cubicBezTo>
                  <a:cubicBezTo>
                    <a:pt x="2869" y="21600"/>
                    <a:pt x="4489" y="21246"/>
                    <a:pt x="5839" y="20361"/>
                  </a:cubicBezTo>
                  <a:cubicBezTo>
                    <a:pt x="7189" y="19475"/>
                    <a:pt x="8269" y="18059"/>
                    <a:pt x="9349" y="16820"/>
                  </a:cubicBezTo>
                  <a:cubicBezTo>
                    <a:pt x="10429" y="15580"/>
                    <a:pt x="11509" y="14518"/>
                    <a:pt x="12454" y="14872"/>
                  </a:cubicBezTo>
                  <a:cubicBezTo>
                    <a:pt x="13399" y="15226"/>
                    <a:pt x="14209" y="16997"/>
                    <a:pt x="15289" y="17882"/>
                  </a:cubicBezTo>
                  <a:cubicBezTo>
                    <a:pt x="16369" y="18767"/>
                    <a:pt x="17719" y="18767"/>
                    <a:pt x="18799" y="18059"/>
                  </a:cubicBezTo>
                  <a:cubicBezTo>
                    <a:pt x="19879" y="17351"/>
                    <a:pt x="20689" y="15934"/>
                    <a:pt x="21094" y="13279"/>
                  </a:cubicBezTo>
                  <a:cubicBezTo>
                    <a:pt x="21499" y="10623"/>
                    <a:pt x="21499" y="6728"/>
                    <a:pt x="20959" y="4249"/>
                  </a:cubicBezTo>
                  <a:cubicBezTo>
                    <a:pt x="20419" y="1770"/>
                    <a:pt x="19339" y="708"/>
                    <a:pt x="18799" y="1062"/>
                  </a:cubicBezTo>
                  <a:cubicBezTo>
                    <a:pt x="18259" y="1416"/>
                    <a:pt x="18259" y="3187"/>
                    <a:pt x="18259" y="4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4" name="Line"/>
            <p:cNvSpPr/>
            <p:nvPr/>
          </p:nvSpPr>
          <p:spPr>
            <a:xfrm>
              <a:off x="3930649" y="627367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5" name="Line"/>
            <p:cNvSpPr/>
            <p:nvPr/>
          </p:nvSpPr>
          <p:spPr>
            <a:xfrm>
              <a:off x="3949699" y="465706"/>
              <a:ext cx="127702" cy="48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423" fill="norm" stroke="1" extrusionOk="0">
                  <a:moveTo>
                    <a:pt x="13371" y="8749"/>
                  </a:moveTo>
                  <a:cubicBezTo>
                    <a:pt x="12343" y="11623"/>
                    <a:pt x="11314" y="14497"/>
                    <a:pt x="10457" y="16304"/>
                  </a:cubicBezTo>
                  <a:cubicBezTo>
                    <a:pt x="9600" y="18112"/>
                    <a:pt x="8914" y="18854"/>
                    <a:pt x="8229" y="19642"/>
                  </a:cubicBezTo>
                  <a:cubicBezTo>
                    <a:pt x="7543" y="20430"/>
                    <a:pt x="6857" y="21264"/>
                    <a:pt x="6343" y="21403"/>
                  </a:cubicBezTo>
                  <a:cubicBezTo>
                    <a:pt x="5829" y="21542"/>
                    <a:pt x="5486" y="20986"/>
                    <a:pt x="5143" y="18946"/>
                  </a:cubicBezTo>
                  <a:cubicBezTo>
                    <a:pt x="4800" y="16907"/>
                    <a:pt x="4457" y="13384"/>
                    <a:pt x="4800" y="10232"/>
                  </a:cubicBezTo>
                  <a:cubicBezTo>
                    <a:pt x="5143" y="7080"/>
                    <a:pt x="6171" y="4299"/>
                    <a:pt x="7200" y="2677"/>
                  </a:cubicBezTo>
                  <a:cubicBezTo>
                    <a:pt x="8229" y="1054"/>
                    <a:pt x="9257" y="591"/>
                    <a:pt x="10629" y="313"/>
                  </a:cubicBezTo>
                  <a:cubicBezTo>
                    <a:pt x="12000" y="35"/>
                    <a:pt x="13714" y="-58"/>
                    <a:pt x="15257" y="35"/>
                  </a:cubicBezTo>
                  <a:cubicBezTo>
                    <a:pt x="16800" y="127"/>
                    <a:pt x="18171" y="406"/>
                    <a:pt x="19371" y="1333"/>
                  </a:cubicBezTo>
                  <a:cubicBezTo>
                    <a:pt x="20571" y="2260"/>
                    <a:pt x="21600" y="3836"/>
                    <a:pt x="19371" y="5412"/>
                  </a:cubicBezTo>
                  <a:cubicBezTo>
                    <a:pt x="17143" y="6987"/>
                    <a:pt x="11657" y="8563"/>
                    <a:pt x="7886" y="9583"/>
                  </a:cubicBezTo>
                  <a:cubicBezTo>
                    <a:pt x="4114" y="10603"/>
                    <a:pt x="2057" y="11066"/>
                    <a:pt x="0" y="1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6" name="Line"/>
            <p:cNvSpPr/>
            <p:nvPr/>
          </p:nvSpPr>
          <p:spPr>
            <a:xfrm>
              <a:off x="4171950" y="621017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7" name="Line"/>
            <p:cNvSpPr/>
            <p:nvPr/>
          </p:nvSpPr>
          <p:spPr>
            <a:xfrm>
              <a:off x="4857749" y="434350"/>
              <a:ext cx="163165" cy="535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531" fill="norm" stroke="1" extrusionOk="0">
                  <a:moveTo>
                    <a:pt x="4860" y="21531"/>
                  </a:moveTo>
                  <a:cubicBezTo>
                    <a:pt x="4320" y="19830"/>
                    <a:pt x="3780" y="18129"/>
                    <a:pt x="3915" y="15876"/>
                  </a:cubicBezTo>
                  <a:cubicBezTo>
                    <a:pt x="4050" y="13622"/>
                    <a:pt x="4860" y="10816"/>
                    <a:pt x="6075" y="8307"/>
                  </a:cubicBezTo>
                  <a:cubicBezTo>
                    <a:pt x="7290" y="5799"/>
                    <a:pt x="8910" y="3588"/>
                    <a:pt x="10125" y="2270"/>
                  </a:cubicBezTo>
                  <a:cubicBezTo>
                    <a:pt x="11340" y="951"/>
                    <a:pt x="12150" y="526"/>
                    <a:pt x="13230" y="271"/>
                  </a:cubicBezTo>
                  <a:cubicBezTo>
                    <a:pt x="14310" y="16"/>
                    <a:pt x="15660" y="-69"/>
                    <a:pt x="16740" y="59"/>
                  </a:cubicBezTo>
                  <a:cubicBezTo>
                    <a:pt x="17820" y="186"/>
                    <a:pt x="18630" y="526"/>
                    <a:pt x="19575" y="1377"/>
                  </a:cubicBezTo>
                  <a:cubicBezTo>
                    <a:pt x="20520" y="2227"/>
                    <a:pt x="21600" y="3588"/>
                    <a:pt x="19980" y="4566"/>
                  </a:cubicBezTo>
                  <a:cubicBezTo>
                    <a:pt x="18360" y="5544"/>
                    <a:pt x="14040" y="6139"/>
                    <a:pt x="10260" y="6479"/>
                  </a:cubicBezTo>
                  <a:cubicBezTo>
                    <a:pt x="6480" y="6819"/>
                    <a:pt x="3240" y="6904"/>
                    <a:pt x="0" y="6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8" name="Line"/>
            <p:cNvSpPr/>
            <p:nvPr/>
          </p:nvSpPr>
          <p:spPr>
            <a:xfrm>
              <a:off x="2700635" y="1096385"/>
              <a:ext cx="176483" cy="422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236" fill="norm" stroke="1" extrusionOk="0">
                  <a:moveTo>
                    <a:pt x="12585" y="4194"/>
                  </a:moveTo>
                  <a:cubicBezTo>
                    <a:pt x="12836" y="3662"/>
                    <a:pt x="13088" y="3130"/>
                    <a:pt x="12711" y="2438"/>
                  </a:cubicBezTo>
                  <a:cubicBezTo>
                    <a:pt x="12334" y="1746"/>
                    <a:pt x="11329" y="895"/>
                    <a:pt x="9571" y="416"/>
                  </a:cubicBezTo>
                  <a:cubicBezTo>
                    <a:pt x="7813" y="-63"/>
                    <a:pt x="5302" y="-169"/>
                    <a:pt x="3292" y="310"/>
                  </a:cubicBezTo>
                  <a:cubicBezTo>
                    <a:pt x="1283" y="789"/>
                    <a:pt x="-224" y="1853"/>
                    <a:pt x="27" y="3183"/>
                  </a:cubicBezTo>
                  <a:cubicBezTo>
                    <a:pt x="278" y="4513"/>
                    <a:pt x="2288" y="6109"/>
                    <a:pt x="4925" y="7758"/>
                  </a:cubicBezTo>
                  <a:cubicBezTo>
                    <a:pt x="7562" y="9407"/>
                    <a:pt x="10827" y="11110"/>
                    <a:pt x="13213" y="12706"/>
                  </a:cubicBezTo>
                  <a:cubicBezTo>
                    <a:pt x="15599" y="14302"/>
                    <a:pt x="17106" y="15792"/>
                    <a:pt x="17232" y="17122"/>
                  </a:cubicBezTo>
                  <a:cubicBezTo>
                    <a:pt x="17357" y="18452"/>
                    <a:pt x="16102" y="19622"/>
                    <a:pt x="13967" y="20367"/>
                  </a:cubicBezTo>
                  <a:cubicBezTo>
                    <a:pt x="11832" y="21112"/>
                    <a:pt x="8818" y="21431"/>
                    <a:pt x="6557" y="21112"/>
                  </a:cubicBezTo>
                  <a:cubicBezTo>
                    <a:pt x="4297" y="20793"/>
                    <a:pt x="2790" y="19835"/>
                    <a:pt x="3167" y="18132"/>
                  </a:cubicBezTo>
                  <a:cubicBezTo>
                    <a:pt x="3543" y="16430"/>
                    <a:pt x="5804" y="13983"/>
                    <a:pt x="8567" y="11908"/>
                  </a:cubicBezTo>
                  <a:cubicBezTo>
                    <a:pt x="11329" y="9833"/>
                    <a:pt x="14595" y="8131"/>
                    <a:pt x="16729" y="6907"/>
                  </a:cubicBezTo>
                  <a:cubicBezTo>
                    <a:pt x="18864" y="5683"/>
                    <a:pt x="19869" y="4938"/>
                    <a:pt x="20497" y="4300"/>
                  </a:cubicBezTo>
                  <a:cubicBezTo>
                    <a:pt x="21125" y="3662"/>
                    <a:pt x="21376" y="3130"/>
                    <a:pt x="19241" y="2810"/>
                  </a:cubicBezTo>
                  <a:cubicBezTo>
                    <a:pt x="17106" y="2491"/>
                    <a:pt x="12585" y="2385"/>
                    <a:pt x="9823" y="2544"/>
                  </a:cubicBezTo>
                  <a:cubicBezTo>
                    <a:pt x="7060" y="2704"/>
                    <a:pt x="6055" y="3130"/>
                    <a:pt x="5050" y="3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9" name="Line"/>
            <p:cNvSpPr/>
            <p:nvPr/>
          </p:nvSpPr>
          <p:spPr>
            <a:xfrm>
              <a:off x="3762099" y="1306817"/>
              <a:ext cx="190189" cy="20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50" fill="norm" stroke="1" extrusionOk="0">
                  <a:moveTo>
                    <a:pt x="5371" y="2672"/>
                  </a:moveTo>
                  <a:cubicBezTo>
                    <a:pt x="4185" y="1336"/>
                    <a:pt x="2998" y="0"/>
                    <a:pt x="2167" y="0"/>
                  </a:cubicBezTo>
                  <a:cubicBezTo>
                    <a:pt x="1336" y="0"/>
                    <a:pt x="861" y="1336"/>
                    <a:pt x="505" y="4231"/>
                  </a:cubicBezTo>
                  <a:cubicBezTo>
                    <a:pt x="149" y="7126"/>
                    <a:pt x="-88" y="11579"/>
                    <a:pt x="31" y="14586"/>
                  </a:cubicBezTo>
                  <a:cubicBezTo>
                    <a:pt x="149" y="17592"/>
                    <a:pt x="624" y="19151"/>
                    <a:pt x="1455" y="20153"/>
                  </a:cubicBezTo>
                  <a:cubicBezTo>
                    <a:pt x="2286" y="21155"/>
                    <a:pt x="3472" y="21600"/>
                    <a:pt x="4778" y="20932"/>
                  </a:cubicBezTo>
                  <a:cubicBezTo>
                    <a:pt x="6083" y="20264"/>
                    <a:pt x="7508" y="18482"/>
                    <a:pt x="8694" y="16590"/>
                  </a:cubicBezTo>
                  <a:cubicBezTo>
                    <a:pt x="9881" y="14697"/>
                    <a:pt x="10831" y="12693"/>
                    <a:pt x="11661" y="12247"/>
                  </a:cubicBezTo>
                  <a:cubicBezTo>
                    <a:pt x="12492" y="11802"/>
                    <a:pt x="13204" y="12915"/>
                    <a:pt x="14391" y="13584"/>
                  </a:cubicBezTo>
                  <a:cubicBezTo>
                    <a:pt x="15578" y="14252"/>
                    <a:pt x="17239" y="14474"/>
                    <a:pt x="18426" y="14140"/>
                  </a:cubicBezTo>
                  <a:cubicBezTo>
                    <a:pt x="19613" y="13806"/>
                    <a:pt x="20325" y="12915"/>
                    <a:pt x="20800" y="11023"/>
                  </a:cubicBezTo>
                  <a:cubicBezTo>
                    <a:pt x="21275" y="9130"/>
                    <a:pt x="21512" y="6235"/>
                    <a:pt x="21156" y="4342"/>
                  </a:cubicBezTo>
                  <a:cubicBezTo>
                    <a:pt x="20800" y="2449"/>
                    <a:pt x="19850" y="1559"/>
                    <a:pt x="19376" y="1670"/>
                  </a:cubicBezTo>
                  <a:cubicBezTo>
                    <a:pt x="18901" y="1781"/>
                    <a:pt x="18901" y="2895"/>
                    <a:pt x="18901" y="4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0" name="Line"/>
            <p:cNvSpPr/>
            <p:nvPr/>
          </p:nvSpPr>
          <p:spPr>
            <a:xfrm>
              <a:off x="4051300" y="1402067"/>
              <a:ext cx="190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1" name="Line"/>
            <p:cNvSpPr/>
            <p:nvPr/>
          </p:nvSpPr>
          <p:spPr>
            <a:xfrm>
              <a:off x="4146550" y="1176202"/>
              <a:ext cx="89442" cy="45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3" h="21066" fill="norm" stroke="1" extrusionOk="0">
                  <a:moveTo>
                    <a:pt x="12960" y="14241"/>
                  </a:moveTo>
                  <a:cubicBezTo>
                    <a:pt x="11040" y="16685"/>
                    <a:pt x="9120" y="19128"/>
                    <a:pt x="7440" y="20301"/>
                  </a:cubicBezTo>
                  <a:cubicBezTo>
                    <a:pt x="5760" y="21474"/>
                    <a:pt x="4320" y="21376"/>
                    <a:pt x="3120" y="19470"/>
                  </a:cubicBezTo>
                  <a:cubicBezTo>
                    <a:pt x="1920" y="17564"/>
                    <a:pt x="960" y="13850"/>
                    <a:pt x="480" y="10723"/>
                  </a:cubicBezTo>
                  <a:cubicBezTo>
                    <a:pt x="0" y="7595"/>
                    <a:pt x="0" y="5054"/>
                    <a:pt x="480" y="3344"/>
                  </a:cubicBezTo>
                  <a:cubicBezTo>
                    <a:pt x="960" y="1633"/>
                    <a:pt x="1920" y="754"/>
                    <a:pt x="3600" y="314"/>
                  </a:cubicBezTo>
                  <a:cubicBezTo>
                    <a:pt x="5280" y="-126"/>
                    <a:pt x="7680" y="-126"/>
                    <a:pt x="10320" y="460"/>
                  </a:cubicBezTo>
                  <a:cubicBezTo>
                    <a:pt x="12960" y="1047"/>
                    <a:pt x="15840" y="2220"/>
                    <a:pt x="18000" y="3686"/>
                  </a:cubicBezTo>
                  <a:cubicBezTo>
                    <a:pt x="20160" y="5152"/>
                    <a:pt x="21600" y="6911"/>
                    <a:pt x="18480" y="8524"/>
                  </a:cubicBezTo>
                  <a:cubicBezTo>
                    <a:pt x="15360" y="10136"/>
                    <a:pt x="7680" y="11603"/>
                    <a:pt x="0" y="13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2" name="Line"/>
            <p:cNvSpPr/>
            <p:nvPr/>
          </p:nvSpPr>
          <p:spPr>
            <a:xfrm>
              <a:off x="4267200" y="1338567"/>
              <a:ext cx="571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4400"/>
                    <a:pt x="6400" y="7200"/>
                    <a:pt x="10000" y="3600"/>
                  </a:cubicBezTo>
                  <a:cubicBezTo>
                    <a:pt x="13600" y="0"/>
                    <a:pt x="17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3" name="Line"/>
            <p:cNvSpPr/>
            <p:nvPr/>
          </p:nvSpPr>
          <p:spPr>
            <a:xfrm>
              <a:off x="4766968" y="1162858"/>
              <a:ext cx="135233" cy="32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285" fill="norm" stroke="1" extrusionOk="0">
                  <a:moveTo>
                    <a:pt x="20909" y="2736"/>
                  </a:moveTo>
                  <a:cubicBezTo>
                    <a:pt x="18291" y="1779"/>
                    <a:pt x="15673" y="822"/>
                    <a:pt x="13218" y="343"/>
                  </a:cubicBezTo>
                  <a:cubicBezTo>
                    <a:pt x="10764" y="-135"/>
                    <a:pt x="8473" y="-135"/>
                    <a:pt x="6509" y="480"/>
                  </a:cubicBezTo>
                  <a:cubicBezTo>
                    <a:pt x="4545" y="1095"/>
                    <a:pt x="2909" y="2326"/>
                    <a:pt x="1600" y="4855"/>
                  </a:cubicBezTo>
                  <a:cubicBezTo>
                    <a:pt x="291" y="7384"/>
                    <a:pt x="-691" y="11212"/>
                    <a:pt x="618" y="14219"/>
                  </a:cubicBezTo>
                  <a:cubicBezTo>
                    <a:pt x="1927" y="17227"/>
                    <a:pt x="5527" y="19414"/>
                    <a:pt x="8309" y="20440"/>
                  </a:cubicBezTo>
                  <a:cubicBezTo>
                    <a:pt x="11091" y="21465"/>
                    <a:pt x="13054" y="21328"/>
                    <a:pt x="15018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4" name="Line"/>
            <p:cNvSpPr/>
            <p:nvPr/>
          </p:nvSpPr>
          <p:spPr>
            <a:xfrm>
              <a:off x="5003800" y="1198867"/>
              <a:ext cx="2540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5" name="Line"/>
            <p:cNvSpPr/>
            <p:nvPr/>
          </p:nvSpPr>
          <p:spPr>
            <a:xfrm>
              <a:off x="5086350" y="1332217"/>
              <a:ext cx="1206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53" y="16200"/>
                    <a:pt x="5305" y="10800"/>
                    <a:pt x="8905" y="7200"/>
                  </a:cubicBezTo>
                  <a:cubicBezTo>
                    <a:pt x="12505" y="3600"/>
                    <a:pt x="1705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6" name="Line"/>
            <p:cNvSpPr/>
            <p:nvPr/>
          </p:nvSpPr>
          <p:spPr>
            <a:xfrm>
              <a:off x="5276850" y="1084027"/>
              <a:ext cx="137296" cy="52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93" fill="norm" stroke="1" extrusionOk="0">
                  <a:moveTo>
                    <a:pt x="10800" y="7893"/>
                  </a:moveTo>
                  <a:cubicBezTo>
                    <a:pt x="8836" y="8680"/>
                    <a:pt x="6873" y="9467"/>
                    <a:pt x="5564" y="11172"/>
                  </a:cubicBezTo>
                  <a:cubicBezTo>
                    <a:pt x="4255" y="12878"/>
                    <a:pt x="3600" y="15501"/>
                    <a:pt x="3273" y="17075"/>
                  </a:cubicBezTo>
                  <a:cubicBezTo>
                    <a:pt x="2945" y="18649"/>
                    <a:pt x="2945" y="19174"/>
                    <a:pt x="2945" y="19873"/>
                  </a:cubicBezTo>
                  <a:cubicBezTo>
                    <a:pt x="2945" y="20573"/>
                    <a:pt x="2945" y="21448"/>
                    <a:pt x="2782" y="21491"/>
                  </a:cubicBezTo>
                  <a:cubicBezTo>
                    <a:pt x="2618" y="21535"/>
                    <a:pt x="2291" y="20748"/>
                    <a:pt x="2127" y="18518"/>
                  </a:cubicBezTo>
                  <a:cubicBezTo>
                    <a:pt x="1964" y="16288"/>
                    <a:pt x="1964" y="12615"/>
                    <a:pt x="2618" y="9598"/>
                  </a:cubicBezTo>
                  <a:cubicBezTo>
                    <a:pt x="3273" y="6581"/>
                    <a:pt x="4582" y="4220"/>
                    <a:pt x="5727" y="2777"/>
                  </a:cubicBezTo>
                  <a:cubicBezTo>
                    <a:pt x="6873" y="1334"/>
                    <a:pt x="7855" y="809"/>
                    <a:pt x="9164" y="460"/>
                  </a:cubicBezTo>
                  <a:cubicBezTo>
                    <a:pt x="10473" y="110"/>
                    <a:pt x="12109" y="-65"/>
                    <a:pt x="13418" y="22"/>
                  </a:cubicBezTo>
                  <a:cubicBezTo>
                    <a:pt x="14727" y="110"/>
                    <a:pt x="15709" y="460"/>
                    <a:pt x="17182" y="1553"/>
                  </a:cubicBezTo>
                  <a:cubicBezTo>
                    <a:pt x="18655" y="2646"/>
                    <a:pt x="20618" y="4482"/>
                    <a:pt x="21109" y="5969"/>
                  </a:cubicBezTo>
                  <a:cubicBezTo>
                    <a:pt x="21600" y="7456"/>
                    <a:pt x="20618" y="8592"/>
                    <a:pt x="17345" y="9380"/>
                  </a:cubicBezTo>
                  <a:cubicBezTo>
                    <a:pt x="14073" y="10167"/>
                    <a:pt x="8509" y="10604"/>
                    <a:pt x="5236" y="10648"/>
                  </a:cubicBezTo>
                  <a:cubicBezTo>
                    <a:pt x="1964" y="10691"/>
                    <a:pt x="982" y="10341"/>
                    <a:pt x="0" y="9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7" name="Line"/>
            <p:cNvSpPr/>
            <p:nvPr/>
          </p:nvSpPr>
          <p:spPr>
            <a:xfrm>
              <a:off x="5448300" y="1033767"/>
              <a:ext cx="12328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9" h="21600" fill="norm" stroke="1" extrusionOk="0">
                  <a:moveTo>
                    <a:pt x="0" y="0"/>
                  </a:moveTo>
                  <a:cubicBezTo>
                    <a:pt x="5143" y="926"/>
                    <a:pt x="10286" y="1851"/>
                    <a:pt x="14400" y="3909"/>
                  </a:cubicBezTo>
                  <a:cubicBezTo>
                    <a:pt x="18514" y="5966"/>
                    <a:pt x="21600" y="9154"/>
                    <a:pt x="19029" y="12291"/>
                  </a:cubicBezTo>
                  <a:cubicBezTo>
                    <a:pt x="16457" y="15429"/>
                    <a:pt x="8229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8" name="Line"/>
            <p:cNvSpPr/>
            <p:nvPr/>
          </p:nvSpPr>
          <p:spPr>
            <a:xfrm>
              <a:off x="927099" y="2792717"/>
              <a:ext cx="21590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29" y="1833"/>
                    <a:pt x="4659" y="3665"/>
                    <a:pt x="7624" y="6676"/>
                  </a:cubicBezTo>
                  <a:cubicBezTo>
                    <a:pt x="10588" y="9687"/>
                    <a:pt x="14188" y="13876"/>
                    <a:pt x="16624" y="16560"/>
                  </a:cubicBezTo>
                  <a:cubicBezTo>
                    <a:pt x="19059" y="19244"/>
                    <a:pt x="20329" y="204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9" name="Line"/>
            <p:cNvSpPr/>
            <p:nvPr/>
          </p:nvSpPr>
          <p:spPr>
            <a:xfrm>
              <a:off x="958850" y="2779433"/>
              <a:ext cx="254000" cy="36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21600" y="784"/>
                  </a:moveTo>
                  <a:cubicBezTo>
                    <a:pt x="21060" y="284"/>
                    <a:pt x="20520" y="-215"/>
                    <a:pt x="19710" y="97"/>
                  </a:cubicBezTo>
                  <a:cubicBezTo>
                    <a:pt x="18900" y="409"/>
                    <a:pt x="17820" y="1533"/>
                    <a:pt x="15930" y="3656"/>
                  </a:cubicBezTo>
                  <a:cubicBezTo>
                    <a:pt x="14040" y="5778"/>
                    <a:pt x="11340" y="8899"/>
                    <a:pt x="8550" y="12021"/>
                  </a:cubicBezTo>
                  <a:cubicBezTo>
                    <a:pt x="5760" y="15142"/>
                    <a:pt x="2880" y="18264"/>
                    <a:pt x="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0" name="Line"/>
            <p:cNvSpPr/>
            <p:nvPr/>
          </p:nvSpPr>
          <p:spPr>
            <a:xfrm>
              <a:off x="1473199" y="2887967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1" name="Line"/>
            <p:cNvSpPr/>
            <p:nvPr/>
          </p:nvSpPr>
          <p:spPr>
            <a:xfrm>
              <a:off x="1498600" y="3014967"/>
              <a:ext cx="2476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4" y="17100"/>
                    <a:pt x="10708" y="12600"/>
                    <a:pt x="14308" y="9000"/>
                  </a:cubicBezTo>
                  <a:cubicBezTo>
                    <a:pt x="17908" y="5400"/>
                    <a:pt x="1975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2" name="Line"/>
            <p:cNvSpPr/>
            <p:nvPr/>
          </p:nvSpPr>
          <p:spPr>
            <a:xfrm>
              <a:off x="3536941" y="2507491"/>
              <a:ext cx="147167" cy="442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1279" fill="norm" stroke="1" extrusionOk="0">
                  <a:moveTo>
                    <a:pt x="4501" y="10979"/>
                  </a:moveTo>
                  <a:cubicBezTo>
                    <a:pt x="4501" y="10265"/>
                    <a:pt x="4501" y="9552"/>
                    <a:pt x="4651" y="9501"/>
                  </a:cubicBezTo>
                  <a:cubicBezTo>
                    <a:pt x="4801" y="9450"/>
                    <a:pt x="5101" y="10062"/>
                    <a:pt x="5251" y="11743"/>
                  </a:cubicBezTo>
                  <a:cubicBezTo>
                    <a:pt x="5401" y="13424"/>
                    <a:pt x="5401" y="16175"/>
                    <a:pt x="5401" y="18060"/>
                  </a:cubicBezTo>
                  <a:cubicBezTo>
                    <a:pt x="5401" y="19945"/>
                    <a:pt x="5401" y="20964"/>
                    <a:pt x="5101" y="21218"/>
                  </a:cubicBezTo>
                  <a:cubicBezTo>
                    <a:pt x="4801" y="21473"/>
                    <a:pt x="4201" y="20964"/>
                    <a:pt x="3151" y="18875"/>
                  </a:cubicBezTo>
                  <a:cubicBezTo>
                    <a:pt x="2101" y="16786"/>
                    <a:pt x="601" y="13118"/>
                    <a:pt x="151" y="9858"/>
                  </a:cubicBezTo>
                  <a:cubicBezTo>
                    <a:pt x="-299" y="6598"/>
                    <a:pt x="301" y="3745"/>
                    <a:pt x="1351" y="2064"/>
                  </a:cubicBezTo>
                  <a:cubicBezTo>
                    <a:pt x="2401" y="382"/>
                    <a:pt x="3901" y="-127"/>
                    <a:pt x="6601" y="26"/>
                  </a:cubicBezTo>
                  <a:cubicBezTo>
                    <a:pt x="9301" y="179"/>
                    <a:pt x="13201" y="994"/>
                    <a:pt x="15451" y="2267"/>
                  </a:cubicBezTo>
                  <a:cubicBezTo>
                    <a:pt x="17701" y="3541"/>
                    <a:pt x="18301" y="5273"/>
                    <a:pt x="17701" y="6547"/>
                  </a:cubicBezTo>
                  <a:cubicBezTo>
                    <a:pt x="17101" y="7820"/>
                    <a:pt x="15301" y="8635"/>
                    <a:pt x="13501" y="9196"/>
                  </a:cubicBezTo>
                  <a:cubicBezTo>
                    <a:pt x="11701" y="9756"/>
                    <a:pt x="9901" y="10062"/>
                    <a:pt x="9751" y="10265"/>
                  </a:cubicBezTo>
                  <a:cubicBezTo>
                    <a:pt x="9601" y="10469"/>
                    <a:pt x="11101" y="10571"/>
                    <a:pt x="12901" y="11081"/>
                  </a:cubicBezTo>
                  <a:cubicBezTo>
                    <a:pt x="14701" y="11590"/>
                    <a:pt x="16801" y="12507"/>
                    <a:pt x="18451" y="13628"/>
                  </a:cubicBezTo>
                  <a:cubicBezTo>
                    <a:pt x="20101" y="14748"/>
                    <a:pt x="21301" y="16073"/>
                    <a:pt x="20701" y="17143"/>
                  </a:cubicBezTo>
                  <a:cubicBezTo>
                    <a:pt x="20101" y="18213"/>
                    <a:pt x="17701" y="19028"/>
                    <a:pt x="15301" y="19435"/>
                  </a:cubicBezTo>
                  <a:cubicBezTo>
                    <a:pt x="12901" y="19843"/>
                    <a:pt x="10501" y="19843"/>
                    <a:pt x="9301" y="19537"/>
                  </a:cubicBezTo>
                  <a:cubicBezTo>
                    <a:pt x="8101" y="19231"/>
                    <a:pt x="8101" y="18620"/>
                    <a:pt x="8101" y="180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3" name="Line"/>
            <p:cNvSpPr/>
            <p:nvPr/>
          </p:nvSpPr>
          <p:spPr>
            <a:xfrm>
              <a:off x="3760449" y="2693296"/>
              <a:ext cx="132102" cy="17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209" fill="norm" stroke="1" extrusionOk="0">
                  <a:moveTo>
                    <a:pt x="2838" y="12224"/>
                  </a:moveTo>
                  <a:cubicBezTo>
                    <a:pt x="5538" y="10662"/>
                    <a:pt x="8238" y="9101"/>
                    <a:pt x="10263" y="7799"/>
                  </a:cubicBezTo>
                  <a:cubicBezTo>
                    <a:pt x="12288" y="6498"/>
                    <a:pt x="13638" y="5457"/>
                    <a:pt x="14313" y="4156"/>
                  </a:cubicBezTo>
                  <a:cubicBezTo>
                    <a:pt x="14988" y="2855"/>
                    <a:pt x="14988" y="1293"/>
                    <a:pt x="13975" y="513"/>
                  </a:cubicBezTo>
                  <a:cubicBezTo>
                    <a:pt x="12963" y="-268"/>
                    <a:pt x="10938" y="-268"/>
                    <a:pt x="8575" y="1293"/>
                  </a:cubicBezTo>
                  <a:cubicBezTo>
                    <a:pt x="6213" y="2855"/>
                    <a:pt x="3513" y="5978"/>
                    <a:pt x="1825" y="8971"/>
                  </a:cubicBezTo>
                  <a:cubicBezTo>
                    <a:pt x="138" y="11963"/>
                    <a:pt x="-537" y="14826"/>
                    <a:pt x="475" y="17168"/>
                  </a:cubicBezTo>
                  <a:cubicBezTo>
                    <a:pt x="1488" y="19510"/>
                    <a:pt x="4188" y="21332"/>
                    <a:pt x="7900" y="21202"/>
                  </a:cubicBezTo>
                  <a:cubicBezTo>
                    <a:pt x="11613" y="21072"/>
                    <a:pt x="16338" y="18990"/>
                    <a:pt x="21063" y="16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4" name="Line"/>
            <p:cNvSpPr/>
            <p:nvPr/>
          </p:nvSpPr>
          <p:spPr>
            <a:xfrm>
              <a:off x="3937000" y="2665717"/>
              <a:ext cx="133350" cy="18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6703"/>
                  </a:moveTo>
                  <a:cubicBezTo>
                    <a:pt x="0" y="5462"/>
                    <a:pt x="0" y="4221"/>
                    <a:pt x="857" y="3600"/>
                  </a:cubicBezTo>
                  <a:cubicBezTo>
                    <a:pt x="1714" y="2979"/>
                    <a:pt x="3429" y="2979"/>
                    <a:pt x="5657" y="4593"/>
                  </a:cubicBezTo>
                  <a:cubicBezTo>
                    <a:pt x="7886" y="6207"/>
                    <a:pt x="10629" y="9434"/>
                    <a:pt x="12000" y="12041"/>
                  </a:cubicBezTo>
                  <a:cubicBezTo>
                    <a:pt x="13371" y="14648"/>
                    <a:pt x="13371" y="16634"/>
                    <a:pt x="12857" y="18124"/>
                  </a:cubicBezTo>
                  <a:cubicBezTo>
                    <a:pt x="12343" y="19614"/>
                    <a:pt x="11314" y="20607"/>
                    <a:pt x="9943" y="21103"/>
                  </a:cubicBezTo>
                  <a:cubicBezTo>
                    <a:pt x="8571" y="21600"/>
                    <a:pt x="6857" y="21600"/>
                    <a:pt x="5829" y="20110"/>
                  </a:cubicBezTo>
                  <a:cubicBezTo>
                    <a:pt x="4800" y="18621"/>
                    <a:pt x="4457" y="15641"/>
                    <a:pt x="5314" y="12538"/>
                  </a:cubicBezTo>
                  <a:cubicBezTo>
                    <a:pt x="6171" y="9434"/>
                    <a:pt x="8229" y="6207"/>
                    <a:pt x="11143" y="4097"/>
                  </a:cubicBezTo>
                  <a:cubicBezTo>
                    <a:pt x="14057" y="1986"/>
                    <a:pt x="17829" y="99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5" name="Line"/>
            <p:cNvSpPr/>
            <p:nvPr/>
          </p:nvSpPr>
          <p:spPr>
            <a:xfrm>
              <a:off x="4118472" y="2672753"/>
              <a:ext cx="104278" cy="17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150" fill="norm" stroke="1" extrusionOk="0">
                  <a:moveTo>
                    <a:pt x="1842" y="672"/>
                  </a:moveTo>
                  <a:cubicBezTo>
                    <a:pt x="1842" y="6700"/>
                    <a:pt x="1842" y="12727"/>
                    <a:pt x="1626" y="16369"/>
                  </a:cubicBezTo>
                  <a:cubicBezTo>
                    <a:pt x="1410" y="20011"/>
                    <a:pt x="978" y="21267"/>
                    <a:pt x="546" y="21141"/>
                  </a:cubicBezTo>
                  <a:cubicBezTo>
                    <a:pt x="114" y="21016"/>
                    <a:pt x="-318" y="19509"/>
                    <a:pt x="330" y="16369"/>
                  </a:cubicBezTo>
                  <a:cubicBezTo>
                    <a:pt x="978" y="13230"/>
                    <a:pt x="2706" y="8458"/>
                    <a:pt x="4434" y="5318"/>
                  </a:cubicBezTo>
                  <a:cubicBezTo>
                    <a:pt x="6162" y="2179"/>
                    <a:pt x="7890" y="672"/>
                    <a:pt x="10050" y="169"/>
                  </a:cubicBezTo>
                  <a:cubicBezTo>
                    <a:pt x="12210" y="-333"/>
                    <a:pt x="14802" y="169"/>
                    <a:pt x="16746" y="3183"/>
                  </a:cubicBezTo>
                  <a:cubicBezTo>
                    <a:pt x="18690" y="6197"/>
                    <a:pt x="19986" y="11723"/>
                    <a:pt x="21282" y="17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6" name="Line"/>
            <p:cNvSpPr/>
            <p:nvPr/>
          </p:nvSpPr>
          <p:spPr>
            <a:xfrm>
              <a:off x="4318603" y="2519000"/>
              <a:ext cx="126034" cy="319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302" fill="norm" stroke="1" extrusionOk="0">
                  <a:moveTo>
                    <a:pt x="19758" y="2586"/>
                  </a:moveTo>
                  <a:cubicBezTo>
                    <a:pt x="20455" y="1738"/>
                    <a:pt x="21152" y="891"/>
                    <a:pt x="20455" y="397"/>
                  </a:cubicBezTo>
                  <a:cubicBezTo>
                    <a:pt x="19758" y="-97"/>
                    <a:pt x="17668" y="-238"/>
                    <a:pt x="14881" y="609"/>
                  </a:cubicBezTo>
                  <a:cubicBezTo>
                    <a:pt x="12094" y="1456"/>
                    <a:pt x="8610" y="3291"/>
                    <a:pt x="5823" y="5974"/>
                  </a:cubicBezTo>
                  <a:cubicBezTo>
                    <a:pt x="3036" y="8656"/>
                    <a:pt x="946" y="12186"/>
                    <a:pt x="249" y="14727"/>
                  </a:cubicBezTo>
                  <a:cubicBezTo>
                    <a:pt x="-448" y="17268"/>
                    <a:pt x="249" y="18821"/>
                    <a:pt x="3210" y="19809"/>
                  </a:cubicBezTo>
                  <a:cubicBezTo>
                    <a:pt x="6171" y="20797"/>
                    <a:pt x="11397" y="21221"/>
                    <a:pt x="14533" y="21291"/>
                  </a:cubicBezTo>
                  <a:cubicBezTo>
                    <a:pt x="17668" y="21362"/>
                    <a:pt x="18713" y="21080"/>
                    <a:pt x="19758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7" name="Line"/>
            <p:cNvSpPr/>
            <p:nvPr/>
          </p:nvSpPr>
          <p:spPr>
            <a:xfrm>
              <a:off x="4483099" y="2580324"/>
              <a:ext cx="123097" cy="40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27" fill="norm" stroke="1" extrusionOk="0">
                  <a:moveTo>
                    <a:pt x="7688" y="6830"/>
                  </a:moveTo>
                  <a:cubicBezTo>
                    <a:pt x="6224" y="7164"/>
                    <a:pt x="4759" y="7498"/>
                    <a:pt x="3661" y="8278"/>
                  </a:cubicBezTo>
                  <a:cubicBezTo>
                    <a:pt x="2563" y="9057"/>
                    <a:pt x="1831" y="10282"/>
                    <a:pt x="1464" y="12341"/>
                  </a:cubicBezTo>
                  <a:cubicBezTo>
                    <a:pt x="1098" y="14401"/>
                    <a:pt x="1098" y="17296"/>
                    <a:pt x="1098" y="19078"/>
                  </a:cubicBezTo>
                  <a:cubicBezTo>
                    <a:pt x="1098" y="20859"/>
                    <a:pt x="1098" y="21527"/>
                    <a:pt x="915" y="21527"/>
                  </a:cubicBezTo>
                  <a:cubicBezTo>
                    <a:pt x="732" y="21527"/>
                    <a:pt x="366" y="20859"/>
                    <a:pt x="366" y="18576"/>
                  </a:cubicBezTo>
                  <a:cubicBezTo>
                    <a:pt x="366" y="16294"/>
                    <a:pt x="732" y="12397"/>
                    <a:pt x="1281" y="9614"/>
                  </a:cubicBezTo>
                  <a:cubicBezTo>
                    <a:pt x="1831" y="6830"/>
                    <a:pt x="2563" y="5160"/>
                    <a:pt x="3844" y="3768"/>
                  </a:cubicBezTo>
                  <a:cubicBezTo>
                    <a:pt x="5125" y="2376"/>
                    <a:pt x="6956" y="1263"/>
                    <a:pt x="8786" y="651"/>
                  </a:cubicBezTo>
                  <a:cubicBezTo>
                    <a:pt x="10617" y="38"/>
                    <a:pt x="12447" y="-73"/>
                    <a:pt x="14095" y="38"/>
                  </a:cubicBezTo>
                  <a:cubicBezTo>
                    <a:pt x="15742" y="150"/>
                    <a:pt x="17207" y="484"/>
                    <a:pt x="18671" y="1541"/>
                  </a:cubicBezTo>
                  <a:cubicBezTo>
                    <a:pt x="20136" y="2599"/>
                    <a:pt x="21600" y="4381"/>
                    <a:pt x="21234" y="5828"/>
                  </a:cubicBezTo>
                  <a:cubicBezTo>
                    <a:pt x="20868" y="7275"/>
                    <a:pt x="18671" y="8389"/>
                    <a:pt x="15193" y="8667"/>
                  </a:cubicBezTo>
                  <a:cubicBezTo>
                    <a:pt x="11715" y="8946"/>
                    <a:pt x="6956" y="8389"/>
                    <a:pt x="4210" y="7832"/>
                  </a:cubicBezTo>
                  <a:cubicBezTo>
                    <a:pt x="1464" y="7275"/>
                    <a:pt x="732" y="6719"/>
                    <a:pt x="0" y="6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8" name="Line"/>
            <p:cNvSpPr/>
            <p:nvPr/>
          </p:nvSpPr>
          <p:spPr>
            <a:xfrm>
              <a:off x="4591050" y="2513317"/>
              <a:ext cx="123976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fill="norm" stroke="1" extrusionOk="0">
                  <a:moveTo>
                    <a:pt x="11880" y="0"/>
                  </a:moveTo>
                  <a:cubicBezTo>
                    <a:pt x="15120" y="2110"/>
                    <a:pt x="18360" y="4221"/>
                    <a:pt x="19980" y="7076"/>
                  </a:cubicBezTo>
                  <a:cubicBezTo>
                    <a:pt x="21600" y="9931"/>
                    <a:pt x="21600" y="13531"/>
                    <a:pt x="18900" y="16076"/>
                  </a:cubicBezTo>
                  <a:cubicBezTo>
                    <a:pt x="16200" y="18621"/>
                    <a:pt x="10800" y="20110"/>
                    <a:pt x="7200" y="20855"/>
                  </a:cubicBezTo>
                  <a:cubicBezTo>
                    <a:pt x="3600" y="21600"/>
                    <a:pt x="18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9" name="Line"/>
            <p:cNvSpPr/>
            <p:nvPr/>
          </p:nvSpPr>
          <p:spPr>
            <a:xfrm>
              <a:off x="2079185" y="2591988"/>
              <a:ext cx="215368" cy="49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47" fill="norm" stroke="1" extrusionOk="0">
                  <a:moveTo>
                    <a:pt x="13440" y="3448"/>
                  </a:moveTo>
                  <a:cubicBezTo>
                    <a:pt x="13647" y="2992"/>
                    <a:pt x="13855" y="2536"/>
                    <a:pt x="13959" y="1989"/>
                  </a:cubicBezTo>
                  <a:cubicBezTo>
                    <a:pt x="14063" y="1443"/>
                    <a:pt x="14063" y="805"/>
                    <a:pt x="12920" y="394"/>
                  </a:cubicBezTo>
                  <a:cubicBezTo>
                    <a:pt x="11778" y="-16"/>
                    <a:pt x="9494" y="-198"/>
                    <a:pt x="7105" y="303"/>
                  </a:cubicBezTo>
                  <a:cubicBezTo>
                    <a:pt x="4717" y="805"/>
                    <a:pt x="2224" y="1989"/>
                    <a:pt x="978" y="3083"/>
                  </a:cubicBezTo>
                  <a:cubicBezTo>
                    <a:pt x="-268" y="4177"/>
                    <a:pt x="-268" y="5179"/>
                    <a:pt x="667" y="5999"/>
                  </a:cubicBezTo>
                  <a:cubicBezTo>
                    <a:pt x="1601" y="6820"/>
                    <a:pt x="3470" y="7458"/>
                    <a:pt x="6170" y="8324"/>
                  </a:cubicBezTo>
                  <a:cubicBezTo>
                    <a:pt x="8870" y="9189"/>
                    <a:pt x="12401" y="10283"/>
                    <a:pt x="14478" y="11559"/>
                  </a:cubicBezTo>
                  <a:cubicBezTo>
                    <a:pt x="16555" y="12835"/>
                    <a:pt x="17178" y="14293"/>
                    <a:pt x="16555" y="15797"/>
                  </a:cubicBezTo>
                  <a:cubicBezTo>
                    <a:pt x="15932" y="17301"/>
                    <a:pt x="14063" y="18850"/>
                    <a:pt x="12609" y="19761"/>
                  </a:cubicBezTo>
                  <a:cubicBezTo>
                    <a:pt x="11155" y="20673"/>
                    <a:pt x="10117" y="20946"/>
                    <a:pt x="9078" y="21129"/>
                  </a:cubicBezTo>
                  <a:cubicBezTo>
                    <a:pt x="8040" y="21311"/>
                    <a:pt x="7001" y="21402"/>
                    <a:pt x="6067" y="21311"/>
                  </a:cubicBezTo>
                  <a:cubicBezTo>
                    <a:pt x="5132" y="21220"/>
                    <a:pt x="4301" y="20946"/>
                    <a:pt x="3678" y="20172"/>
                  </a:cubicBezTo>
                  <a:cubicBezTo>
                    <a:pt x="3055" y="19397"/>
                    <a:pt x="2640" y="18121"/>
                    <a:pt x="3574" y="16754"/>
                  </a:cubicBezTo>
                  <a:cubicBezTo>
                    <a:pt x="4509" y="15387"/>
                    <a:pt x="6794" y="13929"/>
                    <a:pt x="9494" y="12425"/>
                  </a:cubicBezTo>
                  <a:cubicBezTo>
                    <a:pt x="12194" y="10921"/>
                    <a:pt x="15309" y="9372"/>
                    <a:pt x="17386" y="8005"/>
                  </a:cubicBezTo>
                  <a:cubicBezTo>
                    <a:pt x="19463" y="6637"/>
                    <a:pt x="20501" y="5453"/>
                    <a:pt x="20917" y="4632"/>
                  </a:cubicBezTo>
                  <a:cubicBezTo>
                    <a:pt x="21332" y="3812"/>
                    <a:pt x="21124" y="3356"/>
                    <a:pt x="20501" y="2992"/>
                  </a:cubicBezTo>
                  <a:cubicBezTo>
                    <a:pt x="19878" y="2627"/>
                    <a:pt x="18840" y="2354"/>
                    <a:pt x="17594" y="2217"/>
                  </a:cubicBezTo>
                  <a:cubicBezTo>
                    <a:pt x="16347" y="2080"/>
                    <a:pt x="14894" y="2080"/>
                    <a:pt x="13647" y="2172"/>
                  </a:cubicBezTo>
                  <a:cubicBezTo>
                    <a:pt x="12401" y="2263"/>
                    <a:pt x="11363" y="2445"/>
                    <a:pt x="11259" y="2718"/>
                  </a:cubicBezTo>
                  <a:cubicBezTo>
                    <a:pt x="11155" y="2992"/>
                    <a:pt x="11986" y="3356"/>
                    <a:pt x="12817" y="3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0" name="Line"/>
            <p:cNvSpPr/>
            <p:nvPr/>
          </p:nvSpPr>
          <p:spPr>
            <a:xfrm>
              <a:off x="2457450" y="2886744"/>
              <a:ext cx="222250" cy="5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21274"/>
                  </a:moveTo>
                  <a:cubicBezTo>
                    <a:pt x="4114" y="15874"/>
                    <a:pt x="8229" y="10474"/>
                    <a:pt x="11623" y="6617"/>
                  </a:cubicBezTo>
                  <a:cubicBezTo>
                    <a:pt x="15017" y="2760"/>
                    <a:pt x="17691" y="445"/>
                    <a:pt x="19234" y="60"/>
                  </a:cubicBezTo>
                  <a:cubicBezTo>
                    <a:pt x="20777" y="-326"/>
                    <a:pt x="21189" y="1217"/>
                    <a:pt x="21600" y="2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1" name="Line"/>
            <p:cNvSpPr/>
            <p:nvPr/>
          </p:nvSpPr>
          <p:spPr>
            <a:xfrm>
              <a:off x="2851150" y="3176603"/>
              <a:ext cx="553580" cy="10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340" fill="norm" stroke="1" extrusionOk="0">
                  <a:moveTo>
                    <a:pt x="0" y="14963"/>
                  </a:moveTo>
                  <a:cubicBezTo>
                    <a:pt x="2226" y="12371"/>
                    <a:pt x="4452" y="9779"/>
                    <a:pt x="6966" y="7619"/>
                  </a:cubicBezTo>
                  <a:cubicBezTo>
                    <a:pt x="9481" y="5459"/>
                    <a:pt x="12284" y="3731"/>
                    <a:pt x="14634" y="2651"/>
                  </a:cubicBezTo>
                  <a:cubicBezTo>
                    <a:pt x="16983" y="1571"/>
                    <a:pt x="18879" y="1139"/>
                    <a:pt x="20034" y="923"/>
                  </a:cubicBezTo>
                  <a:cubicBezTo>
                    <a:pt x="21188" y="707"/>
                    <a:pt x="21600" y="707"/>
                    <a:pt x="21559" y="491"/>
                  </a:cubicBezTo>
                  <a:cubicBezTo>
                    <a:pt x="21518" y="275"/>
                    <a:pt x="21023" y="-157"/>
                    <a:pt x="19415" y="59"/>
                  </a:cubicBezTo>
                  <a:cubicBezTo>
                    <a:pt x="17808" y="275"/>
                    <a:pt x="15087" y="1139"/>
                    <a:pt x="12366" y="2435"/>
                  </a:cubicBezTo>
                  <a:cubicBezTo>
                    <a:pt x="9646" y="3731"/>
                    <a:pt x="6925" y="5459"/>
                    <a:pt x="5276" y="6755"/>
                  </a:cubicBezTo>
                  <a:cubicBezTo>
                    <a:pt x="3627" y="8051"/>
                    <a:pt x="3050" y="8915"/>
                    <a:pt x="2968" y="9347"/>
                  </a:cubicBezTo>
                  <a:cubicBezTo>
                    <a:pt x="2885" y="9779"/>
                    <a:pt x="3298" y="9779"/>
                    <a:pt x="5070" y="8915"/>
                  </a:cubicBezTo>
                  <a:cubicBezTo>
                    <a:pt x="6843" y="8051"/>
                    <a:pt x="9976" y="6323"/>
                    <a:pt x="11872" y="5243"/>
                  </a:cubicBezTo>
                  <a:cubicBezTo>
                    <a:pt x="13768" y="4163"/>
                    <a:pt x="14427" y="3731"/>
                    <a:pt x="15087" y="3515"/>
                  </a:cubicBezTo>
                  <a:cubicBezTo>
                    <a:pt x="15747" y="3299"/>
                    <a:pt x="16406" y="3299"/>
                    <a:pt x="16530" y="3947"/>
                  </a:cubicBezTo>
                  <a:cubicBezTo>
                    <a:pt x="16653" y="4595"/>
                    <a:pt x="16241" y="5891"/>
                    <a:pt x="15046" y="7835"/>
                  </a:cubicBezTo>
                  <a:cubicBezTo>
                    <a:pt x="13850" y="9779"/>
                    <a:pt x="11872" y="12371"/>
                    <a:pt x="9893" y="14531"/>
                  </a:cubicBezTo>
                  <a:cubicBezTo>
                    <a:pt x="7915" y="16691"/>
                    <a:pt x="5936" y="18419"/>
                    <a:pt x="4658" y="19499"/>
                  </a:cubicBezTo>
                  <a:cubicBezTo>
                    <a:pt x="3380" y="20579"/>
                    <a:pt x="2803" y="21011"/>
                    <a:pt x="2885" y="21227"/>
                  </a:cubicBezTo>
                  <a:cubicBezTo>
                    <a:pt x="2968" y="21443"/>
                    <a:pt x="3710" y="21443"/>
                    <a:pt x="5400" y="20363"/>
                  </a:cubicBezTo>
                  <a:cubicBezTo>
                    <a:pt x="7090" y="19283"/>
                    <a:pt x="9728" y="17123"/>
                    <a:pt x="12243" y="15827"/>
                  </a:cubicBezTo>
                  <a:cubicBezTo>
                    <a:pt x="14757" y="14531"/>
                    <a:pt x="17148" y="14099"/>
                    <a:pt x="19539" y="13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2" name="Line"/>
            <p:cNvSpPr/>
            <p:nvPr/>
          </p:nvSpPr>
          <p:spPr>
            <a:xfrm>
              <a:off x="3018266" y="2570467"/>
              <a:ext cx="182135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9129" y="0"/>
                  </a:moveTo>
                  <a:cubicBezTo>
                    <a:pt x="15156" y="3888"/>
                    <a:pt x="11184" y="7776"/>
                    <a:pt x="7956" y="10872"/>
                  </a:cubicBezTo>
                  <a:cubicBezTo>
                    <a:pt x="4729" y="13968"/>
                    <a:pt x="2246" y="16272"/>
                    <a:pt x="1004" y="17856"/>
                  </a:cubicBezTo>
                  <a:cubicBezTo>
                    <a:pt x="-237" y="19440"/>
                    <a:pt x="-237" y="20304"/>
                    <a:pt x="508" y="20808"/>
                  </a:cubicBezTo>
                  <a:cubicBezTo>
                    <a:pt x="1253" y="21312"/>
                    <a:pt x="2742" y="21456"/>
                    <a:pt x="6342" y="21528"/>
                  </a:cubicBezTo>
                  <a:cubicBezTo>
                    <a:pt x="9942" y="21600"/>
                    <a:pt x="15653" y="21600"/>
                    <a:pt x="213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3" name="Line"/>
            <p:cNvSpPr/>
            <p:nvPr/>
          </p:nvSpPr>
          <p:spPr>
            <a:xfrm>
              <a:off x="3175000" y="2818117"/>
              <a:ext cx="635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63"/>
                    <a:pt x="7200" y="12126"/>
                    <a:pt x="3600" y="15726"/>
                  </a:cubicBezTo>
                  <a:cubicBezTo>
                    <a:pt x="0" y="19326"/>
                    <a:pt x="0" y="204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4" name="Line"/>
            <p:cNvSpPr/>
            <p:nvPr/>
          </p:nvSpPr>
          <p:spPr>
            <a:xfrm>
              <a:off x="3276600" y="2976867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5" name="Line"/>
            <p:cNvSpPr/>
            <p:nvPr/>
          </p:nvSpPr>
          <p:spPr>
            <a:xfrm>
              <a:off x="0" y="3738867"/>
              <a:ext cx="655955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4" y="20892"/>
                    <a:pt x="488" y="20184"/>
                    <a:pt x="728" y="19770"/>
                  </a:cubicBezTo>
                  <a:cubicBezTo>
                    <a:pt x="969" y="19357"/>
                    <a:pt x="1206" y="19239"/>
                    <a:pt x="1443" y="19180"/>
                  </a:cubicBezTo>
                  <a:cubicBezTo>
                    <a:pt x="1680" y="19121"/>
                    <a:pt x="1917" y="19121"/>
                    <a:pt x="2189" y="19062"/>
                  </a:cubicBezTo>
                  <a:cubicBezTo>
                    <a:pt x="2460" y="19003"/>
                    <a:pt x="2767" y="18885"/>
                    <a:pt x="3039" y="18767"/>
                  </a:cubicBezTo>
                  <a:cubicBezTo>
                    <a:pt x="3311" y="18649"/>
                    <a:pt x="3548" y="18531"/>
                    <a:pt x="3806" y="18354"/>
                  </a:cubicBezTo>
                  <a:cubicBezTo>
                    <a:pt x="4064" y="18177"/>
                    <a:pt x="4342" y="17941"/>
                    <a:pt x="4628" y="17705"/>
                  </a:cubicBezTo>
                  <a:cubicBezTo>
                    <a:pt x="4914" y="17469"/>
                    <a:pt x="5207" y="17233"/>
                    <a:pt x="5430" y="16997"/>
                  </a:cubicBezTo>
                  <a:cubicBezTo>
                    <a:pt x="5653" y="16761"/>
                    <a:pt x="5806" y="16525"/>
                    <a:pt x="5977" y="16289"/>
                  </a:cubicBezTo>
                  <a:cubicBezTo>
                    <a:pt x="6148" y="16052"/>
                    <a:pt x="6336" y="15816"/>
                    <a:pt x="6500" y="15580"/>
                  </a:cubicBezTo>
                  <a:cubicBezTo>
                    <a:pt x="6663" y="15344"/>
                    <a:pt x="6803" y="15108"/>
                    <a:pt x="7054" y="14813"/>
                  </a:cubicBezTo>
                  <a:cubicBezTo>
                    <a:pt x="7305" y="14518"/>
                    <a:pt x="7667" y="14164"/>
                    <a:pt x="7942" y="13869"/>
                  </a:cubicBezTo>
                  <a:cubicBezTo>
                    <a:pt x="8218" y="13574"/>
                    <a:pt x="8406" y="13338"/>
                    <a:pt x="8594" y="13102"/>
                  </a:cubicBezTo>
                  <a:cubicBezTo>
                    <a:pt x="8782" y="12866"/>
                    <a:pt x="8970" y="12630"/>
                    <a:pt x="9155" y="12393"/>
                  </a:cubicBezTo>
                  <a:cubicBezTo>
                    <a:pt x="9340" y="12157"/>
                    <a:pt x="9521" y="11921"/>
                    <a:pt x="9814" y="11626"/>
                  </a:cubicBezTo>
                  <a:cubicBezTo>
                    <a:pt x="10106" y="11331"/>
                    <a:pt x="10511" y="10977"/>
                    <a:pt x="10793" y="10741"/>
                  </a:cubicBezTo>
                  <a:cubicBezTo>
                    <a:pt x="11075" y="10505"/>
                    <a:pt x="11236" y="10387"/>
                    <a:pt x="11413" y="10210"/>
                  </a:cubicBezTo>
                  <a:cubicBezTo>
                    <a:pt x="11591" y="10033"/>
                    <a:pt x="11786" y="9797"/>
                    <a:pt x="12089" y="9384"/>
                  </a:cubicBezTo>
                  <a:cubicBezTo>
                    <a:pt x="12393" y="8970"/>
                    <a:pt x="12804" y="8380"/>
                    <a:pt x="13090" y="7967"/>
                  </a:cubicBezTo>
                  <a:cubicBezTo>
                    <a:pt x="13375" y="7554"/>
                    <a:pt x="13536" y="7318"/>
                    <a:pt x="13724" y="7082"/>
                  </a:cubicBezTo>
                  <a:cubicBezTo>
                    <a:pt x="13912" y="6846"/>
                    <a:pt x="14128" y="6610"/>
                    <a:pt x="14330" y="6374"/>
                  </a:cubicBezTo>
                  <a:cubicBezTo>
                    <a:pt x="14532" y="6138"/>
                    <a:pt x="14721" y="5902"/>
                    <a:pt x="14902" y="5607"/>
                  </a:cubicBezTo>
                  <a:cubicBezTo>
                    <a:pt x="15083" y="5311"/>
                    <a:pt x="15257" y="4957"/>
                    <a:pt x="15435" y="4721"/>
                  </a:cubicBezTo>
                  <a:cubicBezTo>
                    <a:pt x="15613" y="4485"/>
                    <a:pt x="15794" y="4367"/>
                    <a:pt x="16059" y="4013"/>
                  </a:cubicBezTo>
                  <a:cubicBezTo>
                    <a:pt x="16324" y="3659"/>
                    <a:pt x="16672" y="3069"/>
                    <a:pt x="17021" y="2538"/>
                  </a:cubicBezTo>
                  <a:cubicBezTo>
                    <a:pt x="17369" y="2007"/>
                    <a:pt x="17718" y="1534"/>
                    <a:pt x="18059" y="1180"/>
                  </a:cubicBezTo>
                  <a:cubicBezTo>
                    <a:pt x="18401" y="826"/>
                    <a:pt x="18735" y="590"/>
                    <a:pt x="19056" y="413"/>
                  </a:cubicBezTo>
                  <a:cubicBezTo>
                    <a:pt x="19377" y="236"/>
                    <a:pt x="19683" y="118"/>
                    <a:pt x="19979" y="59"/>
                  </a:cubicBezTo>
                  <a:cubicBezTo>
                    <a:pt x="20276" y="0"/>
                    <a:pt x="20561" y="0"/>
                    <a:pt x="20830" y="0"/>
                  </a:cubicBezTo>
                  <a:cubicBezTo>
                    <a:pt x="21098" y="0"/>
                    <a:pt x="2134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6" name="Line"/>
            <p:cNvSpPr/>
            <p:nvPr/>
          </p:nvSpPr>
          <p:spPr>
            <a:xfrm>
              <a:off x="1987550" y="4441721"/>
              <a:ext cx="254000" cy="186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228"/>
                  </a:moveTo>
                  <a:cubicBezTo>
                    <a:pt x="900" y="-14"/>
                    <a:pt x="1800" y="-257"/>
                    <a:pt x="3060" y="592"/>
                  </a:cubicBezTo>
                  <a:cubicBezTo>
                    <a:pt x="4320" y="1442"/>
                    <a:pt x="5940" y="3383"/>
                    <a:pt x="8280" y="6417"/>
                  </a:cubicBezTo>
                  <a:cubicBezTo>
                    <a:pt x="10620" y="9451"/>
                    <a:pt x="13680" y="13577"/>
                    <a:pt x="16020" y="16246"/>
                  </a:cubicBezTo>
                  <a:cubicBezTo>
                    <a:pt x="18360" y="18916"/>
                    <a:pt x="19980" y="20130"/>
                    <a:pt x="2160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7" name="Line"/>
            <p:cNvSpPr/>
            <p:nvPr/>
          </p:nvSpPr>
          <p:spPr>
            <a:xfrm>
              <a:off x="2120900" y="4391238"/>
              <a:ext cx="214958" cy="554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01" fill="norm" stroke="1" extrusionOk="0">
                  <a:moveTo>
                    <a:pt x="20329" y="1297"/>
                  </a:moveTo>
                  <a:cubicBezTo>
                    <a:pt x="20965" y="722"/>
                    <a:pt x="21600" y="147"/>
                    <a:pt x="21494" y="24"/>
                  </a:cubicBezTo>
                  <a:cubicBezTo>
                    <a:pt x="21388" y="-99"/>
                    <a:pt x="20541" y="230"/>
                    <a:pt x="18847" y="1503"/>
                  </a:cubicBezTo>
                  <a:cubicBezTo>
                    <a:pt x="17153" y="2776"/>
                    <a:pt x="14612" y="4993"/>
                    <a:pt x="12176" y="7498"/>
                  </a:cubicBezTo>
                  <a:cubicBezTo>
                    <a:pt x="9741" y="10003"/>
                    <a:pt x="7412" y="12795"/>
                    <a:pt x="5400" y="15177"/>
                  </a:cubicBezTo>
                  <a:cubicBezTo>
                    <a:pt x="3388" y="17559"/>
                    <a:pt x="1694" y="19530"/>
                    <a:pt x="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8" name="Line"/>
            <p:cNvSpPr/>
            <p:nvPr/>
          </p:nvSpPr>
          <p:spPr>
            <a:xfrm>
              <a:off x="2374900" y="4691367"/>
              <a:ext cx="1587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4400"/>
                    <a:pt x="1728" y="7200"/>
                    <a:pt x="5328" y="3600"/>
                  </a:cubicBezTo>
                  <a:cubicBezTo>
                    <a:pt x="8928" y="0"/>
                    <a:pt x="152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9" name="Line"/>
            <p:cNvSpPr/>
            <p:nvPr/>
          </p:nvSpPr>
          <p:spPr>
            <a:xfrm>
              <a:off x="2378670" y="4837417"/>
              <a:ext cx="288330" cy="30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798" fill="norm" stroke="1" extrusionOk="0">
                  <a:moveTo>
                    <a:pt x="3008" y="4320"/>
                  </a:moveTo>
                  <a:cubicBezTo>
                    <a:pt x="2225" y="4320"/>
                    <a:pt x="1443" y="4320"/>
                    <a:pt x="817" y="7200"/>
                  </a:cubicBezTo>
                  <a:cubicBezTo>
                    <a:pt x="191" y="10080"/>
                    <a:pt x="-279" y="15840"/>
                    <a:pt x="191" y="18720"/>
                  </a:cubicBezTo>
                  <a:cubicBezTo>
                    <a:pt x="660" y="21600"/>
                    <a:pt x="2069" y="21600"/>
                    <a:pt x="5747" y="18000"/>
                  </a:cubicBezTo>
                  <a:cubicBezTo>
                    <a:pt x="9425" y="14400"/>
                    <a:pt x="15373" y="7200"/>
                    <a:pt x="213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0" name="Line"/>
            <p:cNvSpPr/>
            <p:nvPr/>
          </p:nvSpPr>
          <p:spPr>
            <a:xfrm>
              <a:off x="3100248" y="4288401"/>
              <a:ext cx="258903" cy="701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95" fill="norm" stroke="1" extrusionOk="0">
                  <a:moveTo>
                    <a:pt x="18846" y="1257"/>
                  </a:moveTo>
                  <a:cubicBezTo>
                    <a:pt x="17441" y="738"/>
                    <a:pt x="16036" y="219"/>
                    <a:pt x="14017" y="57"/>
                  </a:cubicBezTo>
                  <a:cubicBezTo>
                    <a:pt x="11997" y="-105"/>
                    <a:pt x="9363" y="90"/>
                    <a:pt x="7607" y="511"/>
                  </a:cubicBezTo>
                  <a:cubicBezTo>
                    <a:pt x="5851" y="933"/>
                    <a:pt x="4973" y="1581"/>
                    <a:pt x="4709" y="2068"/>
                  </a:cubicBezTo>
                  <a:cubicBezTo>
                    <a:pt x="4446" y="2554"/>
                    <a:pt x="4797" y="2879"/>
                    <a:pt x="5939" y="3365"/>
                  </a:cubicBezTo>
                  <a:cubicBezTo>
                    <a:pt x="7080" y="3852"/>
                    <a:pt x="9012" y="4500"/>
                    <a:pt x="10241" y="5214"/>
                  </a:cubicBezTo>
                  <a:cubicBezTo>
                    <a:pt x="11470" y="5927"/>
                    <a:pt x="11997" y="6706"/>
                    <a:pt x="11031" y="7484"/>
                  </a:cubicBezTo>
                  <a:cubicBezTo>
                    <a:pt x="10065" y="8263"/>
                    <a:pt x="7607" y="9041"/>
                    <a:pt x="5851" y="9463"/>
                  </a:cubicBezTo>
                  <a:cubicBezTo>
                    <a:pt x="4095" y="9884"/>
                    <a:pt x="3041" y="9949"/>
                    <a:pt x="2865" y="9884"/>
                  </a:cubicBezTo>
                  <a:cubicBezTo>
                    <a:pt x="2690" y="9819"/>
                    <a:pt x="3392" y="9625"/>
                    <a:pt x="4270" y="9495"/>
                  </a:cubicBezTo>
                  <a:cubicBezTo>
                    <a:pt x="5148" y="9365"/>
                    <a:pt x="6202" y="9300"/>
                    <a:pt x="7256" y="9268"/>
                  </a:cubicBezTo>
                  <a:cubicBezTo>
                    <a:pt x="8309" y="9236"/>
                    <a:pt x="9363" y="9236"/>
                    <a:pt x="10153" y="9398"/>
                  </a:cubicBezTo>
                  <a:cubicBezTo>
                    <a:pt x="10943" y="9560"/>
                    <a:pt x="11470" y="9884"/>
                    <a:pt x="11207" y="10727"/>
                  </a:cubicBezTo>
                  <a:cubicBezTo>
                    <a:pt x="10943" y="11571"/>
                    <a:pt x="9890" y="12933"/>
                    <a:pt x="8134" y="14360"/>
                  </a:cubicBezTo>
                  <a:cubicBezTo>
                    <a:pt x="6378" y="15787"/>
                    <a:pt x="3919" y="17279"/>
                    <a:pt x="2426" y="18187"/>
                  </a:cubicBezTo>
                  <a:cubicBezTo>
                    <a:pt x="934" y="19095"/>
                    <a:pt x="407" y="19419"/>
                    <a:pt x="143" y="19809"/>
                  </a:cubicBezTo>
                  <a:cubicBezTo>
                    <a:pt x="-120" y="20198"/>
                    <a:pt x="-120" y="20652"/>
                    <a:pt x="1021" y="20976"/>
                  </a:cubicBezTo>
                  <a:cubicBezTo>
                    <a:pt x="2163" y="21300"/>
                    <a:pt x="4446" y="21495"/>
                    <a:pt x="8046" y="21495"/>
                  </a:cubicBezTo>
                  <a:cubicBezTo>
                    <a:pt x="11646" y="21495"/>
                    <a:pt x="16563" y="21300"/>
                    <a:pt x="21480" y="21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1" name="Line"/>
            <p:cNvSpPr/>
            <p:nvPr/>
          </p:nvSpPr>
          <p:spPr>
            <a:xfrm>
              <a:off x="3956647" y="4108964"/>
              <a:ext cx="180006" cy="39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4" h="21455" fill="norm" stroke="1" extrusionOk="0">
                  <a:moveTo>
                    <a:pt x="8031" y="4778"/>
                  </a:moveTo>
                  <a:cubicBezTo>
                    <a:pt x="8276" y="3617"/>
                    <a:pt x="8522" y="2456"/>
                    <a:pt x="8276" y="1643"/>
                  </a:cubicBezTo>
                  <a:cubicBezTo>
                    <a:pt x="8031" y="830"/>
                    <a:pt x="7295" y="366"/>
                    <a:pt x="6313" y="133"/>
                  </a:cubicBezTo>
                  <a:cubicBezTo>
                    <a:pt x="5331" y="-99"/>
                    <a:pt x="4104" y="-99"/>
                    <a:pt x="2631" y="714"/>
                  </a:cubicBezTo>
                  <a:cubicBezTo>
                    <a:pt x="1158" y="1527"/>
                    <a:pt x="-560" y="3153"/>
                    <a:pt x="176" y="5185"/>
                  </a:cubicBezTo>
                  <a:cubicBezTo>
                    <a:pt x="913" y="7217"/>
                    <a:pt x="4104" y="9656"/>
                    <a:pt x="6681" y="11746"/>
                  </a:cubicBezTo>
                  <a:cubicBezTo>
                    <a:pt x="9258" y="13836"/>
                    <a:pt x="11222" y="15578"/>
                    <a:pt x="11713" y="17030"/>
                  </a:cubicBezTo>
                  <a:cubicBezTo>
                    <a:pt x="12204" y="18482"/>
                    <a:pt x="11222" y="19643"/>
                    <a:pt x="10117" y="20340"/>
                  </a:cubicBezTo>
                  <a:cubicBezTo>
                    <a:pt x="9013" y="21036"/>
                    <a:pt x="7785" y="21269"/>
                    <a:pt x="6558" y="21385"/>
                  </a:cubicBezTo>
                  <a:cubicBezTo>
                    <a:pt x="5331" y="21501"/>
                    <a:pt x="4104" y="21501"/>
                    <a:pt x="3122" y="21153"/>
                  </a:cubicBezTo>
                  <a:cubicBezTo>
                    <a:pt x="2140" y="20804"/>
                    <a:pt x="1404" y="20107"/>
                    <a:pt x="1895" y="18540"/>
                  </a:cubicBezTo>
                  <a:cubicBezTo>
                    <a:pt x="2385" y="16972"/>
                    <a:pt x="4104" y="14533"/>
                    <a:pt x="7172" y="12095"/>
                  </a:cubicBezTo>
                  <a:cubicBezTo>
                    <a:pt x="10240" y="9656"/>
                    <a:pt x="14658" y="7217"/>
                    <a:pt x="17235" y="5649"/>
                  </a:cubicBezTo>
                  <a:cubicBezTo>
                    <a:pt x="19813" y="4082"/>
                    <a:pt x="20549" y="3385"/>
                    <a:pt x="20795" y="2746"/>
                  </a:cubicBezTo>
                  <a:cubicBezTo>
                    <a:pt x="21040" y="2107"/>
                    <a:pt x="20795" y="1527"/>
                    <a:pt x="18954" y="1120"/>
                  </a:cubicBezTo>
                  <a:cubicBezTo>
                    <a:pt x="17113" y="714"/>
                    <a:pt x="13676" y="482"/>
                    <a:pt x="10485" y="888"/>
                  </a:cubicBezTo>
                  <a:cubicBezTo>
                    <a:pt x="7295" y="1295"/>
                    <a:pt x="4349" y="2340"/>
                    <a:pt x="1404" y="3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2" name="Line"/>
            <p:cNvSpPr/>
            <p:nvPr/>
          </p:nvSpPr>
          <p:spPr>
            <a:xfrm>
              <a:off x="4762925" y="4289200"/>
              <a:ext cx="203339" cy="16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84" fill="norm" stroke="1" extrusionOk="0">
                  <a:moveTo>
                    <a:pt x="1959" y="2667"/>
                  </a:moveTo>
                  <a:cubicBezTo>
                    <a:pt x="1514" y="1333"/>
                    <a:pt x="1068" y="0"/>
                    <a:pt x="734" y="0"/>
                  </a:cubicBezTo>
                  <a:cubicBezTo>
                    <a:pt x="400" y="0"/>
                    <a:pt x="178" y="1333"/>
                    <a:pt x="66" y="4400"/>
                  </a:cubicBezTo>
                  <a:cubicBezTo>
                    <a:pt x="-45" y="7467"/>
                    <a:pt x="-45" y="12267"/>
                    <a:pt x="289" y="15333"/>
                  </a:cubicBezTo>
                  <a:cubicBezTo>
                    <a:pt x="623" y="18400"/>
                    <a:pt x="1291" y="19733"/>
                    <a:pt x="2182" y="20533"/>
                  </a:cubicBezTo>
                  <a:cubicBezTo>
                    <a:pt x="3073" y="21333"/>
                    <a:pt x="4186" y="21600"/>
                    <a:pt x="5077" y="21200"/>
                  </a:cubicBezTo>
                  <a:cubicBezTo>
                    <a:pt x="5967" y="20800"/>
                    <a:pt x="6635" y="19733"/>
                    <a:pt x="7081" y="18533"/>
                  </a:cubicBezTo>
                  <a:cubicBezTo>
                    <a:pt x="7526" y="17333"/>
                    <a:pt x="7749" y="16000"/>
                    <a:pt x="8417" y="15333"/>
                  </a:cubicBezTo>
                  <a:cubicBezTo>
                    <a:pt x="9085" y="14667"/>
                    <a:pt x="10198" y="14667"/>
                    <a:pt x="11423" y="15200"/>
                  </a:cubicBezTo>
                  <a:cubicBezTo>
                    <a:pt x="12648" y="15733"/>
                    <a:pt x="13984" y="16800"/>
                    <a:pt x="15320" y="17467"/>
                  </a:cubicBezTo>
                  <a:cubicBezTo>
                    <a:pt x="16656" y="18133"/>
                    <a:pt x="17992" y="18400"/>
                    <a:pt x="19106" y="16933"/>
                  </a:cubicBezTo>
                  <a:cubicBezTo>
                    <a:pt x="20219" y="15467"/>
                    <a:pt x="21110" y="12267"/>
                    <a:pt x="21332" y="10000"/>
                  </a:cubicBezTo>
                  <a:cubicBezTo>
                    <a:pt x="21555" y="7733"/>
                    <a:pt x="21110" y="6400"/>
                    <a:pt x="20664" y="5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3" name="Line"/>
            <p:cNvSpPr/>
            <p:nvPr/>
          </p:nvSpPr>
          <p:spPr>
            <a:xfrm>
              <a:off x="5111750" y="4392917"/>
              <a:ext cx="127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4" name="Line"/>
            <p:cNvSpPr/>
            <p:nvPr/>
          </p:nvSpPr>
          <p:spPr>
            <a:xfrm>
              <a:off x="5178577" y="4172368"/>
              <a:ext cx="122677" cy="57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98" fill="norm" stroke="1" extrusionOk="0">
                  <a:moveTo>
                    <a:pt x="4916" y="10218"/>
                  </a:moveTo>
                  <a:cubicBezTo>
                    <a:pt x="3818" y="12609"/>
                    <a:pt x="2720" y="15000"/>
                    <a:pt x="2171" y="16634"/>
                  </a:cubicBezTo>
                  <a:cubicBezTo>
                    <a:pt x="1622" y="18268"/>
                    <a:pt x="1622" y="19145"/>
                    <a:pt x="1438" y="19942"/>
                  </a:cubicBezTo>
                  <a:cubicBezTo>
                    <a:pt x="1255" y="20739"/>
                    <a:pt x="889" y="21456"/>
                    <a:pt x="706" y="21496"/>
                  </a:cubicBezTo>
                  <a:cubicBezTo>
                    <a:pt x="523" y="21536"/>
                    <a:pt x="523" y="20898"/>
                    <a:pt x="340" y="19105"/>
                  </a:cubicBezTo>
                  <a:cubicBezTo>
                    <a:pt x="157" y="17312"/>
                    <a:pt x="-209" y="14363"/>
                    <a:pt x="157" y="11732"/>
                  </a:cubicBezTo>
                  <a:cubicBezTo>
                    <a:pt x="523" y="9102"/>
                    <a:pt x="1622" y="6791"/>
                    <a:pt x="2903" y="5037"/>
                  </a:cubicBezTo>
                  <a:cubicBezTo>
                    <a:pt x="4184" y="3284"/>
                    <a:pt x="5649" y="2088"/>
                    <a:pt x="7113" y="1331"/>
                  </a:cubicBezTo>
                  <a:cubicBezTo>
                    <a:pt x="8577" y="574"/>
                    <a:pt x="10042" y="255"/>
                    <a:pt x="11689" y="95"/>
                  </a:cubicBezTo>
                  <a:cubicBezTo>
                    <a:pt x="13337" y="-64"/>
                    <a:pt x="15167" y="-64"/>
                    <a:pt x="17181" y="414"/>
                  </a:cubicBezTo>
                  <a:cubicBezTo>
                    <a:pt x="19194" y="892"/>
                    <a:pt x="21391" y="1849"/>
                    <a:pt x="21208" y="2965"/>
                  </a:cubicBezTo>
                  <a:cubicBezTo>
                    <a:pt x="21025" y="4081"/>
                    <a:pt x="18462" y="5356"/>
                    <a:pt x="14984" y="6273"/>
                  </a:cubicBezTo>
                  <a:cubicBezTo>
                    <a:pt x="11506" y="7189"/>
                    <a:pt x="7113" y="7747"/>
                    <a:pt x="2720" y="8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5" name="Line"/>
            <p:cNvSpPr/>
            <p:nvPr/>
          </p:nvSpPr>
          <p:spPr>
            <a:xfrm>
              <a:off x="5346700" y="4348467"/>
              <a:ext cx="1206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6" name="Line"/>
            <p:cNvSpPr/>
            <p:nvPr/>
          </p:nvSpPr>
          <p:spPr>
            <a:xfrm>
              <a:off x="5855611" y="4113550"/>
              <a:ext cx="235030" cy="58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08" fill="norm" stroke="1" extrusionOk="0">
                  <a:moveTo>
                    <a:pt x="4506" y="10181"/>
                  </a:moveTo>
                  <a:cubicBezTo>
                    <a:pt x="3932" y="12418"/>
                    <a:pt x="3359" y="14655"/>
                    <a:pt x="2881" y="16353"/>
                  </a:cubicBezTo>
                  <a:cubicBezTo>
                    <a:pt x="2403" y="18050"/>
                    <a:pt x="2021" y="19207"/>
                    <a:pt x="1543" y="20055"/>
                  </a:cubicBezTo>
                  <a:cubicBezTo>
                    <a:pt x="1065" y="20904"/>
                    <a:pt x="491" y="21444"/>
                    <a:pt x="205" y="21405"/>
                  </a:cubicBezTo>
                  <a:cubicBezTo>
                    <a:pt x="-82" y="21367"/>
                    <a:pt x="-82" y="20750"/>
                    <a:pt x="300" y="19053"/>
                  </a:cubicBezTo>
                  <a:cubicBezTo>
                    <a:pt x="683" y="17355"/>
                    <a:pt x="1447" y="14578"/>
                    <a:pt x="2785" y="11685"/>
                  </a:cubicBezTo>
                  <a:cubicBezTo>
                    <a:pt x="4123" y="8793"/>
                    <a:pt x="6035" y="5784"/>
                    <a:pt x="7660" y="3817"/>
                  </a:cubicBezTo>
                  <a:cubicBezTo>
                    <a:pt x="9284" y="1850"/>
                    <a:pt x="10622" y="924"/>
                    <a:pt x="11960" y="423"/>
                  </a:cubicBezTo>
                  <a:cubicBezTo>
                    <a:pt x="13299" y="-79"/>
                    <a:pt x="14637" y="-156"/>
                    <a:pt x="16166" y="307"/>
                  </a:cubicBezTo>
                  <a:cubicBezTo>
                    <a:pt x="17695" y="770"/>
                    <a:pt x="19415" y="1773"/>
                    <a:pt x="20371" y="2737"/>
                  </a:cubicBezTo>
                  <a:cubicBezTo>
                    <a:pt x="21327" y="3701"/>
                    <a:pt x="21518" y="4627"/>
                    <a:pt x="20753" y="5398"/>
                  </a:cubicBezTo>
                  <a:cubicBezTo>
                    <a:pt x="19989" y="6170"/>
                    <a:pt x="18268" y="6787"/>
                    <a:pt x="15210" y="7211"/>
                  </a:cubicBezTo>
                  <a:cubicBezTo>
                    <a:pt x="12152" y="7635"/>
                    <a:pt x="7755" y="7867"/>
                    <a:pt x="3359" y="8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7" name="Line"/>
            <p:cNvSpPr/>
            <p:nvPr/>
          </p:nvSpPr>
          <p:spPr>
            <a:xfrm>
              <a:off x="3884193" y="4868990"/>
              <a:ext cx="243307" cy="279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286" fill="norm" stroke="1" extrusionOk="0">
                  <a:moveTo>
                    <a:pt x="5204" y="3398"/>
                  </a:moveTo>
                  <a:cubicBezTo>
                    <a:pt x="6507" y="1786"/>
                    <a:pt x="7811" y="174"/>
                    <a:pt x="8463" y="13"/>
                  </a:cubicBezTo>
                  <a:cubicBezTo>
                    <a:pt x="9114" y="-148"/>
                    <a:pt x="9114" y="1142"/>
                    <a:pt x="7997" y="3640"/>
                  </a:cubicBezTo>
                  <a:cubicBezTo>
                    <a:pt x="6880" y="6139"/>
                    <a:pt x="4645" y="9846"/>
                    <a:pt x="3156" y="12667"/>
                  </a:cubicBezTo>
                  <a:cubicBezTo>
                    <a:pt x="1666" y="15488"/>
                    <a:pt x="921" y="17422"/>
                    <a:pt x="456" y="18792"/>
                  </a:cubicBezTo>
                  <a:cubicBezTo>
                    <a:pt x="-10" y="20162"/>
                    <a:pt x="-196" y="20968"/>
                    <a:pt x="270" y="21210"/>
                  </a:cubicBezTo>
                  <a:cubicBezTo>
                    <a:pt x="735" y="21452"/>
                    <a:pt x="1852" y="21130"/>
                    <a:pt x="5018" y="20001"/>
                  </a:cubicBezTo>
                  <a:cubicBezTo>
                    <a:pt x="8183" y="18873"/>
                    <a:pt x="13397" y="16939"/>
                    <a:pt x="16470" y="15649"/>
                  </a:cubicBezTo>
                  <a:cubicBezTo>
                    <a:pt x="19542" y="14359"/>
                    <a:pt x="20473" y="13715"/>
                    <a:pt x="21404" y="13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8" name="Line"/>
            <p:cNvSpPr/>
            <p:nvPr/>
          </p:nvSpPr>
          <p:spPr>
            <a:xfrm>
              <a:off x="4050080" y="5002517"/>
              <a:ext cx="3932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5434" y="164"/>
                    <a:pt x="9750" y="327"/>
                    <a:pt x="5771" y="818"/>
                  </a:cubicBezTo>
                  <a:cubicBezTo>
                    <a:pt x="1792" y="1309"/>
                    <a:pt x="-482" y="2127"/>
                    <a:pt x="86" y="5073"/>
                  </a:cubicBezTo>
                  <a:cubicBezTo>
                    <a:pt x="655" y="8018"/>
                    <a:pt x="4065" y="13091"/>
                    <a:pt x="8044" y="16200"/>
                  </a:cubicBezTo>
                  <a:cubicBezTo>
                    <a:pt x="12023" y="19309"/>
                    <a:pt x="16571" y="20455"/>
                    <a:pt x="21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9" name="Line"/>
            <p:cNvSpPr/>
            <p:nvPr/>
          </p:nvSpPr>
          <p:spPr>
            <a:xfrm>
              <a:off x="4908030" y="5034267"/>
              <a:ext cx="19636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2125" y="0"/>
                  </a:moveTo>
                  <a:cubicBezTo>
                    <a:pt x="1206" y="3273"/>
                    <a:pt x="287" y="6545"/>
                    <a:pt x="57" y="9818"/>
                  </a:cubicBezTo>
                  <a:cubicBezTo>
                    <a:pt x="-173" y="13091"/>
                    <a:pt x="287" y="16364"/>
                    <a:pt x="1665" y="18491"/>
                  </a:cubicBezTo>
                  <a:cubicBezTo>
                    <a:pt x="3044" y="20618"/>
                    <a:pt x="5342" y="21600"/>
                    <a:pt x="7640" y="21600"/>
                  </a:cubicBezTo>
                  <a:cubicBezTo>
                    <a:pt x="9938" y="21600"/>
                    <a:pt x="12236" y="20618"/>
                    <a:pt x="14533" y="19636"/>
                  </a:cubicBezTo>
                  <a:cubicBezTo>
                    <a:pt x="16831" y="18655"/>
                    <a:pt x="19129" y="17673"/>
                    <a:pt x="20278" y="16364"/>
                  </a:cubicBezTo>
                  <a:cubicBezTo>
                    <a:pt x="21427" y="15055"/>
                    <a:pt x="21427" y="13418"/>
                    <a:pt x="21197" y="11782"/>
                  </a:cubicBezTo>
                  <a:cubicBezTo>
                    <a:pt x="20967" y="10145"/>
                    <a:pt x="20508" y="8509"/>
                    <a:pt x="20048" y="6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0" name="Line"/>
            <p:cNvSpPr/>
            <p:nvPr/>
          </p:nvSpPr>
          <p:spPr>
            <a:xfrm>
              <a:off x="5226049" y="5129517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1" name="Line"/>
            <p:cNvSpPr/>
            <p:nvPr/>
          </p:nvSpPr>
          <p:spPr>
            <a:xfrm>
              <a:off x="5316232" y="4940541"/>
              <a:ext cx="138910" cy="30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0883" fill="norm" stroke="1" extrusionOk="0">
                  <a:moveTo>
                    <a:pt x="3674" y="11128"/>
                  </a:moveTo>
                  <a:cubicBezTo>
                    <a:pt x="2384" y="15592"/>
                    <a:pt x="1095" y="20056"/>
                    <a:pt x="450" y="20776"/>
                  </a:cubicBezTo>
                  <a:cubicBezTo>
                    <a:pt x="-195" y="21496"/>
                    <a:pt x="-195" y="18472"/>
                    <a:pt x="772" y="15016"/>
                  </a:cubicBezTo>
                  <a:cubicBezTo>
                    <a:pt x="1739" y="11560"/>
                    <a:pt x="3674" y="7672"/>
                    <a:pt x="5769" y="5080"/>
                  </a:cubicBezTo>
                  <a:cubicBezTo>
                    <a:pt x="7865" y="2488"/>
                    <a:pt x="10121" y="1192"/>
                    <a:pt x="12217" y="544"/>
                  </a:cubicBezTo>
                  <a:cubicBezTo>
                    <a:pt x="14312" y="-104"/>
                    <a:pt x="16247" y="-104"/>
                    <a:pt x="17859" y="184"/>
                  </a:cubicBezTo>
                  <a:cubicBezTo>
                    <a:pt x="19471" y="472"/>
                    <a:pt x="20760" y="1048"/>
                    <a:pt x="21083" y="2416"/>
                  </a:cubicBezTo>
                  <a:cubicBezTo>
                    <a:pt x="21405" y="3784"/>
                    <a:pt x="20760" y="5944"/>
                    <a:pt x="17698" y="7744"/>
                  </a:cubicBezTo>
                  <a:cubicBezTo>
                    <a:pt x="14635" y="9544"/>
                    <a:pt x="9154" y="10984"/>
                    <a:pt x="3674" y="12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2" name="Line"/>
            <p:cNvSpPr/>
            <p:nvPr/>
          </p:nvSpPr>
          <p:spPr>
            <a:xfrm>
              <a:off x="5499100" y="5034267"/>
              <a:ext cx="190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3" name="Line"/>
            <p:cNvSpPr/>
            <p:nvPr/>
          </p:nvSpPr>
          <p:spPr>
            <a:xfrm>
              <a:off x="5925045" y="4835476"/>
              <a:ext cx="158256" cy="33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455" fill="norm" stroke="1" extrusionOk="0">
                  <a:moveTo>
                    <a:pt x="20973" y="2136"/>
                  </a:moveTo>
                  <a:cubicBezTo>
                    <a:pt x="20973" y="1465"/>
                    <a:pt x="20973" y="794"/>
                    <a:pt x="19991" y="392"/>
                  </a:cubicBezTo>
                  <a:cubicBezTo>
                    <a:pt x="19009" y="-11"/>
                    <a:pt x="17046" y="-145"/>
                    <a:pt x="14802" y="190"/>
                  </a:cubicBezTo>
                  <a:cubicBezTo>
                    <a:pt x="12557" y="526"/>
                    <a:pt x="10033" y="1331"/>
                    <a:pt x="7228" y="3746"/>
                  </a:cubicBezTo>
                  <a:cubicBezTo>
                    <a:pt x="4422" y="6161"/>
                    <a:pt x="1337" y="10185"/>
                    <a:pt x="355" y="13271"/>
                  </a:cubicBezTo>
                  <a:cubicBezTo>
                    <a:pt x="-627" y="16357"/>
                    <a:pt x="495" y="18503"/>
                    <a:pt x="2879" y="19711"/>
                  </a:cubicBezTo>
                  <a:cubicBezTo>
                    <a:pt x="5264" y="20918"/>
                    <a:pt x="8911" y="21187"/>
                    <a:pt x="12557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4" name="Line"/>
            <p:cNvSpPr/>
            <p:nvPr/>
          </p:nvSpPr>
          <p:spPr>
            <a:xfrm>
              <a:off x="6153513" y="4913617"/>
              <a:ext cx="31388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645"/>
                    <a:pt x="3818" y="9290"/>
                    <a:pt x="1118" y="12890"/>
                  </a:cubicBezTo>
                  <a:cubicBezTo>
                    <a:pt x="-1582" y="16490"/>
                    <a:pt x="1118" y="1904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5" name="Line"/>
            <p:cNvSpPr/>
            <p:nvPr/>
          </p:nvSpPr>
          <p:spPr>
            <a:xfrm>
              <a:off x="6235700" y="4964417"/>
              <a:ext cx="16510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2" y="15120"/>
                    <a:pt x="10523" y="8640"/>
                    <a:pt x="14123" y="5040"/>
                  </a:cubicBezTo>
                  <a:cubicBezTo>
                    <a:pt x="17723" y="1440"/>
                    <a:pt x="19662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6" name="Line"/>
            <p:cNvSpPr/>
            <p:nvPr/>
          </p:nvSpPr>
          <p:spPr>
            <a:xfrm>
              <a:off x="6395091" y="4805768"/>
              <a:ext cx="140794" cy="47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500" fill="norm" stroke="1" extrusionOk="0">
                  <a:moveTo>
                    <a:pt x="7528" y="6304"/>
                  </a:moveTo>
                  <a:cubicBezTo>
                    <a:pt x="5939" y="7259"/>
                    <a:pt x="4351" y="8215"/>
                    <a:pt x="3398" y="10174"/>
                  </a:cubicBezTo>
                  <a:cubicBezTo>
                    <a:pt x="2445" y="12134"/>
                    <a:pt x="2128" y="15096"/>
                    <a:pt x="1969" y="16960"/>
                  </a:cubicBezTo>
                  <a:cubicBezTo>
                    <a:pt x="1810" y="18824"/>
                    <a:pt x="1810" y="19588"/>
                    <a:pt x="1492" y="20258"/>
                  </a:cubicBezTo>
                  <a:cubicBezTo>
                    <a:pt x="1175" y="20927"/>
                    <a:pt x="539" y="21500"/>
                    <a:pt x="222" y="21500"/>
                  </a:cubicBezTo>
                  <a:cubicBezTo>
                    <a:pt x="-96" y="21500"/>
                    <a:pt x="-96" y="20927"/>
                    <a:pt x="380" y="18872"/>
                  </a:cubicBezTo>
                  <a:cubicBezTo>
                    <a:pt x="857" y="16817"/>
                    <a:pt x="1810" y="13281"/>
                    <a:pt x="3557" y="10079"/>
                  </a:cubicBezTo>
                  <a:cubicBezTo>
                    <a:pt x="5304" y="6877"/>
                    <a:pt x="7845" y="4010"/>
                    <a:pt x="9592" y="2337"/>
                  </a:cubicBezTo>
                  <a:cubicBezTo>
                    <a:pt x="11339" y="665"/>
                    <a:pt x="12292" y="187"/>
                    <a:pt x="13722" y="43"/>
                  </a:cubicBezTo>
                  <a:cubicBezTo>
                    <a:pt x="15151" y="-100"/>
                    <a:pt x="17057" y="91"/>
                    <a:pt x="18645" y="951"/>
                  </a:cubicBezTo>
                  <a:cubicBezTo>
                    <a:pt x="20233" y="1812"/>
                    <a:pt x="21504" y="3341"/>
                    <a:pt x="21028" y="4870"/>
                  </a:cubicBezTo>
                  <a:cubicBezTo>
                    <a:pt x="20551" y="6399"/>
                    <a:pt x="18328" y="7928"/>
                    <a:pt x="15469" y="8788"/>
                  </a:cubicBezTo>
                  <a:cubicBezTo>
                    <a:pt x="12610" y="9649"/>
                    <a:pt x="9116" y="9840"/>
                    <a:pt x="5622" y="10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7" name="Line"/>
            <p:cNvSpPr/>
            <p:nvPr/>
          </p:nvSpPr>
          <p:spPr>
            <a:xfrm>
              <a:off x="6521449" y="4748517"/>
              <a:ext cx="16736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600" fill="norm" stroke="1" extrusionOk="0">
                  <a:moveTo>
                    <a:pt x="8800" y="0"/>
                  </a:moveTo>
                  <a:cubicBezTo>
                    <a:pt x="10400" y="114"/>
                    <a:pt x="12000" y="229"/>
                    <a:pt x="14133" y="1543"/>
                  </a:cubicBezTo>
                  <a:cubicBezTo>
                    <a:pt x="16267" y="2857"/>
                    <a:pt x="18933" y="5371"/>
                    <a:pt x="20267" y="7771"/>
                  </a:cubicBezTo>
                  <a:cubicBezTo>
                    <a:pt x="21600" y="10171"/>
                    <a:pt x="21600" y="12457"/>
                    <a:pt x="18000" y="14743"/>
                  </a:cubicBezTo>
                  <a:cubicBezTo>
                    <a:pt x="14400" y="17029"/>
                    <a:pt x="7200" y="19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8" name="Line"/>
            <p:cNvSpPr/>
            <p:nvPr/>
          </p:nvSpPr>
          <p:spPr>
            <a:xfrm>
              <a:off x="1181099" y="6139167"/>
              <a:ext cx="1968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5082"/>
                    <a:pt x="7432" y="10165"/>
                    <a:pt x="11032" y="13765"/>
                  </a:cubicBezTo>
                  <a:cubicBezTo>
                    <a:pt x="14632" y="17365"/>
                    <a:pt x="18116" y="19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9" name="Line"/>
            <p:cNvSpPr/>
            <p:nvPr/>
          </p:nvSpPr>
          <p:spPr>
            <a:xfrm>
              <a:off x="1246615" y="6126467"/>
              <a:ext cx="271036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9432" y="2512"/>
                    <a:pt x="17422" y="5023"/>
                    <a:pt x="14911" y="7535"/>
                  </a:cubicBezTo>
                  <a:cubicBezTo>
                    <a:pt x="12399" y="10047"/>
                    <a:pt x="9385" y="12558"/>
                    <a:pt x="6790" y="14693"/>
                  </a:cubicBezTo>
                  <a:cubicBezTo>
                    <a:pt x="4194" y="16828"/>
                    <a:pt x="2018" y="18586"/>
                    <a:pt x="929" y="19674"/>
                  </a:cubicBezTo>
                  <a:cubicBezTo>
                    <a:pt x="-159" y="20763"/>
                    <a:pt x="-159" y="21181"/>
                    <a:pt x="260" y="21391"/>
                  </a:cubicBezTo>
                  <a:cubicBezTo>
                    <a:pt x="678" y="21600"/>
                    <a:pt x="1515" y="21600"/>
                    <a:pt x="2101" y="21600"/>
                  </a:cubicBezTo>
                  <a:cubicBezTo>
                    <a:pt x="2688" y="21600"/>
                    <a:pt x="3022" y="21600"/>
                    <a:pt x="33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0" name="Line"/>
            <p:cNvSpPr/>
            <p:nvPr/>
          </p:nvSpPr>
          <p:spPr>
            <a:xfrm>
              <a:off x="1809750" y="6417344"/>
              <a:ext cx="266700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771" y="11040"/>
                    <a:pt x="7543" y="1783"/>
                    <a:pt x="11143" y="240"/>
                  </a:cubicBezTo>
                  <a:cubicBezTo>
                    <a:pt x="14743" y="-1303"/>
                    <a:pt x="18171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1" name="Line"/>
            <p:cNvSpPr/>
            <p:nvPr/>
          </p:nvSpPr>
          <p:spPr>
            <a:xfrm>
              <a:off x="1844585" y="6551917"/>
              <a:ext cx="276315" cy="4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198" fill="norm" stroke="1" extrusionOk="0">
                  <a:moveTo>
                    <a:pt x="5201" y="0"/>
                  </a:moveTo>
                  <a:cubicBezTo>
                    <a:pt x="3882" y="3240"/>
                    <a:pt x="2563" y="6480"/>
                    <a:pt x="1574" y="9720"/>
                  </a:cubicBezTo>
                  <a:cubicBezTo>
                    <a:pt x="585" y="12960"/>
                    <a:pt x="-75" y="16200"/>
                    <a:pt x="7" y="18360"/>
                  </a:cubicBezTo>
                  <a:cubicBezTo>
                    <a:pt x="90" y="20520"/>
                    <a:pt x="914" y="21600"/>
                    <a:pt x="3635" y="21060"/>
                  </a:cubicBezTo>
                  <a:cubicBezTo>
                    <a:pt x="6356" y="20520"/>
                    <a:pt x="10972" y="18360"/>
                    <a:pt x="14270" y="17280"/>
                  </a:cubicBezTo>
                  <a:cubicBezTo>
                    <a:pt x="17568" y="16200"/>
                    <a:pt x="19546" y="16200"/>
                    <a:pt x="21525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2" name="Line"/>
            <p:cNvSpPr/>
            <p:nvPr/>
          </p:nvSpPr>
          <p:spPr>
            <a:xfrm>
              <a:off x="3644899" y="6040225"/>
              <a:ext cx="248318" cy="50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486" fill="norm" stroke="1" extrusionOk="0">
                  <a:moveTo>
                    <a:pt x="0" y="12138"/>
                  </a:moveTo>
                  <a:cubicBezTo>
                    <a:pt x="1089" y="11503"/>
                    <a:pt x="2178" y="10868"/>
                    <a:pt x="2904" y="10822"/>
                  </a:cubicBezTo>
                  <a:cubicBezTo>
                    <a:pt x="3630" y="10777"/>
                    <a:pt x="3993" y="11321"/>
                    <a:pt x="4175" y="12955"/>
                  </a:cubicBezTo>
                  <a:cubicBezTo>
                    <a:pt x="4356" y="14589"/>
                    <a:pt x="4356" y="17311"/>
                    <a:pt x="4266" y="19036"/>
                  </a:cubicBezTo>
                  <a:cubicBezTo>
                    <a:pt x="4175" y="20760"/>
                    <a:pt x="3993" y="21486"/>
                    <a:pt x="3903" y="21486"/>
                  </a:cubicBezTo>
                  <a:cubicBezTo>
                    <a:pt x="3812" y="21486"/>
                    <a:pt x="3812" y="20760"/>
                    <a:pt x="3993" y="18718"/>
                  </a:cubicBezTo>
                  <a:cubicBezTo>
                    <a:pt x="4175" y="16676"/>
                    <a:pt x="4538" y="13318"/>
                    <a:pt x="5264" y="10323"/>
                  </a:cubicBezTo>
                  <a:cubicBezTo>
                    <a:pt x="5990" y="7328"/>
                    <a:pt x="7079" y="4696"/>
                    <a:pt x="8077" y="3017"/>
                  </a:cubicBezTo>
                  <a:cubicBezTo>
                    <a:pt x="9076" y="1338"/>
                    <a:pt x="9983" y="612"/>
                    <a:pt x="10891" y="249"/>
                  </a:cubicBezTo>
                  <a:cubicBezTo>
                    <a:pt x="11798" y="-114"/>
                    <a:pt x="12706" y="-114"/>
                    <a:pt x="13886" y="476"/>
                  </a:cubicBezTo>
                  <a:cubicBezTo>
                    <a:pt x="15066" y="1066"/>
                    <a:pt x="16518" y="2246"/>
                    <a:pt x="17244" y="3516"/>
                  </a:cubicBezTo>
                  <a:cubicBezTo>
                    <a:pt x="17970" y="4787"/>
                    <a:pt x="17970" y="6148"/>
                    <a:pt x="17697" y="7101"/>
                  </a:cubicBezTo>
                  <a:cubicBezTo>
                    <a:pt x="17425" y="8054"/>
                    <a:pt x="16881" y="8599"/>
                    <a:pt x="15882" y="9143"/>
                  </a:cubicBezTo>
                  <a:cubicBezTo>
                    <a:pt x="14884" y="9688"/>
                    <a:pt x="13432" y="10232"/>
                    <a:pt x="13160" y="10504"/>
                  </a:cubicBezTo>
                  <a:cubicBezTo>
                    <a:pt x="12887" y="10777"/>
                    <a:pt x="13795" y="10777"/>
                    <a:pt x="14703" y="10822"/>
                  </a:cubicBezTo>
                  <a:cubicBezTo>
                    <a:pt x="15610" y="10868"/>
                    <a:pt x="16518" y="10958"/>
                    <a:pt x="17607" y="11457"/>
                  </a:cubicBezTo>
                  <a:cubicBezTo>
                    <a:pt x="18696" y="11957"/>
                    <a:pt x="19966" y="12864"/>
                    <a:pt x="20692" y="13817"/>
                  </a:cubicBezTo>
                  <a:cubicBezTo>
                    <a:pt x="21418" y="14770"/>
                    <a:pt x="21600" y="15768"/>
                    <a:pt x="20602" y="16857"/>
                  </a:cubicBezTo>
                  <a:cubicBezTo>
                    <a:pt x="19603" y="17947"/>
                    <a:pt x="17425" y="19126"/>
                    <a:pt x="15338" y="19852"/>
                  </a:cubicBezTo>
                  <a:cubicBezTo>
                    <a:pt x="13250" y="20578"/>
                    <a:pt x="11254" y="20851"/>
                    <a:pt x="9711" y="20941"/>
                  </a:cubicBezTo>
                  <a:cubicBezTo>
                    <a:pt x="8168" y="21032"/>
                    <a:pt x="7079" y="20941"/>
                    <a:pt x="6807" y="20805"/>
                  </a:cubicBezTo>
                  <a:cubicBezTo>
                    <a:pt x="6534" y="20669"/>
                    <a:pt x="7079" y="20488"/>
                    <a:pt x="7624" y="20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3" name="Line"/>
            <p:cNvSpPr/>
            <p:nvPr/>
          </p:nvSpPr>
          <p:spPr>
            <a:xfrm>
              <a:off x="3966522" y="6284423"/>
              <a:ext cx="112486" cy="23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21289" fill="norm" stroke="1" extrusionOk="0">
                  <a:moveTo>
                    <a:pt x="2672" y="11540"/>
                  </a:moveTo>
                  <a:cubicBezTo>
                    <a:pt x="3051" y="10585"/>
                    <a:pt x="3430" y="9629"/>
                    <a:pt x="5704" y="8673"/>
                  </a:cubicBezTo>
                  <a:cubicBezTo>
                    <a:pt x="7978" y="7717"/>
                    <a:pt x="12146" y="6762"/>
                    <a:pt x="14799" y="5901"/>
                  </a:cubicBezTo>
                  <a:cubicBezTo>
                    <a:pt x="17451" y="5041"/>
                    <a:pt x="18588" y="4277"/>
                    <a:pt x="19346" y="3321"/>
                  </a:cubicBezTo>
                  <a:cubicBezTo>
                    <a:pt x="20104" y="2365"/>
                    <a:pt x="20483" y="1218"/>
                    <a:pt x="19725" y="549"/>
                  </a:cubicBezTo>
                  <a:cubicBezTo>
                    <a:pt x="18967" y="-120"/>
                    <a:pt x="17072" y="-311"/>
                    <a:pt x="13662" y="740"/>
                  </a:cubicBezTo>
                  <a:cubicBezTo>
                    <a:pt x="10251" y="1792"/>
                    <a:pt x="5325" y="4085"/>
                    <a:pt x="2483" y="6857"/>
                  </a:cubicBezTo>
                  <a:cubicBezTo>
                    <a:pt x="-359" y="9629"/>
                    <a:pt x="-1117" y="12878"/>
                    <a:pt x="2104" y="15363"/>
                  </a:cubicBezTo>
                  <a:cubicBezTo>
                    <a:pt x="5325" y="17848"/>
                    <a:pt x="12525" y="19569"/>
                    <a:pt x="19725" y="21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4" name="Line"/>
            <p:cNvSpPr/>
            <p:nvPr/>
          </p:nvSpPr>
          <p:spPr>
            <a:xfrm>
              <a:off x="4184650" y="6304267"/>
              <a:ext cx="158750" cy="205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fill="norm" stroke="1" extrusionOk="0">
                  <a:moveTo>
                    <a:pt x="0" y="4629"/>
                  </a:moveTo>
                  <a:cubicBezTo>
                    <a:pt x="1440" y="4629"/>
                    <a:pt x="2880" y="4629"/>
                    <a:pt x="5040" y="6171"/>
                  </a:cubicBezTo>
                  <a:cubicBezTo>
                    <a:pt x="7200" y="7714"/>
                    <a:pt x="10080" y="10800"/>
                    <a:pt x="11664" y="12894"/>
                  </a:cubicBezTo>
                  <a:cubicBezTo>
                    <a:pt x="13248" y="14988"/>
                    <a:pt x="13536" y="16090"/>
                    <a:pt x="13680" y="17302"/>
                  </a:cubicBezTo>
                  <a:cubicBezTo>
                    <a:pt x="13824" y="18514"/>
                    <a:pt x="13824" y="19837"/>
                    <a:pt x="13104" y="20608"/>
                  </a:cubicBezTo>
                  <a:cubicBezTo>
                    <a:pt x="12384" y="21380"/>
                    <a:pt x="10944" y="21600"/>
                    <a:pt x="9936" y="21159"/>
                  </a:cubicBezTo>
                  <a:cubicBezTo>
                    <a:pt x="8928" y="20718"/>
                    <a:pt x="8352" y="19616"/>
                    <a:pt x="9072" y="16420"/>
                  </a:cubicBezTo>
                  <a:cubicBezTo>
                    <a:pt x="9792" y="13224"/>
                    <a:pt x="11808" y="7935"/>
                    <a:pt x="14112" y="4849"/>
                  </a:cubicBezTo>
                  <a:cubicBezTo>
                    <a:pt x="16416" y="1763"/>
                    <a:pt x="19008" y="8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5" name="Line"/>
            <p:cNvSpPr/>
            <p:nvPr/>
          </p:nvSpPr>
          <p:spPr>
            <a:xfrm>
              <a:off x="4391667" y="6277784"/>
              <a:ext cx="122390" cy="19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262" fill="norm" stroke="1" extrusionOk="0">
                  <a:moveTo>
                    <a:pt x="438" y="4209"/>
                  </a:moveTo>
                  <a:cubicBezTo>
                    <a:pt x="438" y="8984"/>
                    <a:pt x="438" y="13759"/>
                    <a:pt x="438" y="16715"/>
                  </a:cubicBezTo>
                  <a:cubicBezTo>
                    <a:pt x="438" y="19670"/>
                    <a:pt x="438" y="20807"/>
                    <a:pt x="255" y="20694"/>
                  </a:cubicBezTo>
                  <a:cubicBezTo>
                    <a:pt x="72" y="20580"/>
                    <a:pt x="-294" y="19216"/>
                    <a:pt x="438" y="16260"/>
                  </a:cubicBezTo>
                  <a:cubicBezTo>
                    <a:pt x="1170" y="13304"/>
                    <a:pt x="3001" y="8757"/>
                    <a:pt x="5198" y="5801"/>
                  </a:cubicBezTo>
                  <a:cubicBezTo>
                    <a:pt x="7394" y="2845"/>
                    <a:pt x="9957" y="1481"/>
                    <a:pt x="12153" y="685"/>
                  </a:cubicBezTo>
                  <a:cubicBezTo>
                    <a:pt x="14350" y="-111"/>
                    <a:pt x="16181" y="-338"/>
                    <a:pt x="17645" y="685"/>
                  </a:cubicBezTo>
                  <a:cubicBezTo>
                    <a:pt x="19109" y="1708"/>
                    <a:pt x="20208" y="3982"/>
                    <a:pt x="20757" y="7051"/>
                  </a:cubicBezTo>
                  <a:cubicBezTo>
                    <a:pt x="21306" y="10121"/>
                    <a:pt x="21306" y="13986"/>
                    <a:pt x="20757" y="16487"/>
                  </a:cubicBezTo>
                  <a:cubicBezTo>
                    <a:pt x="20208" y="18988"/>
                    <a:pt x="19109" y="20125"/>
                    <a:pt x="18011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6" name="Line"/>
            <p:cNvSpPr/>
            <p:nvPr/>
          </p:nvSpPr>
          <p:spPr>
            <a:xfrm>
              <a:off x="4815181" y="6045714"/>
              <a:ext cx="207669" cy="474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518" fill="norm" stroke="1" extrusionOk="0">
                  <a:moveTo>
                    <a:pt x="21192" y="1070"/>
                  </a:moveTo>
                  <a:cubicBezTo>
                    <a:pt x="20328" y="686"/>
                    <a:pt x="19464" y="302"/>
                    <a:pt x="18384" y="110"/>
                  </a:cubicBezTo>
                  <a:cubicBezTo>
                    <a:pt x="17304" y="-82"/>
                    <a:pt x="16008" y="-82"/>
                    <a:pt x="13740" y="590"/>
                  </a:cubicBezTo>
                  <a:cubicBezTo>
                    <a:pt x="11472" y="1262"/>
                    <a:pt x="8232" y="2606"/>
                    <a:pt x="5640" y="4574"/>
                  </a:cubicBezTo>
                  <a:cubicBezTo>
                    <a:pt x="3048" y="6542"/>
                    <a:pt x="1104" y="9134"/>
                    <a:pt x="348" y="11534"/>
                  </a:cubicBezTo>
                  <a:cubicBezTo>
                    <a:pt x="-408" y="13934"/>
                    <a:pt x="24" y="16142"/>
                    <a:pt x="2076" y="17774"/>
                  </a:cubicBezTo>
                  <a:cubicBezTo>
                    <a:pt x="4128" y="19406"/>
                    <a:pt x="7800" y="20462"/>
                    <a:pt x="11472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7" name="Line"/>
            <p:cNvSpPr/>
            <p:nvPr/>
          </p:nvSpPr>
          <p:spPr>
            <a:xfrm>
              <a:off x="5029994" y="6098672"/>
              <a:ext cx="200585" cy="562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12" fill="norm" stroke="1" extrusionOk="0">
                  <a:moveTo>
                    <a:pt x="4592" y="9279"/>
                  </a:moveTo>
                  <a:cubicBezTo>
                    <a:pt x="3702" y="11133"/>
                    <a:pt x="2811" y="12986"/>
                    <a:pt x="2254" y="14840"/>
                  </a:cubicBezTo>
                  <a:cubicBezTo>
                    <a:pt x="1697" y="16694"/>
                    <a:pt x="1475" y="18548"/>
                    <a:pt x="1141" y="19716"/>
                  </a:cubicBezTo>
                  <a:cubicBezTo>
                    <a:pt x="807" y="20885"/>
                    <a:pt x="361" y="21368"/>
                    <a:pt x="139" y="21409"/>
                  </a:cubicBezTo>
                  <a:cubicBezTo>
                    <a:pt x="-84" y="21449"/>
                    <a:pt x="-84" y="21046"/>
                    <a:pt x="473" y="19233"/>
                  </a:cubicBezTo>
                  <a:cubicBezTo>
                    <a:pt x="1029" y="17419"/>
                    <a:pt x="2143" y="14195"/>
                    <a:pt x="3368" y="11294"/>
                  </a:cubicBezTo>
                  <a:cubicBezTo>
                    <a:pt x="4592" y="8392"/>
                    <a:pt x="5928" y="5813"/>
                    <a:pt x="7487" y="3959"/>
                  </a:cubicBezTo>
                  <a:cubicBezTo>
                    <a:pt x="9046" y="2106"/>
                    <a:pt x="10827" y="977"/>
                    <a:pt x="12275" y="413"/>
                  </a:cubicBezTo>
                  <a:cubicBezTo>
                    <a:pt x="13722" y="-151"/>
                    <a:pt x="14836" y="-151"/>
                    <a:pt x="16394" y="494"/>
                  </a:cubicBezTo>
                  <a:cubicBezTo>
                    <a:pt x="17953" y="1139"/>
                    <a:pt x="19957" y="2428"/>
                    <a:pt x="20737" y="4040"/>
                  </a:cubicBezTo>
                  <a:cubicBezTo>
                    <a:pt x="21516" y="5652"/>
                    <a:pt x="21071" y="7586"/>
                    <a:pt x="19178" y="8876"/>
                  </a:cubicBezTo>
                  <a:cubicBezTo>
                    <a:pt x="17285" y="10165"/>
                    <a:pt x="13945" y="10810"/>
                    <a:pt x="11050" y="10931"/>
                  </a:cubicBezTo>
                  <a:cubicBezTo>
                    <a:pt x="8155" y="11052"/>
                    <a:pt x="5706" y="10649"/>
                    <a:pt x="3256" y="10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8" name="Line"/>
            <p:cNvSpPr/>
            <p:nvPr/>
          </p:nvSpPr>
          <p:spPr>
            <a:xfrm>
              <a:off x="5232400" y="6043917"/>
              <a:ext cx="180819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600" fill="norm" stroke="1" extrusionOk="0">
                  <a:moveTo>
                    <a:pt x="12662" y="0"/>
                  </a:moveTo>
                  <a:cubicBezTo>
                    <a:pt x="13903" y="94"/>
                    <a:pt x="15145" y="187"/>
                    <a:pt x="16634" y="1356"/>
                  </a:cubicBezTo>
                  <a:cubicBezTo>
                    <a:pt x="18124" y="2525"/>
                    <a:pt x="19862" y="4769"/>
                    <a:pt x="20731" y="6966"/>
                  </a:cubicBezTo>
                  <a:cubicBezTo>
                    <a:pt x="21600" y="9164"/>
                    <a:pt x="21600" y="11314"/>
                    <a:pt x="18000" y="13745"/>
                  </a:cubicBezTo>
                  <a:cubicBezTo>
                    <a:pt x="14400" y="16177"/>
                    <a:pt x="7200" y="188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9" name="Line"/>
            <p:cNvSpPr/>
            <p:nvPr/>
          </p:nvSpPr>
          <p:spPr>
            <a:xfrm>
              <a:off x="2525183" y="6056617"/>
              <a:ext cx="218017" cy="430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17" fill="norm" stroke="1" extrusionOk="0">
                  <a:moveTo>
                    <a:pt x="15784" y="0"/>
                  </a:moveTo>
                  <a:cubicBezTo>
                    <a:pt x="14330" y="1376"/>
                    <a:pt x="12877" y="2753"/>
                    <a:pt x="11007" y="4976"/>
                  </a:cubicBezTo>
                  <a:cubicBezTo>
                    <a:pt x="9138" y="7200"/>
                    <a:pt x="6854" y="10271"/>
                    <a:pt x="4984" y="12918"/>
                  </a:cubicBezTo>
                  <a:cubicBezTo>
                    <a:pt x="3115" y="15565"/>
                    <a:pt x="1661" y="17788"/>
                    <a:pt x="830" y="19165"/>
                  </a:cubicBezTo>
                  <a:cubicBezTo>
                    <a:pt x="0" y="20541"/>
                    <a:pt x="-208" y="21071"/>
                    <a:pt x="207" y="21335"/>
                  </a:cubicBezTo>
                  <a:cubicBezTo>
                    <a:pt x="623" y="21600"/>
                    <a:pt x="1661" y="21600"/>
                    <a:pt x="5296" y="21176"/>
                  </a:cubicBezTo>
                  <a:cubicBezTo>
                    <a:pt x="8930" y="20753"/>
                    <a:pt x="15161" y="19906"/>
                    <a:pt x="21392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0" name="Line"/>
            <p:cNvSpPr/>
            <p:nvPr/>
          </p:nvSpPr>
          <p:spPr>
            <a:xfrm>
              <a:off x="2679700" y="6308172"/>
              <a:ext cx="69850" cy="33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21600" y="157"/>
                  </a:moveTo>
                  <a:cubicBezTo>
                    <a:pt x="18327" y="21"/>
                    <a:pt x="15055" y="-116"/>
                    <a:pt x="12436" y="157"/>
                  </a:cubicBezTo>
                  <a:cubicBezTo>
                    <a:pt x="9818" y="431"/>
                    <a:pt x="7855" y="1114"/>
                    <a:pt x="5891" y="2960"/>
                  </a:cubicBezTo>
                  <a:cubicBezTo>
                    <a:pt x="3927" y="4806"/>
                    <a:pt x="1964" y="7813"/>
                    <a:pt x="982" y="11094"/>
                  </a:cubicBezTo>
                  <a:cubicBezTo>
                    <a:pt x="0" y="14375"/>
                    <a:pt x="0" y="17930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1" name="Line"/>
            <p:cNvSpPr/>
            <p:nvPr/>
          </p:nvSpPr>
          <p:spPr>
            <a:xfrm>
              <a:off x="2901950" y="6377010"/>
              <a:ext cx="349250" cy="6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2356" y="15368"/>
                    <a:pt x="4713" y="9410"/>
                    <a:pt x="7920" y="5686"/>
                  </a:cubicBezTo>
                  <a:cubicBezTo>
                    <a:pt x="11127" y="1961"/>
                    <a:pt x="15185" y="472"/>
                    <a:pt x="17607" y="99"/>
                  </a:cubicBezTo>
                  <a:cubicBezTo>
                    <a:pt x="20029" y="-273"/>
                    <a:pt x="20815" y="472"/>
                    <a:pt x="21600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2" name="Line"/>
            <p:cNvSpPr/>
            <p:nvPr/>
          </p:nvSpPr>
          <p:spPr>
            <a:xfrm>
              <a:off x="3079750" y="6240767"/>
              <a:ext cx="57150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39"/>
                    <a:pt x="12000" y="9078"/>
                    <a:pt x="8400" y="12678"/>
                  </a:cubicBezTo>
                  <a:cubicBezTo>
                    <a:pt x="4800" y="16278"/>
                    <a:pt x="2400" y="189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3" name="Line"/>
            <p:cNvSpPr/>
            <p:nvPr/>
          </p:nvSpPr>
          <p:spPr>
            <a:xfrm>
              <a:off x="3277145" y="6120117"/>
              <a:ext cx="177255" cy="315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88" fill="norm" stroke="1" extrusionOk="0">
                  <a:moveTo>
                    <a:pt x="15944" y="0"/>
                  </a:moveTo>
                  <a:cubicBezTo>
                    <a:pt x="13656" y="3888"/>
                    <a:pt x="11369" y="7776"/>
                    <a:pt x="8828" y="11016"/>
                  </a:cubicBezTo>
                  <a:cubicBezTo>
                    <a:pt x="6287" y="14256"/>
                    <a:pt x="3492" y="16848"/>
                    <a:pt x="1840" y="18504"/>
                  </a:cubicBezTo>
                  <a:cubicBezTo>
                    <a:pt x="188" y="20160"/>
                    <a:pt x="-320" y="20880"/>
                    <a:pt x="188" y="21240"/>
                  </a:cubicBezTo>
                  <a:cubicBezTo>
                    <a:pt x="696" y="21600"/>
                    <a:pt x="2221" y="21600"/>
                    <a:pt x="5525" y="21024"/>
                  </a:cubicBezTo>
                  <a:cubicBezTo>
                    <a:pt x="8828" y="20448"/>
                    <a:pt x="13911" y="19296"/>
                    <a:pt x="16833" y="18504"/>
                  </a:cubicBezTo>
                  <a:cubicBezTo>
                    <a:pt x="19755" y="17712"/>
                    <a:pt x="20518" y="17280"/>
                    <a:pt x="21280" y="16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4" name="Line"/>
            <p:cNvSpPr/>
            <p:nvPr/>
          </p:nvSpPr>
          <p:spPr>
            <a:xfrm>
              <a:off x="3397249" y="6316967"/>
              <a:ext cx="317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758"/>
                    <a:pt x="12960" y="1516"/>
                    <a:pt x="9360" y="4642"/>
                  </a:cubicBezTo>
                  <a:cubicBezTo>
                    <a:pt x="5760" y="7768"/>
                    <a:pt x="2880" y="13263"/>
                    <a:pt x="1440" y="16484"/>
                  </a:cubicBezTo>
                  <a:cubicBezTo>
                    <a:pt x="0" y="19705"/>
                    <a:pt x="0" y="206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5" name="Line"/>
            <p:cNvSpPr/>
            <p:nvPr/>
          </p:nvSpPr>
          <p:spPr>
            <a:xfrm>
              <a:off x="3498850" y="6463017"/>
              <a:ext cx="381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6" name="Line"/>
            <p:cNvSpPr/>
            <p:nvPr/>
          </p:nvSpPr>
          <p:spPr>
            <a:xfrm>
              <a:off x="293615" y="-1"/>
              <a:ext cx="6247208" cy="204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86" fill="norm" stroke="1" extrusionOk="0">
                  <a:moveTo>
                    <a:pt x="9907" y="2938"/>
                  </a:moveTo>
                  <a:cubicBezTo>
                    <a:pt x="9900" y="2826"/>
                    <a:pt x="9892" y="2714"/>
                    <a:pt x="9848" y="2602"/>
                  </a:cubicBezTo>
                  <a:cubicBezTo>
                    <a:pt x="9805" y="2490"/>
                    <a:pt x="9724" y="2379"/>
                    <a:pt x="9611" y="2244"/>
                  </a:cubicBezTo>
                  <a:cubicBezTo>
                    <a:pt x="9498" y="2110"/>
                    <a:pt x="9351" y="1954"/>
                    <a:pt x="9132" y="1797"/>
                  </a:cubicBezTo>
                  <a:cubicBezTo>
                    <a:pt x="8913" y="1641"/>
                    <a:pt x="8620" y="1484"/>
                    <a:pt x="8354" y="1361"/>
                  </a:cubicBezTo>
                  <a:cubicBezTo>
                    <a:pt x="8087" y="1238"/>
                    <a:pt x="7846" y="1149"/>
                    <a:pt x="7586" y="1026"/>
                  </a:cubicBezTo>
                  <a:cubicBezTo>
                    <a:pt x="7327" y="903"/>
                    <a:pt x="7049" y="746"/>
                    <a:pt x="6775" y="612"/>
                  </a:cubicBezTo>
                  <a:cubicBezTo>
                    <a:pt x="6501" y="478"/>
                    <a:pt x="6230" y="366"/>
                    <a:pt x="5971" y="266"/>
                  </a:cubicBezTo>
                  <a:cubicBezTo>
                    <a:pt x="5711" y="165"/>
                    <a:pt x="5463" y="75"/>
                    <a:pt x="5196" y="31"/>
                  </a:cubicBezTo>
                  <a:cubicBezTo>
                    <a:pt x="4929" y="-14"/>
                    <a:pt x="4644" y="-14"/>
                    <a:pt x="4370" y="53"/>
                  </a:cubicBezTo>
                  <a:cubicBezTo>
                    <a:pt x="4096" y="120"/>
                    <a:pt x="3833" y="254"/>
                    <a:pt x="3580" y="444"/>
                  </a:cubicBezTo>
                  <a:cubicBezTo>
                    <a:pt x="3328" y="634"/>
                    <a:pt x="3087" y="880"/>
                    <a:pt x="2842" y="1149"/>
                  </a:cubicBezTo>
                  <a:cubicBezTo>
                    <a:pt x="2597" y="1417"/>
                    <a:pt x="2349" y="1708"/>
                    <a:pt x="2093" y="2043"/>
                  </a:cubicBezTo>
                  <a:cubicBezTo>
                    <a:pt x="1837" y="2379"/>
                    <a:pt x="1574" y="2759"/>
                    <a:pt x="1366" y="3184"/>
                  </a:cubicBezTo>
                  <a:cubicBezTo>
                    <a:pt x="1157" y="3608"/>
                    <a:pt x="1004" y="4078"/>
                    <a:pt x="887" y="4659"/>
                  </a:cubicBezTo>
                  <a:cubicBezTo>
                    <a:pt x="770" y="5241"/>
                    <a:pt x="689" y="5934"/>
                    <a:pt x="587" y="6694"/>
                  </a:cubicBezTo>
                  <a:cubicBezTo>
                    <a:pt x="485" y="7454"/>
                    <a:pt x="360" y="8282"/>
                    <a:pt x="269" y="8975"/>
                  </a:cubicBezTo>
                  <a:cubicBezTo>
                    <a:pt x="178" y="9668"/>
                    <a:pt x="119" y="10227"/>
                    <a:pt x="79" y="10898"/>
                  </a:cubicBezTo>
                  <a:cubicBezTo>
                    <a:pt x="39" y="11569"/>
                    <a:pt x="17" y="12351"/>
                    <a:pt x="6" y="13078"/>
                  </a:cubicBezTo>
                  <a:cubicBezTo>
                    <a:pt x="-5" y="13805"/>
                    <a:pt x="-5" y="14475"/>
                    <a:pt x="50" y="15146"/>
                  </a:cubicBezTo>
                  <a:cubicBezTo>
                    <a:pt x="105" y="15817"/>
                    <a:pt x="214" y="16488"/>
                    <a:pt x="357" y="17058"/>
                  </a:cubicBezTo>
                  <a:cubicBezTo>
                    <a:pt x="499" y="17628"/>
                    <a:pt x="675" y="18098"/>
                    <a:pt x="872" y="18567"/>
                  </a:cubicBezTo>
                  <a:cubicBezTo>
                    <a:pt x="1070" y="19037"/>
                    <a:pt x="1289" y="19506"/>
                    <a:pt x="1530" y="19909"/>
                  </a:cubicBezTo>
                  <a:cubicBezTo>
                    <a:pt x="1771" y="20311"/>
                    <a:pt x="2034" y="20647"/>
                    <a:pt x="2301" y="20893"/>
                  </a:cubicBezTo>
                  <a:cubicBezTo>
                    <a:pt x="2568" y="21139"/>
                    <a:pt x="2838" y="21295"/>
                    <a:pt x="3120" y="21396"/>
                  </a:cubicBezTo>
                  <a:cubicBezTo>
                    <a:pt x="3401" y="21497"/>
                    <a:pt x="3694" y="21541"/>
                    <a:pt x="4004" y="21564"/>
                  </a:cubicBezTo>
                  <a:cubicBezTo>
                    <a:pt x="4315" y="21586"/>
                    <a:pt x="4644" y="21586"/>
                    <a:pt x="4958" y="21586"/>
                  </a:cubicBezTo>
                  <a:cubicBezTo>
                    <a:pt x="5273" y="21586"/>
                    <a:pt x="5572" y="21586"/>
                    <a:pt x="5868" y="21586"/>
                  </a:cubicBezTo>
                  <a:cubicBezTo>
                    <a:pt x="6164" y="21586"/>
                    <a:pt x="6457" y="21586"/>
                    <a:pt x="6756" y="21586"/>
                  </a:cubicBezTo>
                  <a:cubicBezTo>
                    <a:pt x="7056" y="21586"/>
                    <a:pt x="7363" y="21586"/>
                    <a:pt x="7677" y="21575"/>
                  </a:cubicBezTo>
                  <a:cubicBezTo>
                    <a:pt x="7992" y="21564"/>
                    <a:pt x="8313" y="21541"/>
                    <a:pt x="8602" y="21508"/>
                  </a:cubicBezTo>
                  <a:cubicBezTo>
                    <a:pt x="8891" y="21474"/>
                    <a:pt x="9147" y="21429"/>
                    <a:pt x="9424" y="21385"/>
                  </a:cubicBezTo>
                  <a:cubicBezTo>
                    <a:pt x="9702" y="21340"/>
                    <a:pt x="10002" y="21295"/>
                    <a:pt x="10294" y="21262"/>
                  </a:cubicBezTo>
                  <a:cubicBezTo>
                    <a:pt x="10587" y="21228"/>
                    <a:pt x="10872" y="21206"/>
                    <a:pt x="11168" y="21195"/>
                  </a:cubicBezTo>
                  <a:cubicBezTo>
                    <a:pt x="11464" y="21184"/>
                    <a:pt x="11771" y="21184"/>
                    <a:pt x="12078" y="21184"/>
                  </a:cubicBezTo>
                  <a:cubicBezTo>
                    <a:pt x="12385" y="21184"/>
                    <a:pt x="12692" y="21184"/>
                    <a:pt x="12981" y="21150"/>
                  </a:cubicBezTo>
                  <a:cubicBezTo>
                    <a:pt x="13269" y="21116"/>
                    <a:pt x="13540" y="21049"/>
                    <a:pt x="13825" y="20982"/>
                  </a:cubicBezTo>
                  <a:cubicBezTo>
                    <a:pt x="14110" y="20915"/>
                    <a:pt x="14410" y="20848"/>
                    <a:pt x="14698" y="20792"/>
                  </a:cubicBezTo>
                  <a:cubicBezTo>
                    <a:pt x="14987" y="20736"/>
                    <a:pt x="15265" y="20692"/>
                    <a:pt x="15546" y="20647"/>
                  </a:cubicBezTo>
                  <a:cubicBezTo>
                    <a:pt x="15828" y="20602"/>
                    <a:pt x="16113" y="20557"/>
                    <a:pt x="16391" y="20502"/>
                  </a:cubicBezTo>
                  <a:cubicBezTo>
                    <a:pt x="16668" y="20446"/>
                    <a:pt x="16939" y="20379"/>
                    <a:pt x="17198" y="20323"/>
                  </a:cubicBezTo>
                  <a:cubicBezTo>
                    <a:pt x="17458" y="20267"/>
                    <a:pt x="17706" y="20222"/>
                    <a:pt x="17969" y="20133"/>
                  </a:cubicBezTo>
                  <a:cubicBezTo>
                    <a:pt x="18233" y="20043"/>
                    <a:pt x="18510" y="19909"/>
                    <a:pt x="18792" y="19719"/>
                  </a:cubicBezTo>
                  <a:cubicBezTo>
                    <a:pt x="19073" y="19529"/>
                    <a:pt x="19358" y="19283"/>
                    <a:pt x="19625" y="19003"/>
                  </a:cubicBezTo>
                  <a:cubicBezTo>
                    <a:pt x="19892" y="18724"/>
                    <a:pt x="20140" y="18411"/>
                    <a:pt x="20382" y="18020"/>
                  </a:cubicBezTo>
                  <a:cubicBezTo>
                    <a:pt x="20623" y="17628"/>
                    <a:pt x="20857" y="17159"/>
                    <a:pt x="21050" y="16611"/>
                  </a:cubicBezTo>
                  <a:cubicBezTo>
                    <a:pt x="21244" y="16063"/>
                    <a:pt x="21398" y="15437"/>
                    <a:pt x="21485" y="14755"/>
                  </a:cubicBezTo>
                  <a:cubicBezTo>
                    <a:pt x="21573" y="14073"/>
                    <a:pt x="21595" y="13335"/>
                    <a:pt x="21555" y="12564"/>
                  </a:cubicBezTo>
                  <a:cubicBezTo>
                    <a:pt x="21515" y="11792"/>
                    <a:pt x="21412" y="10987"/>
                    <a:pt x="21288" y="10216"/>
                  </a:cubicBezTo>
                  <a:cubicBezTo>
                    <a:pt x="21164" y="9444"/>
                    <a:pt x="21018" y="8706"/>
                    <a:pt x="20849" y="8092"/>
                  </a:cubicBezTo>
                  <a:cubicBezTo>
                    <a:pt x="20681" y="7477"/>
                    <a:pt x="20491" y="6985"/>
                    <a:pt x="20276" y="6504"/>
                  </a:cubicBezTo>
                  <a:cubicBezTo>
                    <a:pt x="20060" y="6023"/>
                    <a:pt x="19819" y="5554"/>
                    <a:pt x="19570" y="5106"/>
                  </a:cubicBezTo>
                  <a:cubicBezTo>
                    <a:pt x="19322" y="4659"/>
                    <a:pt x="19066" y="4234"/>
                    <a:pt x="18817" y="3877"/>
                  </a:cubicBezTo>
                  <a:cubicBezTo>
                    <a:pt x="18569" y="3519"/>
                    <a:pt x="18328" y="3228"/>
                    <a:pt x="18079" y="3005"/>
                  </a:cubicBezTo>
                  <a:cubicBezTo>
                    <a:pt x="17831" y="2781"/>
                    <a:pt x="17575" y="2625"/>
                    <a:pt x="17297" y="2490"/>
                  </a:cubicBezTo>
                  <a:cubicBezTo>
                    <a:pt x="17019" y="2356"/>
                    <a:pt x="16719" y="2244"/>
                    <a:pt x="16423" y="2133"/>
                  </a:cubicBezTo>
                  <a:cubicBezTo>
                    <a:pt x="16127" y="2021"/>
                    <a:pt x="15835" y="1909"/>
                    <a:pt x="15557" y="1820"/>
                  </a:cubicBezTo>
                  <a:cubicBezTo>
                    <a:pt x="15279" y="1730"/>
                    <a:pt x="15016" y="1663"/>
                    <a:pt x="14739" y="1585"/>
                  </a:cubicBezTo>
                  <a:cubicBezTo>
                    <a:pt x="14461" y="1506"/>
                    <a:pt x="14168" y="1417"/>
                    <a:pt x="13883" y="1339"/>
                  </a:cubicBezTo>
                  <a:cubicBezTo>
                    <a:pt x="13598" y="1261"/>
                    <a:pt x="13320" y="1193"/>
                    <a:pt x="13057" y="1126"/>
                  </a:cubicBezTo>
                  <a:cubicBezTo>
                    <a:pt x="12794" y="1059"/>
                    <a:pt x="12546" y="992"/>
                    <a:pt x="12283" y="936"/>
                  </a:cubicBezTo>
                  <a:cubicBezTo>
                    <a:pt x="12019" y="880"/>
                    <a:pt x="11742" y="836"/>
                    <a:pt x="11471" y="802"/>
                  </a:cubicBezTo>
                  <a:cubicBezTo>
                    <a:pt x="11201" y="769"/>
                    <a:pt x="10938" y="746"/>
                    <a:pt x="10663" y="735"/>
                  </a:cubicBezTo>
                  <a:cubicBezTo>
                    <a:pt x="10389" y="724"/>
                    <a:pt x="10104" y="724"/>
                    <a:pt x="9797" y="813"/>
                  </a:cubicBezTo>
                  <a:cubicBezTo>
                    <a:pt x="9490" y="903"/>
                    <a:pt x="9161" y="1082"/>
                    <a:pt x="8898" y="1283"/>
                  </a:cubicBezTo>
                  <a:cubicBezTo>
                    <a:pt x="8635" y="1484"/>
                    <a:pt x="8438" y="1708"/>
                    <a:pt x="8240" y="1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7" name="Line"/>
            <p:cNvSpPr/>
            <p:nvPr/>
          </p:nvSpPr>
          <p:spPr>
            <a:xfrm>
              <a:off x="1278758" y="3626683"/>
              <a:ext cx="5927280" cy="1896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96" fill="norm" stroke="1" extrusionOk="0">
                  <a:moveTo>
                    <a:pt x="5193" y="1567"/>
                  </a:moveTo>
                  <a:cubicBezTo>
                    <a:pt x="5046" y="1302"/>
                    <a:pt x="4900" y="1037"/>
                    <a:pt x="4726" y="880"/>
                  </a:cubicBezTo>
                  <a:cubicBezTo>
                    <a:pt x="4553" y="723"/>
                    <a:pt x="4353" y="675"/>
                    <a:pt x="4114" y="723"/>
                  </a:cubicBezTo>
                  <a:cubicBezTo>
                    <a:pt x="3875" y="771"/>
                    <a:pt x="3597" y="916"/>
                    <a:pt x="3335" y="1121"/>
                  </a:cubicBezTo>
                  <a:cubicBezTo>
                    <a:pt x="3073" y="1326"/>
                    <a:pt x="2827" y="1591"/>
                    <a:pt x="2565" y="1917"/>
                  </a:cubicBezTo>
                  <a:cubicBezTo>
                    <a:pt x="2303" y="2242"/>
                    <a:pt x="2025" y="2628"/>
                    <a:pt x="1771" y="3050"/>
                  </a:cubicBezTo>
                  <a:cubicBezTo>
                    <a:pt x="1517" y="3471"/>
                    <a:pt x="1286" y="3929"/>
                    <a:pt x="1070" y="4484"/>
                  </a:cubicBezTo>
                  <a:cubicBezTo>
                    <a:pt x="854" y="5038"/>
                    <a:pt x="654" y="5689"/>
                    <a:pt x="484" y="6425"/>
                  </a:cubicBezTo>
                  <a:cubicBezTo>
                    <a:pt x="315" y="7160"/>
                    <a:pt x="176" y="7979"/>
                    <a:pt x="95" y="8811"/>
                  </a:cubicBezTo>
                  <a:cubicBezTo>
                    <a:pt x="14" y="9643"/>
                    <a:pt x="-9" y="10487"/>
                    <a:pt x="3" y="11294"/>
                  </a:cubicBezTo>
                  <a:cubicBezTo>
                    <a:pt x="14" y="12102"/>
                    <a:pt x="60" y="12873"/>
                    <a:pt x="141" y="13645"/>
                  </a:cubicBezTo>
                  <a:cubicBezTo>
                    <a:pt x="222" y="14416"/>
                    <a:pt x="338" y="15188"/>
                    <a:pt x="461" y="15923"/>
                  </a:cubicBezTo>
                  <a:cubicBezTo>
                    <a:pt x="584" y="16658"/>
                    <a:pt x="715" y="17357"/>
                    <a:pt x="877" y="17960"/>
                  </a:cubicBezTo>
                  <a:cubicBezTo>
                    <a:pt x="1039" y="18563"/>
                    <a:pt x="1232" y="19069"/>
                    <a:pt x="1428" y="19454"/>
                  </a:cubicBezTo>
                  <a:cubicBezTo>
                    <a:pt x="1625" y="19840"/>
                    <a:pt x="1825" y="20105"/>
                    <a:pt x="2064" y="20334"/>
                  </a:cubicBezTo>
                  <a:cubicBezTo>
                    <a:pt x="2303" y="20563"/>
                    <a:pt x="2580" y="20756"/>
                    <a:pt x="2850" y="20913"/>
                  </a:cubicBezTo>
                  <a:cubicBezTo>
                    <a:pt x="3120" y="21070"/>
                    <a:pt x="3382" y="21190"/>
                    <a:pt x="3636" y="21287"/>
                  </a:cubicBezTo>
                  <a:cubicBezTo>
                    <a:pt x="3890" y="21383"/>
                    <a:pt x="4137" y="21455"/>
                    <a:pt x="4418" y="21504"/>
                  </a:cubicBezTo>
                  <a:cubicBezTo>
                    <a:pt x="4699" y="21552"/>
                    <a:pt x="5015" y="21576"/>
                    <a:pt x="5320" y="21588"/>
                  </a:cubicBezTo>
                  <a:cubicBezTo>
                    <a:pt x="5624" y="21600"/>
                    <a:pt x="5917" y="21600"/>
                    <a:pt x="6198" y="21576"/>
                  </a:cubicBezTo>
                  <a:cubicBezTo>
                    <a:pt x="6479" y="21552"/>
                    <a:pt x="6749" y="21504"/>
                    <a:pt x="7023" y="21443"/>
                  </a:cubicBezTo>
                  <a:cubicBezTo>
                    <a:pt x="7296" y="21383"/>
                    <a:pt x="7574" y="21311"/>
                    <a:pt x="7851" y="21263"/>
                  </a:cubicBezTo>
                  <a:cubicBezTo>
                    <a:pt x="8129" y="21214"/>
                    <a:pt x="8406" y="21190"/>
                    <a:pt x="8687" y="21166"/>
                  </a:cubicBezTo>
                  <a:cubicBezTo>
                    <a:pt x="8969" y="21142"/>
                    <a:pt x="9254" y="21118"/>
                    <a:pt x="9539" y="21118"/>
                  </a:cubicBezTo>
                  <a:cubicBezTo>
                    <a:pt x="9824" y="21118"/>
                    <a:pt x="10109" y="21142"/>
                    <a:pt x="10406" y="21154"/>
                  </a:cubicBezTo>
                  <a:cubicBezTo>
                    <a:pt x="10702" y="21166"/>
                    <a:pt x="11011" y="21166"/>
                    <a:pt x="11323" y="21154"/>
                  </a:cubicBezTo>
                  <a:cubicBezTo>
                    <a:pt x="11635" y="21142"/>
                    <a:pt x="11951" y="21118"/>
                    <a:pt x="12263" y="21094"/>
                  </a:cubicBezTo>
                  <a:cubicBezTo>
                    <a:pt x="12575" y="21070"/>
                    <a:pt x="12883" y="21046"/>
                    <a:pt x="13191" y="21021"/>
                  </a:cubicBezTo>
                  <a:cubicBezTo>
                    <a:pt x="13500" y="20997"/>
                    <a:pt x="13808" y="20973"/>
                    <a:pt x="14128" y="20949"/>
                  </a:cubicBezTo>
                  <a:cubicBezTo>
                    <a:pt x="14448" y="20925"/>
                    <a:pt x="14779" y="20901"/>
                    <a:pt x="15103" y="20865"/>
                  </a:cubicBezTo>
                  <a:cubicBezTo>
                    <a:pt x="15426" y="20829"/>
                    <a:pt x="15742" y="20780"/>
                    <a:pt x="16066" y="20708"/>
                  </a:cubicBezTo>
                  <a:cubicBezTo>
                    <a:pt x="16389" y="20636"/>
                    <a:pt x="16721" y="20539"/>
                    <a:pt x="17037" y="20431"/>
                  </a:cubicBezTo>
                  <a:cubicBezTo>
                    <a:pt x="17353" y="20322"/>
                    <a:pt x="17653" y="20202"/>
                    <a:pt x="17950" y="20057"/>
                  </a:cubicBezTo>
                  <a:cubicBezTo>
                    <a:pt x="18247" y="19913"/>
                    <a:pt x="18539" y="19744"/>
                    <a:pt x="18813" y="19563"/>
                  </a:cubicBezTo>
                  <a:cubicBezTo>
                    <a:pt x="19087" y="19382"/>
                    <a:pt x="19341" y="19189"/>
                    <a:pt x="19595" y="18936"/>
                  </a:cubicBezTo>
                  <a:cubicBezTo>
                    <a:pt x="19849" y="18683"/>
                    <a:pt x="20104" y="18370"/>
                    <a:pt x="20346" y="17924"/>
                  </a:cubicBezTo>
                  <a:cubicBezTo>
                    <a:pt x="20589" y="17478"/>
                    <a:pt x="20820" y="16899"/>
                    <a:pt x="21013" y="16260"/>
                  </a:cubicBezTo>
                  <a:cubicBezTo>
                    <a:pt x="21206" y="15621"/>
                    <a:pt x="21360" y="14922"/>
                    <a:pt x="21456" y="14175"/>
                  </a:cubicBezTo>
                  <a:cubicBezTo>
                    <a:pt x="21552" y="13428"/>
                    <a:pt x="21591" y="12632"/>
                    <a:pt x="21576" y="11885"/>
                  </a:cubicBezTo>
                  <a:cubicBezTo>
                    <a:pt x="21560" y="11138"/>
                    <a:pt x="21491" y="10438"/>
                    <a:pt x="21364" y="9763"/>
                  </a:cubicBezTo>
                  <a:cubicBezTo>
                    <a:pt x="21237" y="9088"/>
                    <a:pt x="21052" y="8438"/>
                    <a:pt x="20828" y="7835"/>
                  </a:cubicBezTo>
                  <a:cubicBezTo>
                    <a:pt x="20605" y="7232"/>
                    <a:pt x="20343" y="6678"/>
                    <a:pt x="20096" y="6232"/>
                  </a:cubicBezTo>
                  <a:cubicBezTo>
                    <a:pt x="19849" y="5786"/>
                    <a:pt x="19618" y="5448"/>
                    <a:pt x="19356" y="5123"/>
                  </a:cubicBezTo>
                  <a:cubicBezTo>
                    <a:pt x="19094" y="4797"/>
                    <a:pt x="18801" y="4484"/>
                    <a:pt x="18493" y="4207"/>
                  </a:cubicBezTo>
                  <a:cubicBezTo>
                    <a:pt x="18185" y="3929"/>
                    <a:pt x="17861" y="3688"/>
                    <a:pt x="17572" y="3483"/>
                  </a:cubicBezTo>
                  <a:cubicBezTo>
                    <a:pt x="17283" y="3279"/>
                    <a:pt x="17029" y="3110"/>
                    <a:pt x="16767" y="2941"/>
                  </a:cubicBezTo>
                  <a:cubicBezTo>
                    <a:pt x="16505" y="2772"/>
                    <a:pt x="16235" y="2604"/>
                    <a:pt x="15939" y="2411"/>
                  </a:cubicBezTo>
                  <a:cubicBezTo>
                    <a:pt x="15642" y="2218"/>
                    <a:pt x="15318" y="2001"/>
                    <a:pt x="14987" y="1796"/>
                  </a:cubicBezTo>
                  <a:cubicBezTo>
                    <a:pt x="14656" y="1591"/>
                    <a:pt x="14317" y="1398"/>
                    <a:pt x="13985" y="1229"/>
                  </a:cubicBezTo>
                  <a:cubicBezTo>
                    <a:pt x="13654" y="1061"/>
                    <a:pt x="13330" y="916"/>
                    <a:pt x="13006" y="783"/>
                  </a:cubicBezTo>
                  <a:cubicBezTo>
                    <a:pt x="12683" y="651"/>
                    <a:pt x="12359" y="530"/>
                    <a:pt x="12028" y="422"/>
                  </a:cubicBezTo>
                  <a:cubicBezTo>
                    <a:pt x="11696" y="313"/>
                    <a:pt x="11357" y="217"/>
                    <a:pt x="11026" y="157"/>
                  </a:cubicBezTo>
                  <a:cubicBezTo>
                    <a:pt x="10695" y="96"/>
                    <a:pt x="10371" y="72"/>
                    <a:pt x="10055" y="48"/>
                  </a:cubicBezTo>
                  <a:cubicBezTo>
                    <a:pt x="9739" y="24"/>
                    <a:pt x="9431" y="0"/>
                    <a:pt x="9115" y="0"/>
                  </a:cubicBezTo>
                  <a:cubicBezTo>
                    <a:pt x="8799" y="0"/>
                    <a:pt x="8475" y="24"/>
                    <a:pt x="8194" y="60"/>
                  </a:cubicBezTo>
                  <a:cubicBezTo>
                    <a:pt x="7913" y="96"/>
                    <a:pt x="7674" y="145"/>
                    <a:pt x="7420" y="193"/>
                  </a:cubicBezTo>
                  <a:cubicBezTo>
                    <a:pt x="7165" y="241"/>
                    <a:pt x="6896" y="289"/>
                    <a:pt x="6630" y="337"/>
                  </a:cubicBezTo>
                  <a:cubicBezTo>
                    <a:pt x="6364" y="386"/>
                    <a:pt x="6102" y="434"/>
                    <a:pt x="5836" y="494"/>
                  </a:cubicBezTo>
                  <a:cubicBezTo>
                    <a:pt x="5570" y="554"/>
                    <a:pt x="5300" y="627"/>
                    <a:pt x="5042" y="699"/>
                  </a:cubicBezTo>
                  <a:cubicBezTo>
                    <a:pt x="4784" y="771"/>
                    <a:pt x="4538" y="844"/>
                    <a:pt x="4210" y="988"/>
                  </a:cubicBezTo>
                  <a:cubicBezTo>
                    <a:pt x="3883" y="1133"/>
                    <a:pt x="3474" y="1350"/>
                    <a:pt x="3124" y="1627"/>
                  </a:cubicBezTo>
                  <a:cubicBezTo>
                    <a:pt x="2773" y="1904"/>
                    <a:pt x="2480" y="2242"/>
                    <a:pt x="2187" y="2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131" name="Drawing"/>
          <p:cNvGrpSpPr/>
          <p:nvPr/>
        </p:nvGrpSpPr>
        <p:grpSpPr>
          <a:xfrm>
            <a:off x="9781893" y="2019300"/>
            <a:ext cx="3197508" cy="882650"/>
            <a:chOff x="0" y="0"/>
            <a:chExt cx="3197506" cy="882650"/>
          </a:xfrm>
        </p:grpSpPr>
        <p:sp>
          <p:nvSpPr>
            <p:cNvPr id="4109" name="Line"/>
            <p:cNvSpPr/>
            <p:nvPr/>
          </p:nvSpPr>
          <p:spPr>
            <a:xfrm>
              <a:off x="0" y="367143"/>
              <a:ext cx="162874" cy="471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376" fill="norm" stroke="1" extrusionOk="0">
                  <a:moveTo>
                    <a:pt x="3728" y="11860"/>
                  </a:moveTo>
                  <a:cubicBezTo>
                    <a:pt x="3454" y="14548"/>
                    <a:pt x="3181" y="17236"/>
                    <a:pt x="2771" y="18916"/>
                  </a:cubicBezTo>
                  <a:cubicBezTo>
                    <a:pt x="2361" y="20596"/>
                    <a:pt x="1814" y="21268"/>
                    <a:pt x="1404" y="21364"/>
                  </a:cubicBezTo>
                  <a:cubicBezTo>
                    <a:pt x="994" y="21460"/>
                    <a:pt x="720" y="20980"/>
                    <a:pt x="447" y="18820"/>
                  </a:cubicBezTo>
                  <a:cubicBezTo>
                    <a:pt x="173" y="16660"/>
                    <a:pt x="-100" y="12820"/>
                    <a:pt x="37" y="9748"/>
                  </a:cubicBezTo>
                  <a:cubicBezTo>
                    <a:pt x="173" y="6676"/>
                    <a:pt x="720" y="4372"/>
                    <a:pt x="1404" y="2884"/>
                  </a:cubicBezTo>
                  <a:cubicBezTo>
                    <a:pt x="2087" y="1396"/>
                    <a:pt x="2908" y="724"/>
                    <a:pt x="4138" y="340"/>
                  </a:cubicBezTo>
                  <a:cubicBezTo>
                    <a:pt x="5368" y="-44"/>
                    <a:pt x="7009" y="-140"/>
                    <a:pt x="8923" y="244"/>
                  </a:cubicBezTo>
                  <a:cubicBezTo>
                    <a:pt x="10837" y="628"/>
                    <a:pt x="13024" y="1492"/>
                    <a:pt x="14254" y="2644"/>
                  </a:cubicBezTo>
                  <a:cubicBezTo>
                    <a:pt x="15485" y="3796"/>
                    <a:pt x="15758" y="5236"/>
                    <a:pt x="14938" y="6484"/>
                  </a:cubicBezTo>
                  <a:cubicBezTo>
                    <a:pt x="14118" y="7732"/>
                    <a:pt x="12204" y="8788"/>
                    <a:pt x="10700" y="9460"/>
                  </a:cubicBezTo>
                  <a:cubicBezTo>
                    <a:pt x="9196" y="10132"/>
                    <a:pt x="8103" y="10420"/>
                    <a:pt x="8239" y="10468"/>
                  </a:cubicBezTo>
                  <a:cubicBezTo>
                    <a:pt x="8376" y="10516"/>
                    <a:pt x="9743" y="10324"/>
                    <a:pt x="11247" y="10228"/>
                  </a:cubicBezTo>
                  <a:cubicBezTo>
                    <a:pt x="12751" y="10132"/>
                    <a:pt x="14391" y="10132"/>
                    <a:pt x="16032" y="10324"/>
                  </a:cubicBezTo>
                  <a:cubicBezTo>
                    <a:pt x="17672" y="10516"/>
                    <a:pt x="19313" y="10900"/>
                    <a:pt x="20270" y="11620"/>
                  </a:cubicBezTo>
                  <a:cubicBezTo>
                    <a:pt x="21227" y="12340"/>
                    <a:pt x="21500" y="13396"/>
                    <a:pt x="19859" y="14788"/>
                  </a:cubicBezTo>
                  <a:cubicBezTo>
                    <a:pt x="18219" y="16180"/>
                    <a:pt x="14665" y="17908"/>
                    <a:pt x="12341" y="18964"/>
                  </a:cubicBezTo>
                  <a:cubicBezTo>
                    <a:pt x="10016" y="20020"/>
                    <a:pt x="8923" y="20404"/>
                    <a:pt x="8239" y="20404"/>
                  </a:cubicBezTo>
                  <a:cubicBezTo>
                    <a:pt x="7556" y="20404"/>
                    <a:pt x="7282" y="20020"/>
                    <a:pt x="7009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0" name="Line"/>
            <p:cNvSpPr/>
            <p:nvPr/>
          </p:nvSpPr>
          <p:spPr>
            <a:xfrm>
              <a:off x="174906" y="558804"/>
              <a:ext cx="431801" cy="16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9" fill="norm" stroke="1" extrusionOk="0">
                  <a:moveTo>
                    <a:pt x="0" y="19439"/>
                  </a:moveTo>
                  <a:cubicBezTo>
                    <a:pt x="1694" y="17009"/>
                    <a:pt x="3388" y="14579"/>
                    <a:pt x="4394" y="12689"/>
                  </a:cubicBezTo>
                  <a:cubicBezTo>
                    <a:pt x="5400" y="10799"/>
                    <a:pt x="5718" y="9449"/>
                    <a:pt x="5771" y="8099"/>
                  </a:cubicBezTo>
                  <a:cubicBezTo>
                    <a:pt x="5824" y="6749"/>
                    <a:pt x="5612" y="5399"/>
                    <a:pt x="5082" y="4994"/>
                  </a:cubicBezTo>
                  <a:cubicBezTo>
                    <a:pt x="4553" y="4589"/>
                    <a:pt x="3706" y="5129"/>
                    <a:pt x="3018" y="7154"/>
                  </a:cubicBezTo>
                  <a:cubicBezTo>
                    <a:pt x="2329" y="9179"/>
                    <a:pt x="1800" y="12689"/>
                    <a:pt x="1535" y="15119"/>
                  </a:cubicBezTo>
                  <a:cubicBezTo>
                    <a:pt x="1271" y="17549"/>
                    <a:pt x="1271" y="18899"/>
                    <a:pt x="2065" y="19844"/>
                  </a:cubicBezTo>
                  <a:cubicBezTo>
                    <a:pt x="2859" y="20789"/>
                    <a:pt x="4447" y="21329"/>
                    <a:pt x="5718" y="19574"/>
                  </a:cubicBezTo>
                  <a:cubicBezTo>
                    <a:pt x="6988" y="17819"/>
                    <a:pt x="7941" y="13769"/>
                    <a:pt x="8471" y="11069"/>
                  </a:cubicBezTo>
                  <a:cubicBezTo>
                    <a:pt x="9000" y="8369"/>
                    <a:pt x="9106" y="7019"/>
                    <a:pt x="9212" y="5669"/>
                  </a:cubicBezTo>
                  <a:cubicBezTo>
                    <a:pt x="9318" y="4319"/>
                    <a:pt x="9424" y="2969"/>
                    <a:pt x="9688" y="2699"/>
                  </a:cubicBezTo>
                  <a:cubicBezTo>
                    <a:pt x="9953" y="2429"/>
                    <a:pt x="10376" y="3239"/>
                    <a:pt x="10800" y="5399"/>
                  </a:cubicBezTo>
                  <a:cubicBezTo>
                    <a:pt x="11224" y="7559"/>
                    <a:pt x="11647" y="11069"/>
                    <a:pt x="11859" y="13634"/>
                  </a:cubicBezTo>
                  <a:cubicBezTo>
                    <a:pt x="12071" y="16199"/>
                    <a:pt x="12071" y="17819"/>
                    <a:pt x="11859" y="19034"/>
                  </a:cubicBezTo>
                  <a:cubicBezTo>
                    <a:pt x="11647" y="20249"/>
                    <a:pt x="11224" y="21059"/>
                    <a:pt x="10853" y="20924"/>
                  </a:cubicBezTo>
                  <a:cubicBezTo>
                    <a:pt x="10482" y="20789"/>
                    <a:pt x="10165" y="19709"/>
                    <a:pt x="10165" y="17279"/>
                  </a:cubicBezTo>
                  <a:cubicBezTo>
                    <a:pt x="10165" y="14849"/>
                    <a:pt x="10482" y="11069"/>
                    <a:pt x="11012" y="8234"/>
                  </a:cubicBezTo>
                  <a:cubicBezTo>
                    <a:pt x="11541" y="5399"/>
                    <a:pt x="12282" y="3509"/>
                    <a:pt x="12918" y="2429"/>
                  </a:cubicBezTo>
                  <a:cubicBezTo>
                    <a:pt x="13553" y="1349"/>
                    <a:pt x="14082" y="1079"/>
                    <a:pt x="14612" y="944"/>
                  </a:cubicBezTo>
                  <a:cubicBezTo>
                    <a:pt x="15141" y="809"/>
                    <a:pt x="15671" y="809"/>
                    <a:pt x="15988" y="1619"/>
                  </a:cubicBezTo>
                  <a:cubicBezTo>
                    <a:pt x="16306" y="2429"/>
                    <a:pt x="16412" y="4049"/>
                    <a:pt x="16465" y="6614"/>
                  </a:cubicBezTo>
                  <a:cubicBezTo>
                    <a:pt x="16518" y="9179"/>
                    <a:pt x="16518" y="12689"/>
                    <a:pt x="16518" y="15119"/>
                  </a:cubicBezTo>
                  <a:cubicBezTo>
                    <a:pt x="16518" y="17549"/>
                    <a:pt x="16518" y="18899"/>
                    <a:pt x="16465" y="18764"/>
                  </a:cubicBezTo>
                  <a:cubicBezTo>
                    <a:pt x="16412" y="18629"/>
                    <a:pt x="16306" y="17009"/>
                    <a:pt x="16412" y="14579"/>
                  </a:cubicBezTo>
                  <a:cubicBezTo>
                    <a:pt x="16518" y="12149"/>
                    <a:pt x="16835" y="8909"/>
                    <a:pt x="17206" y="6479"/>
                  </a:cubicBezTo>
                  <a:cubicBezTo>
                    <a:pt x="17576" y="4049"/>
                    <a:pt x="18000" y="2429"/>
                    <a:pt x="18476" y="1349"/>
                  </a:cubicBezTo>
                  <a:cubicBezTo>
                    <a:pt x="18953" y="269"/>
                    <a:pt x="19482" y="-271"/>
                    <a:pt x="19906" y="134"/>
                  </a:cubicBezTo>
                  <a:cubicBezTo>
                    <a:pt x="20329" y="539"/>
                    <a:pt x="20647" y="1889"/>
                    <a:pt x="20912" y="4994"/>
                  </a:cubicBezTo>
                  <a:cubicBezTo>
                    <a:pt x="21176" y="8099"/>
                    <a:pt x="21388" y="12959"/>
                    <a:pt x="21600" y="17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1" name="Line"/>
            <p:cNvSpPr/>
            <p:nvPr/>
          </p:nvSpPr>
          <p:spPr>
            <a:xfrm>
              <a:off x="674910" y="402485"/>
              <a:ext cx="262548" cy="46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400" fill="norm" stroke="1" extrusionOk="0">
                  <a:moveTo>
                    <a:pt x="6304" y="2795"/>
                  </a:moveTo>
                  <a:cubicBezTo>
                    <a:pt x="6819" y="2311"/>
                    <a:pt x="7333" y="1826"/>
                    <a:pt x="7590" y="1293"/>
                  </a:cubicBezTo>
                  <a:cubicBezTo>
                    <a:pt x="7847" y="761"/>
                    <a:pt x="7847" y="180"/>
                    <a:pt x="7504" y="34"/>
                  </a:cubicBezTo>
                  <a:cubicBezTo>
                    <a:pt x="7161" y="-111"/>
                    <a:pt x="6476" y="180"/>
                    <a:pt x="5190" y="1536"/>
                  </a:cubicBezTo>
                  <a:cubicBezTo>
                    <a:pt x="3904" y="2892"/>
                    <a:pt x="2019" y="5313"/>
                    <a:pt x="990" y="7299"/>
                  </a:cubicBezTo>
                  <a:cubicBezTo>
                    <a:pt x="-39" y="9285"/>
                    <a:pt x="-210" y="10834"/>
                    <a:pt x="219" y="11997"/>
                  </a:cubicBezTo>
                  <a:cubicBezTo>
                    <a:pt x="647" y="13159"/>
                    <a:pt x="1676" y="13934"/>
                    <a:pt x="3133" y="14176"/>
                  </a:cubicBezTo>
                  <a:cubicBezTo>
                    <a:pt x="4590" y="14418"/>
                    <a:pt x="6476" y="14128"/>
                    <a:pt x="7847" y="13789"/>
                  </a:cubicBezTo>
                  <a:cubicBezTo>
                    <a:pt x="9219" y="13450"/>
                    <a:pt x="10076" y="13062"/>
                    <a:pt x="11447" y="12239"/>
                  </a:cubicBezTo>
                  <a:cubicBezTo>
                    <a:pt x="12819" y="11415"/>
                    <a:pt x="14704" y="10156"/>
                    <a:pt x="15561" y="9866"/>
                  </a:cubicBezTo>
                  <a:cubicBezTo>
                    <a:pt x="16419" y="9575"/>
                    <a:pt x="16247" y="10253"/>
                    <a:pt x="15904" y="11609"/>
                  </a:cubicBezTo>
                  <a:cubicBezTo>
                    <a:pt x="15561" y="12965"/>
                    <a:pt x="15047" y="14999"/>
                    <a:pt x="14704" y="16501"/>
                  </a:cubicBezTo>
                  <a:cubicBezTo>
                    <a:pt x="14361" y="18002"/>
                    <a:pt x="14190" y="18971"/>
                    <a:pt x="14019" y="19842"/>
                  </a:cubicBezTo>
                  <a:cubicBezTo>
                    <a:pt x="13847" y="20714"/>
                    <a:pt x="13676" y="21489"/>
                    <a:pt x="13590" y="21392"/>
                  </a:cubicBezTo>
                  <a:cubicBezTo>
                    <a:pt x="13504" y="21295"/>
                    <a:pt x="13504" y="20327"/>
                    <a:pt x="13590" y="18583"/>
                  </a:cubicBezTo>
                  <a:cubicBezTo>
                    <a:pt x="13676" y="16840"/>
                    <a:pt x="13847" y="14321"/>
                    <a:pt x="14361" y="11900"/>
                  </a:cubicBezTo>
                  <a:cubicBezTo>
                    <a:pt x="14876" y="9478"/>
                    <a:pt x="15733" y="7154"/>
                    <a:pt x="16504" y="5749"/>
                  </a:cubicBezTo>
                  <a:cubicBezTo>
                    <a:pt x="17276" y="4345"/>
                    <a:pt x="17961" y="3860"/>
                    <a:pt x="18647" y="3812"/>
                  </a:cubicBezTo>
                  <a:cubicBezTo>
                    <a:pt x="19333" y="3763"/>
                    <a:pt x="20019" y="4151"/>
                    <a:pt x="20533" y="5410"/>
                  </a:cubicBezTo>
                  <a:cubicBezTo>
                    <a:pt x="21047" y="6669"/>
                    <a:pt x="21390" y="8800"/>
                    <a:pt x="21219" y="10205"/>
                  </a:cubicBezTo>
                  <a:cubicBezTo>
                    <a:pt x="21047" y="11609"/>
                    <a:pt x="20361" y="12287"/>
                    <a:pt x="19504" y="12675"/>
                  </a:cubicBezTo>
                  <a:cubicBezTo>
                    <a:pt x="18647" y="13062"/>
                    <a:pt x="17619" y="13159"/>
                    <a:pt x="16933" y="12917"/>
                  </a:cubicBezTo>
                  <a:cubicBezTo>
                    <a:pt x="16247" y="12675"/>
                    <a:pt x="15904" y="12093"/>
                    <a:pt x="15561" y="1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2" name="Line"/>
            <p:cNvSpPr/>
            <p:nvPr/>
          </p:nvSpPr>
          <p:spPr>
            <a:xfrm>
              <a:off x="968656" y="359505"/>
              <a:ext cx="73906" cy="300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472" fill="norm" stroke="1" extrusionOk="0">
                  <a:moveTo>
                    <a:pt x="1751" y="174"/>
                  </a:moveTo>
                  <a:cubicBezTo>
                    <a:pt x="4670" y="23"/>
                    <a:pt x="7589" y="-128"/>
                    <a:pt x="10508" y="174"/>
                  </a:cubicBezTo>
                  <a:cubicBezTo>
                    <a:pt x="13427" y="476"/>
                    <a:pt x="16346" y="1231"/>
                    <a:pt x="18389" y="3497"/>
                  </a:cubicBezTo>
                  <a:cubicBezTo>
                    <a:pt x="20432" y="5763"/>
                    <a:pt x="21600" y="9539"/>
                    <a:pt x="18389" y="12787"/>
                  </a:cubicBezTo>
                  <a:cubicBezTo>
                    <a:pt x="15178" y="16034"/>
                    <a:pt x="7589" y="18753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3" name="Line"/>
            <p:cNvSpPr/>
            <p:nvPr/>
          </p:nvSpPr>
          <p:spPr>
            <a:xfrm>
              <a:off x="1146456" y="495300"/>
              <a:ext cx="1270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4" name="Line"/>
            <p:cNvSpPr/>
            <p:nvPr/>
          </p:nvSpPr>
          <p:spPr>
            <a:xfrm>
              <a:off x="1165506" y="584199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2" y="14400"/>
                    <a:pt x="9164" y="7200"/>
                    <a:pt x="12764" y="3600"/>
                  </a:cubicBezTo>
                  <a:cubicBezTo>
                    <a:pt x="16364" y="0"/>
                    <a:pt x="189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5" name="Line"/>
            <p:cNvSpPr/>
            <p:nvPr/>
          </p:nvSpPr>
          <p:spPr>
            <a:xfrm>
              <a:off x="1569389" y="123116"/>
              <a:ext cx="243818" cy="686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18" fill="norm" stroke="1" extrusionOk="0">
                  <a:moveTo>
                    <a:pt x="16421" y="2103"/>
                  </a:moveTo>
                  <a:cubicBezTo>
                    <a:pt x="14932" y="1376"/>
                    <a:pt x="13442" y="650"/>
                    <a:pt x="11766" y="286"/>
                  </a:cubicBezTo>
                  <a:cubicBezTo>
                    <a:pt x="10090" y="-77"/>
                    <a:pt x="8228" y="-77"/>
                    <a:pt x="6646" y="187"/>
                  </a:cubicBezTo>
                  <a:cubicBezTo>
                    <a:pt x="5063" y="451"/>
                    <a:pt x="3759" y="980"/>
                    <a:pt x="3387" y="1740"/>
                  </a:cubicBezTo>
                  <a:cubicBezTo>
                    <a:pt x="3015" y="2499"/>
                    <a:pt x="3573" y="3490"/>
                    <a:pt x="4783" y="4514"/>
                  </a:cubicBezTo>
                  <a:cubicBezTo>
                    <a:pt x="5994" y="5538"/>
                    <a:pt x="7856" y="6595"/>
                    <a:pt x="8787" y="7354"/>
                  </a:cubicBezTo>
                  <a:cubicBezTo>
                    <a:pt x="9718" y="8114"/>
                    <a:pt x="9718" y="8576"/>
                    <a:pt x="9066" y="9039"/>
                  </a:cubicBezTo>
                  <a:cubicBezTo>
                    <a:pt x="8415" y="9501"/>
                    <a:pt x="7111" y="9963"/>
                    <a:pt x="5994" y="10228"/>
                  </a:cubicBezTo>
                  <a:cubicBezTo>
                    <a:pt x="4877" y="10492"/>
                    <a:pt x="3946" y="10558"/>
                    <a:pt x="3015" y="10591"/>
                  </a:cubicBezTo>
                  <a:cubicBezTo>
                    <a:pt x="2083" y="10624"/>
                    <a:pt x="1152" y="10624"/>
                    <a:pt x="594" y="10459"/>
                  </a:cubicBezTo>
                  <a:cubicBezTo>
                    <a:pt x="35" y="10294"/>
                    <a:pt x="-151" y="9963"/>
                    <a:pt x="128" y="9699"/>
                  </a:cubicBezTo>
                  <a:cubicBezTo>
                    <a:pt x="408" y="9435"/>
                    <a:pt x="1152" y="9237"/>
                    <a:pt x="2549" y="9171"/>
                  </a:cubicBezTo>
                  <a:cubicBezTo>
                    <a:pt x="3946" y="9105"/>
                    <a:pt x="5994" y="9171"/>
                    <a:pt x="7297" y="9336"/>
                  </a:cubicBezTo>
                  <a:cubicBezTo>
                    <a:pt x="8601" y="9501"/>
                    <a:pt x="9159" y="9765"/>
                    <a:pt x="9439" y="10228"/>
                  </a:cubicBezTo>
                  <a:cubicBezTo>
                    <a:pt x="9718" y="10690"/>
                    <a:pt x="9718" y="11351"/>
                    <a:pt x="8601" y="12440"/>
                  </a:cubicBezTo>
                  <a:cubicBezTo>
                    <a:pt x="7483" y="13530"/>
                    <a:pt x="5249" y="15050"/>
                    <a:pt x="3666" y="16404"/>
                  </a:cubicBezTo>
                  <a:cubicBezTo>
                    <a:pt x="2083" y="17758"/>
                    <a:pt x="1152" y="18947"/>
                    <a:pt x="780" y="19706"/>
                  </a:cubicBezTo>
                  <a:cubicBezTo>
                    <a:pt x="408" y="20466"/>
                    <a:pt x="594" y="20796"/>
                    <a:pt x="1152" y="21061"/>
                  </a:cubicBezTo>
                  <a:cubicBezTo>
                    <a:pt x="1711" y="21325"/>
                    <a:pt x="2642" y="21523"/>
                    <a:pt x="6087" y="21358"/>
                  </a:cubicBezTo>
                  <a:cubicBezTo>
                    <a:pt x="9532" y="21193"/>
                    <a:pt x="15490" y="20664"/>
                    <a:pt x="21449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6" name="Line"/>
            <p:cNvSpPr/>
            <p:nvPr/>
          </p:nvSpPr>
          <p:spPr>
            <a:xfrm>
              <a:off x="1985598" y="0"/>
              <a:ext cx="18109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13332" y="0"/>
                  </a:moveTo>
                  <a:cubicBezTo>
                    <a:pt x="6132" y="4383"/>
                    <a:pt x="-1068" y="8765"/>
                    <a:pt x="132" y="12365"/>
                  </a:cubicBezTo>
                  <a:cubicBezTo>
                    <a:pt x="1332" y="15965"/>
                    <a:pt x="10932" y="18783"/>
                    <a:pt x="205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7" name="Line"/>
            <p:cNvSpPr/>
            <p:nvPr/>
          </p:nvSpPr>
          <p:spPr>
            <a:xfrm>
              <a:off x="2341234" y="96060"/>
              <a:ext cx="155656" cy="123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718" fill="norm" stroke="1" extrusionOk="0">
                  <a:moveTo>
                    <a:pt x="5119" y="7300"/>
                  </a:moveTo>
                  <a:cubicBezTo>
                    <a:pt x="3951" y="6238"/>
                    <a:pt x="2784" y="5176"/>
                    <a:pt x="1908" y="5707"/>
                  </a:cubicBezTo>
                  <a:cubicBezTo>
                    <a:pt x="1033" y="6238"/>
                    <a:pt x="449" y="8362"/>
                    <a:pt x="157" y="10310"/>
                  </a:cubicBezTo>
                  <a:cubicBezTo>
                    <a:pt x="-135" y="12258"/>
                    <a:pt x="-135" y="14028"/>
                    <a:pt x="1179" y="15976"/>
                  </a:cubicBezTo>
                  <a:cubicBezTo>
                    <a:pt x="2492" y="17923"/>
                    <a:pt x="5119" y="20048"/>
                    <a:pt x="7016" y="20579"/>
                  </a:cubicBezTo>
                  <a:cubicBezTo>
                    <a:pt x="8914" y="21110"/>
                    <a:pt x="10081" y="20048"/>
                    <a:pt x="10957" y="18631"/>
                  </a:cubicBezTo>
                  <a:cubicBezTo>
                    <a:pt x="11833" y="17215"/>
                    <a:pt x="12416" y="15444"/>
                    <a:pt x="13438" y="14913"/>
                  </a:cubicBezTo>
                  <a:cubicBezTo>
                    <a:pt x="14460" y="14382"/>
                    <a:pt x="15919" y="15090"/>
                    <a:pt x="17233" y="14913"/>
                  </a:cubicBezTo>
                  <a:cubicBezTo>
                    <a:pt x="18546" y="14736"/>
                    <a:pt x="19714" y="13674"/>
                    <a:pt x="20443" y="12080"/>
                  </a:cubicBezTo>
                  <a:cubicBezTo>
                    <a:pt x="21173" y="10487"/>
                    <a:pt x="21465" y="8362"/>
                    <a:pt x="21465" y="6415"/>
                  </a:cubicBezTo>
                  <a:cubicBezTo>
                    <a:pt x="21465" y="4467"/>
                    <a:pt x="21173" y="2697"/>
                    <a:pt x="20297" y="1458"/>
                  </a:cubicBezTo>
                  <a:cubicBezTo>
                    <a:pt x="19422" y="218"/>
                    <a:pt x="17962" y="-490"/>
                    <a:pt x="17524" y="395"/>
                  </a:cubicBezTo>
                  <a:cubicBezTo>
                    <a:pt x="17087" y="1280"/>
                    <a:pt x="17670" y="3759"/>
                    <a:pt x="18108" y="5176"/>
                  </a:cubicBezTo>
                  <a:cubicBezTo>
                    <a:pt x="18546" y="6592"/>
                    <a:pt x="18838" y="6946"/>
                    <a:pt x="19130" y="7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8" name="Line"/>
            <p:cNvSpPr/>
            <p:nvPr/>
          </p:nvSpPr>
          <p:spPr>
            <a:xfrm>
              <a:off x="2600606" y="177800"/>
              <a:ext cx="381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457"/>
                    <a:pt x="2400" y="11314"/>
                    <a:pt x="6000" y="7714"/>
                  </a:cubicBezTo>
                  <a:cubicBezTo>
                    <a:pt x="9600" y="4114"/>
                    <a:pt x="156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9" name="Line"/>
            <p:cNvSpPr/>
            <p:nvPr/>
          </p:nvSpPr>
          <p:spPr>
            <a:xfrm>
              <a:off x="2623013" y="33456"/>
              <a:ext cx="84384" cy="413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3" h="21511" fill="norm" stroke="1" extrusionOk="0">
                  <a:moveTo>
                    <a:pt x="14969" y="10160"/>
                  </a:moveTo>
                  <a:cubicBezTo>
                    <a:pt x="10754" y="13025"/>
                    <a:pt x="6540" y="15891"/>
                    <a:pt x="4432" y="17599"/>
                  </a:cubicBezTo>
                  <a:cubicBezTo>
                    <a:pt x="2325" y="19307"/>
                    <a:pt x="2325" y="19858"/>
                    <a:pt x="2062" y="20409"/>
                  </a:cubicBezTo>
                  <a:cubicBezTo>
                    <a:pt x="1798" y="20960"/>
                    <a:pt x="1271" y="21511"/>
                    <a:pt x="745" y="21511"/>
                  </a:cubicBezTo>
                  <a:cubicBezTo>
                    <a:pt x="218" y="21511"/>
                    <a:pt x="-309" y="20960"/>
                    <a:pt x="218" y="18646"/>
                  </a:cubicBezTo>
                  <a:cubicBezTo>
                    <a:pt x="745" y="16331"/>
                    <a:pt x="2325" y="12254"/>
                    <a:pt x="3642" y="9223"/>
                  </a:cubicBezTo>
                  <a:cubicBezTo>
                    <a:pt x="4959" y="6193"/>
                    <a:pt x="6013" y="4209"/>
                    <a:pt x="7067" y="2942"/>
                  </a:cubicBezTo>
                  <a:cubicBezTo>
                    <a:pt x="8120" y="1674"/>
                    <a:pt x="9174" y="1123"/>
                    <a:pt x="10754" y="682"/>
                  </a:cubicBezTo>
                  <a:cubicBezTo>
                    <a:pt x="12335" y="242"/>
                    <a:pt x="14442" y="-89"/>
                    <a:pt x="16286" y="21"/>
                  </a:cubicBezTo>
                  <a:cubicBezTo>
                    <a:pt x="18130" y="131"/>
                    <a:pt x="19711" y="682"/>
                    <a:pt x="20501" y="1674"/>
                  </a:cubicBezTo>
                  <a:cubicBezTo>
                    <a:pt x="21291" y="2666"/>
                    <a:pt x="21291" y="4099"/>
                    <a:pt x="19447" y="5256"/>
                  </a:cubicBezTo>
                  <a:cubicBezTo>
                    <a:pt x="17603" y="6413"/>
                    <a:pt x="13915" y="7295"/>
                    <a:pt x="10754" y="7680"/>
                  </a:cubicBezTo>
                  <a:cubicBezTo>
                    <a:pt x="7593" y="8066"/>
                    <a:pt x="4959" y="7956"/>
                    <a:pt x="2325" y="7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0" name="Line"/>
            <p:cNvSpPr/>
            <p:nvPr/>
          </p:nvSpPr>
          <p:spPr>
            <a:xfrm>
              <a:off x="2753006" y="152400"/>
              <a:ext cx="444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1" name="Line"/>
            <p:cNvSpPr/>
            <p:nvPr/>
          </p:nvSpPr>
          <p:spPr>
            <a:xfrm>
              <a:off x="2957295" y="23573"/>
              <a:ext cx="128029" cy="39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31" fill="norm" stroke="1" extrusionOk="0">
                  <a:moveTo>
                    <a:pt x="5129" y="5644"/>
                  </a:moveTo>
                  <a:cubicBezTo>
                    <a:pt x="4775" y="9341"/>
                    <a:pt x="4421" y="13037"/>
                    <a:pt x="4067" y="15520"/>
                  </a:cubicBezTo>
                  <a:cubicBezTo>
                    <a:pt x="3713" y="18004"/>
                    <a:pt x="3359" y="19274"/>
                    <a:pt x="2651" y="20141"/>
                  </a:cubicBezTo>
                  <a:cubicBezTo>
                    <a:pt x="1943" y="21007"/>
                    <a:pt x="880" y="21469"/>
                    <a:pt x="349" y="21296"/>
                  </a:cubicBezTo>
                  <a:cubicBezTo>
                    <a:pt x="-182" y="21122"/>
                    <a:pt x="-182" y="20314"/>
                    <a:pt x="880" y="17830"/>
                  </a:cubicBezTo>
                  <a:cubicBezTo>
                    <a:pt x="1943" y="15347"/>
                    <a:pt x="4067" y="11189"/>
                    <a:pt x="5838" y="8359"/>
                  </a:cubicBezTo>
                  <a:cubicBezTo>
                    <a:pt x="7608" y="5529"/>
                    <a:pt x="9025" y="4027"/>
                    <a:pt x="10441" y="2872"/>
                  </a:cubicBezTo>
                  <a:cubicBezTo>
                    <a:pt x="11857" y="1717"/>
                    <a:pt x="13274" y="909"/>
                    <a:pt x="14867" y="447"/>
                  </a:cubicBezTo>
                  <a:cubicBezTo>
                    <a:pt x="16461" y="-15"/>
                    <a:pt x="18231" y="-131"/>
                    <a:pt x="19470" y="158"/>
                  </a:cubicBezTo>
                  <a:cubicBezTo>
                    <a:pt x="20710" y="447"/>
                    <a:pt x="21418" y="1140"/>
                    <a:pt x="21418" y="2121"/>
                  </a:cubicBezTo>
                  <a:cubicBezTo>
                    <a:pt x="21418" y="3103"/>
                    <a:pt x="20710" y="4374"/>
                    <a:pt x="18408" y="5356"/>
                  </a:cubicBezTo>
                  <a:cubicBezTo>
                    <a:pt x="16107" y="6337"/>
                    <a:pt x="12211" y="7030"/>
                    <a:pt x="9379" y="7319"/>
                  </a:cubicBezTo>
                  <a:cubicBezTo>
                    <a:pt x="6546" y="7608"/>
                    <a:pt x="4775" y="7493"/>
                    <a:pt x="3005" y="7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2" name="Line"/>
            <p:cNvSpPr/>
            <p:nvPr/>
          </p:nvSpPr>
          <p:spPr>
            <a:xfrm>
              <a:off x="2022756" y="587085"/>
              <a:ext cx="116018" cy="174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764" fill="norm" stroke="1" extrusionOk="0">
                  <a:moveTo>
                    <a:pt x="15043" y="5686"/>
                  </a:moveTo>
                  <a:cubicBezTo>
                    <a:pt x="15429" y="3677"/>
                    <a:pt x="15814" y="1667"/>
                    <a:pt x="15043" y="1039"/>
                  </a:cubicBezTo>
                  <a:cubicBezTo>
                    <a:pt x="14271" y="411"/>
                    <a:pt x="12343" y="1165"/>
                    <a:pt x="9643" y="3425"/>
                  </a:cubicBezTo>
                  <a:cubicBezTo>
                    <a:pt x="6943" y="5686"/>
                    <a:pt x="3471" y="9453"/>
                    <a:pt x="1736" y="11965"/>
                  </a:cubicBezTo>
                  <a:cubicBezTo>
                    <a:pt x="0" y="14477"/>
                    <a:pt x="0" y="15732"/>
                    <a:pt x="0" y="16988"/>
                  </a:cubicBezTo>
                  <a:cubicBezTo>
                    <a:pt x="0" y="18244"/>
                    <a:pt x="0" y="19500"/>
                    <a:pt x="2314" y="20253"/>
                  </a:cubicBezTo>
                  <a:cubicBezTo>
                    <a:pt x="4629" y="21007"/>
                    <a:pt x="9257" y="21258"/>
                    <a:pt x="12921" y="18621"/>
                  </a:cubicBezTo>
                  <a:cubicBezTo>
                    <a:pt x="16586" y="15984"/>
                    <a:pt x="19286" y="10458"/>
                    <a:pt x="20443" y="7067"/>
                  </a:cubicBezTo>
                  <a:cubicBezTo>
                    <a:pt x="21600" y="3677"/>
                    <a:pt x="21214" y="2421"/>
                    <a:pt x="20057" y="1416"/>
                  </a:cubicBezTo>
                  <a:cubicBezTo>
                    <a:pt x="18900" y="411"/>
                    <a:pt x="16971" y="-342"/>
                    <a:pt x="16007" y="160"/>
                  </a:cubicBezTo>
                  <a:cubicBezTo>
                    <a:pt x="15043" y="663"/>
                    <a:pt x="15043" y="2421"/>
                    <a:pt x="15043" y="4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3" name="Line"/>
            <p:cNvSpPr/>
            <p:nvPr/>
          </p:nvSpPr>
          <p:spPr>
            <a:xfrm>
              <a:off x="2308771" y="634999"/>
              <a:ext cx="120386" cy="107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179" fill="norm" stroke="1" extrusionOk="0">
                  <a:moveTo>
                    <a:pt x="6774" y="1246"/>
                  </a:moveTo>
                  <a:cubicBezTo>
                    <a:pt x="4879" y="1662"/>
                    <a:pt x="2985" y="2077"/>
                    <a:pt x="1848" y="3323"/>
                  </a:cubicBezTo>
                  <a:cubicBezTo>
                    <a:pt x="711" y="4569"/>
                    <a:pt x="332" y="6646"/>
                    <a:pt x="142" y="8931"/>
                  </a:cubicBezTo>
                  <a:cubicBezTo>
                    <a:pt x="-47" y="11215"/>
                    <a:pt x="-47" y="13708"/>
                    <a:pt x="142" y="15992"/>
                  </a:cubicBezTo>
                  <a:cubicBezTo>
                    <a:pt x="332" y="18277"/>
                    <a:pt x="711" y="20354"/>
                    <a:pt x="1848" y="20977"/>
                  </a:cubicBezTo>
                  <a:cubicBezTo>
                    <a:pt x="2985" y="21600"/>
                    <a:pt x="4879" y="20769"/>
                    <a:pt x="7153" y="18692"/>
                  </a:cubicBezTo>
                  <a:cubicBezTo>
                    <a:pt x="9427" y="16615"/>
                    <a:pt x="12079" y="13292"/>
                    <a:pt x="14542" y="9969"/>
                  </a:cubicBezTo>
                  <a:cubicBezTo>
                    <a:pt x="17006" y="6646"/>
                    <a:pt x="19279" y="3323"/>
                    <a:pt x="215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4" name="Line"/>
            <p:cNvSpPr/>
            <p:nvPr/>
          </p:nvSpPr>
          <p:spPr>
            <a:xfrm>
              <a:off x="2499006" y="666750"/>
              <a:ext cx="317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5" name="Line"/>
            <p:cNvSpPr/>
            <p:nvPr/>
          </p:nvSpPr>
          <p:spPr>
            <a:xfrm>
              <a:off x="2540509" y="581756"/>
              <a:ext cx="84175" cy="2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402" fill="norm" stroke="1" extrusionOk="0">
                  <a:moveTo>
                    <a:pt x="13378" y="8846"/>
                  </a:moveTo>
                  <a:cubicBezTo>
                    <a:pt x="11270" y="10367"/>
                    <a:pt x="9163" y="11888"/>
                    <a:pt x="7846" y="13789"/>
                  </a:cubicBezTo>
                  <a:cubicBezTo>
                    <a:pt x="6529" y="15691"/>
                    <a:pt x="6002" y="17972"/>
                    <a:pt x="4948" y="19417"/>
                  </a:cubicBezTo>
                  <a:cubicBezTo>
                    <a:pt x="3895" y="20863"/>
                    <a:pt x="2314" y="21471"/>
                    <a:pt x="1260" y="21395"/>
                  </a:cubicBezTo>
                  <a:cubicBezTo>
                    <a:pt x="207" y="21319"/>
                    <a:pt x="-320" y="20558"/>
                    <a:pt x="207" y="17972"/>
                  </a:cubicBezTo>
                  <a:cubicBezTo>
                    <a:pt x="734" y="15386"/>
                    <a:pt x="2314" y="10975"/>
                    <a:pt x="3895" y="8009"/>
                  </a:cubicBezTo>
                  <a:cubicBezTo>
                    <a:pt x="5475" y="5043"/>
                    <a:pt x="7056" y="3522"/>
                    <a:pt x="8636" y="2305"/>
                  </a:cubicBezTo>
                  <a:cubicBezTo>
                    <a:pt x="10217" y="1088"/>
                    <a:pt x="11797" y="175"/>
                    <a:pt x="13904" y="23"/>
                  </a:cubicBezTo>
                  <a:cubicBezTo>
                    <a:pt x="16012" y="-129"/>
                    <a:pt x="18646" y="479"/>
                    <a:pt x="19963" y="1240"/>
                  </a:cubicBezTo>
                  <a:cubicBezTo>
                    <a:pt x="21280" y="2001"/>
                    <a:pt x="21280" y="2913"/>
                    <a:pt x="19963" y="4130"/>
                  </a:cubicBezTo>
                  <a:cubicBezTo>
                    <a:pt x="18646" y="5347"/>
                    <a:pt x="16012" y="6868"/>
                    <a:pt x="13378" y="7705"/>
                  </a:cubicBezTo>
                  <a:cubicBezTo>
                    <a:pt x="10743" y="8541"/>
                    <a:pt x="8109" y="8694"/>
                    <a:pt x="5475" y="8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6" name="Line"/>
            <p:cNvSpPr/>
            <p:nvPr/>
          </p:nvSpPr>
          <p:spPr>
            <a:xfrm>
              <a:off x="2689506" y="666750"/>
              <a:ext cx="698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7" name="Line"/>
            <p:cNvSpPr/>
            <p:nvPr/>
          </p:nvSpPr>
          <p:spPr>
            <a:xfrm>
              <a:off x="2792630" y="586251"/>
              <a:ext cx="167810" cy="18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59" fill="norm" stroke="1" extrusionOk="0">
                  <a:moveTo>
                    <a:pt x="18436" y="2738"/>
                  </a:moveTo>
                  <a:cubicBezTo>
                    <a:pt x="17626" y="1745"/>
                    <a:pt x="16816" y="752"/>
                    <a:pt x="14926" y="256"/>
                  </a:cubicBezTo>
                  <a:cubicBezTo>
                    <a:pt x="13036" y="-241"/>
                    <a:pt x="10066" y="-241"/>
                    <a:pt x="7366" y="2366"/>
                  </a:cubicBezTo>
                  <a:cubicBezTo>
                    <a:pt x="4666" y="4973"/>
                    <a:pt x="2236" y="10187"/>
                    <a:pt x="1021" y="13414"/>
                  </a:cubicBezTo>
                  <a:cubicBezTo>
                    <a:pt x="-194" y="16642"/>
                    <a:pt x="-194" y="17883"/>
                    <a:pt x="346" y="18876"/>
                  </a:cubicBezTo>
                  <a:cubicBezTo>
                    <a:pt x="886" y="19869"/>
                    <a:pt x="1966" y="20614"/>
                    <a:pt x="4531" y="19993"/>
                  </a:cubicBezTo>
                  <a:cubicBezTo>
                    <a:pt x="7096" y="19373"/>
                    <a:pt x="11146" y="17387"/>
                    <a:pt x="13846" y="15525"/>
                  </a:cubicBezTo>
                  <a:cubicBezTo>
                    <a:pt x="16546" y="13662"/>
                    <a:pt x="17896" y="11925"/>
                    <a:pt x="19111" y="10187"/>
                  </a:cubicBezTo>
                  <a:cubicBezTo>
                    <a:pt x="20326" y="8449"/>
                    <a:pt x="21406" y="6711"/>
                    <a:pt x="21406" y="6214"/>
                  </a:cubicBezTo>
                  <a:cubicBezTo>
                    <a:pt x="21406" y="5718"/>
                    <a:pt x="20326" y="6462"/>
                    <a:pt x="19516" y="9193"/>
                  </a:cubicBezTo>
                  <a:cubicBezTo>
                    <a:pt x="18706" y="11925"/>
                    <a:pt x="18166" y="16642"/>
                    <a:pt x="17626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8" name="Line"/>
            <p:cNvSpPr/>
            <p:nvPr/>
          </p:nvSpPr>
          <p:spPr>
            <a:xfrm>
              <a:off x="2975256" y="679450"/>
              <a:ext cx="1016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6800"/>
                    <a:pt x="9900" y="12000"/>
                    <a:pt x="13500" y="8400"/>
                  </a:cubicBezTo>
                  <a:cubicBezTo>
                    <a:pt x="17100" y="4800"/>
                    <a:pt x="193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9" name="Line"/>
            <p:cNvSpPr/>
            <p:nvPr/>
          </p:nvSpPr>
          <p:spPr>
            <a:xfrm>
              <a:off x="3038756" y="597334"/>
              <a:ext cx="107394" cy="251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53" fill="norm" stroke="1" extrusionOk="0">
                  <a:moveTo>
                    <a:pt x="10165" y="7400"/>
                  </a:moveTo>
                  <a:cubicBezTo>
                    <a:pt x="6776" y="11472"/>
                    <a:pt x="3388" y="15544"/>
                    <a:pt x="1694" y="18023"/>
                  </a:cubicBezTo>
                  <a:cubicBezTo>
                    <a:pt x="0" y="20502"/>
                    <a:pt x="0" y="21387"/>
                    <a:pt x="0" y="20944"/>
                  </a:cubicBezTo>
                  <a:cubicBezTo>
                    <a:pt x="0" y="20502"/>
                    <a:pt x="0" y="18731"/>
                    <a:pt x="1906" y="15544"/>
                  </a:cubicBezTo>
                  <a:cubicBezTo>
                    <a:pt x="3812" y="12357"/>
                    <a:pt x="7624" y="7754"/>
                    <a:pt x="9953" y="5010"/>
                  </a:cubicBezTo>
                  <a:cubicBezTo>
                    <a:pt x="12282" y="2266"/>
                    <a:pt x="13129" y="1380"/>
                    <a:pt x="14612" y="761"/>
                  </a:cubicBezTo>
                  <a:cubicBezTo>
                    <a:pt x="16094" y="141"/>
                    <a:pt x="18212" y="-213"/>
                    <a:pt x="19482" y="141"/>
                  </a:cubicBezTo>
                  <a:cubicBezTo>
                    <a:pt x="20753" y="495"/>
                    <a:pt x="21176" y="1557"/>
                    <a:pt x="21388" y="2708"/>
                  </a:cubicBezTo>
                  <a:cubicBezTo>
                    <a:pt x="21600" y="3859"/>
                    <a:pt x="21600" y="5098"/>
                    <a:pt x="20118" y="6249"/>
                  </a:cubicBezTo>
                  <a:cubicBezTo>
                    <a:pt x="18635" y="7400"/>
                    <a:pt x="15671" y="8462"/>
                    <a:pt x="12706" y="8994"/>
                  </a:cubicBezTo>
                  <a:cubicBezTo>
                    <a:pt x="9741" y="9525"/>
                    <a:pt x="6776" y="9525"/>
                    <a:pt x="5082" y="8994"/>
                  </a:cubicBezTo>
                  <a:cubicBezTo>
                    <a:pt x="3388" y="8462"/>
                    <a:pt x="2965" y="7400"/>
                    <a:pt x="2541" y="6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0" name="Line"/>
            <p:cNvSpPr/>
            <p:nvPr/>
          </p:nvSpPr>
          <p:spPr>
            <a:xfrm>
              <a:off x="3051456" y="800100"/>
              <a:ext cx="1460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7200"/>
                    <a:pt x="15339" y="14400"/>
                    <a:pt x="11739" y="18000"/>
                  </a:cubicBezTo>
                  <a:cubicBezTo>
                    <a:pt x="8139" y="21600"/>
                    <a:pt x="407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Drawing"/>
          <p:cNvGrpSpPr/>
          <p:nvPr/>
        </p:nvGrpSpPr>
        <p:grpSpPr>
          <a:xfrm>
            <a:off x="2373794" y="1420682"/>
            <a:ext cx="4178353" cy="5831018"/>
            <a:chOff x="0" y="0"/>
            <a:chExt cx="4178352" cy="5831017"/>
          </a:xfrm>
        </p:grpSpPr>
        <p:sp>
          <p:nvSpPr>
            <p:cNvPr id="230" name="Line"/>
            <p:cNvSpPr/>
            <p:nvPr/>
          </p:nvSpPr>
          <p:spPr>
            <a:xfrm>
              <a:off x="0" y="193941"/>
              <a:ext cx="604356" cy="347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493" fill="norm" stroke="1" extrusionOk="0">
                  <a:moveTo>
                    <a:pt x="1172" y="21493"/>
                  </a:moveTo>
                  <a:cubicBezTo>
                    <a:pt x="568" y="21362"/>
                    <a:pt x="-36" y="21231"/>
                    <a:pt x="2" y="21166"/>
                  </a:cubicBezTo>
                  <a:cubicBezTo>
                    <a:pt x="40" y="21100"/>
                    <a:pt x="719" y="21100"/>
                    <a:pt x="2116" y="20773"/>
                  </a:cubicBezTo>
                  <a:cubicBezTo>
                    <a:pt x="3514" y="20446"/>
                    <a:pt x="5628" y="19791"/>
                    <a:pt x="6912" y="19464"/>
                  </a:cubicBezTo>
                  <a:cubicBezTo>
                    <a:pt x="8196" y="19137"/>
                    <a:pt x="8649" y="19137"/>
                    <a:pt x="9065" y="19137"/>
                  </a:cubicBezTo>
                  <a:cubicBezTo>
                    <a:pt x="9480" y="19137"/>
                    <a:pt x="9858" y="19137"/>
                    <a:pt x="9858" y="18940"/>
                  </a:cubicBezTo>
                  <a:cubicBezTo>
                    <a:pt x="9858" y="18744"/>
                    <a:pt x="9480" y="18351"/>
                    <a:pt x="9027" y="17173"/>
                  </a:cubicBezTo>
                  <a:cubicBezTo>
                    <a:pt x="8574" y="15995"/>
                    <a:pt x="8045" y="14031"/>
                    <a:pt x="7819" y="12002"/>
                  </a:cubicBezTo>
                  <a:cubicBezTo>
                    <a:pt x="7592" y="9973"/>
                    <a:pt x="7667" y="7878"/>
                    <a:pt x="8158" y="5980"/>
                  </a:cubicBezTo>
                  <a:cubicBezTo>
                    <a:pt x="8649" y="4082"/>
                    <a:pt x="9556" y="2380"/>
                    <a:pt x="10651" y="1333"/>
                  </a:cubicBezTo>
                  <a:cubicBezTo>
                    <a:pt x="11746" y="286"/>
                    <a:pt x="13030" y="-107"/>
                    <a:pt x="14163" y="24"/>
                  </a:cubicBezTo>
                  <a:cubicBezTo>
                    <a:pt x="15295" y="155"/>
                    <a:pt x="16277" y="809"/>
                    <a:pt x="16806" y="2053"/>
                  </a:cubicBezTo>
                  <a:cubicBezTo>
                    <a:pt x="17335" y="3297"/>
                    <a:pt x="17410" y="5129"/>
                    <a:pt x="17033" y="7224"/>
                  </a:cubicBezTo>
                  <a:cubicBezTo>
                    <a:pt x="16655" y="9318"/>
                    <a:pt x="15824" y="11675"/>
                    <a:pt x="15258" y="13115"/>
                  </a:cubicBezTo>
                  <a:cubicBezTo>
                    <a:pt x="14691" y="14555"/>
                    <a:pt x="14389" y="15078"/>
                    <a:pt x="14125" y="15798"/>
                  </a:cubicBezTo>
                  <a:cubicBezTo>
                    <a:pt x="13861" y="16518"/>
                    <a:pt x="13634" y="17435"/>
                    <a:pt x="13709" y="17893"/>
                  </a:cubicBezTo>
                  <a:cubicBezTo>
                    <a:pt x="13785" y="18351"/>
                    <a:pt x="14163" y="18351"/>
                    <a:pt x="15295" y="18155"/>
                  </a:cubicBezTo>
                  <a:cubicBezTo>
                    <a:pt x="16428" y="17958"/>
                    <a:pt x="18316" y="17566"/>
                    <a:pt x="19487" y="17304"/>
                  </a:cubicBezTo>
                  <a:cubicBezTo>
                    <a:pt x="20658" y="17042"/>
                    <a:pt x="21111" y="16911"/>
                    <a:pt x="21564" y="16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775805" y="312867"/>
              <a:ext cx="1270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813905" y="408117"/>
              <a:ext cx="146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330592" y="47256"/>
              <a:ext cx="137364" cy="420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38" fill="norm" stroke="1" extrusionOk="0">
                  <a:moveTo>
                    <a:pt x="21239" y="1888"/>
                  </a:moveTo>
                  <a:cubicBezTo>
                    <a:pt x="18621" y="1240"/>
                    <a:pt x="16003" y="592"/>
                    <a:pt x="13875" y="268"/>
                  </a:cubicBezTo>
                  <a:cubicBezTo>
                    <a:pt x="11748" y="-56"/>
                    <a:pt x="10112" y="-56"/>
                    <a:pt x="8639" y="106"/>
                  </a:cubicBezTo>
                  <a:cubicBezTo>
                    <a:pt x="7166" y="268"/>
                    <a:pt x="5857" y="592"/>
                    <a:pt x="5857" y="1240"/>
                  </a:cubicBezTo>
                  <a:cubicBezTo>
                    <a:pt x="5857" y="1888"/>
                    <a:pt x="7166" y="2860"/>
                    <a:pt x="8966" y="3994"/>
                  </a:cubicBezTo>
                  <a:cubicBezTo>
                    <a:pt x="10766" y="5128"/>
                    <a:pt x="13057" y="6424"/>
                    <a:pt x="13221" y="7828"/>
                  </a:cubicBezTo>
                  <a:cubicBezTo>
                    <a:pt x="13384" y="9232"/>
                    <a:pt x="11421" y="10744"/>
                    <a:pt x="9621" y="11662"/>
                  </a:cubicBezTo>
                  <a:cubicBezTo>
                    <a:pt x="7821" y="12580"/>
                    <a:pt x="6184" y="12904"/>
                    <a:pt x="4384" y="13120"/>
                  </a:cubicBezTo>
                  <a:cubicBezTo>
                    <a:pt x="2584" y="13336"/>
                    <a:pt x="621" y="13444"/>
                    <a:pt x="130" y="13282"/>
                  </a:cubicBezTo>
                  <a:cubicBezTo>
                    <a:pt x="-361" y="13120"/>
                    <a:pt x="621" y="12688"/>
                    <a:pt x="1766" y="12634"/>
                  </a:cubicBezTo>
                  <a:cubicBezTo>
                    <a:pt x="2912" y="12580"/>
                    <a:pt x="4221" y="12904"/>
                    <a:pt x="4712" y="13822"/>
                  </a:cubicBezTo>
                  <a:cubicBezTo>
                    <a:pt x="5203" y="14740"/>
                    <a:pt x="4875" y="16252"/>
                    <a:pt x="4548" y="17278"/>
                  </a:cubicBezTo>
                  <a:cubicBezTo>
                    <a:pt x="4221" y="18304"/>
                    <a:pt x="3894" y="18844"/>
                    <a:pt x="3730" y="19438"/>
                  </a:cubicBezTo>
                  <a:cubicBezTo>
                    <a:pt x="3566" y="20032"/>
                    <a:pt x="3566" y="20680"/>
                    <a:pt x="4548" y="21058"/>
                  </a:cubicBezTo>
                  <a:cubicBezTo>
                    <a:pt x="5530" y="21436"/>
                    <a:pt x="7494" y="21544"/>
                    <a:pt x="10112" y="21328"/>
                  </a:cubicBezTo>
                  <a:cubicBezTo>
                    <a:pt x="12730" y="21112"/>
                    <a:pt x="16003" y="20572"/>
                    <a:pt x="19275" y="20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626705" y="147767"/>
              <a:ext cx="127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6000"/>
                    <a:pt x="7200" y="12000"/>
                    <a:pt x="10800" y="15600"/>
                  </a:cubicBezTo>
                  <a:cubicBezTo>
                    <a:pt x="14400" y="19200"/>
                    <a:pt x="180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709255" y="319217"/>
              <a:ext cx="381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700"/>
                    <a:pt x="12000" y="11400"/>
                    <a:pt x="8400" y="15000"/>
                  </a:cubicBezTo>
                  <a:cubicBezTo>
                    <a:pt x="4800" y="18600"/>
                    <a:pt x="24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817205" y="154051"/>
              <a:ext cx="247651" cy="22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7140"/>
                  </a:moveTo>
                  <a:cubicBezTo>
                    <a:pt x="2031" y="4564"/>
                    <a:pt x="4062" y="1988"/>
                    <a:pt x="6185" y="799"/>
                  </a:cubicBezTo>
                  <a:cubicBezTo>
                    <a:pt x="8308" y="-390"/>
                    <a:pt x="10523" y="-192"/>
                    <a:pt x="11908" y="997"/>
                  </a:cubicBezTo>
                  <a:cubicBezTo>
                    <a:pt x="13292" y="2186"/>
                    <a:pt x="13846" y="4366"/>
                    <a:pt x="13015" y="7041"/>
                  </a:cubicBezTo>
                  <a:cubicBezTo>
                    <a:pt x="12185" y="9716"/>
                    <a:pt x="9969" y="12887"/>
                    <a:pt x="8400" y="15265"/>
                  </a:cubicBezTo>
                  <a:cubicBezTo>
                    <a:pt x="6831" y="17643"/>
                    <a:pt x="5908" y="19228"/>
                    <a:pt x="6000" y="20120"/>
                  </a:cubicBezTo>
                  <a:cubicBezTo>
                    <a:pt x="6092" y="21012"/>
                    <a:pt x="7200" y="21210"/>
                    <a:pt x="9969" y="21210"/>
                  </a:cubicBezTo>
                  <a:cubicBezTo>
                    <a:pt x="12738" y="21210"/>
                    <a:pt x="17169" y="21012"/>
                    <a:pt x="21600" y="20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2128355" y="395417"/>
              <a:ext cx="44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2299805" y="143534"/>
              <a:ext cx="156596" cy="277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0" y="3792"/>
                  </a:moveTo>
                  <a:cubicBezTo>
                    <a:pt x="277" y="2968"/>
                    <a:pt x="554" y="2144"/>
                    <a:pt x="2492" y="1402"/>
                  </a:cubicBezTo>
                  <a:cubicBezTo>
                    <a:pt x="4431" y="660"/>
                    <a:pt x="8031" y="0"/>
                    <a:pt x="10246" y="0"/>
                  </a:cubicBezTo>
                  <a:cubicBezTo>
                    <a:pt x="12462" y="0"/>
                    <a:pt x="13292" y="660"/>
                    <a:pt x="13154" y="1896"/>
                  </a:cubicBezTo>
                  <a:cubicBezTo>
                    <a:pt x="13015" y="3133"/>
                    <a:pt x="11908" y="4947"/>
                    <a:pt x="10938" y="6183"/>
                  </a:cubicBezTo>
                  <a:cubicBezTo>
                    <a:pt x="9969" y="7420"/>
                    <a:pt x="9138" y="8079"/>
                    <a:pt x="9415" y="8574"/>
                  </a:cubicBezTo>
                  <a:cubicBezTo>
                    <a:pt x="9692" y="9069"/>
                    <a:pt x="11077" y="9398"/>
                    <a:pt x="12738" y="9646"/>
                  </a:cubicBezTo>
                  <a:cubicBezTo>
                    <a:pt x="14400" y="9893"/>
                    <a:pt x="16338" y="10058"/>
                    <a:pt x="18138" y="10965"/>
                  </a:cubicBezTo>
                  <a:cubicBezTo>
                    <a:pt x="19938" y="11872"/>
                    <a:pt x="21600" y="13521"/>
                    <a:pt x="19523" y="15417"/>
                  </a:cubicBezTo>
                  <a:cubicBezTo>
                    <a:pt x="17446" y="17313"/>
                    <a:pt x="11631" y="19456"/>
                    <a:pt x="58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2534755" y="420817"/>
              <a:ext cx="1016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2849884" y="77917"/>
              <a:ext cx="116672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600" fill="norm" stroke="1" extrusionOk="0">
                  <a:moveTo>
                    <a:pt x="12004" y="0"/>
                  </a:moveTo>
                  <a:cubicBezTo>
                    <a:pt x="8918" y="3233"/>
                    <a:pt x="5832" y="6465"/>
                    <a:pt x="3904" y="8449"/>
                  </a:cubicBezTo>
                  <a:cubicBezTo>
                    <a:pt x="1975" y="10433"/>
                    <a:pt x="1204" y="11167"/>
                    <a:pt x="625" y="11902"/>
                  </a:cubicBezTo>
                  <a:cubicBezTo>
                    <a:pt x="47" y="12637"/>
                    <a:pt x="-339" y="13371"/>
                    <a:pt x="432" y="13518"/>
                  </a:cubicBezTo>
                  <a:cubicBezTo>
                    <a:pt x="1204" y="13665"/>
                    <a:pt x="3132" y="13224"/>
                    <a:pt x="5061" y="12784"/>
                  </a:cubicBezTo>
                  <a:cubicBezTo>
                    <a:pt x="6990" y="12343"/>
                    <a:pt x="8918" y="11902"/>
                    <a:pt x="11232" y="11314"/>
                  </a:cubicBezTo>
                  <a:cubicBezTo>
                    <a:pt x="13547" y="10727"/>
                    <a:pt x="16247" y="9992"/>
                    <a:pt x="17597" y="10065"/>
                  </a:cubicBezTo>
                  <a:cubicBezTo>
                    <a:pt x="18947" y="10139"/>
                    <a:pt x="18947" y="11020"/>
                    <a:pt x="18754" y="12269"/>
                  </a:cubicBezTo>
                  <a:cubicBezTo>
                    <a:pt x="18561" y="13518"/>
                    <a:pt x="18175" y="15135"/>
                    <a:pt x="18561" y="16751"/>
                  </a:cubicBezTo>
                  <a:cubicBezTo>
                    <a:pt x="18947" y="18367"/>
                    <a:pt x="20104" y="19984"/>
                    <a:pt x="212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3080855" y="312867"/>
              <a:ext cx="508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3277705" y="100800"/>
              <a:ext cx="127001" cy="240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21600" y="3015"/>
                  </a:moveTo>
                  <a:cubicBezTo>
                    <a:pt x="21240" y="2083"/>
                    <a:pt x="20880" y="1152"/>
                    <a:pt x="19620" y="594"/>
                  </a:cubicBezTo>
                  <a:cubicBezTo>
                    <a:pt x="18360" y="35"/>
                    <a:pt x="16200" y="-151"/>
                    <a:pt x="13140" y="128"/>
                  </a:cubicBezTo>
                  <a:cubicBezTo>
                    <a:pt x="10080" y="408"/>
                    <a:pt x="6120" y="1152"/>
                    <a:pt x="3780" y="1990"/>
                  </a:cubicBezTo>
                  <a:cubicBezTo>
                    <a:pt x="1440" y="2828"/>
                    <a:pt x="720" y="3759"/>
                    <a:pt x="2160" y="5342"/>
                  </a:cubicBezTo>
                  <a:cubicBezTo>
                    <a:pt x="3600" y="6925"/>
                    <a:pt x="7200" y="9159"/>
                    <a:pt x="10620" y="11301"/>
                  </a:cubicBezTo>
                  <a:cubicBezTo>
                    <a:pt x="14040" y="13442"/>
                    <a:pt x="17280" y="15490"/>
                    <a:pt x="18900" y="16980"/>
                  </a:cubicBezTo>
                  <a:cubicBezTo>
                    <a:pt x="20520" y="18470"/>
                    <a:pt x="20520" y="19401"/>
                    <a:pt x="18180" y="20146"/>
                  </a:cubicBezTo>
                  <a:cubicBezTo>
                    <a:pt x="15840" y="20890"/>
                    <a:pt x="11160" y="21449"/>
                    <a:pt x="7740" y="21077"/>
                  </a:cubicBezTo>
                  <a:cubicBezTo>
                    <a:pt x="4320" y="20704"/>
                    <a:pt x="2160" y="19401"/>
                    <a:pt x="0" y="18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3290405" y="101200"/>
              <a:ext cx="273051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684" y="12960"/>
                    <a:pt x="7367" y="5400"/>
                    <a:pt x="10967" y="2160"/>
                  </a:cubicBezTo>
                  <a:cubicBezTo>
                    <a:pt x="14567" y="-1080"/>
                    <a:pt x="18084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3499955" y="370017"/>
              <a:ext cx="952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3826891" y="111400"/>
              <a:ext cx="121584" cy="29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389" fill="norm" stroke="1" extrusionOk="0">
                  <a:moveTo>
                    <a:pt x="15940" y="4471"/>
                  </a:moveTo>
                  <a:cubicBezTo>
                    <a:pt x="17039" y="3552"/>
                    <a:pt x="18137" y="2632"/>
                    <a:pt x="19235" y="1790"/>
                  </a:cubicBezTo>
                  <a:cubicBezTo>
                    <a:pt x="20334" y="947"/>
                    <a:pt x="21432" y="181"/>
                    <a:pt x="20883" y="28"/>
                  </a:cubicBezTo>
                  <a:cubicBezTo>
                    <a:pt x="20334" y="-125"/>
                    <a:pt x="18137" y="335"/>
                    <a:pt x="15025" y="1943"/>
                  </a:cubicBezTo>
                  <a:cubicBezTo>
                    <a:pt x="11913" y="3552"/>
                    <a:pt x="7886" y="6309"/>
                    <a:pt x="4957" y="9449"/>
                  </a:cubicBezTo>
                  <a:cubicBezTo>
                    <a:pt x="2029" y="12590"/>
                    <a:pt x="198" y="16113"/>
                    <a:pt x="15" y="18181"/>
                  </a:cubicBezTo>
                  <a:cubicBezTo>
                    <a:pt x="-168" y="20249"/>
                    <a:pt x="1296" y="20862"/>
                    <a:pt x="4042" y="21169"/>
                  </a:cubicBezTo>
                  <a:cubicBezTo>
                    <a:pt x="6788" y="21475"/>
                    <a:pt x="10815" y="21475"/>
                    <a:pt x="13378" y="21092"/>
                  </a:cubicBezTo>
                  <a:cubicBezTo>
                    <a:pt x="15940" y="20709"/>
                    <a:pt x="17039" y="19943"/>
                    <a:pt x="15025" y="18718"/>
                  </a:cubicBezTo>
                  <a:cubicBezTo>
                    <a:pt x="13012" y="17492"/>
                    <a:pt x="7886" y="15807"/>
                    <a:pt x="2761" y="14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4039705" y="0"/>
              <a:ext cx="138648" cy="535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99" fill="norm" stroke="1" extrusionOk="0">
                  <a:moveTo>
                    <a:pt x="0" y="1345"/>
                  </a:moveTo>
                  <a:cubicBezTo>
                    <a:pt x="967" y="919"/>
                    <a:pt x="1934" y="494"/>
                    <a:pt x="4513" y="239"/>
                  </a:cubicBezTo>
                  <a:cubicBezTo>
                    <a:pt x="7093" y="-16"/>
                    <a:pt x="11284" y="-101"/>
                    <a:pt x="14507" y="154"/>
                  </a:cubicBezTo>
                  <a:cubicBezTo>
                    <a:pt x="17731" y="409"/>
                    <a:pt x="19988" y="1005"/>
                    <a:pt x="20794" y="1812"/>
                  </a:cubicBezTo>
                  <a:cubicBezTo>
                    <a:pt x="21600" y="2620"/>
                    <a:pt x="20955" y="3641"/>
                    <a:pt x="18215" y="4916"/>
                  </a:cubicBezTo>
                  <a:cubicBezTo>
                    <a:pt x="15475" y="6192"/>
                    <a:pt x="10639" y="7723"/>
                    <a:pt x="8704" y="9083"/>
                  </a:cubicBezTo>
                  <a:cubicBezTo>
                    <a:pt x="6770" y="10444"/>
                    <a:pt x="7737" y="11634"/>
                    <a:pt x="9833" y="13080"/>
                  </a:cubicBezTo>
                  <a:cubicBezTo>
                    <a:pt x="11928" y="14526"/>
                    <a:pt x="15152" y="16227"/>
                    <a:pt x="16281" y="17502"/>
                  </a:cubicBezTo>
                  <a:cubicBezTo>
                    <a:pt x="17409" y="18778"/>
                    <a:pt x="16442" y="19628"/>
                    <a:pt x="13701" y="20223"/>
                  </a:cubicBezTo>
                  <a:cubicBezTo>
                    <a:pt x="10961" y="20819"/>
                    <a:pt x="6448" y="21159"/>
                    <a:pt x="1934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998055" y="1259017"/>
              <a:ext cx="2095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3388"/>
                    <a:pt x="6545" y="6776"/>
                    <a:pt x="9600" y="10024"/>
                  </a:cubicBezTo>
                  <a:cubicBezTo>
                    <a:pt x="12655" y="13271"/>
                    <a:pt x="15491" y="16376"/>
                    <a:pt x="17455" y="18282"/>
                  </a:cubicBezTo>
                  <a:cubicBezTo>
                    <a:pt x="19418" y="20188"/>
                    <a:pt x="20509" y="208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985355" y="1202817"/>
              <a:ext cx="285751" cy="39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8" fill="norm" stroke="1" extrusionOk="0">
                  <a:moveTo>
                    <a:pt x="21600" y="993"/>
                  </a:moveTo>
                  <a:cubicBezTo>
                    <a:pt x="20960" y="529"/>
                    <a:pt x="20320" y="64"/>
                    <a:pt x="19680" y="6"/>
                  </a:cubicBezTo>
                  <a:cubicBezTo>
                    <a:pt x="19040" y="-52"/>
                    <a:pt x="18400" y="296"/>
                    <a:pt x="17040" y="1922"/>
                  </a:cubicBezTo>
                  <a:cubicBezTo>
                    <a:pt x="15680" y="3548"/>
                    <a:pt x="13600" y="6451"/>
                    <a:pt x="11360" y="9296"/>
                  </a:cubicBezTo>
                  <a:cubicBezTo>
                    <a:pt x="9120" y="12142"/>
                    <a:pt x="6720" y="14929"/>
                    <a:pt x="4800" y="16961"/>
                  </a:cubicBezTo>
                  <a:cubicBezTo>
                    <a:pt x="2880" y="18993"/>
                    <a:pt x="1440" y="20271"/>
                    <a:pt x="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1240300" y="1347917"/>
              <a:ext cx="278456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400" y="21600"/>
                  </a:moveTo>
                  <a:cubicBezTo>
                    <a:pt x="745" y="20160"/>
                    <a:pt x="91" y="18720"/>
                    <a:pt x="9" y="16380"/>
                  </a:cubicBezTo>
                  <a:cubicBezTo>
                    <a:pt x="-73" y="14040"/>
                    <a:pt x="418" y="10800"/>
                    <a:pt x="1482" y="7920"/>
                  </a:cubicBezTo>
                  <a:cubicBezTo>
                    <a:pt x="2545" y="5040"/>
                    <a:pt x="4182" y="2520"/>
                    <a:pt x="5409" y="1620"/>
                  </a:cubicBezTo>
                  <a:cubicBezTo>
                    <a:pt x="6636" y="720"/>
                    <a:pt x="7454" y="1440"/>
                    <a:pt x="8109" y="2520"/>
                  </a:cubicBezTo>
                  <a:cubicBezTo>
                    <a:pt x="8763" y="3600"/>
                    <a:pt x="9254" y="5040"/>
                    <a:pt x="10727" y="5580"/>
                  </a:cubicBezTo>
                  <a:cubicBezTo>
                    <a:pt x="12200" y="6120"/>
                    <a:pt x="14654" y="5760"/>
                    <a:pt x="16618" y="4680"/>
                  </a:cubicBezTo>
                  <a:cubicBezTo>
                    <a:pt x="18582" y="3600"/>
                    <a:pt x="20054" y="1800"/>
                    <a:pt x="21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1665746" y="1145806"/>
              <a:ext cx="176860" cy="36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35" fill="norm" stroke="1" extrusionOk="0">
                  <a:moveTo>
                    <a:pt x="2200" y="5240"/>
                  </a:moveTo>
                  <a:cubicBezTo>
                    <a:pt x="1429" y="6503"/>
                    <a:pt x="657" y="7767"/>
                    <a:pt x="657" y="10167"/>
                  </a:cubicBezTo>
                  <a:cubicBezTo>
                    <a:pt x="657" y="12567"/>
                    <a:pt x="1429" y="16103"/>
                    <a:pt x="1686" y="18251"/>
                  </a:cubicBezTo>
                  <a:cubicBezTo>
                    <a:pt x="1943" y="20398"/>
                    <a:pt x="1686" y="21156"/>
                    <a:pt x="1300" y="21156"/>
                  </a:cubicBezTo>
                  <a:cubicBezTo>
                    <a:pt x="915" y="21156"/>
                    <a:pt x="400" y="20398"/>
                    <a:pt x="143" y="18440"/>
                  </a:cubicBezTo>
                  <a:cubicBezTo>
                    <a:pt x="-114" y="16482"/>
                    <a:pt x="-114" y="13324"/>
                    <a:pt x="915" y="10230"/>
                  </a:cubicBezTo>
                  <a:cubicBezTo>
                    <a:pt x="1943" y="7135"/>
                    <a:pt x="4000" y="4103"/>
                    <a:pt x="5543" y="2398"/>
                  </a:cubicBezTo>
                  <a:cubicBezTo>
                    <a:pt x="7086" y="693"/>
                    <a:pt x="8115" y="314"/>
                    <a:pt x="9400" y="124"/>
                  </a:cubicBezTo>
                  <a:cubicBezTo>
                    <a:pt x="10686" y="-65"/>
                    <a:pt x="12229" y="-65"/>
                    <a:pt x="13386" y="314"/>
                  </a:cubicBezTo>
                  <a:cubicBezTo>
                    <a:pt x="14543" y="693"/>
                    <a:pt x="15315" y="1451"/>
                    <a:pt x="15186" y="2461"/>
                  </a:cubicBezTo>
                  <a:cubicBezTo>
                    <a:pt x="15057" y="3472"/>
                    <a:pt x="14029" y="4735"/>
                    <a:pt x="12872" y="5556"/>
                  </a:cubicBezTo>
                  <a:cubicBezTo>
                    <a:pt x="11715" y="6377"/>
                    <a:pt x="10429" y="6756"/>
                    <a:pt x="9272" y="7135"/>
                  </a:cubicBezTo>
                  <a:cubicBezTo>
                    <a:pt x="8115" y="7514"/>
                    <a:pt x="7086" y="7893"/>
                    <a:pt x="6572" y="8398"/>
                  </a:cubicBezTo>
                  <a:cubicBezTo>
                    <a:pt x="6057" y="8903"/>
                    <a:pt x="6057" y="9535"/>
                    <a:pt x="7472" y="10735"/>
                  </a:cubicBezTo>
                  <a:cubicBezTo>
                    <a:pt x="8886" y="11935"/>
                    <a:pt x="11715" y="13703"/>
                    <a:pt x="13772" y="15156"/>
                  </a:cubicBezTo>
                  <a:cubicBezTo>
                    <a:pt x="15829" y="16609"/>
                    <a:pt x="17115" y="17746"/>
                    <a:pt x="18015" y="18693"/>
                  </a:cubicBezTo>
                  <a:cubicBezTo>
                    <a:pt x="18915" y="19640"/>
                    <a:pt x="19429" y="20398"/>
                    <a:pt x="19943" y="20840"/>
                  </a:cubicBezTo>
                  <a:cubicBezTo>
                    <a:pt x="20457" y="21282"/>
                    <a:pt x="20972" y="21409"/>
                    <a:pt x="21486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1391755" y="1652717"/>
              <a:ext cx="41557" cy="3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535" fill="norm" stroke="1" extrusionOk="0">
                  <a:moveTo>
                    <a:pt x="0" y="0"/>
                  </a:moveTo>
                  <a:cubicBezTo>
                    <a:pt x="5400" y="4569"/>
                    <a:pt x="10800" y="9138"/>
                    <a:pt x="14040" y="12392"/>
                  </a:cubicBezTo>
                  <a:cubicBezTo>
                    <a:pt x="17280" y="15646"/>
                    <a:pt x="18360" y="17585"/>
                    <a:pt x="19440" y="19038"/>
                  </a:cubicBezTo>
                  <a:cubicBezTo>
                    <a:pt x="20520" y="20492"/>
                    <a:pt x="21600" y="21462"/>
                    <a:pt x="21060" y="21531"/>
                  </a:cubicBezTo>
                  <a:cubicBezTo>
                    <a:pt x="20520" y="21600"/>
                    <a:pt x="18360" y="20769"/>
                    <a:pt x="1620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1310385" y="1666362"/>
              <a:ext cx="144871" cy="1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411" fill="norm" stroke="1" extrusionOk="0">
                  <a:moveTo>
                    <a:pt x="11096" y="12517"/>
                  </a:moveTo>
                  <a:cubicBezTo>
                    <a:pt x="10156" y="10399"/>
                    <a:pt x="9217" y="8282"/>
                    <a:pt x="8122" y="7858"/>
                  </a:cubicBezTo>
                  <a:cubicBezTo>
                    <a:pt x="7026" y="7435"/>
                    <a:pt x="5774" y="8705"/>
                    <a:pt x="4365" y="11246"/>
                  </a:cubicBezTo>
                  <a:cubicBezTo>
                    <a:pt x="2956" y="13787"/>
                    <a:pt x="1391" y="17599"/>
                    <a:pt x="609" y="18446"/>
                  </a:cubicBezTo>
                  <a:cubicBezTo>
                    <a:pt x="-174" y="19293"/>
                    <a:pt x="-174" y="17176"/>
                    <a:pt x="452" y="13999"/>
                  </a:cubicBezTo>
                  <a:cubicBezTo>
                    <a:pt x="1078" y="10823"/>
                    <a:pt x="2330" y="6587"/>
                    <a:pt x="3583" y="3835"/>
                  </a:cubicBezTo>
                  <a:cubicBezTo>
                    <a:pt x="4835" y="1082"/>
                    <a:pt x="6087" y="-189"/>
                    <a:pt x="8122" y="23"/>
                  </a:cubicBezTo>
                  <a:cubicBezTo>
                    <a:pt x="10156" y="235"/>
                    <a:pt x="12974" y="1929"/>
                    <a:pt x="15322" y="5740"/>
                  </a:cubicBezTo>
                  <a:cubicBezTo>
                    <a:pt x="17669" y="9552"/>
                    <a:pt x="19548" y="15482"/>
                    <a:pt x="21426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1182205" y="2230567"/>
              <a:ext cx="19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1245705" y="2198817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1310729" y="2225215"/>
              <a:ext cx="131827" cy="357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28" fill="norm" stroke="1" extrusionOk="0">
                  <a:moveTo>
                    <a:pt x="13124" y="13504"/>
                  </a:moveTo>
                  <a:cubicBezTo>
                    <a:pt x="11410" y="13253"/>
                    <a:pt x="9696" y="13001"/>
                    <a:pt x="8153" y="13127"/>
                  </a:cubicBezTo>
                  <a:cubicBezTo>
                    <a:pt x="6610" y="13253"/>
                    <a:pt x="5239" y="13755"/>
                    <a:pt x="3867" y="14822"/>
                  </a:cubicBezTo>
                  <a:cubicBezTo>
                    <a:pt x="2496" y="15890"/>
                    <a:pt x="1124" y="17522"/>
                    <a:pt x="439" y="18653"/>
                  </a:cubicBezTo>
                  <a:cubicBezTo>
                    <a:pt x="-247" y="19783"/>
                    <a:pt x="-247" y="20411"/>
                    <a:pt x="1296" y="20850"/>
                  </a:cubicBezTo>
                  <a:cubicBezTo>
                    <a:pt x="2839" y="21290"/>
                    <a:pt x="5924" y="21541"/>
                    <a:pt x="8839" y="20474"/>
                  </a:cubicBezTo>
                  <a:cubicBezTo>
                    <a:pt x="11753" y="19406"/>
                    <a:pt x="14496" y="17020"/>
                    <a:pt x="15867" y="13692"/>
                  </a:cubicBezTo>
                  <a:cubicBezTo>
                    <a:pt x="17239" y="10364"/>
                    <a:pt x="17239" y="6094"/>
                    <a:pt x="16724" y="3520"/>
                  </a:cubicBezTo>
                  <a:cubicBezTo>
                    <a:pt x="16210" y="946"/>
                    <a:pt x="15182" y="67"/>
                    <a:pt x="14324" y="4"/>
                  </a:cubicBezTo>
                  <a:cubicBezTo>
                    <a:pt x="13467" y="-59"/>
                    <a:pt x="12782" y="694"/>
                    <a:pt x="12782" y="2892"/>
                  </a:cubicBezTo>
                  <a:cubicBezTo>
                    <a:pt x="12782" y="5090"/>
                    <a:pt x="13467" y="8732"/>
                    <a:pt x="15010" y="11181"/>
                  </a:cubicBezTo>
                  <a:cubicBezTo>
                    <a:pt x="16553" y="13629"/>
                    <a:pt x="18953" y="14885"/>
                    <a:pt x="21353" y="16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1499705" y="2421067"/>
              <a:ext cx="254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1518755" y="2351217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1584271" y="2316587"/>
              <a:ext cx="101476" cy="21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218" fill="norm" stroke="1" extrusionOk="0">
                  <a:moveTo>
                    <a:pt x="11253" y="1529"/>
                  </a:moveTo>
                  <a:cubicBezTo>
                    <a:pt x="9525" y="905"/>
                    <a:pt x="7797" y="282"/>
                    <a:pt x="5853" y="75"/>
                  </a:cubicBezTo>
                  <a:cubicBezTo>
                    <a:pt x="3909" y="-133"/>
                    <a:pt x="1749" y="75"/>
                    <a:pt x="669" y="905"/>
                  </a:cubicBezTo>
                  <a:cubicBezTo>
                    <a:pt x="-411" y="1736"/>
                    <a:pt x="-411" y="3190"/>
                    <a:pt x="2397" y="5579"/>
                  </a:cubicBezTo>
                  <a:cubicBezTo>
                    <a:pt x="5205" y="7967"/>
                    <a:pt x="10821" y="11290"/>
                    <a:pt x="14277" y="13367"/>
                  </a:cubicBezTo>
                  <a:cubicBezTo>
                    <a:pt x="17733" y="15444"/>
                    <a:pt x="19029" y="16275"/>
                    <a:pt x="19893" y="17417"/>
                  </a:cubicBezTo>
                  <a:cubicBezTo>
                    <a:pt x="20757" y="18559"/>
                    <a:pt x="21189" y="20013"/>
                    <a:pt x="19893" y="20740"/>
                  </a:cubicBezTo>
                  <a:cubicBezTo>
                    <a:pt x="18597" y="21467"/>
                    <a:pt x="15573" y="21467"/>
                    <a:pt x="12549" y="20013"/>
                  </a:cubicBezTo>
                  <a:cubicBezTo>
                    <a:pt x="9525" y="18559"/>
                    <a:pt x="6501" y="15652"/>
                    <a:pt x="3477" y="12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1754175" y="2148017"/>
              <a:ext cx="75731" cy="34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36" fill="norm" stroke="1" extrusionOk="0">
                  <a:moveTo>
                    <a:pt x="7067" y="0"/>
                  </a:moveTo>
                  <a:cubicBezTo>
                    <a:pt x="4667" y="3048"/>
                    <a:pt x="2267" y="6096"/>
                    <a:pt x="1067" y="9276"/>
                  </a:cubicBezTo>
                  <a:cubicBezTo>
                    <a:pt x="-133" y="12456"/>
                    <a:pt x="-133" y="15769"/>
                    <a:pt x="167" y="17757"/>
                  </a:cubicBezTo>
                  <a:cubicBezTo>
                    <a:pt x="467" y="19745"/>
                    <a:pt x="1067" y="20407"/>
                    <a:pt x="2867" y="20871"/>
                  </a:cubicBezTo>
                  <a:cubicBezTo>
                    <a:pt x="4667" y="21335"/>
                    <a:pt x="7667" y="21600"/>
                    <a:pt x="10967" y="20937"/>
                  </a:cubicBezTo>
                  <a:cubicBezTo>
                    <a:pt x="14267" y="20275"/>
                    <a:pt x="17867" y="18685"/>
                    <a:pt x="21467" y="17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1670025" y="2319467"/>
              <a:ext cx="14083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4041" y="21600"/>
                  </a:moveTo>
                  <a:cubicBezTo>
                    <a:pt x="2107" y="21600"/>
                    <a:pt x="172" y="21600"/>
                    <a:pt x="11" y="20571"/>
                  </a:cubicBezTo>
                  <a:cubicBezTo>
                    <a:pt x="-150" y="19543"/>
                    <a:pt x="1462" y="17486"/>
                    <a:pt x="5331" y="13886"/>
                  </a:cubicBezTo>
                  <a:cubicBezTo>
                    <a:pt x="9199" y="10286"/>
                    <a:pt x="15325" y="5143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1868005" y="2306767"/>
              <a:ext cx="107951" cy="163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0"/>
                  </a:moveTo>
                  <a:cubicBezTo>
                    <a:pt x="5082" y="4708"/>
                    <a:pt x="10165" y="9415"/>
                    <a:pt x="12706" y="13015"/>
                  </a:cubicBezTo>
                  <a:cubicBezTo>
                    <a:pt x="15247" y="16615"/>
                    <a:pt x="15247" y="19108"/>
                    <a:pt x="14188" y="20354"/>
                  </a:cubicBezTo>
                  <a:cubicBezTo>
                    <a:pt x="13129" y="21600"/>
                    <a:pt x="11012" y="21600"/>
                    <a:pt x="9529" y="20908"/>
                  </a:cubicBezTo>
                  <a:cubicBezTo>
                    <a:pt x="8047" y="20215"/>
                    <a:pt x="7200" y="18831"/>
                    <a:pt x="6776" y="16754"/>
                  </a:cubicBezTo>
                  <a:cubicBezTo>
                    <a:pt x="6353" y="14677"/>
                    <a:pt x="6353" y="11908"/>
                    <a:pt x="8894" y="9000"/>
                  </a:cubicBezTo>
                  <a:cubicBezTo>
                    <a:pt x="11435" y="6092"/>
                    <a:pt x="16518" y="30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2026755" y="2300417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2064855" y="2211517"/>
              <a:ext cx="6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2115655" y="2097217"/>
              <a:ext cx="167618" cy="34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551" fill="norm" stroke="1" extrusionOk="0">
                  <a:moveTo>
                    <a:pt x="0" y="0"/>
                  </a:moveTo>
                  <a:cubicBezTo>
                    <a:pt x="810" y="2634"/>
                    <a:pt x="1620" y="5268"/>
                    <a:pt x="2430" y="8034"/>
                  </a:cubicBezTo>
                  <a:cubicBezTo>
                    <a:pt x="3240" y="10800"/>
                    <a:pt x="4050" y="13698"/>
                    <a:pt x="4455" y="15805"/>
                  </a:cubicBezTo>
                  <a:cubicBezTo>
                    <a:pt x="4860" y="17912"/>
                    <a:pt x="4860" y="19229"/>
                    <a:pt x="4860" y="19427"/>
                  </a:cubicBezTo>
                  <a:cubicBezTo>
                    <a:pt x="4860" y="19624"/>
                    <a:pt x="4860" y="18702"/>
                    <a:pt x="5265" y="17517"/>
                  </a:cubicBezTo>
                  <a:cubicBezTo>
                    <a:pt x="5670" y="16332"/>
                    <a:pt x="6480" y="14883"/>
                    <a:pt x="7425" y="13895"/>
                  </a:cubicBezTo>
                  <a:cubicBezTo>
                    <a:pt x="8370" y="12907"/>
                    <a:pt x="9450" y="12380"/>
                    <a:pt x="10665" y="12051"/>
                  </a:cubicBezTo>
                  <a:cubicBezTo>
                    <a:pt x="11880" y="11722"/>
                    <a:pt x="13230" y="11590"/>
                    <a:pt x="14580" y="11656"/>
                  </a:cubicBezTo>
                  <a:cubicBezTo>
                    <a:pt x="15930" y="11722"/>
                    <a:pt x="17280" y="11985"/>
                    <a:pt x="18495" y="12973"/>
                  </a:cubicBezTo>
                  <a:cubicBezTo>
                    <a:pt x="19710" y="13961"/>
                    <a:pt x="20790" y="15673"/>
                    <a:pt x="21195" y="16859"/>
                  </a:cubicBezTo>
                  <a:cubicBezTo>
                    <a:pt x="21600" y="18044"/>
                    <a:pt x="21330" y="18702"/>
                    <a:pt x="20520" y="19295"/>
                  </a:cubicBezTo>
                  <a:cubicBezTo>
                    <a:pt x="19710" y="19888"/>
                    <a:pt x="18360" y="20415"/>
                    <a:pt x="17010" y="20810"/>
                  </a:cubicBezTo>
                  <a:cubicBezTo>
                    <a:pt x="15660" y="21205"/>
                    <a:pt x="14310" y="21468"/>
                    <a:pt x="12960" y="21534"/>
                  </a:cubicBezTo>
                  <a:cubicBezTo>
                    <a:pt x="11610" y="21600"/>
                    <a:pt x="10260" y="21468"/>
                    <a:pt x="9045" y="21205"/>
                  </a:cubicBezTo>
                  <a:cubicBezTo>
                    <a:pt x="7830" y="20941"/>
                    <a:pt x="6750" y="20546"/>
                    <a:pt x="6750" y="19756"/>
                  </a:cubicBezTo>
                  <a:cubicBezTo>
                    <a:pt x="6750" y="18966"/>
                    <a:pt x="7830" y="17780"/>
                    <a:pt x="8910" y="16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2328120" y="1999654"/>
              <a:ext cx="301886" cy="3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29" fill="norm" stroke="1" extrusionOk="0">
                  <a:moveTo>
                    <a:pt x="698" y="15189"/>
                  </a:moveTo>
                  <a:cubicBezTo>
                    <a:pt x="396" y="16707"/>
                    <a:pt x="94" y="18225"/>
                    <a:pt x="19" y="19276"/>
                  </a:cubicBezTo>
                  <a:cubicBezTo>
                    <a:pt x="-57" y="20326"/>
                    <a:pt x="94" y="20910"/>
                    <a:pt x="547" y="21202"/>
                  </a:cubicBezTo>
                  <a:cubicBezTo>
                    <a:pt x="1000" y="21494"/>
                    <a:pt x="1756" y="21494"/>
                    <a:pt x="2435" y="21260"/>
                  </a:cubicBezTo>
                  <a:cubicBezTo>
                    <a:pt x="3115" y="21027"/>
                    <a:pt x="3719" y="20560"/>
                    <a:pt x="4248" y="20035"/>
                  </a:cubicBezTo>
                  <a:cubicBezTo>
                    <a:pt x="4777" y="19509"/>
                    <a:pt x="5230" y="18925"/>
                    <a:pt x="5758" y="18458"/>
                  </a:cubicBezTo>
                  <a:cubicBezTo>
                    <a:pt x="6287" y="17991"/>
                    <a:pt x="6891" y="17641"/>
                    <a:pt x="7344" y="17758"/>
                  </a:cubicBezTo>
                  <a:cubicBezTo>
                    <a:pt x="7798" y="17875"/>
                    <a:pt x="8100" y="18458"/>
                    <a:pt x="8553" y="18925"/>
                  </a:cubicBezTo>
                  <a:cubicBezTo>
                    <a:pt x="9006" y="19392"/>
                    <a:pt x="9610" y="19743"/>
                    <a:pt x="10290" y="19918"/>
                  </a:cubicBezTo>
                  <a:cubicBezTo>
                    <a:pt x="10970" y="20093"/>
                    <a:pt x="11725" y="20093"/>
                    <a:pt x="12480" y="19568"/>
                  </a:cubicBezTo>
                  <a:cubicBezTo>
                    <a:pt x="13235" y="19042"/>
                    <a:pt x="13991" y="17991"/>
                    <a:pt x="14821" y="15364"/>
                  </a:cubicBezTo>
                  <a:cubicBezTo>
                    <a:pt x="15652" y="12737"/>
                    <a:pt x="16558" y="8534"/>
                    <a:pt x="17087" y="6082"/>
                  </a:cubicBezTo>
                  <a:cubicBezTo>
                    <a:pt x="17616" y="3630"/>
                    <a:pt x="17767" y="2930"/>
                    <a:pt x="17842" y="2054"/>
                  </a:cubicBezTo>
                  <a:cubicBezTo>
                    <a:pt x="17918" y="1178"/>
                    <a:pt x="17918" y="128"/>
                    <a:pt x="17691" y="11"/>
                  </a:cubicBezTo>
                  <a:cubicBezTo>
                    <a:pt x="17465" y="-106"/>
                    <a:pt x="17012" y="711"/>
                    <a:pt x="16483" y="3046"/>
                  </a:cubicBezTo>
                  <a:cubicBezTo>
                    <a:pt x="15954" y="5382"/>
                    <a:pt x="15350" y="9235"/>
                    <a:pt x="15048" y="12212"/>
                  </a:cubicBezTo>
                  <a:cubicBezTo>
                    <a:pt x="14746" y="15189"/>
                    <a:pt x="14746" y="17291"/>
                    <a:pt x="14972" y="18575"/>
                  </a:cubicBezTo>
                  <a:cubicBezTo>
                    <a:pt x="15199" y="19859"/>
                    <a:pt x="15652" y="20326"/>
                    <a:pt x="16332" y="20560"/>
                  </a:cubicBezTo>
                  <a:cubicBezTo>
                    <a:pt x="17012" y="20793"/>
                    <a:pt x="17918" y="20793"/>
                    <a:pt x="18824" y="19976"/>
                  </a:cubicBezTo>
                  <a:cubicBezTo>
                    <a:pt x="19730" y="19159"/>
                    <a:pt x="20637" y="17524"/>
                    <a:pt x="21543" y="15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2519938" y="2198817"/>
              <a:ext cx="91018" cy="1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5023" y="10800"/>
                  </a:moveTo>
                  <a:cubicBezTo>
                    <a:pt x="2512" y="14400"/>
                    <a:pt x="0" y="18000"/>
                    <a:pt x="0" y="19800"/>
                  </a:cubicBezTo>
                  <a:cubicBezTo>
                    <a:pt x="0" y="21600"/>
                    <a:pt x="2512" y="21600"/>
                    <a:pt x="6530" y="18000"/>
                  </a:cubicBezTo>
                  <a:cubicBezTo>
                    <a:pt x="10549" y="14400"/>
                    <a:pt x="1607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2704047" y="1940891"/>
              <a:ext cx="313309" cy="39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330" fill="norm" stroke="1" extrusionOk="0">
                  <a:moveTo>
                    <a:pt x="583" y="14000"/>
                  </a:moveTo>
                  <a:cubicBezTo>
                    <a:pt x="1308" y="14000"/>
                    <a:pt x="2032" y="14000"/>
                    <a:pt x="2757" y="13655"/>
                  </a:cubicBezTo>
                  <a:cubicBezTo>
                    <a:pt x="3482" y="13311"/>
                    <a:pt x="4207" y="12621"/>
                    <a:pt x="4207" y="12391"/>
                  </a:cubicBezTo>
                  <a:cubicBezTo>
                    <a:pt x="4207" y="12162"/>
                    <a:pt x="3482" y="12391"/>
                    <a:pt x="2685" y="12966"/>
                  </a:cubicBezTo>
                  <a:cubicBezTo>
                    <a:pt x="1888" y="13540"/>
                    <a:pt x="1018" y="14459"/>
                    <a:pt x="510" y="15723"/>
                  </a:cubicBezTo>
                  <a:cubicBezTo>
                    <a:pt x="3" y="16987"/>
                    <a:pt x="-142" y="18596"/>
                    <a:pt x="148" y="19515"/>
                  </a:cubicBezTo>
                  <a:cubicBezTo>
                    <a:pt x="438" y="20434"/>
                    <a:pt x="1163" y="20664"/>
                    <a:pt x="2975" y="20491"/>
                  </a:cubicBezTo>
                  <a:cubicBezTo>
                    <a:pt x="4787" y="20319"/>
                    <a:pt x="7686" y="19745"/>
                    <a:pt x="9353" y="19228"/>
                  </a:cubicBezTo>
                  <a:cubicBezTo>
                    <a:pt x="11020" y="18711"/>
                    <a:pt x="11455" y="18251"/>
                    <a:pt x="11890" y="17677"/>
                  </a:cubicBezTo>
                  <a:cubicBezTo>
                    <a:pt x="12325" y="17102"/>
                    <a:pt x="12760" y="16413"/>
                    <a:pt x="12760" y="15838"/>
                  </a:cubicBezTo>
                  <a:cubicBezTo>
                    <a:pt x="12760" y="15264"/>
                    <a:pt x="12325" y="14804"/>
                    <a:pt x="11745" y="14747"/>
                  </a:cubicBezTo>
                  <a:cubicBezTo>
                    <a:pt x="11165" y="14689"/>
                    <a:pt x="10441" y="15034"/>
                    <a:pt x="9716" y="15953"/>
                  </a:cubicBezTo>
                  <a:cubicBezTo>
                    <a:pt x="8991" y="16872"/>
                    <a:pt x="8266" y="18366"/>
                    <a:pt x="7976" y="19400"/>
                  </a:cubicBezTo>
                  <a:cubicBezTo>
                    <a:pt x="7686" y="20434"/>
                    <a:pt x="7831" y="21008"/>
                    <a:pt x="8339" y="21238"/>
                  </a:cubicBezTo>
                  <a:cubicBezTo>
                    <a:pt x="8846" y="21468"/>
                    <a:pt x="9716" y="21353"/>
                    <a:pt x="11165" y="19859"/>
                  </a:cubicBezTo>
                  <a:cubicBezTo>
                    <a:pt x="12615" y="18366"/>
                    <a:pt x="14645" y="15494"/>
                    <a:pt x="16022" y="12219"/>
                  </a:cubicBezTo>
                  <a:cubicBezTo>
                    <a:pt x="17399" y="8945"/>
                    <a:pt x="18124" y="5268"/>
                    <a:pt x="18414" y="3085"/>
                  </a:cubicBezTo>
                  <a:cubicBezTo>
                    <a:pt x="18704" y="902"/>
                    <a:pt x="18559" y="213"/>
                    <a:pt x="18196" y="40"/>
                  </a:cubicBezTo>
                  <a:cubicBezTo>
                    <a:pt x="17834" y="-132"/>
                    <a:pt x="17254" y="213"/>
                    <a:pt x="16529" y="1649"/>
                  </a:cubicBezTo>
                  <a:cubicBezTo>
                    <a:pt x="15804" y="3085"/>
                    <a:pt x="14935" y="5613"/>
                    <a:pt x="15007" y="8083"/>
                  </a:cubicBezTo>
                  <a:cubicBezTo>
                    <a:pt x="15079" y="10553"/>
                    <a:pt x="16094" y="12966"/>
                    <a:pt x="17326" y="14517"/>
                  </a:cubicBezTo>
                  <a:cubicBezTo>
                    <a:pt x="18559" y="16068"/>
                    <a:pt x="20008" y="16757"/>
                    <a:pt x="21458" y="17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3218184" y="2127841"/>
              <a:ext cx="353603" cy="18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092" fill="norm" stroke="1" extrusionOk="0">
                  <a:moveTo>
                    <a:pt x="6279" y="8138"/>
                  </a:moveTo>
                  <a:cubicBezTo>
                    <a:pt x="5639" y="7653"/>
                    <a:pt x="5000" y="7168"/>
                    <a:pt x="4106" y="7774"/>
                  </a:cubicBezTo>
                  <a:cubicBezTo>
                    <a:pt x="3211" y="8381"/>
                    <a:pt x="2061" y="10080"/>
                    <a:pt x="1358" y="11657"/>
                  </a:cubicBezTo>
                  <a:cubicBezTo>
                    <a:pt x="655" y="13235"/>
                    <a:pt x="399" y="14691"/>
                    <a:pt x="208" y="16026"/>
                  </a:cubicBezTo>
                  <a:cubicBezTo>
                    <a:pt x="16" y="17361"/>
                    <a:pt x="-112" y="18574"/>
                    <a:pt x="144" y="19302"/>
                  </a:cubicBezTo>
                  <a:cubicBezTo>
                    <a:pt x="399" y="20031"/>
                    <a:pt x="1038" y="20273"/>
                    <a:pt x="1869" y="19302"/>
                  </a:cubicBezTo>
                  <a:cubicBezTo>
                    <a:pt x="2700" y="18332"/>
                    <a:pt x="3722" y="16147"/>
                    <a:pt x="4425" y="14448"/>
                  </a:cubicBezTo>
                  <a:cubicBezTo>
                    <a:pt x="5128" y="12750"/>
                    <a:pt x="5512" y="11536"/>
                    <a:pt x="5895" y="10444"/>
                  </a:cubicBezTo>
                  <a:cubicBezTo>
                    <a:pt x="6279" y="9352"/>
                    <a:pt x="6662" y="8381"/>
                    <a:pt x="6918" y="8624"/>
                  </a:cubicBezTo>
                  <a:cubicBezTo>
                    <a:pt x="7173" y="8866"/>
                    <a:pt x="7301" y="10323"/>
                    <a:pt x="7621" y="11415"/>
                  </a:cubicBezTo>
                  <a:cubicBezTo>
                    <a:pt x="7940" y="12507"/>
                    <a:pt x="8451" y="13235"/>
                    <a:pt x="9729" y="13114"/>
                  </a:cubicBezTo>
                  <a:cubicBezTo>
                    <a:pt x="11008" y="12992"/>
                    <a:pt x="13052" y="12022"/>
                    <a:pt x="14458" y="10444"/>
                  </a:cubicBezTo>
                  <a:cubicBezTo>
                    <a:pt x="15864" y="8866"/>
                    <a:pt x="16631" y="6682"/>
                    <a:pt x="16951" y="4619"/>
                  </a:cubicBezTo>
                  <a:cubicBezTo>
                    <a:pt x="17270" y="2556"/>
                    <a:pt x="17142" y="615"/>
                    <a:pt x="16887" y="129"/>
                  </a:cubicBezTo>
                  <a:cubicBezTo>
                    <a:pt x="16631" y="-356"/>
                    <a:pt x="16248" y="615"/>
                    <a:pt x="16248" y="1586"/>
                  </a:cubicBezTo>
                  <a:cubicBezTo>
                    <a:pt x="16248" y="2556"/>
                    <a:pt x="16631" y="3527"/>
                    <a:pt x="17526" y="6197"/>
                  </a:cubicBezTo>
                  <a:cubicBezTo>
                    <a:pt x="18421" y="8866"/>
                    <a:pt x="19826" y="13235"/>
                    <a:pt x="20593" y="16026"/>
                  </a:cubicBezTo>
                  <a:cubicBezTo>
                    <a:pt x="21360" y="18817"/>
                    <a:pt x="21488" y="20031"/>
                    <a:pt x="21232" y="20637"/>
                  </a:cubicBezTo>
                  <a:cubicBezTo>
                    <a:pt x="20977" y="21244"/>
                    <a:pt x="20338" y="21244"/>
                    <a:pt x="19699" y="20637"/>
                  </a:cubicBezTo>
                  <a:cubicBezTo>
                    <a:pt x="19060" y="20031"/>
                    <a:pt x="18421" y="18817"/>
                    <a:pt x="17781" y="17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3633305" y="1919417"/>
              <a:ext cx="6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3703155" y="1944817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1957268" y="1171282"/>
              <a:ext cx="145159" cy="235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04" fill="norm" stroke="1" extrusionOk="0">
                  <a:moveTo>
                    <a:pt x="4642" y="5630"/>
                  </a:moveTo>
                  <a:cubicBezTo>
                    <a:pt x="3703" y="4674"/>
                    <a:pt x="2763" y="3718"/>
                    <a:pt x="2294" y="3814"/>
                  </a:cubicBezTo>
                  <a:cubicBezTo>
                    <a:pt x="1824" y="3909"/>
                    <a:pt x="1824" y="5056"/>
                    <a:pt x="1511" y="9166"/>
                  </a:cubicBezTo>
                  <a:cubicBezTo>
                    <a:pt x="1198" y="13276"/>
                    <a:pt x="572" y="20348"/>
                    <a:pt x="259" y="20731"/>
                  </a:cubicBezTo>
                  <a:cubicBezTo>
                    <a:pt x="-54" y="21113"/>
                    <a:pt x="-54" y="14805"/>
                    <a:pt x="103" y="11077"/>
                  </a:cubicBezTo>
                  <a:cubicBezTo>
                    <a:pt x="259" y="7350"/>
                    <a:pt x="572" y="6203"/>
                    <a:pt x="1042" y="5152"/>
                  </a:cubicBezTo>
                  <a:cubicBezTo>
                    <a:pt x="1511" y="4100"/>
                    <a:pt x="2137" y="3145"/>
                    <a:pt x="2920" y="3049"/>
                  </a:cubicBezTo>
                  <a:cubicBezTo>
                    <a:pt x="3703" y="2954"/>
                    <a:pt x="4642" y="3718"/>
                    <a:pt x="6050" y="6108"/>
                  </a:cubicBezTo>
                  <a:cubicBezTo>
                    <a:pt x="7459" y="8497"/>
                    <a:pt x="9337" y="12511"/>
                    <a:pt x="10433" y="14996"/>
                  </a:cubicBezTo>
                  <a:cubicBezTo>
                    <a:pt x="11529" y="17481"/>
                    <a:pt x="11842" y="18437"/>
                    <a:pt x="12624" y="19392"/>
                  </a:cubicBezTo>
                  <a:cubicBezTo>
                    <a:pt x="13407" y="20348"/>
                    <a:pt x="14659" y="21304"/>
                    <a:pt x="15911" y="21304"/>
                  </a:cubicBezTo>
                  <a:cubicBezTo>
                    <a:pt x="17163" y="21304"/>
                    <a:pt x="18416" y="20348"/>
                    <a:pt x="19355" y="17481"/>
                  </a:cubicBezTo>
                  <a:cubicBezTo>
                    <a:pt x="20294" y="14614"/>
                    <a:pt x="20920" y="9835"/>
                    <a:pt x="21233" y="6872"/>
                  </a:cubicBezTo>
                  <a:cubicBezTo>
                    <a:pt x="21546" y="3909"/>
                    <a:pt x="21546" y="2762"/>
                    <a:pt x="21233" y="1711"/>
                  </a:cubicBezTo>
                  <a:cubicBezTo>
                    <a:pt x="20920" y="660"/>
                    <a:pt x="20294" y="-296"/>
                    <a:pt x="19981" y="86"/>
                  </a:cubicBezTo>
                  <a:cubicBezTo>
                    <a:pt x="19668" y="469"/>
                    <a:pt x="19668" y="2189"/>
                    <a:pt x="19668" y="3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229955" y="1100666"/>
              <a:ext cx="112455" cy="321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5" h="21168" fill="norm" stroke="1" extrusionOk="0">
                  <a:moveTo>
                    <a:pt x="0" y="5827"/>
                  </a:moveTo>
                  <a:cubicBezTo>
                    <a:pt x="1178" y="9310"/>
                    <a:pt x="2356" y="12794"/>
                    <a:pt x="2945" y="14885"/>
                  </a:cubicBezTo>
                  <a:cubicBezTo>
                    <a:pt x="3535" y="16975"/>
                    <a:pt x="3535" y="17672"/>
                    <a:pt x="3338" y="17672"/>
                  </a:cubicBezTo>
                  <a:cubicBezTo>
                    <a:pt x="3142" y="17672"/>
                    <a:pt x="2749" y="16975"/>
                    <a:pt x="2160" y="14467"/>
                  </a:cubicBezTo>
                  <a:cubicBezTo>
                    <a:pt x="1571" y="11958"/>
                    <a:pt x="785" y="7638"/>
                    <a:pt x="1178" y="4921"/>
                  </a:cubicBezTo>
                  <a:cubicBezTo>
                    <a:pt x="1571" y="2203"/>
                    <a:pt x="3142" y="1089"/>
                    <a:pt x="4909" y="461"/>
                  </a:cubicBezTo>
                  <a:cubicBezTo>
                    <a:pt x="6676" y="-166"/>
                    <a:pt x="8640" y="-305"/>
                    <a:pt x="11585" y="1019"/>
                  </a:cubicBezTo>
                  <a:cubicBezTo>
                    <a:pt x="14531" y="2343"/>
                    <a:pt x="18458" y="5130"/>
                    <a:pt x="20029" y="8126"/>
                  </a:cubicBezTo>
                  <a:cubicBezTo>
                    <a:pt x="21600" y="11122"/>
                    <a:pt x="20815" y="14327"/>
                    <a:pt x="18851" y="16557"/>
                  </a:cubicBezTo>
                  <a:cubicBezTo>
                    <a:pt x="16887" y="18787"/>
                    <a:pt x="13745" y="20041"/>
                    <a:pt x="11193" y="20668"/>
                  </a:cubicBezTo>
                  <a:cubicBezTo>
                    <a:pt x="8640" y="21295"/>
                    <a:pt x="6676" y="21295"/>
                    <a:pt x="4909" y="20877"/>
                  </a:cubicBezTo>
                  <a:cubicBezTo>
                    <a:pt x="3142" y="20459"/>
                    <a:pt x="1571" y="19623"/>
                    <a:pt x="2356" y="18299"/>
                  </a:cubicBezTo>
                  <a:cubicBezTo>
                    <a:pt x="3142" y="16975"/>
                    <a:pt x="6284" y="15163"/>
                    <a:pt x="9425" y="13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482601" y="1065509"/>
              <a:ext cx="109305" cy="263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183" fill="norm" stroke="1" extrusionOk="0">
                  <a:moveTo>
                    <a:pt x="16155" y="4323"/>
                  </a:moveTo>
                  <a:cubicBezTo>
                    <a:pt x="16155" y="2792"/>
                    <a:pt x="16155" y="1262"/>
                    <a:pt x="14933" y="496"/>
                  </a:cubicBezTo>
                  <a:cubicBezTo>
                    <a:pt x="13710" y="-269"/>
                    <a:pt x="11265" y="-269"/>
                    <a:pt x="8616" y="1347"/>
                  </a:cubicBezTo>
                  <a:cubicBezTo>
                    <a:pt x="5967" y="2962"/>
                    <a:pt x="3114" y="6194"/>
                    <a:pt x="1484" y="9340"/>
                  </a:cubicBezTo>
                  <a:cubicBezTo>
                    <a:pt x="-146" y="12487"/>
                    <a:pt x="-554" y="15548"/>
                    <a:pt x="872" y="17674"/>
                  </a:cubicBezTo>
                  <a:cubicBezTo>
                    <a:pt x="2299" y="19800"/>
                    <a:pt x="5559" y="20991"/>
                    <a:pt x="9227" y="21161"/>
                  </a:cubicBezTo>
                  <a:cubicBezTo>
                    <a:pt x="12895" y="21331"/>
                    <a:pt x="16971" y="20481"/>
                    <a:pt x="21046" y="19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2677348" y="1119317"/>
              <a:ext cx="9808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000"/>
                    <a:pt x="2735" y="12000"/>
                    <a:pt x="575" y="15600"/>
                  </a:cubicBezTo>
                  <a:cubicBezTo>
                    <a:pt x="-1585" y="19200"/>
                    <a:pt x="2735" y="204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2750655" y="1271717"/>
              <a:ext cx="317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2929738" y="1066789"/>
              <a:ext cx="113018" cy="27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266" fill="norm" stroke="1" extrusionOk="0">
                  <a:moveTo>
                    <a:pt x="21358" y="135"/>
                  </a:moveTo>
                  <a:cubicBezTo>
                    <a:pt x="19358" y="-31"/>
                    <a:pt x="17358" y="-197"/>
                    <a:pt x="14958" y="634"/>
                  </a:cubicBezTo>
                  <a:cubicBezTo>
                    <a:pt x="12558" y="1465"/>
                    <a:pt x="9758" y="3292"/>
                    <a:pt x="7158" y="5951"/>
                  </a:cubicBezTo>
                  <a:cubicBezTo>
                    <a:pt x="4558" y="8609"/>
                    <a:pt x="2158" y="12098"/>
                    <a:pt x="958" y="14258"/>
                  </a:cubicBezTo>
                  <a:cubicBezTo>
                    <a:pt x="-242" y="16418"/>
                    <a:pt x="-242" y="17249"/>
                    <a:pt x="558" y="18163"/>
                  </a:cubicBezTo>
                  <a:cubicBezTo>
                    <a:pt x="1358" y="19077"/>
                    <a:pt x="2958" y="20074"/>
                    <a:pt x="4958" y="20655"/>
                  </a:cubicBezTo>
                  <a:cubicBezTo>
                    <a:pt x="6958" y="21237"/>
                    <a:pt x="9358" y="21403"/>
                    <a:pt x="11158" y="21154"/>
                  </a:cubicBezTo>
                  <a:cubicBezTo>
                    <a:pt x="12958" y="20905"/>
                    <a:pt x="14158" y="20240"/>
                    <a:pt x="14758" y="19077"/>
                  </a:cubicBezTo>
                  <a:cubicBezTo>
                    <a:pt x="15358" y="17914"/>
                    <a:pt x="15358" y="16252"/>
                    <a:pt x="14758" y="15089"/>
                  </a:cubicBezTo>
                  <a:cubicBezTo>
                    <a:pt x="14158" y="13926"/>
                    <a:pt x="12958" y="13261"/>
                    <a:pt x="11358" y="12929"/>
                  </a:cubicBezTo>
                  <a:cubicBezTo>
                    <a:pt x="9758" y="12597"/>
                    <a:pt x="7758" y="12597"/>
                    <a:pt x="5958" y="13012"/>
                  </a:cubicBezTo>
                  <a:cubicBezTo>
                    <a:pt x="4158" y="13428"/>
                    <a:pt x="2558" y="14258"/>
                    <a:pt x="958" y="15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3087205" y="1087567"/>
              <a:ext cx="102033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600" fill="norm" stroke="1" extrusionOk="0">
                  <a:moveTo>
                    <a:pt x="14256" y="0"/>
                  </a:moveTo>
                  <a:cubicBezTo>
                    <a:pt x="16416" y="1263"/>
                    <a:pt x="18576" y="2526"/>
                    <a:pt x="19872" y="5053"/>
                  </a:cubicBezTo>
                  <a:cubicBezTo>
                    <a:pt x="21168" y="7579"/>
                    <a:pt x="21600" y="11368"/>
                    <a:pt x="18144" y="14337"/>
                  </a:cubicBezTo>
                  <a:cubicBezTo>
                    <a:pt x="14688" y="17305"/>
                    <a:pt x="7344" y="194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528155" y="3176717"/>
              <a:ext cx="2349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51" y="857"/>
                    <a:pt x="3503" y="1714"/>
                    <a:pt x="6130" y="4371"/>
                  </a:cubicBezTo>
                  <a:cubicBezTo>
                    <a:pt x="8757" y="7029"/>
                    <a:pt x="12259" y="11486"/>
                    <a:pt x="14984" y="14657"/>
                  </a:cubicBezTo>
                  <a:cubicBezTo>
                    <a:pt x="17708" y="17829"/>
                    <a:pt x="19654" y="19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628496" y="3095116"/>
              <a:ext cx="210810" cy="31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396" fill="norm" stroke="1" extrusionOk="0">
                  <a:moveTo>
                    <a:pt x="21299" y="1223"/>
                  </a:moveTo>
                  <a:cubicBezTo>
                    <a:pt x="20657" y="651"/>
                    <a:pt x="20016" y="79"/>
                    <a:pt x="19267" y="8"/>
                  </a:cubicBezTo>
                  <a:cubicBezTo>
                    <a:pt x="18519" y="-64"/>
                    <a:pt x="17663" y="365"/>
                    <a:pt x="15846" y="2225"/>
                  </a:cubicBezTo>
                  <a:cubicBezTo>
                    <a:pt x="14028" y="4084"/>
                    <a:pt x="11248" y="7374"/>
                    <a:pt x="8467" y="10521"/>
                  </a:cubicBezTo>
                  <a:cubicBezTo>
                    <a:pt x="5687" y="13668"/>
                    <a:pt x="2907" y="16672"/>
                    <a:pt x="1410" y="18532"/>
                  </a:cubicBezTo>
                  <a:cubicBezTo>
                    <a:pt x="-87" y="20392"/>
                    <a:pt x="-301" y="21107"/>
                    <a:pt x="341" y="21321"/>
                  </a:cubicBezTo>
                  <a:cubicBezTo>
                    <a:pt x="982" y="21536"/>
                    <a:pt x="2479" y="21250"/>
                    <a:pt x="3976" y="20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944866" y="3003150"/>
              <a:ext cx="142090" cy="33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50" fill="norm" stroke="1" extrusionOk="0">
                  <a:moveTo>
                    <a:pt x="21323" y="2970"/>
                  </a:moveTo>
                  <a:cubicBezTo>
                    <a:pt x="20370" y="2025"/>
                    <a:pt x="19417" y="1080"/>
                    <a:pt x="18147" y="540"/>
                  </a:cubicBezTo>
                  <a:cubicBezTo>
                    <a:pt x="16876" y="0"/>
                    <a:pt x="15288" y="-135"/>
                    <a:pt x="13858" y="135"/>
                  </a:cubicBezTo>
                  <a:cubicBezTo>
                    <a:pt x="12429" y="405"/>
                    <a:pt x="11158" y="1080"/>
                    <a:pt x="8935" y="3443"/>
                  </a:cubicBezTo>
                  <a:cubicBezTo>
                    <a:pt x="6711" y="5805"/>
                    <a:pt x="3535" y="9855"/>
                    <a:pt x="1788" y="12960"/>
                  </a:cubicBezTo>
                  <a:cubicBezTo>
                    <a:pt x="41" y="16065"/>
                    <a:pt x="-277" y="18225"/>
                    <a:pt x="199" y="19575"/>
                  </a:cubicBezTo>
                  <a:cubicBezTo>
                    <a:pt x="676" y="20925"/>
                    <a:pt x="1947" y="21465"/>
                    <a:pt x="4647" y="21330"/>
                  </a:cubicBezTo>
                  <a:cubicBezTo>
                    <a:pt x="7347" y="21195"/>
                    <a:pt x="11476" y="20385"/>
                    <a:pt x="15605" y="19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1131405" y="3132267"/>
              <a:ext cx="444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4320"/>
                    <a:pt x="4114" y="8640"/>
                    <a:pt x="7714" y="12240"/>
                  </a:cubicBezTo>
                  <a:cubicBezTo>
                    <a:pt x="11314" y="15840"/>
                    <a:pt x="16457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1239355" y="3017967"/>
              <a:ext cx="86520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0" y="0"/>
                  </a:moveTo>
                  <a:cubicBezTo>
                    <a:pt x="2571" y="131"/>
                    <a:pt x="5143" y="262"/>
                    <a:pt x="8743" y="1505"/>
                  </a:cubicBezTo>
                  <a:cubicBezTo>
                    <a:pt x="12343" y="2749"/>
                    <a:pt x="16971" y="5105"/>
                    <a:pt x="19286" y="7920"/>
                  </a:cubicBezTo>
                  <a:cubicBezTo>
                    <a:pt x="21600" y="10735"/>
                    <a:pt x="21600" y="14007"/>
                    <a:pt x="19286" y="16364"/>
                  </a:cubicBezTo>
                  <a:cubicBezTo>
                    <a:pt x="16971" y="18720"/>
                    <a:pt x="12343" y="20160"/>
                    <a:pt x="7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1671155" y="3170367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1664805" y="3278317"/>
              <a:ext cx="120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2306155" y="3005267"/>
              <a:ext cx="2540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120"/>
                    <a:pt x="10800" y="10240"/>
                    <a:pt x="13500" y="13760"/>
                  </a:cubicBezTo>
                  <a:cubicBezTo>
                    <a:pt x="16200" y="17280"/>
                    <a:pt x="16200" y="19200"/>
                    <a:pt x="17100" y="20240"/>
                  </a:cubicBezTo>
                  <a:cubicBezTo>
                    <a:pt x="18000" y="21280"/>
                    <a:pt x="19800" y="21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655155" y="3822612"/>
              <a:ext cx="203201" cy="25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151"/>
                  </a:moveTo>
                  <a:cubicBezTo>
                    <a:pt x="1125" y="-26"/>
                    <a:pt x="2250" y="-203"/>
                    <a:pt x="3712" y="594"/>
                  </a:cubicBezTo>
                  <a:cubicBezTo>
                    <a:pt x="5175" y="1390"/>
                    <a:pt x="6975" y="3161"/>
                    <a:pt x="9225" y="6082"/>
                  </a:cubicBezTo>
                  <a:cubicBezTo>
                    <a:pt x="11475" y="9004"/>
                    <a:pt x="14175" y="13076"/>
                    <a:pt x="16312" y="15820"/>
                  </a:cubicBezTo>
                  <a:cubicBezTo>
                    <a:pt x="18450" y="18564"/>
                    <a:pt x="20025" y="19981"/>
                    <a:pt x="2160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687850" y="3782399"/>
              <a:ext cx="183206" cy="34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5" fill="norm" stroke="1" extrusionOk="0">
                  <a:moveTo>
                    <a:pt x="21489" y="1814"/>
                  </a:moveTo>
                  <a:cubicBezTo>
                    <a:pt x="21241" y="1028"/>
                    <a:pt x="20992" y="243"/>
                    <a:pt x="20372" y="46"/>
                  </a:cubicBezTo>
                  <a:cubicBezTo>
                    <a:pt x="19751" y="-150"/>
                    <a:pt x="18758" y="243"/>
                    <a:pt x="16896" y="2010"/>
                  </a:cubicBezTo>
                  <a:cubicBezTo>
                    <a:pt x="15034" y="3777"/>
                    <a:pt x="12303" y="6919"/>
                    <a:pt x="9572" y="10061"/>
                  </a:cubicBezTo>
                  <a:cubicBezTo>
                    <a:pt x="6841" y="13203"/>
                    <a:pt x="4110" y="16345"/>
                    <a:pt x="2372" y="18308"/>
                  </a:cubicBezTo>
                  <a:cubicBezTo>
                    <a:pt x="634" y="20272"/>
                    <a:pt x="-111" y="21057"/>
                    <a:pt x="13" y="21254"/>
                  </a:cubicBezTo>
                  <a:cubicBezTo>
                    <a:pt x="137" y="21450"/>
                    <a:pt x="1130" y="21057"/>
                    <a:pt x="2123" y="20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994791" y="3709645"/>
              <a:ext cx="123915" cy="37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365" fill="norm" stroke="1" extrusionOk="0">
                  <a:moveTo>
                    <a:pt x="21432" y="1107"/>
                  </a:moveTo>
                  <a:cubicBezTo>
                    <a:pt x="20334" y="627"/>
                    <a:pt x="19235" y="147"/>
                    <a:pt x="17771" y="27"/>
                  </a:cubicBezTo>
                  <a:cubicBezTo>
                    <a:pt x="16307" y="-93"/>
                    <a:pt x="14476" y="147"/>
                    <a:pt x="11913" y="1647"/>
                  </a:cubicBezTo>
                  <a:cubicBezTo>
                    <a:pt x="9351" y="3147"/>
                    <a:pt x="6056" y="5907"/>
                    <a:pt x="3676" y="8787"/>
                  </a:cubicBezTo>
                  <a:cubicBezTo>
                    <a:pt x="1296" y="11667"/>
                    <a:pt x="-168" y="14667"/>
                    <a:pt x="15" y="16827"/>
                  </a:cubicBezTo>
                  <a:cubicBezTo>
                    <a:pt x="198" y="18987"/>
                    <a:pt x="2029" y="20307"/>
                    <a:pt x="4042" y="20907"/>
                  </a:cubicBezTo>
                  <a:cubicBezTo>
                    <a:pt x="6056" y="21507"/>
                    <a:pt x="8252" y="21387"/>
                    <a:pt x="10449" y="21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1163155" y="3826143"/>
              <a:ext cx="177801" cy="218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2301"/>
                  </a:moveTo>
                  <a:cubicBezTo>
                    <a:pt x="771" y="1272"/>
                    <a:pt x="1543" y="243"/>
                    <a:pt x="2571" y="38"/>
                  </a:cubicBezTo>
                  <a:cubicBezTo>
                    <a:pt x="3600" y="-168"/>
                    <a:pt x="4886" y="449"/>
                    <a:pt x="5786" y="2198"/>
                  </a:cubicBezTo>
                  <a:cubicBezTo>
                    <a:pt x="6686" y="3946"/>
                    <a:pt x="7200" y="6826"/>
                    <a:pt x="6814" y="9295"/>
                  </a:cubicBezTo>
                  <a:cubicBezTo>
                    <a:pt x="6429" y="11763"/>
                    <a:pt x="5143" y="13821"/>
                    <a:pt x="3986" y="15775"/>
                  </a:cubicBezTo>
                  <a:cubicBezTo>
                    <a:pt x="2829" y="17729"/>
                    <a:pt x="1800" y="19581"/>
                    <a:pt x="2057" y="20506"/>
                  </a:cubicBezTo>
                  <a:cubicBezTo>
                    <a:pt x="2314" y="21432"/>
                    <a:pt x="3857" y="21432"/>
                    <a:pt x="7329" y="20712"/>
                  </a:cubicBezTo>
                  <a:cubicBezTo>
                    <a:pt x="10800" y="19992"/>
                    <a:pt x="16200" y="18552"/>
                    <a:pt x="21600" y="17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1379055" y="3760917"/>
              <a:ext cx="58348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0" y="0"/>
                  </a:moveTo>
                  <a:cubicBezTo>
                    <a:pt x="7448" y="4114"/>
                    <a:pt x="14897" y="8229"/>
                    <a:pt x="18248" y="11535"/>
                  </a:cubicBezTo>
                  <a:cubicBezTo>
                    <a:pt x="21600" y="14841"/>
                    <a:pt x="20855" y="17339"/>
                    <a:pt x="18621" y="18882"/>
                  </a:cubicBezTo>
                  <a:cubicBezTo>
                    <a:pt x="16386" y="20424"/>
                    <a:pt x="12662" y="21012"/>
                    <a:pt x="89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1715605" y="3881567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5840"/>
                    <a:pt x="2400" y="10080"/>
                    <a:pt x="6000" y="6480"/>
                  </a:cubicBezTo>
                  <a:cubicBezTo>
                    <a:pt x="9600" y="2880"/>
                    <a:pt x="15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1747355" y="3951417"/>
              <a:ext cx="2032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9543"/>
                    <a:pt x="6750" y="17486"/>
                    <a:pt x="10350" y="13886"/>
                  </a:cubicBezTo>
                  <a:cubicBezTo>
                    <a:pt x="13950" y="10286"/>
                    <a:pt x="17775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2210905" y="3728594"/>
              <a:ext cx="234951" cy="23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4065"/>
                  </a:moveTo>
                  <a:cubicBezTo>
                    <a:pt x="0" y="3110"/>
                    <a:pt x="0" y="2154"/>
                    <a:pt x="292" y="1294"/>
                  </a:cubicBezTo>
                  <a:cubicBezTo>
                    <a:pt x="584" y="434"/>
                    <a:pt x="1168" y="-331"/>
                    <a:pt x="2724" y="147"/>
                  </a:cubicBezTo>
                  <a:cubicBezTo>
                    <a:pt x="4281" y="625"/>
                    <a:pt x="6811" y="2345"/>
                    <a:pt x="7395" y="4734"/>
                  </a:cubicBezTo>
                  <a:cubicBezTo>
                    <a:pt x="7978" y="7124"/>
                    <a:pt x="6616" y="10182"/>
                    <a:pt x="5157" y="12572"/>
                  </a:cubicBezTo>
                  <a:cubicBezTo>
                    <a:pt x="3697" y="14961"/>
                    <a:pt x="2141" y="16681"/>
                    <a:pt x="1265" y="18019"/>
                  </a:cubicBezTo>
                  <a:cubicBezTo>
                    <a:pt x="389" y="19357"/>
                    <a:pt x="195" y="20313"/>
                    <a:pt x="681" y="20791"/>
                  </a:cubicBezTo>
                  <a:cubicBezTo>
                    <a:pt x="1168" y="21269"/>
                    <a:pt x="2335" y="21269"/>
                    <a:pt x="5449" y="20791"/>
                  </a:cubicBezTo>
                  <a:cubicBezTo>
                    <a:pt x="8562" y="20313"/>
                    <a:pt x="13622" y="19357"/>
                    <a:pt x="16638" y="18688"/>
                  </a:cubicBezTo>
                  <a:cubicBezTo>
                    <a:pt x="19654" y="18019"/>
                    <a:pt x="20627" y="17637"/>
                    <a:pt x="21600" y="17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31355" y="4522917"/>
              <a:ext cx="2222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91" y="4608"/>
                    <a:pt x="6583" y="9216"/>
                    <a:pt x="10183" y="12816"/>
                  </a:cubicBezTo>
                  <a:cubicBezTo>
                    <a:pt x="13783" y="16416"/>
                    <a:pt x="17691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731744" y="4474852"/>
              <a:ext cx="259962" cy="31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252" fill="norm" stroke="1" extrusionOk="0">
                  <a:moveTo>
                    <a:pt x="21394" y="3727"/>
                  </a:moveTo>
                  <a:cubicBezTo>
                    <a:pt x="21394" y="2422"/>
                    <a:pt x="21394" y="1118"/>
                    <a:pt x="20959" y="465"/>
                  </a:cubicBezTo>
                  <a:cubicBezTo>
                    <a:pt x="20523" y="-187"/>
                    <a:pt x="19652" y="-187"/>
                    <a:pt x="17997" y="683"/>
                  </a:cubicBezTo>
                  <a:cubicBezTo>
                    <a:pt x="16342" y="1553"/>
                    <a:pt x="13904" y="3292"/>
                    <a:pt x="11117" y="6119"/>
                  </a:cubicBezTo>
                  <a:cubicBezTo>
                    <a:pt x="8329" y="8946"/>
                    <a:pt x="5194" y="12860"/>
                    <a:pt x="3365" y="15107"/>
                  </a:cubicBezTo>
                  <a:cubicBezTo>
                    <a:pt x="1536" y="17354"/>
                    <a:pt x="1013" y="17934"/>
                    <a:pt x="578" y="18731"/>
                  </a:cubicBezTo>
                  <a:cubicBezTo>
                    <a:pt x="142" y="19528"/>
                    <a:pt x="-206" y="20543"/>
                    <a:pt x="142" y="20978"/>
                  </a:cubicBezTo>
                  <a:cubicBezTo>
                    <a:pt x="491" y="21413"/>
                    <a:pt x="1536" y="21268"/>
                    <a:pt x="2494" y="20978"/>
                  </a:cubicBezTo>
                  <a:cubicBezTo>
                    <a:pt x="3452" y="20688"/>
                    <a:pt x="4323" y="20253"/>
                    <a:pt x="5194" y="1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1059157" y="4407120"/>
              <a:ext cx="135749" cy="28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198" fill="norm" stroke="1" extrusionOk="0">
                  <a:moveTo>
                    <a:pt x="20007" y="110"/>
                  </a:moveTo>
                  <a:cubicBezTo>
                    <a:pt x="18371" y="-46"/>
                    <a:pt x="16734" y="-201"/>
                    <a:pt x="13625" y="887"/>
                  </a:cubicBezTo>
                  <a:cubicBezTo>
                    <a:pt x="10516" y="1975"/>
                    <a:pt x="5934" y="4305"/>
                    <a:pt x="3153" y="7336"/>
                  </a:cubicBezTo>
                  <a:cubicBezTo>
                    <a:pt x="371" y="10366"/>
                    <a:pt x="-611" y="14095"/>
                    <a:pt x="371" y="16737"/>
                  </a:cubicBezTo>
                  <a:cubicBezTo>
                    <a:pt x="1353" y="19379"/>
                    <a:pt x="4298" y="20933"/>
                    <a:pt x="8062" y="21166"/>
                  </a:cubicBezTo>
                  <a:cubicBezTo>
                    <a:pt x="11825" y="21399"/>
                    <a:pt x="16407" y="20311"/>
                    <a:pt x="20989" y="19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1277455" y="4479411"/>
              <a:ext cx="131234" cy="280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67" fill="norm" stroke="1" extrusionOk="0">
                  <a:moveTo>
                    <a:pt x="0" y="1379"/>
                  </a:moveTo>
                  <a:cubicBezTo>
                    <a:pt x="1371" y="734"/>
                    <a:pt x="2743" y="89"/>
                    <a:pt x="4286" y="9"/>
                  </a:cubicBezTo>
                  <a:cubicBezTo>
                    <a:pt x="5829" y="-72"/>
                    <a:pt x="7543" y="412"/>
                    <a:pt x="9086" y="1379"/>
                  </a:cubicBezTo>
                  <a:cubicBezTo>
                    <a:pt x="10629" y="2346"/>
                    <a:pt x="12000" y="3797"/>
                    <a:pt x="12514" y="4925"/>
                  </a:cubicBezTo>
                  <a:cubicBezTo>
                    <a:pt x="13029" y="6053"/>
                    <a:pt x="12686" y="6859"/>
                    <a:pt x="11829" y="7585"/>
                  </a:cubicBezTo>
                  <a:cubicBezTo>
                    <a:pt x="10971" y="8310"/>
                    <a:pt x="9600" y="8955"/>
                    <a:pt x="9771" y="9277"/>
                  </a:cubicBezTo>
                  <a:cubicBezTo>
                    <a:pt x="9943" y="9600"/>
                    <a:pt x="11657" y="9600"/>
                    <a:pt x="13886" y="10406"/>
                  </a:cubicBezTo>
                  <a:cubicBezTo>
                    <a:pt x="16114" y="11212"/>
                    <a:pt x="18857" y="12824"/>
                    <a:pt x="20229" y="14194"/>
                  </a:cubicBezTo>
                  <a:cubicBezTo>
                    <a:pt x="21600" y="15564"/>
                    <a:pt x="21600" y="16692"/>
                    <a:pt x="20229" y="17821"/>
                  </a:cubicBezTo>
                  <a:cubicBezTo>
                    <a:pt x="18857" y="18949"/>
                    <a:pt x="16114" y="20077"/>
                    <a:pt x="13886" y="20722"/>
                  </a:cubicBezTo>
                  <a:cubicBezTo>
                    <a:pt x="11657" y="21367"/>
                    <a:pt x="9943" y="21528"/>
                    <a:pt x="8571" y="21206"/>
                  </a:cubicBezTo>
                  <a:cubicBezTo>
                    <a:pt x="7200" y="20883"/>
                    <a:pt x="6171" y="20077"/>
                    <a:pt x="5657" y="19191"/>
                  </a:cubicBezTo>
                  <a:cubicBezTo>
                    <a:pt x="5143" y="18304"/>
                    <a:pt x="5143" y="17337"/>
                    <a:pt x="5143" y="16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404455" y="4439144"/>
              <a:ext cx="171711" cy="34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44" fill="norm" stroke="1" extrusionOk="0">
                  <a:moveTo>
                    <a:pt x="8693" y="474"/>
                  </a:moveTo>
                  <a:cubicBezTo>
                    <a:pt x="10273" y="209"/>
                    <a:pt x="11854" y="-56"/>
                    <a:pt x="13302" y="10"/>
                  </a:cubicBezTo>
                  <a:cubicBezTo>
                    <a:pt x="14751" y="77"/>
                    <a:pt x="16068" y="474"/>
                    <a:pt x="17649" y="2064"/>
                  </a:cubicBezTo>
                  <a:cubicBezTo>
                    <a:pt x="19229" y="3654"/>
                    <a:pt x="21073" y="6437"/>
                    <a:pt x="21337" y="9021"/>
                  </a:cubicBezTo>
                  <a:cubicBezTo>
                    <a:pt x="21600" y="11605"/>
                    <a:pt x="20283" y="13991"/>
                    <a:pt x="16463" y="16045"/>
                  </a:cubicBezTo>
                  <a:cubicBezTo>
                    <a:pt x="12644" y="18099"/>
                    <a:pt x="6322" y="19821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899755" y="4535617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918805" y="4605467"/>
              <a:ext cx="114301" cy="1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10800"/>
                    <a:pt x="2400" y="21600"/>
                    <a:pt x="6000" y="21600"/>
                  </a:cubicBezTo>
                  <a:cubicBezTo>
                    <a:pt x="9600" y="21600"/>
                    <a:pt x="156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204555" y="4415693"/>
              <a:ext cx="161681" cy="24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537" fill="norm" stroke="1" extrusionOk="0">
                  <a:moveTo>
                    <a:pt x="4985" y="3814"/>
                  </a:moveTo>
                  <a:cubicBezTo>
                    <a:pt x="4985" y="2891"/>
                    <a:pt x="4985" y="1968"/>
                    <a:pt x="5677" y="1322"/>
                  </a:cubicBezTo>
                  <a:cubicBezTo>
                    <a:pt x="6369" y="675"/>
                    <a:pt x="7754" y="306"/>
                    <a:pt x="9138" y="122"/>
                  </a:cubicBezTo>
                  <a:cubicBezTo>
                    <a:pt x="10523" y="-63"/>
                    <a:pt x="11908" y="-63"/>
                    <a:pt x="13154" y="306"/>
                  </a:cubicBezTo>
                  <a:cubicBezTo>
                    <a:pt x="14400" y="675"/>
                    <a:pt x="15508" y="1414"/>
                    <a:pt x="15508" y="2522"/>
                  </a:cubicBezTo>
                  <a:cubicBezTo>
                    <a:pt x="15508" y="3629"/>
                    <a:pt x="14400" y="5106"/>
                    <a:pt x="13292" y="6122"/>
                  </a:cubicBezTo>
                  <a:cubicBezTo>
                    <a:pt x="12185" y="7137"/>
                    <a:pt x="11077" y="7691"/>
                    <a:pt x="10938" y="8337"/>
                  </a:cubicBezTo>
                  <a:cubicBezTo>
                    <a:pt x="10800" y="8983"/>
                    <a:pt x="11631" y="9722"/>
                    <a:pt x="13292" y="10645"/>
                  </a:cubicBezTo>
                  <a:cubicBezTo>
                    <a:pt x="14954" y="11568"/>
                    <a:pt x="17446" y="12675"/>
                    <a:pt x="19108" y="13691"/>
                  </a:cubicBezTo>
                  <a:cubicBezTo>
                    <a:pt x="20769" y="14706"/>
                    <a:pt x="21600" y="15629"/>
                    <a:pt x="20908" y="16737"/>
                  </a:cubicBezTo>
                  <a:cubicBezTo>
                    <a:pt x="20215" y="17845"/>
                    <a:pt x="18000" y="19137"/>
                    <a:pt x="14262" y="19968"/>
                  </a:cubicBezTo>
                  <a:cubicBezTo>
                    <a:pt x="10523" y="20799"/>
                    <a:pt x="5262" y="21168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1201255" y="5075367"/>
              <a:ext cx="1" cy="381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1207605" y="515156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1233005" y="5297617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991705" y="5545267"/>
              <a:ext cx="1905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41"/>
                    <a:pt x="4320" y="2483"/>
                    <a:pt x="7080" y="5586"/>
                  </a:cubicBezTo>
                  <a:cubicBezTo>
                    <a:pt x="9840" y="8690"/>
                    <a:pt x="13200" y="13655"/>
                    <a:pt x="15720" y="16634"/>
                  </a:cubicBezTo>
                  <a:cubicBezTo>
                    <a:pt x="18240" y="19614"/>
                    <a:pt x="19920" y="2060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1065627" y="5564317"/>
              <a:ext cx="141979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600" fill="norm" stroke="1" extrusionOk="0">
                  <a:moveTo>
                    <a:pt x="20998" y="0"/>
                  </a:moveTo>
                  <a:cubicBezTo>
                    <a:pt x="19433" y="0"/>
                    <a:pt x="17868" y="0"/>
                    <a:pt x="15676" y="857"/>
                  </a:cubicBezTo>
                  <a:cubicBezTo>
                    <a:pt x="13485" y="1714"/>
                    <a:pt x="10668" y="3429"/>
                    <a:pt x="7694" y="5829"/>
                  </a:cubicBezTo>
                  <a:cubicBezTo>
                    <a:pt x="4720" y="8229"/>
                    <a:pt x="1589" y="11314"/>
                    <a:pt x="494" y="14057"/>
                  </a:cubicBezTo>
                  <a:cubicBezTo>
                    <a:pt x="-602" y="16800"/>
                    <a:pt x="337" y="19200"/>
                    <a:pt x="12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1299420" y="5425565"/>
              <a:ext cx="105036" cy="2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15" fill="norm" stroke="1" extrusionOk="0">
                  <a:moveTo>
                    <a:pt x="21437" y="1329"/>
                  </a:moveTo>
                  <a:cubicBezTo>
                    <a:pt x="20141" y="707"/>
                    <a:pt x="18845" y="85"/>
                    <a:pt x="17117" y="8"/>
                  </a:cubicBezTo>
                  <a:cubicBezTo>
                    <a:pt x="15389" y="-70"/>
                    <a:pt x="13229" y="396"/>
                    <a:pt x="10637" y="2106"/>
                  </a:cubicBezTo>
                  <a:cubicBezTo>
                    <a:pt x="8045" y="3815"/>
                    <a:pt x="5021" y="6767"/>
                    <a:pt x="3077" y="9720"/>
                  </a:cubicBezTo>
                  <a:cubicBezTo>
                    <a:pt x="1133" y="12672"/>
                    <a:pt x="269" y="15625"/>
                    <a:pt x="53" y="17490"/>
                  </a:cubicBezTo>
                  <a:cubicBezTo>
                    <a:pt x="-163" y="19354"/>
                    <a:pt x="269" y="20131"/>
                    <a:pt x="1565" y="20675"/>
                  </a:cubicBezTo>
                  <a:cubicBezTo>
                    <a:pt x="2861" y="21219"/>
                    <a:pt x="5021" y="21530"/>
                    <a:pt x="6965" y="21375"/>
                  </a:cubicBezTo>
                  <a:cubicBezTo>
                    <a:pt x="8909" y="21219"/>
                    <a:pt x="10637" y="20598"/>
                    <a:pt x="12365" y="19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1431505" y="5439434"/>
              <a:ext cx="150751" cy="27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148" fill="norm" stroke="1" extrusionOk="0">
                  <a:moveTo>
                    <a:pt x="21366" y="320"/>
                  </a:moveTo>
                  <a:cubicBezTo>
                    <a:pt x="19866" y="0"/>
                    <a:pt x="18366" y="-320"/>
                    <a:pt x="15966" y="640"/>
                  </a:cubicBezTo>
                  <a:cubicBezTo>
                    <a:pt x="13566" y="1600"/>
                    <a:pt x="10266" y="3840"/>
                    <a:pt x="7416" y="6720"/>
                  </a:cubicBezTo>
                  <a:cubicBezTo>
                    <a:pt x="4566" y="9600"/>
                    <a:pt x="2166" y="13120"/>
                    <a:pt x="966" y="15360"/>
                  </a:cubicBezTo>
                  <a:cubicBezTo>
                    <a:pt x="-234" y="17600"/>
                    <a:pt x="-234" y="18560"/>
                    <a:pt x="516" y="19360"/>
                  </a:cubicBezTo>
                  <a:cubicBezTo>
                    <a:pt x="1266" y="20160"/>
                    <a:pt x="2766" y="20800"/>
                    <a:pt x="4416" y="21040"/>
                  </a:cubicBezTo>
                  <a:cubicBezTo>
                    <a:pt x="6066" y="21280"/>
                    <a:pt x="7866" y="21120"/>
                    <a:pt x="9366" y="20560"/>
                  </a:cubicBezTo>
                  <a:cubicBezTo>
                    <a:pt x="10866" y="20000"/>
                    <a:pt x="12066" y="19040"/>
                    <a:pt x="12666" y="18160"/>
                  </a:cubicBezTo>
                  <a:cubicBezTo>
                    <a:pt x="13266" y="17280"/>
                    <a:pt x="13266" y="16480"/>
                    <a:pt x="11616" y="15520"/>
                  </a:cubicBezTo>
                  <a:cubicBezTo>
                    <a:pt x="9966" y="14560"/>
                    <a:pt x="6666" y="13440"/>
                    <a:pt x="3366" y="12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1575905" y="5442067"/>
              <a:ext cx="112616" cy="2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399" fill="norm" stroke="1" extrusionOk="0">
                  <a:moveTo>
                    <a:pt x="0" y="121"/>
                  </a:moveTo>
                  <a:cubicBezTo>
                    <a:pt x="2356" y="-40"/>
                    <a:pt x="4713" y="-201"/>
                    <a:pt x="8051" y="766"/>
                  </a:cubicBezTo>
                  <a:cubicBezTo>
                    <a:pt x="11389" y="1733"/>
                    <a:pt x="15709" y="3829"/>
                    <a:pt x="18262" y="6327"/>
                  </a:cubicBezTo>
                  <a:cubicBezTo>
                    <a:pt x="20815" y="8826"/>
                    <a:pt x="21600" y="11727"/>
                    <a:pt x="20225" y="14226"/>
                  </a:cubicBezTo>
                  <a:cubicBezTo>
                    <a:pt x="18851" y="16724"/>
                    <a:pt x="15316" y="18820"/>
                    <a:pt x="12567" y="19948"/>
                  </a:cubicBezTo>
                  <a:cubicBezTo>
                    <a:pt x="9818" y="21077"/>
                    <a:pt x="7855" y="21238"/>
                    <a:pt x="5891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1798155" y="5516380"/>
              <a:ext cx="165101" cy="3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3323" y="11577"/>
                    <a:pt x="6646" y="3177"/>
                    <a:pt x="10246" y="777"/>
                  </a:cubicBezTo>
                  <a:cubicBezTo>
                    <a:pt x="13846" y="-1623"/>
                    <a:pt x="17723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1829905" y="5608767"/>
              <a:ext cx="2286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00" y="18000"/>
                    <a:pt x="9200" y="14400"/>
                    <a:pt x="12800" y="10800"/>
                  </a:cubicBezTo>
                  <a:cubicBezTo>
                    <a:pt x="16400" y="7200"/>
                    <a:pt x="19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2194770" y="5373817"/>
              <a:ext cx="162186" cy="310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30" fill="norm" stroke="1" extrusionOk="0">
                  <a:moveTo>
                    <a:pt x="21494" y="0"/>
                  </a:moveTo>
                  <a:cubicBezTo>
                    <a:pt x="18689" y="735"/>
                    <a:pt x="15884" y="1469"/>
                    <a:pt x="12517" y="3747"/>
                  </a:cubicBezTo>
                  <a:cubicBezTo>
                    <a:pt x="9151" y="6024"/>
                    <a:pt x="5224" y="9845"/>
                    <a:pt x="2980" y="12710"/>
                  </a:cubicBezTo>
                  <a:cubicBezTo>
                    <a:pt x="736" y="15576"/>
                    <a:pt x="175" y="17486"/>
                    <a:pt x="34" y="18808"/>
                  </a:cubicBezTo>
                  <a:cubicBezTo>
                    <a:pt x="-106" y="20131"/>
                    <a:pt x="175" y="20865"/>
                    <a:pt x="1016" y="21233"/>
                  </a:cubicBezTo>
                  <a:cubicBezTo>
                    <a:pt x="1858" y="21600"/>
                    <a:pt x="3260" y="21600"/>
                    <a:pt x="5364" y="21380"/>
                  </a:cubicBezTo>
                  <a:cubicBezTo>
                    <a:pt x="7468" y="21159"/>
                    <a:pt x="10273" y="20718"/>
                    <a:pt x="12377" y="20057"/>
                  </a:cubicBezTo>
                  <a:cubicBezTo>
                    <a:pt x="14481" y="19396"/>
                    <a:pt x="15884" y="18514"/>
                    <a:pt x="16024" y="17486"/>
                  </a:cubicBezTo>
                  <a:cubicBezTo>
                    <a:pt x="16164" y="16457"/>
                    <a:pt x="15042" y="15282"/>
                    <a:pt x="13780" y="14694"/>
                  </a:cubicBezTo>
                  <a:cubicBezTo>
                    <a:pt x="12517" y="14106"/>
                    <a:pt x="11115" y="14106"/>
                    <a:pt x="9712" y="14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09" name="Drawing"/>
          <p:cNvGrpSpPr/>
          <p:nvPr/>
        </p:nvGrpSpPr>
        <p:grpSpPr>
          <a:xfrm>
            <a:off x="8142413" y="2276338"/>
            <a:ext cx="4824287" cy="4972443"/>
            <a:chOff x="0" y="0"/>
            <a:chExt cx="4824286" cy="4972442"/>
          </a:xfrm>
        </p:grpSpPr>
        <p:sp>
          <p:nvSpPr>
            <p:cNvPr id="314" name="Line"/>
            <p:cNvSpPr/>
            <p:nvPr/>
          </p:nvSpPr>
          <p:spPr>
            <a:xfrm>
              <a:off x="487236" y="36779"/>
              <a:ext cx="97258" cy="48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81" fill="norm" stroke="1" extrusionOk="0">
                  <a:moveTo>
                    <a:pt x="8272" y="5510"/>
                  </a:moveTo>
                  <a:cubicBezTo>
                    <a:pt x="8272" y="8210"/>
                    <a:pt x="8272" y="10910"/>
                    <a:pt x="8272" y="13377"/>
                  </a:cubicBezTo>
                  <a:cubicBezTo>
                    <a:pt x="8272" y="15845"/>
                    <a:pt x="8272" y="18079"/>
                    <a:pt x="7813" y="19476"/>
                  </a:cubicBezTo>
                  <a:cubicBezTo>
                    <a:pt x="7353" y="20872"/>
                    <a:pt x="6434" y="21431"/>
                    <a:pt x="5745" y="21477"/>
                  </a:cubicBezTo>
                  <a:cubicBezTo>
                    <a:pt x="5055" y="21524"/>
                    <a:pt x="4596" y="21058"/>
                    <a:pt x="4366" y="19103"/>
                  </a:cubicBezTo>
                  <a:cubicBezTo>
                    <a:pt x="4136" y="17148"/>
                    <a:pt x="4136" y="13703"/>
                    <a:pt x="4366" y="10910"/>
                  </a:cubicBezTo>
                  <a:cubicBezTo>
                    <a:pt x="4596" y="8117"/>
                    <a:pt x="5055" y="5976"/>
                    <a:pt x="6204" y="4440"/>
                  </a:cubicBezTo>
                  <a:cubicBezTo>
                    <a:pt x="7353" y="2903"/>
                    <a:pt x="9191" y="1972"/>
                    <a:pt x="10800" y="1274"/>
                  </a:cubicBezTo>
                  <a:cubicBezTo>
                    <a:pt x="12409" y="576"/>
                    <a:pt x="13787" y="110"/>
                    <a:pt x="15396" y="17"/>
                  </a:cubicBezTo>
                  <a:cubicBezTo>
                    <a:pt x="17004" y="-76"/>
                    <a:pt x="18843" y="203"/>
                    <a:pt x="19991" y="808"/>
                  </a:cubicBezTo>
                  <a:cubicBezTo>
                    <a:pt x="21140" y="1414"/>
                    <a:pt x="21600" y="2345"/>
                    <a:pt x="20451" y="3322"/>
                  </a:cubicBezTo>
                  <a:cubicBezTo>
                    <a:pt x="19302" y="4300"/>
                    <a:pt x="16545" y="5324"/>
                    <a:pt x="12868" y="5929"/>
                  </a:cubicBezTo>
                  <a:cubicBezTo>
                    <a:pt x="9191" y="6534"/>
                    <a:pt x="4596" y="6721"/>
                    <a:pt x="0" y="6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582436" y="310036"/>
              <a:ext cx="152451" cy="174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159" fill="norm" stroke="1" extrusionOk="0">
                  <a:moveTo>
                    <a:pt x="895" y="4395"/>
                  </a:moveTo>
                  <a:cubicBezTo>
                    <a:pt x="303" y="2852"/>
                    <a:pt x="-289" y="1309"/>
                    <a:pt x="155" y="537"/>
                  </a:cubicBezTo>
                  <a:cubicBezTo>
                    <a:pt x="599" y="-234"/>
                    <a:pt x="2078" y="-234"/>
                    <a:pt x="3706" y="923"/>
                  </a:cubicBezTo>
                  <a:cubicBezTo>
                    <a:pt x="5333" y="2080"/>
                    <a:pt x="7108" y="4395"/>
                    <a:pt x="8292" y="7095"/>
                  </a:cubicBezTo>
                  <a:cubicBezTo>
                    <a:pt x="9475" y="9795"/>
                    <a:pt x="10067" y="12880"/>
                    <a:pt x="10363" y="15066"/>
                  </a:cubicBezTo>
                  <a:cubicBezTo>
                    <a:pt x="10659" y="17252"/>
                    <a:pt x="10659" y="18537"/>
                    <a:pt x="10067" y="19566"/>
                  </a:cubicBezTo>
                  <a:cubicBezTo>
                    <a:pt x="9475" y="20595"/>
                    <a:pt x="8292" y="21366"/>
                    <a:pt x="7404" y="21109"/>
                  </a:cubicBezTo>
                  <a:cubicBezTo>
                    <a:pt x="6516" y="20852"/>
                    <a:pt x="5925" y="19566"/>
                    <a:pt x="6516" y="16995"/>
                  </a:cubicBezTo>
                  <a:cubicBezTo>
                    <a:pt x="7108" y="14423"/>
                    <a:pt x="8884" y="10566"/>
                    <a:pt x="11547" y="7995"/>
                  </a:cubicBezTo>
                  <a:cubicBezTo>
                    <a:pt x="14210" y="5423"/>
                    <a:pt x="17760" y="4137"/>
                    <a:pt x="21311" y="2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754392" y="320811"/>
              <a:ext cx="95942" cy="15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074" fill="norm" stroke="1" extrusionOk="0">
                  <a:moveTo>
                    <a:pt x="16103" y="0"/>
                  </a:moveTo>
                  <a:cubicBezTo>
                    <a:pt x="13853" y="0"/>
                    <a:pt x="11603" y="0"/>
                    <a:pt x="9128" y="1459"/>
                  </a:cubicBezTo>
                  <a:cubicBezTo>
                    <a:pt x="6653" y="2919"/>
                    <a:pt x="3953" y="5838"/>
                    <a:pt x="2153" y="9341"/>
                  </a:cubicBezTo>
                  <a:cubicBezTo>
                    <a:pt x="353" y="12843"/>
                    <a:pt x="-547" y="16930"/>
                    <a:pt x="353" y="19119"/>
                  </a:cubicBezTo>
                  <a:cubicBezTo>
                    <a:pt x="1253" y="21308"/>
                    <a:pt x="3953" y="21600"/>
                    <a:pt x="7553" y="20286"/>
                  </a:cubicBezTo>
                  <a:cubicBezTo>
                    <a:pt x="11153" y="18973"/>
                    <a:pt x="15653" y="16054"/>
                    <a:pt x="18128" y="13719"/>
                  </a:cubicBezTo>
                  <a:cubicBezTo>
                    <a:pt x="20603" y="11384"/>
                    <a:pt x="21053" y="9632"/>
                    <a:pt x="19478" y="8465"/>
                  </a:cubicBezTo>
                  <a:cubicBezTo>
                    <a:pt x="17903" y="7297"/>
                    <a:pt x="14303" y="6714"/>
                    <a:pt x="10703" y="6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887286" y="124958"/>
              <a:ext cx="122768" cy="330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8938" y="1586"/>
                  </a:moveTo>
                  <a:cubicBezTo>
                    <a:pt x="9310" y="760"/>
                    <a:pt x="9683" y="-65"/>
                    <a:pt x="9683" y="4"/>
                  </a:cubicBezTo>
                  <a:cubicBezTo>
                    <a:pt x="9683" y="73"/>
                    <a:pt x="9310" y="1036"/>
                    <a:pt x="8752" y="3031"/>
                  </a:cubicBezTo>
                  <a:cubicBezTo>
                    <a:pt x="8193" y="5025"/>
                    <a:pt x="7448" y="8052"/>
                    <a:pt x="6890" y="11217"/>
                  </a:cubicBezTo>
                  <a:cubicBezTo>
                    <a:pt x="6331" y="14381"/>
                    <a:pt x="5959" y="17683"/>
                    <a:pt x="6331" y="18302"/>
                  </a:cubicBezTo>
                  <a:cubicBezTo>
                    <a:pt x="6703" y="18921"/>
                    <a:pt x="7821" y="16857"/>
                    <a:pt x="8938" y="15550"/>
                  </a:cubicBezTo>
                  <a:cubicBezTo>
                    <a:pt x="10055" y="14243"/>
                    <a:pt x="11172" y="13693"/>
                    <a:pt x="12476" y="13211"/>
                  </a:cubicBezTo>
                  <a:cubicBezTo>
                    <a:pt x="13779" y="12730"/>
                    <a:pt x="15269" y="12317"/>
                    <a:pt x="16572" y="12455"/>
                  </a:cubicBezTo>
                  <a:cubicBezTo>
                    <a:pt x="17876" y="12592"/>
                    <a:pt x="18993" y="13280"/>
                    <a:pt x="19924" y="14381"/>
                  </a:cubicBezTo>
                  <a:cubicBezTo>
                    <a:pt x="20855" y="15481"/>
                    <a:pt x="21600" y="16995"/>
                    <a:pt x="21600" y="18096"/>
                  </a:cubicBezTo>
                  <a:cubicBezTo>
                    <a:pt x="21600" y="19196"/>
                    <a:pt x="20855" y="19884"/>
                    <a:pt x="19366" y="20434"/>
                  </a:cubicBezTo>
                  <a:cubicBezTo>
                    <a:pt x="17876" y="20985"/>
                    <a:pt x="15641" y="21397"/>
                    <a:pt x="12290" y="21466"/>
                  </a:cubicBezTo>
                  <a:cubicBezTo>
                    <a:pt x="8938" y="21535"/>
                    <a:pt x="4469" y="21260"/>
                    <a:pt x="0" y="2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1103186" y="384311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1401636" y="297777"/>
              <a:ext cx="203201" cy="143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589"/>
                  </a:moveTo>
                  <a:cubicBezTo>
                    <a:pt x="900" y="1528"/>
                    <a:pt x="1800" y="2467"/>
                    <a:pt x="2250" y="4502"/>
                  </a:cubicBezTo>
                  <a:cubicBezTo>
                    <a:pt x="2700" y="6537"/>
                    <a:pt x="2700" y="9667"/>
                    <a:pt x="2700" y="12015"/>
                  </a:cubicBezTo>
                  <a:cubicBezTo>
                    <a:pt x="2700" y="14363"/>
                    <a:pt x="2700" y="15928"/>
                    <a:pt x="2362" y="17493"/>
                  </a:cubicBezTo>
                  <a:cubicBezTo>
                    <a:pt x="2025" y="19059"/>
                    <a:pt x="1350" y="20624"/>
                    <a:pt x="1238" y="20154"/>
                  </a:cubicBezTo>
                  <a:cubicBezTo>
                    <a:pt x="1125" y="19685"/>
                    <a:pt x="1575" y="17180"/>
                    <a:pt x="2475" y="14363"/>
                  </a:cubicBezTo>
                  <a:cubicBezTo>
                    <a:pt x="3375" y="11546"/>
                    <a:pt x="4725" y="8415"/>
                    <a:pt x="5850" y="6380"/>
                  </a:cubicBezTo>
                  <a:cubicBezTo>
                    <a:pt x="6975" y="4346"/>
                    <a:pt x="7875" y="3407"/>
                    <a:pt x="8550" y="3720"/>
                  </a:cubicBezTo>
                  <a:cubicBezTo>
                    <a:pt x="9225" y="4033"/>
                    <a:pt x="9675" y="5598"/>
                    <a:pt x="9900" y="7633"/>
                  </a:cubicBezTo>
                  <a:cubicBezTo>
                    <a:pt x="10125" y="9667"/>
                    <a:pt x="10125" y="12172"/>
                    <a:pt x="10350" y="12641"/>
                  </a:cubicBezTo>
                  <a:cubicBezTo>
                    <a:pt x="10575" y="13111"/>
                    <a:pt x="11025" y="11546"/>
                    <a:pt x="11812" y="9354"/>
                  </a:cubicBezTo>
                  <a:cubicBezTo>
                    <a:pt x="12600" y="7163"/>
                    <a:pt x="13725" y="4346"/>
                    <a:pt x="14738" y="2467"/>
                  </a:cubicBezTo>
                  <a:cubicBezTo>
                    <a:pt x="15750" y="589"/>
                    <a:pt x="16650" y="-350"/>
                    <a:pt x="17438" y="120"/>
                  </a:cubicBezTo>
                  <a:cubicBezTo>
                    <a:pt x="18225" y="589"/>
                    <a:pt x="18900" y="2467"/>
                    <a:pt x="19238" y="5598"/>
                  </a:cubicBezTo>
                  <a:cubicBezTo>
                    <a:pt x="19575" y="8728"/>
                    <a:pt x="19575" y="13111"/>
                    <a:pt x="19912" y="15928"/>
                  </a:cubicBezTo>
                  <a:cubicBezTo>
                    <a:pt x="20250" y="18746"/>
                    <a:pt x="20925" y="19998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1672569" y="255267"/>
              <a:ext cx="402203" cy="21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85" fill="norm" stroke="1" extrusionOk="0">
                  <a:moveTo>
                    <a:pt x="4500" y="8300"/>
                  </a:moveTo>
                  <a:cubicBezTo>
                    <a:pt x="4388" y="7262"/>
                    <a:pt x="4275" y="6223"/>
                    <a:pt x="3938" y="5704"/>
                  </a:cubicBezTo>
                  <a:cubicBezTo>
                    <a:pt x="3600" y="5185"/>
                    <a:pt x="3038" y="5185"/>
                    <a:pt x="2363" y="5912"/>
                  </a:cubicBezTo>
                  <a:cubicBezTo>
                    <a:pt x="1688" y="6639"/>
                    <a:pt x="900" y="8093"/>
                    <a:pt x="450" y="9547"/>
                  </a:cubicBezTo>
                  <a:cubicBezTo>
                    <a:pt x="0" y="11000"/>
                    <a:pt x="-112" y="12454"/>
                    <a:pt x="113" y="13285"/>
                  </a:cubicBezTo>
                  <a:cubicBezTo>
                    <a:pt x="338" y="14116"/>
                    <a:pt x="900" y="14323"/>
                    <a:pt x="1407" y="14116"/>
                  </a:cubicBezTo>
                  <a:cubicBezTo>
                    <a:pt x="1913" y="13908"/>
                    <a:pt x="2363" y="13285"/>
                    <a:pt x="2813" y="13285"/>
                  </a:cubicBezTo>
                  <a:cubicBezTo>
                    <a:pt x="3263" y="13285"/>
                    <a:pt x="3713" y="13908"/>
                    <a:pt x="4163" y="14739"/>
                  </a:cubicBezTo>
                  <a:cubicBezTo>
                    <a:pt x="4613" y="15570"/>
                    <a:pt x="5063" y="16608"/>
                    <a:pt x="5569" y="17127"/>
                  </a:cubicBezTo>
                  <a:cubicBezTo>
                    <a:pt x="6075" y="17647"/>
                    <a:pt x="6638" y="17647"/>
                    <a:pt x="7313" y="15881"/>
                  </a:cubicBezTo>
                  <a:cubicBezTo>
                    <a:pt x="7988" y="14116"/>
                    <a:pt x="8775" y="10585"/>
                    <a:pt x="9113" y="8197"/>
                  </a:cubicBezTo>
                  <a:cubicBezTo>
                    <a:pt x="9450" y="5808"/>
                    <a:pt x="9338" y="4562"/>
                    <a:pt x="9394" y="4458"/>
                  </a:cubicBezTo>
                  <a:cubicBezTo>
                    <a:pt x="9450" y="4354"/>
                    <a:pt x="9675" y="5393"/>
                    <a:pt x="10182" y="6743"/>
                  </a:cubicBezTo>
                  <a:cubicBezTo>
                    <a:pt x="10688" y="8093"/>
                    <a:pt x="11475" y="9754"/>
                    <a:pt x="12038" y="11312"/>
                  </a:cubicBezTo>
                  <a:cubicBezTo>
                    <a:pt x="12600" y="12870"/>
                    <a:pt x="12938" y="14323"/>
                    <a:pt x="12994" y="15570"/>
                  </a:cubicBezTo>
                  <a:cubicBezTo>
                    <a:pt x="13051" y="16816"/>
                    <a:pt x="12825" y="17854"/>
                    <a:pt x="12544" y="17958"/>
                  </a:cubicBezTo>
                  <a:cubicBezTo>
                    <a:pt x="12263" y="18062"/>
                    <a:pt x="11925" y="17231"/>
                    <a:pt x="11982" y="16400"/>
                  </a:cubicBezTo>
                  <a:cubicBezTo>
                    <a:pt x="12038" y="15570"/>
                    <a:pt x="12488" y="14739"/>
                    <a:pt x="13894" y="12870"/>
                  </a:cubicBezTo>
                  <a:cubicBezTo>
                    <a:pt x="15300" y="11000"/>
                    <a:pt x="17663" y="8093"/>
                    <a:pt x="19013" y="6223"/>
                  </a:cubicBezTo>
                  <a:cubicBezTo>
                    <a:pt x="20363" y="4354"/>
                    <a:pt x="20700" y="3523"/>
                    <a:pt x="20982" y="2589"/>
                  </a:cubicBezTo>
                  <a:cubicBezTo>
                    <a:pt x="21263" y="1654"/>
                    <a:pt x="21488" y="616"/>
                    <a:pt x="21319" y="200"/>
                  </a:cubicBezTo>
                  <a:cubicBezTo>
                    <a:pt x="21151" y="-215"/>
                    <a:pt x="20588" y="-7"/>
                    <a:pt x="20025" y="1031"/>
                  </a:cubicBezTo>
                  <a:cubicBezTo>
                    <a:pt x="19463" y="2070"/>
                    <a:pt x="18900" y="3939"/>
                    <a:pt x="18844" y="6223"/>
                  </a:cubicBezTo>
                  <a:cubicBezTo>
                    <a:pt x="18788" y="8508"/>
                    <a:pt x="19238" y="11208"/>
                    <a:pt x="19575" y="13181"/>
                  </a:cubicBezTo>
                  <a:cubicBezTo>
                    <a:pt x="19913" y="15154"/>
                    <a:pt x="20138" y="16400"/>
                    <a:pt x="20194" y="17543"/>
                  </a:cubicBezTo>
                  <a:cubicBezTo>
                    <a:pt x="20250" y="18685"/>
                    <a:pt x="20138" y="19723"/>
                    <a:pt x="19575" y="20347"/>
                  </a:cubicBezTo>
                  <a:cubicBezTo>
                    <a:pt x="19013" y="20970"/>
                    <a:pt x="18000" y="21177"/>
                    <a:pt x="16988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2418559" y="-1"/>
              <a:ext cx="253078" cy="403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56" fill="norm" stroke="1" extrusionOk="0">
                  <a:moveTo>
                    <a:pt x="21344" y="3868"/>
                  </a:moveTo>
                  <a:cubicBezTo>
                    <a:pt x="20094" y="2525"/>
                    <a:pt x="18845" y="1182"/>
                    <a:pt x="17774" y="511"/>
                  </a:cubicBezTo>
                  <a:cubicBezTo>
                    <a:pt x="16703" y="-161"/>
                    <a:pt x="15810" y="-161"/>
                    <a:pt x="14828" y="455"/>
                  </a:cubicBezTo>
                  <a:cubicBezTo>
                    <a:pt x="13846" y="1070"/>
                    <a:pt x="12775" y="2301"/>
                    <a:pt x="11794" y="4651"/>
                  </a:cubicBezTo>
                  <a:cubicBezTo>
                    <a:pt x="10812" y="7002"/>
                    <a:pt x="9919" y="10471"/>
                    <a:pt x="9562" y="13101"/>
                  </a:cubicBezTo>
                  <a:cubicBezTo>
                    <a:pt x="9205" y="15731"/>
                    <a:pt x="9384" y="17522"/>
                    <a:pt x="9473" y="18697"/>
                  </a:cubicBezTo>
                  <a:cubicBezTo>
                    <a:pt x="9562" y="19872"/>
                    <a:pt x="9562" y="20432"/>
                    <a:pt x="9116" y="20823"/>
                  </a:cubicBezTo>
                  <a:cubicBezTo>
                    <a:pt x="8670" y="21215"/>
                    <a:pt x="7777" y="21439"/>
                    <a:pt x="7063" y="21327"/>
                  </a:cubicBezTo>
                  <a:cubicBezTo>
                    <a:pt x="6349" y="21215"/>
                    <a:pt x="5813" y="20767"/>
                    <a:pt x="4742" y="20152"/>
                  </a:cubicBezTo>
                  <a:cubicBezTo>
                    <a:pt x="3671" y="19536"/>
                    <a:pt x="2065" y="18753"/>
                    <a:pt x="1083" y="18081"/>
                  </a:cubicBezTo>
                  <a:cubicBezTo>
                    <a:pt x="101" y="17410"/>
                    <a:pt x="-256" y="16850"/>
                    <a:pt x="190" y="16403"/>
                  </a:cubicBezTo>
                  <a:cubicBezTo>
                    <a:pt x="637" y="15955"/>
                    <a:pt x="1886" y="15619"/>
                    <a:pt x="4653" y="15228"/>
                  </a:cubicBezTo>
                  <a:cubicBezTo>
                    <a:pt x="7420" y="14836"/>
                    <a:pt x="11704" y="14388"/>
                    <a:pt x="15989" y="13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2594891" y="250961"/>
              <a:ext cx="311696" cy="131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294" fill="norm" stroke="1" extrusionOk="0">
                  <a:moveTo>
                    <a:pt x="1351" y="0"/>
                  </a:moveTo>
                  <a:cubicBezTo>
                    <a:pt x="768" y="4800"/>
                    <a:pt x="184" y="9600"/>
                    <a:pt x="38" y="12857"/>
                  </a:cubicBezTo>
                  <a:cubicBezTo>
                    <a:pt x="-108" y="16114"/>
                    <a:pt x="184" y="17829"/>
                    <a:pt x="695" y="18857"/>
                  </a:cubicBezTo>
                  <a:cubicBezTo>
                    <a:pt x="1206" y="19886"/>
                    <a:pt x="1935" y="20229"/>
                    <a:pt x="2957" y="18343"/>
                  </a:cubicBezTo>
                  <a:cubicBezTo>
                    <a:pt x="3978" y="16457"/>
                    <a:pt x="5292" y="12343"/>
                    <a:pt x="6168" y="9429"/>
                  </a:cubicBezTo>
                  <a:cubicBezTo>
                    <a:pt x="7043" y="6514"/>
                    <a:pt x="7481" y="4800"/>
                    <a:pt x="7554" y="4800"/>
                  </a:cubicBezTo>
                  <a:cubicBezTo>
                    <a:pt x="7627" y="4800"/>
                    <a:pt x="7335" y="6514"/>
                    <a:pt x="7189" y="8571"/>
                  </a:cubicBezTo>
                  <a:cubicBezTo>
                    <a:pt x="7043" y="10629"/>
                    <a:pt x="7043" y="13029"/>
                    <a:pt x="7116" y="15086"/>
                  </a:cubicBezTo>
                  <a:cubicBezTo>
                    <a:pt x="7189" y="17143"/>
                    <a:pt x="7335" y="18857"/>
                    <a:pt x="7773" y="19714"/>
                  </a:cubicBezTo>
                  <a:cubicBezTo>
                    <a:pt x="8211" y="20571"/>
                    <a:pt x="8941" y="20571"/>
                    <a:pt x="9524" y="19714"/>
                  </a:cubicBezTo>
                  <a:cubicBezTo>
                    <a:pt x="10108" y="18857"/>
                    <a:pt x="10546" y="17143"/>
                    <a:pt x="10984" y="15429"/>
                  </a:cubicBezTo>
                  <a:cubicBezTo>
                    <a:pt x="11422" y="13714"/>
                    <a:pt x="11860" y="12000"/>
                    <a:pt x="12151" y="12000"/>
                  </a:cubicBezTo>
                  <a:cubicBezTo>
                    <a:pt x="12443" y="12000"/>
                    <a:pt x="12589" y="13714"/>
                    <a:pt x="12516" y="15943"/>
                  </a:cubicBezTo>
                  <a:cubicBezTo>
                    <a:pt x="12443" y="18171"/>
                    <a:pt x="12151" y="20914"/>
                    <a:pt x="12006" y="21257"/>
                  </a:cubicBezTo>
                  <a:cubicBezTo>
                    <a:pt x="11860" y="21600"/>
                    <a:pt x="11860" y="19543"/>
                    <a:pt x="12370" y="16286"/>
                  </a:cubicBezTo>
                  <a:cubicBezTo>
                    <a:pt x="12881" y="13029"/>
                    <a:pt x="13903" y="8571"/>
                    <a:pt x="14706" y="5657"/>
                  </a:cubicBezTo>
                  <a:cubicBezTo>
                    <a:pt x="15508" y="2743"/>
                    <a:pt x="16092" y="1371"/>
                    <a:pt x="16603" y="1543"/>
                  </a:cubicBezTo>
                  <a:cubicBezTo>
                    <a:pt x="17114" y="1714"/>
                    <a:pt x="17551" y="3429"/>
                    <a:pt x="17843" y="5143"/>
                  </a:cubicBezTo>
                  <a:cubicBezTo>
                    <a:pt x="18135" y="6857"/>
                    <a:pt x="18281" y="8571"/>
                    <a:pt x="18354" y="10800"/>
                  </a:cubicBezTo>
                  <a:cubicBezTo>
                    <a:pt x="18427" y="13029"/>
                    <a:pt x="18427" y="15771"/>
                    <a:pt x="18938" y="16800"/>
                  </a:cubicBezTo>
                  <a:cubicBezTo>
                    <a:pt x="19449" y="17829"/>
                    <a:pt x="20470" y="17143"/>
                    <a:pt x="21492" y="16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2959178" y="233836"/>
              <a:ext cx="106159" cy="147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184" fill="norm" stroke="1" extrusionOk="0">
                  <a:moveTo>
                    <a:pt x="12110" y="5199"/>
                  </a:moveTo>
                  <a:cubicBezTo>
                    <a:pt x="13356" y="3374"/>
                    <a:pt x="14602" y="1548"/>
                    <a:pt x="14187" y="636"/>
                  </a:cubicBezTo>
                  <a:cubicBezTo>
                    <a:pt x="13771" y="-277"/>
                    <a:pt x="11695" y="-277"/>
                    <a:pt x="9202" y="1092"/>
                  </a:cubicBezTo>
                  <a:cubicBezTo>
                    <a:pt x="6710" y="2461"/>
                    <a:pt x="3802" y="5199"/>
                    <a:pt x="1933" y="8241"/>
                  </a:cubicBezTo>
                  <a:cubicBezTo>
                    <a:pt x="64" y="11284"/>
                    <a:pt x="-767" y="14630"/>
                    <a:pt x="895" y="17064"/>
                  </a:cubicBezTo>
                  <a:cubicBezTo>
                    <a:pt x="2556" y="19498"/>
                    <a:pt x="6710" y="21019"/>
                    <a:pt x="10448" y="21171"/>
                  </a:cubicBezTo>
                  <a:cubicBezTo>
                    <a:pt x="14187" y="21323"/>
                    <a:pt x="17510" y="20106"/>
                    <a:pt x="20833" y="18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3110783" y="16011"/>
              <a:ext cx="227604" cy="33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43" fill="norm" stroke="1" extrusionOk="0">
                  <a:moveTo>
                    <a:pt x="10106" y="0"/>
                  </a:moveTo>
                  <a:cubicBezTo>
                    <a:pt x="8706" y="2700"/>
                    <a:pt x="7306" y="5400"/>
                    <a:pt x="6406" y="8235"/>
                  </a:cubicBezTo>
                  <a:cubicBezTo>
                    <a:pt x="5506" y="11070"/>
                    <a:pt x="5106" y="14040"/>
                    <a:pt x="4906" y="16132"/>
                  </a:cubicBezTo>
                  <a:cubicBezTo>
                    <a:pt x="4706" y="18225"/>
                    <a:pt x="4706" y="19440"/>
                    <a:pt x="5106" y="20250"/>
                  </a:cubicBezTo>
                  <a:cubicBezTo>
                    <a:pt x="5506" y="21060"/>
                    <a:pt x="6306" y="21465"/>
                    <a:pt x="7206" y="21533"/>
                  </a:cubicBezTo>
                  <a:cubicBezTo>
                    <a:pt x="8106" y="21600"/>
                    <a:pt x="9106" y="21330"/>
                    <a:pt x="9706" y="20858"/>
                  </a:cubicBezTo>
                  <a:cubicBezTo>
                    <a:pt x="10306" y="20385"/>
                    <a:pt x="10506" y="19710"/>
                    <a:pt x="10406" y="19035"/>
                  </a:cubicBezTo>
                  <a:cubicBezTo>
                    <a:pt x="10306" y="18360"/>
                    <a:pt x="9906" y="17685"/>
                    <a:pt x="8606" y="16942"/>
                  </a:cubicBezTo>
                  <a:cubicBezTo>
                    <a:pt x="7306" y="16200"/>
                    <a:pt x="5106" y="15390"/>
                    <a:pt x="3306" y="14917"/>
                  </a:cubicBezTo>
                  <a:cubicBezTo>
                    <a:pt x="1506" y="14445"/>
                    <a:pt x="106" y="14310"/>
                    <a:pt x="6" y="14107"/>
                  </a:cubicBezTo>
                  <a:cubicBezTo>
                    <a:pt x="-94" y="13905"/>
                    <a:pt x="1106" y="13635"/>
                    <a:pt x="3206" y="13433"/>
                  </a:cubicBezTo>
                  <a:cubicBezTo>
                    <a:pt x="5306" y="13230"/>
                    <a:pt x="8306" y="13095"/>
                    <a:pt x="10306" y="13230"/>
                  </a:cubicBezTo>
                  <a:cubicBezTo>
                    <a:pt x="12306" y="13365"/>
                    <a:pt x="13306" y="13770"/>
                    <a:pt x="14006" y="14715"/>
                  </a:cubicBezTo>
                  <a:cubicBezTo>
                    <a:pt x="14706" y="15660"/>
                    <a:pt x="15106" y="17145"/>
                    <a:pt x="15206" y="18225"/>
                  </a:cubicBezTo>
                  <a:cubicBezTo>
                    <a:pt x="15306" y="19305"/>
                    <a:pt x="15106" y="19980"/>
                    <a:pt x="15006" y="19913"/>
                  </a:cubicBezTo>
                  <a:cubicBezTo>
                    <a:pt x="14906" y="19845"/>
                    <a:pt x="14906" y="19035"/>
                    <a:pt x="15306" y="17010"/>
                  </a:cubicBezTo>
                  <a:cubicBezTo>
                    <a:pt x="15706" y="14985"/>
                    <a:pt x="16506" y="11745"/>
                    <a:pt x="17206" y="9855"/>
                  </a:cubicBezTo>
                  <a:cubicBezTo>
                    <a:pt x="17906" y="7965"/>
                    <a:pt x="18506" y="7425"/>
                    <a:pt x="19206" y="7358"/>
                  </a:cubicBezTo>
                  <a:cubicBezTo>
                    <a:pt x="19906" y="7290"/>
                    <a:pt x="20706" y="7695"/>
                    <a:pt x="21506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Shape"/>
            <p:cNvSpPr/>
            <p:nvPr/>
          </p:nvSpPr>
          <p:spPr>
            <a:xfrm>
              <a:off x="3358752" y="193811"/>
              <a:ext cx="87585" cy="15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044" fill="norm" stroke="1" extrusionOk="0">
                  <a:moveTo>
                    <a:pt x="20785" y="0"/>
                  </a:moveTo>
                  <a:cubicBezTo>
                    <a:pt x="17269" y="0"/>
                    <a:pt x="13752" y="0"/>
                    <a:pt x="9985" y="2773"/>
                  </a:cubicBezTo>
                  <a:cubicBezTo>
                    <a:pt x="6218" y="5546"/>
                    <a:pt x="2199" y="11092"/>
                    <a:pt x="692" y="14595"/>
                  </a:cubicBezTo>
                  <a:cubicBezTo>
                    <a:pt x="-815" y="18097"/>
                    <a:pt x="190" y="19557"/>
                    <a:pt x="3204" y="20432"/>
                  </a:cubicBezTo>
                  <a:cubicBezTo>
                    <a:pt x="6218" y="21308"/>
                    <a:pt x="11241" y="21600"/>
                    <a:pt x="14506" y="18827"/>
                  </a:cubicBezTo>
                  <a:cubicBezTo>
                    <a:pt x="17771" y="16054"/>
                    <a:pt x="19278" y="10216"/>
                    <a:pt x="20032" y="6568"/>
                  </a:cubicBezTo>
                  <a:cubicBezTo>
                    <a:pt x="20785" y="2919"/>
                    <a:pt x="20785" y="1459"/>
                    <a:pt x="207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3503486" y="187716"/>
              <a:ext cx="196851" cy="17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fill="norm" stroke="1" extrusionOk="0">
                  <a:moveTo>
                    <a:pt x="0" y="749"/>
                  </a:moveTo>
                  <a:cubicBezTo>
                    <a:pt x="929" y="1530"/>
                    <a:pt x="1858" y="2311"/>
                    <a:pt x="2323" y="4262"/>
                  </a:cubicBezTo>
                  <a:cubicBezTo>
                    <a:pt x="2787" y="6214"/>
                    <a:pt x="2787" y="9337"/>
                    <a:pt x="2903" y="11549"/>
                  </a:cubicBezTo>
                  <a:cubicBezTo>
                    <a:pt x="3019" y="13761"/>
                    <a:pt x="3252" y="15062"/>
                    <a:pt x="3252" y="16364"/>
                  </a:cubicBezTo>
                  <a:cubicBezTo>
                    <a:pt x="3252" y="17665"/>
                    <a:pt x="3019" y="18966"/>
                    <a:pt x="2903" y="18966"/>
                  </a:cubicBezTo>
                  <a:cubicBezTo>
                    <a:pt x="2787" y="18966"/>
                    <a:pt x="2787" y="17665"/>
                    <a:pt x="3484" y="14932"/>
                  </a:cubicBezTo>
                  <a:cubicBezTo>
                    <a:pt x="4181" y="12200"/>
                    <a:pt x="5574" y="8036"/>
                    <a:pt x="6968" y="5303"/>
                  </a:cubicBezTo>
                  <a:cubicBezTo>
                    <a:pt x="8361" y="2571"/>
                    <a:pt x="9755" y="1270"/>
                    <a:pt x="11148" y="489"/>
                  </a:cubicBezTo>
                  <a:cubicBezTo>
                    <a:pt x="12542" y="-292"/>
                    <a:pt x="13935" y="-552"/>
                    <a:pt x="15677" y="2961"/>
                  </a:cubicBezTo>
                  <a:cubicBezTo>
                    <a:pt x="17419" y="6475"/>
                    <a:pt x="19510" y="13761"/>
                    <a:pt x="21600" y="21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3841757" y="91007"/>
              <a:ext cx="144330" cy="261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57" fill="norm" stroke="1" extrusionOk="0">
                  <a:moveTo>
                    <a:pt x="21041" y="1135"/>
                  </a:moveTo>
                  <a:cubicBezTo>
                    <a:pt x="19807" y="616"/>
                    <a:pt x="18572" y="98"/>
                    <a:pt x="17030" y="11"/>
                  </a:cubicBezTo>
                  <a:cubicBezTo>
                    <a:pt x="15487" y="-75"/>
                    <a:pt x="13635" y="271"/>
                    <a:pt x="10858" y="2344"/>
                  </a:cubicBezTo>
                  <a:cubicBezTo>
                    <a:pt x="8081" y="4418"/>
                    <a:pt x="4378" y="8219"/>
                    <a:pt x="2218" y="11330"/>
                  </a:cubicBezTo>
                  <a:cubicBezTo>
                    <a:pt x="58" y="14440"/>
                    <a:pt x="-559" y="16859"/>
                    <a:pt x="521" y="18501"/>
                  </a:cubicBezTo>
                  <a:cubicBezTo>
                    <a:pt x="1601" y="20143"/>
                    <a:pt x="4378" y="21007"/>
                    <a:pt x="7464" y="21266"/>
                  </a:cubicBezTo>
                  <a:cubicBezTo>
                    <a:pt x="10550" y="21525"/>
                    <a:pt x="13944" y="21179"/>
                    <a:pt x="17338" y="20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3992907" y="198044"/>
              <a:ext cx="170186" cy="20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270" fill="norm" stroke="1" extrusionOk="0">
                  <a:moveTo>
                    <a:pt x="1541" y="6975"/>
                  </a:moveTo>
                  <a:cubicBezTo>
                    <a:pt x="1274" y="10800"/>
                    <a:pt x="1008" y="14625"/>
                    <a:pt x="741" y="17213"/>
                  </a:cubicBezTo>
                  <a:cubicBezTo>
                    <a:pt x="474" y="19800"/>
                    <a:pt x="208" y="21150"/>
                    <a:pt x="74" y="21263"/>
                  </a:cubicBezTo>
                  <a:cubicBezTo>
                    <a:pt x="-59" y="21375"/>
                    <a:pt x="-59" y="20250"/>
                    <a:pt x="474" y="17888"/>
                  </a:cubicBezTo>
                  <a:cubicBezTo>
                    <a:pt x="1008" y="15525"/>
                    <a:pt x="2074" y="11925"/>
                    <a:pt x="3008" y="9563"/>
                  </a:cubicBezTo>
                  <a:cubicBezTo>
                    <a:pt x="3941" y="7200"/>
                    <a:pt x="4741" y="6075"/>
                    <a:pt x="7141" y="4725"/>
                  </a:cubicBezTo>
                  <a:cubicBezTo>
                    <a:pt x="9541" y="3375"/>
                    <a:pt x="13541" y="1800"/>
                    <a:pt x="16208" y="900"/>
                  </a:cubicBezTo>
                  <a:cubicBezTo>
                    <a:pt x="18874" y="0"/>
                    <a:pt x="20208" y="-225"/>
                    <a:pt x="20874" y="225"/>
                  </a:cubicBezTo>
                  <a:cubicBezTo>
                    <a:pt x="21541" y="675"/>
                    <a:pt x="21541" y="1800"/>
                    <a:pt x="21274" y="3713"/>
                  </a:cubicBezTo>
                  <a:cubicBezTo>
                    <a:pt x="21008" y="5625"/>
                    <a:pt x="20474" y="8325"/>
                    <a:pt x="19008" y="10013"/>
                  </a:cubicBezTo>
                  <a:cubicBezTo>
                    <a:pt x="17541" y="11700"/>
                    <a:pt x="15141" y="12375"/>
                    <a:pt x="13274" y="12713"/>
                  </a:cubicBezTo>
                  <a:cubicBezTo>
                    <a:pt x="11408" y="13050"/>
                    <a:pt x="10074" y="13050"/>
                    <a:pt x="8741" y="12713"/>
                  </a:cubicBezTo>
                  <a:cubicBezTo>
                    <a:pt x="7408" y="12375"/>
                    <a:pt x="6074" y="11700"/>
                    <a:pt x="6208" y="11138"/>
                  </a:cubicBezTo>
                  <a:cubicBezTo>
                    <a:pt x="6341" y="10575"/>
                    <a:pt x="7941" y="10125"/>
                    <a:pt x="9541" y="9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4243701" y="219211"/>
              <a:ext cx="193236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130" fill="norm" stroke="1" extrusionOk="0">
                  <a:moveTo>
                    <a:pt x="304" y="0"/>
                  </a:moveTo>
                  <a:cubicBezTo>
                    <a:pt x="304" y="4695"/>
                    <a:pt x="304" y="9391"/>
                    <a:pt x="186" y="13382"/>
                  </a:cubicBezTo>
                  <a:cubicBezTo>
                    <a:pt x="69" y="17373"/>
                    <a:pt x="-166" y="20660"/>
                    <a:pt x="186" y="20660"/>
                  </a:cubicBezTo>
                  <a:cubicBezTo>
                    <a:pt x="538" y="20660"/>
                    <a:pt x="1477" y="17373"/>
                    <a:pt x="2182" y="14556"/>
                  </a:cubicBezTo>
                  <a:cubicBezTo>
                    <a:pt x="2886" y="11739"/>
                    <a:pt x="3356" y="9391"/>
                    <a:pt x="4060" y="7278"/>
                  </a:cubicBezTo>
                  <a:cubicBezTo>
                    <a:pt x="4764" y="5165"/>
                    <a:pt x="5704" y="3287"/>
                    <a:pt x="6643" y="3052"/>
                  </a:cubicBezTo>
                  <a:cubicBezTo>
                    <a:pt x="7582" y="2817"/>
                    <a:pt x="8521" y="4226"/>
                    <a:pt x="8873" y="6104"/>
                  </a:cubicBezTo>
                  <a:cubicBezTo>
                    <a:pt x="9225" y="7982"/>
                    <a:pt x="8991" y="10330"/>
                    <a:pt x="9343" y="10565"/>
                  </a:cubicBezTo>
                  <a:cubicBezTo>
                    <a:pt x="9695" y="10800"/>
                    <a:pt x="10634" y="8921"/>
                    <a:pt x="11573" y="7043"/>
                  </a:cubicBezTo>
                  <a:cubicBezTo>
                    <a:pt x="12512" y="5165"/>
                    <a:pt x="13451" y="3287"/>
                    <a:pt x="14743" y="1878"/>
                  </a:cubicBezTo>
                  <a:cubicBezTo>
                    <a:pt x="16034" y="469"/>
                    <a:pt x="17677" y="-470"/>
                    <a:pt x="18851" y="2817"/>
                  </a:cubicBezTo>
                  <a:cubicBezTo>
                    <a:pt x="20025" y="6104"/>
                    <a:pt x="20730" y="13617"/>
                    <a:pt x="21434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4544886" y="22951"/>
              <a:ext cx="114301" cy="32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21600" y="2052"/>
                  </a:moveTo>
                  <a:cubicBezTo>
                    <a:pt x="20800" y="1216"/>
                    <a:pt x="20000" y="379"/>
                    <a:pt x="18600" y="101"/>
                  </a:cubicBezTo>
                  <a:cubicBezTo>
                    <a:pt x="17200" y="-178"/>
                    <a:pt x="15200" y="101"/>
                    <a:pt x="13200" y="1216"/>
                  </a:cubicBezTo>
                  <a:cubicBezTo>
                    <a:pt x="11200" y="2330"/>
                    <a:pt x="9200" y="4281"/>
                    <a:pt x="8000" y="7208"/>
                  </a:cubicBezTo>
                  <a:cubicBezTo>
                    <a:pt x="6800" y="10134"/>
                    <a:pt x="6400" y="14036"/>
                    <a:pt x="6200" y="16336"/>
                  </a:cubicBezTo>
                  <a:cubicBezTo>
                    <a:pt x="6000" y="18635"/>
                    <a:pt x="6000" y="19332"/>
                    <a:pt x="5800" y="20028"/>
                  </a:cubicBezTo>
                  <a:cubicBezTo>
                    <a:pt x="5600" y="20725"/>
                    <a:pt x="5200" y="21422"/>
                    <a:pt x="4200" y="21143"/>
                  </a:cubicBezTo>
                  <a:cubicBezTo>
                    <a:pt x="3200" y="20865"/>
                    <a:pt x="1600" y="19610"/>
                    <a:pt x="0" y="18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4532186" y="181111"/>
              <a:ext cx="1143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8000"/>
                    <a:pt x="2400" y="14400"/>
                    <a:pt x="5000" y="12150"/>
                  </a:cubicBezTo>
                  <a:cubicBezTo>
                    <a:pt x="7600" y="9900"/>
                    <a:pt x="11600" y="9000"/>
                    <a:pt x="14600" y="7200"/>
                  </a:cubicBezTo>
                  <a:cubicBezTo>
                    <a:pt x="17600" y="5400"/>
                    <a:pt x="196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4614736" y="54111"/>
              <a:ext cx="140147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14294" y="0"/>
                  </a:moveTo>
                  <a:cubicBezTo>
                    <a:pt x="17153" y="4058"/>
                    <a:pt x="20012" y="8116"/>
                    <a:pt x="20806" y="11324"/>
                  </a:cubicBezTo>
                  <a:cubicBezTo>
                    <a:pt x="21600" y="14531"/>
                    <a:pt x="20329" y="16887"/>
                    <a:pt x="16518" y="18458"/>
                  </a:cubicBezTo>
                  <a:cubicBezTo>
                    <a:pt x="12706" y="20029"/>
                    <a:pt x="6353" y="208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464751" y="1102804"/>
              <a:ext cx="133863" cy="41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48" fill="norm" stroke="1" extrusionOk="0">
                  <a:moveTo>
                    <a:pt x="7636" y="7080"/>
                  </a:moveTo>
                  <a:cubicBezTo>
                    <a:pt x="7298" y="10104"/>
                    <a:pt x="6961" y="13128"/>
                    <a:pt x="6623" y="15990"/>
                  </a:cubicBezTo>
                  <a:cubicBezTo>
                    <a:pt x="6285" y="18852"/>
                    <a:pt x="5948" y="21552"/>
                    <a:pt x="4936" y="21336"/>
                  </a:cubicBezTo>
                  <a:cubicBezTo>
                    <a:pt x="3923" y="21120"/>
                    <a:pt x="2236" y="17988"/>
                    <a:pt x="1223" y="15180"/>
                  </a:cubicBezTo>
                  <a:cubicBezTo>
                    <a:pt x="211" y="12372"/>
                    <a:pt x="-127" y="9888"/>
                    <a:pt x="42" y="7782"/>
                  </a:cubicBezTo>
                  <a:cubicBezTo>
                    <a:pt x="211" y="5676"/>
                    <a:pt x="886" y="3948"/>
                    <a:pt x="1729" y="2814"/>
                  </a:cubicBezTo>
                  <a:cubicBezTo>
                    <a:pt x="2573" y="1680"/>
                    <a:pt x="3586" y="1140"/>
                    <a:pt x="4936" y="708"/>
                  </a:cubicBezTo>
                  <a:cubicBezTo>
                    <a:pt x="6285" y="276"/>
                    <a:pt x="7973" y="-48"/>
                    <a:pt x="9492" y="6"/>
                  </a:cubicBezTo>
                  <a:cubicBezTo>
                    <a:pt x="11011" y="60"/>
                    <a:pt x="12360" y="492"/>
                    <a:pt x="14217" y="1572"/>
                  </a:cubicBezTo>
                  <a:cubicBezTo>
                    <a:pt x="16073" y="2652"/>
                    <a:pt x="18435" y="4380"/>
                    <a:pt x="19786" y="5784"/>
                  </a:cubicBezTo>
                  <a:cubicBezTo>
                    <a:pt x="21135" y="7188"/>
                    <a:pt x="21473" y="8268"/>
                    <a:pt x="21304" y="9078"/>
                  </a:cubicBezTo>
                  <a:cubicBezTo>
                    <a:pt x="21135" y="9888"/>
                    <a:pt x="20460" y="10428"/>
                    <a:pt x="17929" y="10860"/>
                  </a:cubicBezTo>
                  <a:cubicBezTo>
                    <a:pt x="15398" y="11292"/>
                    <a:pt x="11011" y="11616"/>
                    <a:pt x="6623" y="11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728007" y="1008452"/>
              <a:ext cx="108480" cy="276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184" fill="norm" stroke="1" extrusionOk="0">
                  <a:moveTo>
                    <a:pt x="21288" y="1808"/>
                  </a:moveTo>
                  <a:cubicBezTo>
                    <a:pt x="20042" y="1158"/>
                    <a:pt x="18796" y="509"/>
                    <a:pt x="17134" y="184"/>
                  </a:cubicBezTo>
                  <a:cubicBezTo>
                    <a:pt x="15473" y="-141"/>
                    <a:pt x="13396" y="-141"/>
                    <a:pt x="10696" y="1077"/>
                  </a:cubicBezTo>
                  <a:cubicBezTo>
                    <a:pt x="7996" y="2295"/>
                    <a:pt x="4673" y="4731"/>
                    <a:pt x="2596" y="7573"/>
                  </a:cubicBezTo>
                  <a:cubicBezTo>
                    <a:pt x="519" y="10415"/>
                    <a:pt x="-312" y="13664"/>
                    <a:pt x="103" y="16100"/>
                  </a:cubicBezTo>
                  <a:cubicBezTo>
                    <a:pt x="519" y="18536"/>
                    <a:pt x="2180" y="20160"/>
                    <a:pt x="5503" y="20809"/>
                  </a:cubicBezTo>
                  <a:cubicBezTo>
                    <a:pt x="8826" y="21459"/>
                    <a:pt x="13811" y="21134"/>
                    <a:pt x="18796" y="20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912686" y="1076461"/>
              <a:ext cx="1460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4413"/>
                    <a:pt x="10643" y="8826"/>
                    <a:pt x="13774" y="11729"/>
                  </a:cubicBezTo>
                  <a:cubicBezTo>
                    <a:pt x="16904" y="14632"/>
                    <a:pt x="17843" y="16026"/>
                    <a:pt x="18626" y="17419"/>
                  </a:cubicBezTo>
                  <a:cubicBezTo>
                    <a:pt x="19409" y="18813"/>
                    <a:pt x="20035" y="20206"/>
                    <a:pt x="20504" y="20903"/>
                  </a:cubicBezTo>
                  <a:cubicBezTo>
                    <a:pt x="20974" y="21600"/>
                    <a:pt x="2128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938880" y="1038361"/>
              <a:ext cx="138907" cy="26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57" fill="norm" stroke="1" extrusionOk="0">
                  <a:moveTo>
                    <a:pt x="21477" y="0"/>
                  </a:moveTo>
                  <a:cubicBezTo>
                    <a:pt x="18532" y="2025"/>
                    <a:pt x="15586" y="4050"/>
                    <a:pt x="12313" y="6834"/>
                  </a:cubicBezTo>
                  <a:cubicBezTo>
                    <a:pt x="9041" y="9619"/>
                    <a:pt x="5441" y="13162"/>
                    <a:pt x="3313" y="15356"/>
                  </a:cubicBezTo>
                  <a:cubicBezTo>
                    <a:pt x="1186" y="17550"/>
                    <a:pt x="532" y="18394"/>
                    <a:pt x="204" y="19237"/>
                  </a:cubicBezTo>
                  <a:cubicBezTo>
                    <a:pt x="-123" y="20081"/>
                    <a:pt x="-123" y="20925"/>
                    <a:pt x="695" y="21262"/>
                  </a:cubicBezTo>
                  <a:cubicBezTo>
                    <a:pt x="1513" y="21600"/>
                    <a:pt x="3150" y="21431"/>
                    <a:pt x="4786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1159056" y="974811"/>
              <a:ext cx="115581" cy="289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376" fill="norm" stroke="1" extrusionOk="0">
                  <a:moveTo>
                    <a:pt x="21062" y="473"/>
                  </a:moveTo>
                  <a:cubicBezTo>
                    <a:pt x="18748" y="160"/>
                    <a:pt x="16433" y="-153"/>
                    <a:pt x="14505" y="82"/>
                  </a:cubicBezTo>
                  <a:cubicBezTo>
                    <a:pt x="12576" y="317"/>
                    <a:pt x="11033" y="1099"/>
                    <a:pt x="8719" y="3682"/>
                  </a:cubicBezTo>
                  <a:cubicBezTo>
                    <a:pt x="6405" y="6264"/>
                    <a:pt x="3319" y="10647"/>
                    <a:pt x="1583" y="13621"/>
                  </a:cubicBezTo>
                  <a:cubicBezTo>
                    <a:pt x="-152" y="16595"/>
                    <a:pt x="-538" y="18160"/>
                    <a:pt x="812" y="19334"/>
                  </a:cubicBezTo>
                  <a:cubicBezTo>
                    <a:pt x="2162" y="20508"/>
                    <a:pt x="5248" y="21290"/>
                    <a:pt x="7755" y="21369"/>
                  </a:cubicBezTo>
                  <a:cubicBezTo>
                    <a:pt x="10262" y="21447"/>
                    <a:pt x="12191" y="20821"/>
                    <a:pt x="14119" y="20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1300570" y="1033432"/>
              <a:ext cx="297917" cy="18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0859" fill="norm" stroke="1" extrusionOk="0">
                  <a:moveTo>
                    <a:pt x="2718" y="2749"/>
                  </a:moveTo>
                  <a:cubicBezTo>
                    <a:pt x="1952" y="3477"/>
                    <a:pt x="1187" y="4205"/>
                    <a:pt x="727" y="6511"/>
                  </a:cubicBezTo>
                  <a:cubicBezTo>
                    <a:pt x="267" y="8816"/>
                    <a:pt x="114" y="12700"/>
                    <a:pt x="38" y="15248"/>
                  </a:cubicBezTo>
                  <a:cubicBezTo>
                    <a:pt x="-39" y="17796"/>
                    <a:pt x="-39" y="19010"/>
                    <a:pt x="421" y="19859"/>
                  </a:cubicBezTo>
                  <a:cubicBezTo>
                    <a:pt x="880" y="20709"/>
                    <a:pt x="1799" y="21194"/>
                    <a:pt x="2872" y="20587"/>
                  </a:cubicBezTo>
                  <a:cubicBezTo>
                    <a:pt x="3944" y="19981"/>
                    <a:pt x="5170" y="18282"/>
                    <a:pt x="6012" y="16704"/>
                  </a:cubicBezTo>
                  <a:cubicBezTo>
                    <a:pt x="6855" y="15127"/>
                    <a:pt x="7314" y="13670"/>
                    <a:pt x="7697" y="13792"/>
                  </a:cubicBezTo>
                  <a:cubicBezTo>
                    <a:pt x="8080" y="13913"/>
                    <a:pt x="8387" y="15612"/>
                    <a:pt x="9076" y="16583"/>
                  </a:cubicBezTo>
                  <a:cubicBezTo>
                    <a:pt x="9765" y="17554"/>
                    <a:pt x="10838" y="17796"/>
                    <a:pt x="11910" y="16825"/>
                  </a:cubicBezTo>
                  <a:cubicBezTo>
                    <a:pt x="12982" y="15855"/>
                    <a:pt x="14055" y="13670"/>
                    <a:pt x="14744" y="11365"/>
                  </a:cubicBezTo>
                  <a:cubicBezTo>
                    <a:pt x="15433" y="9059"/>
                    <a:pt x="15740" y="6632"/>
                    <a:pt x="15893" y="4812"/>
                  </a:cubicBezTo>
                  <a:cubicBezTo>
                    <a:pt x="16046" y="2992"/>
                    <a:pt x="16046" y="1778"/>
                    <a:pt x="15663" y="929"/>
                  </a:cubicBezTo>
                  <a:cubicBezTo>
                    <a:pt x="15280" y="79"/>
                    <a:pt x="14514" y="-406"/>
                    <a:pt x="13748" y="443"/>
                  </a:cubicBezTo>
                  <a:cubicBezTo>
                    <a:pt x="12982" y="1293"/>
                    <a:pt x="12216" y="3477"/>
                    <a:pt x="12140" y="4933"/>
                  </a:cubicBezTo>
                  <a:cubicBezTo>
                    <a:pt x="12063" y="6390"/>
                    <a:pt x="12676" y="7118"/>
                    <a:pt x="13978" y="7482"/>
                  </a:cubicBezTo>
                  <a:cubicBezTo>
                    <a:pt x="15280" y="7846"/>
                    <a:pt x="17272" y="7846"/>
                    <a:pt x="18650" y="7482"/>
                  </a:cubicBezTo>
                  <a:cubicBezTo>
                    <a:pt x="20029" y="7118"/>
                    <a:pt x="20795" y="6390"/>
                    <a:pt x="21561" y="5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1617536" y="982153"/>
              <a:ext cx="81105" cy="23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275" fill="norm" stroke="1" extrusionOk="0">
                  <a:moveTo>
                    <a:pt x="0" y="1071"/>
                  </a:moveTo>
                  <a:cubicBezTo>
                    <a:pt x="2215" y="493"/>
                    <a:pt x="4431" y="-86"/>
                    <a:pt x="6369" y="10"/>
                  </a:cubicBezTo>
                  <a:cubicBezTo>
                    <a:pt x="8308" y="107"/>
                    <a:pt x="9969" y="878"/>
                    <a:pt x="12462" y="3578"/>
                  </a:cubicBezTo>
                  <a:cubicBezTo>
                    <a:pt x="14954" y="6278"/>
                    <a:pt x="18277" y="10907"/>
                    <a:pt x="19938" y="14089"/>
                  </a:cubicBezTo>
                  <a:cubicBezTo>
                    <a:pt x="21600" y="17271"/>
                    <a:pt x="21600" y="19007"/>
                    <a:pt x="20215" y="20068"/>
                  </a:cubicBezTo>
                  <a:cubicBezTo>
                    <a:pt x="18831" y="21128"/>
                    <a:pt x="16062" y="21514"/>
                    <a:pt x="14123" y="21128"/>
                  </a:cubicBezTo>
                  <a:cubicBezTo>
                    <a:pt x="12185" y="20743"/>
                    <a:pt x="11077" y="19585"/>
                    <a:pt x="9969" y="18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1725486" y="934317"/>
              <a:ext cx="75259" cy="303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65" fill="norm" stroke="1" extrusionOk="0">
                  <a:moveTo>
                    <a:pt x="0" y="172"/>
                  </a:moveTo>
                  <a:cubicBezTo>
                    <a:pt x="3000" y="23"/>
                    <a:pt x="6000" y="-126"/>
                    <a:pt x="8700" y="172"/>
                  </a:cubicBezTo>
                  <a:cubicBezTo>
                    <a:pt x="11400" y="470"/>
                    <a:pt x="13800" y="1215"/>
                    <a:pt x="16200" y="3747"/>
                  </a:cubicBezTo>
                  <a:cubicBezTo>
                    <a:pt x="18600" y="6280"/>
                    <a:pt x="21000" y="10600"/>
                    <a:pt x="21300" y="13579"/>
                  </a:cubicBezTo>
                  <a:cubicBezTo>
                    <a:pt x="21600" y="16558"/>
                    <a:pt x="19800" y="18197"/>
                    <a:pt x="17700" y="19314"/>
                  </a:cubicBezTo>
                  <a:cubicBezTo>
                    <a:pt x="15600" y="20431"/>
                    <a:pt x="13200" y="21027"/>
                    <a:pt x="10500" y="21251"/>
                  </a:cubicBezTo>
                  <a:cubicBezTo>
                    <a:pt x="7800" y="21474"/>
                    <a:pt x="4800" y="21325"/>
                    <a:pt x="1800" y="21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1884236" y="1099184"/>
              <a:ext cx="1270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240" y="12302"/>
                    <a:pt x="6480" y="4448"/>
                    <a:pt x="10080" y="1502"/>
                  </a:cubicBezTo>
                  <a:cubicBezTo>
                    <a:pt x="13680" y="-1443"/>
                    <a:pt x="1764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1922336" y="1190761"/>
              <a:ext cx="196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2582736" y="821973"/>
              <a:ext cx="127867" cy="39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411" fill="norm" stroke="1" extrusionOk="0">
                  <a:moveTo>
                    <a:pt x="0" y="10712"/>
                  </a:moveTo>
                  <a:cubicBezTo>
                    <a:pt x="348" y="13929"/>
                    <a:pt x="697" y="17146"/>
                    <a:pt x="871" y="19042"/>
                  </a:cubicBezTo>
                  <a:cubicBezTo>
                    <a:pt x="1045" y="20938"/>
                    <a:pt x="1045" y="21512"/>
                    <a:pt x="871" y="21397"/>
                  </a:cubicBezTo>
                  <a:cubicBezTo>
                    <a:pt x="697" y="21282"/>
                    <a:pt x="348" y="20478"/>
                    <a:pt x="697" y="17893"/>
                  </a:cubicBezTo>
                  <a:cubicBezTo>
                    <a:pt x="1045" y="15308"/>
                    <a:pt x="2090" y="10942"/>
                    <a:pt x="3658" y="7725"/>
                  </a:cubicBezTo>
                  <a:cubicBezTo>
                    <a:pt x="5226" y="4508"/>
                    <a:pt x="7316" y="2440"/>
                    <a:pt x="9755" y="1291"/>
                  </a:cubicBezTo>
                  <a:cubicBezTo>
                    <a:pt x="12194" y="142"/>
                    <a:pt x="14981" y="-88"/>
                    <a:pt x="16897" y="27"/>
                  </a:cubicBezTo>
                  <a:cubicBezTo>
                    <a:pt x="18813" y="142"/>
                    <a:pt x="19858" y="601"/>
                    <a:pt x="20555" y="1923"/>
                  </a:cubicBezTo>
                  <a:cubicBezTo>
                    <a:pt x="21252" y="3244"/>
                    <a:pt x="21600" y="5427"/>
                    <a:pt x="18813" y="6748"/>
                  </a:cubicBezTo>
                  <a:cubicBezTo>
                    <a:pt x="16026" y="8069"/>
                    <a:pt x="10103" y="8529"/>
                    <a:pt x="4181" y="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2703386" y="1019311"/>
              <a:ext cx="171451" cy="177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1525"/>
                  </a:moveTo>
                  <a:cubicBezTo>
                    <a:pt x="2933" y="6861"/>
                    <a:pt x="5867" y="12198"/>
                    <a:pt x="7467" y="15628"/>
                  </a:cubicBezTo>
                  <a:cubicBezTo>
                    <a:pt x="9067" y="19059"/>
                    <a:pt x="9333" y="20584"/>
                    <a:pt x="8800" y="21092"/>
                  </a:cubicBezTo>
                  <a:cubicBezTo>
                    <a:pt x="8267" y="21600"/>
                    <a:pt x="6933" y="21092"/>
                    <a:pt x="5733" y="19567"/>
                  </a:cubicBezTo>
                  <a:cubicBezTo>
                    <a:pt x="4533" y="18042"/>
                    <a:pt x="3467" y="15501"/>
                    <a:pt x="2933" y="13468"/>
                  </a:cubicBezTo>
                  <a:cubicBezTo>
                    <a:pt x="2400" y="11435"/>
                    <a:pt x="2400" y="9911"/>
                    <a:pt x="5600" y="7751"/>
                  </a:cubicBezTo>
                  <a:cubicBezTo>
                    <a:pt x="8800" y="5591"/>
                    <a:pt x="15200" y="27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3000845" y="838246"/>
              <a:ext cx="134342" cy="320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70" fill="norm" stroke="1" extrusionOk="0">
                  <a:moveTo>
                    <a:pt x="17103" y="1064"/>
                  </a:moveTo>
                  <a:cubicBezTo>
                    <a:pt x="16106" y="500"/>
                    <a:pt x="15109" y="-65"/>
                    <a:pt x="13780" y="6"/>
                  </a:cubicBezTo>
                  <a:cubicBezTo>
                    <a:pt x="12451" y="76"/>
                    <a:pt x="10789" y="782"/>
                    <a:pt x="8463" y="3111"/>
                  </a:cubicBezTo>
                  <a:cubicBezTo>
                    <a:pt x="6137" y="5441"/>
                    <a:pt x="3146" y="9394"/>
                    <a:pt x="1485" y="12359"/>
                  </a:cubicBezTo>
                  <a:cubicBezTo>
                    <a:pt x="-177" y="15323"/>
                    <a:pt x="-509" y="17300"/>
                    <a:pt x="820" y="18711"/>
                  </a:cubicBezTo>
                  <a:cubicBezTo>
                    <a:pt x="2149" y="20123"/>
                    <a:pt x="5140" y="20970"/>
                    <a:pt x="8796" y="21253"/>
                  </a:cubicBezTo>
                  <a:cubicBezTo>
                    <a:pt x="12451" y="21535"/>
                    <a:pt x="16771" y="21253"/>
                    <a:pt x="21091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3214280" y="922931"/>
              <a:ext cx="155857" cy="24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12" fill="norm" stroke="1" extrusionOk="0">
                  <a:moveTo>
                    <a:pt x="477" y="2354"/>
                  </a:moveTo>
                  <a:cubicBezTo>
                    <a:pt x="185" y="1227"/>
                    <a:pt x="-107" y="100"/>
                    <a:pt x="39" y="6"/>
                  </a:cubicBezTo>
                  <a:cubicBezTo>
                    <a:pt x="185" y="-88"/>
                    <a:pt x="769" y="851"/>
                    <a:pt x="3104" y="3481"/>
                  </a:cubicBezTo>
                  <a:cubicBezTo>
                    <a:pt x="5439" y="6110"/>
                    <a:pt x="9525" y="10430"/>
                    <a:pt x="12882" y="13717"/>
                  </a:cubicBezTo>
                  <a:cubicBezTo>
                    <a:pt x="16239" y="17004"/>
                    <a:pt x="18866" y="19258"/>
                    <a:pt x="21493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3255836" y="905011"/>
              <a:ext cx="1714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67" y="2400"/>
                    <a:pt x="15733" y="4800"/>
                    <a:pt x="12267" y="7971"/>
                  </a:cubicBezTo>
                  <a:cubicBezTo>
                    <a:pt x="8800" y="11143"/>
                    <a:pt x="4800" y="15086"/>
                    <a:pt x="2667" y="17486"/>
                  </a:cubicBezTo>
                  <a:cubicBezTo>
                    <a:pt x="533" y="19886"/>
                    <a:pt x="267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3541634" y="891907"/>
              <a:ext cx="101553" cy="279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154" fill="norm" stroke="1" extrusionOk="0">
                  <a:moveTo>
                    <a:pt x="21149" y="3871"/>
                  </a:moveTo>
                  <a:cubicBezTo>
                    <a:pt x="21149" y="2431"/>
                    <a:pt x="21149" y="991"/>
                    <a:pt x="20047" y="351"/>
                  </a:cubicBezTo>
                  <a:cubicBezTo>
                    <a:pt x="18945" y="-289"/>
                    <a:pt x="16741" y="-129"/>
                    <a:pt x="13435" y="1471"/>
                  </a:cubicBezTo>
                  <a:cubicBezTo>
                    <a:pt x="10129" y="3071"/>
                    <a:pt x="5720" y="6111"/>
                    <a:pt x="3076" y="9311"/>
                  </a:cubicBezTo>
                  <a:cubicBezTo>
                    <a:pt x="431" y="12511"/>
                    <a:pt x="-451" y="15871"/>
                    <a:pt x="210" y="17951"/>
                  </a:cubicBezTo>
                  <a:cubicBezTo>
                    <a:pt x="871" y="20031"/>
                    <a:pt x="3076" y="20831"/>
                    <a:pt x="6602" y="21071"/>
                  </a:cubicBezTo>
                  <a:cubicBezTo>
                    <a:pt x="10129" y="21311"/>
                    <a:pt x="14978" y="20991"/>
                    <a:pt x="19827" y="20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3696910" y="937941"/>
              <a:ext cx="320927" cy="174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173" fill="norm" stroke="1" extrusionOk="0">
                  <a:moveTo>
                    <a:pt x="3214" y="1400"/>
                  </a:moveTo>
                  <a:cubicBezTo>
                    <a:pt x="2220" y="3971"/>
                    <a:pt x="1225" y="6543"/>
                    <a:pt x="657" y="9243"/>
                  </a:cubicBezTo>
                  <a:cubicBezTo>
                    <a:pt x="88" y="11943"/>
                    <a:pt x="-54" y="14771"/>
                    <a:pt x="17" y="16957"/>
                  </a:cubicBezTo>
                  <a:cubicBezTo>
                    <a:pt x="88" y="19143"/>
                    <a:pt x="372" y="20686"/>
                    <a:pt x="1154" y="21071"/>
                  </a:cubicBezTo>
                  <a:cubicBezTo>
                    <a:pt x="1935" y="21457"/>
                    <a:pt x="3214" y="20686"/>
                    <a:pt x="4067" y="19786"/>
                  </a:cubicBezTo>
                  <a:cubicBezTo>
                    <a:pt x="4920" y="18886"/>
                    <a:pt x="5346" y="17857"/>
                    <a:pt x="5701" y="16700"/>
                  </a:cubicBezTo>
                  <a:cubicBezTo>
                    <a:pt x="6057" y="15543"/>
                    <a:pt x="6341" y="14257"/>
                    <a:pt x="6483" y="14257"/>
                  </a:cubicBezTo>
                  <a:cubicBezTo>
                    <a:pt x="6625" y="14257"/>
                    <a:pt x="6625" y="15543"/>
                    <a:pt x="6696" y="16828"/>
                  </a:cubicBezTo>
                  <a:cubicBezTo>
                    <a:pt x="6767" y="18114"/>
                    <a:pt x="6909" y="19400"/>
                    <a:pt x="7335" y="20171"/>
                  </a:cubicBezTo>
                  <a:cubicBezTo>
                    <a:pt x="7762" y="20943"/>
                    <a:pt x="8472" y="21200"/>
                    <a:pt x="9467" y="20557"/>
                  </a:cubicBezTo>
                  <a:cubicBezTo>
                    <a:pt x="10462" y="19914"/>
                    <a:pt x="11741" y="18371"/>
                    <a:pt x="12735" y="15414"/>
                  </a:cubicBezTo>
                  <a:cubicBezTo>
                    <a:pt x="13730" y="12457"/>
                    <a:pt x="14441" y="8086"/>
                    <a:pt x="14725" y="5257"/>
                  </a:cubicBezTo>
                  <a:cubicBezTo>
                    <a:pt x="15009" y="2428"/>
                    <a:pt x="14867" y="1143"/>
                    <a:pt x="14370" y="500"/>
                  </a:cubicBezTo>
                  <a:cubicBezTo>
                    <a:pt x="13872" y="-143"/>
                    <a:pt x="13020" y="-143"/>
                    <a:pt x="12380" y="371"/>
                  </a:cubicBezTo>
                  <a:cubicBezTo>
                    <a:pt x="11741" y="886"/>
                    <a:pt x="11314" y="1914"/>
                    <a:pt x="11101" y="3328"/>
                  </a:cubicBezTo>
                  <a:cubicBezTo>
                    <a:pt x="10888" y="4743"/>
                    <a:pt x="10888" y="6543"/>
                    <a:pt x="11243" y="7571"/>
                  </a:cubicBezTo>
                  <a:cubicBezTo>
                    <a:pt x="11599" y="8600"/>
                    <a:pt x="12309" y="8857"/>
                    <a:pt x="14085" y="8471"/>
                  </a:cubicBezTo>
                  <a:cubicBezTo>
                    <a:pt x="15862" y="8086"/>
                    <a:pt x="18704" y="7057"/>
                    <a:pt x="21546" y="6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4024186" y="858115"/>
              <a:ext cx="88936" cy="270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242" fill="norm" stroke="1" extrusionOk="0">
                  <a:moveTo>
                    <a:pt x="0" y="1189"/>
                  </a:moveTo>
                  <a:cubicBezTo>
                    <a:pt x="1507" y="525"/>
                    <a:pt x="3014" y="-140"/>
                    <a:pt x="5526" y="26"/>
                  </a:cubicBezTo>
                  <a:cubicBezTo>
                    <a:pt x="8037" y="192"/>
                    <a:pt x="11553" y="1189"/>
                    <a:pt x="14567" y="3598"/>
                  </a:cubicBezTo>
                  <a:cubicBezTo>
                    <a:pt x="17581" y="6008"/>
                    <a:pt x="20093" y="9829"/>
                    <a:pt x="20847" y="12654"/>
                  </a:cubicBezTo>
                  <a:cubicBezTo>
                    <a:pt x="21600" y="15478"/>
                    <a:pt x="20595" y="17306"/>
                    <a:pt x="19340" y="18552"/>
                  </a:cubicBezTo>
                  <a:cubicBezTo>
                    <a:pt x="18084" y="19798"/>
                    <a:pt x="16577" y="20463"/>
                    <a:pt x="14567" y="20878"/>
                  </a:cubicBezTo>
                  <a:cubicBezTo>
                    <a:pt x="12558" y="21294"/>
                    <a:pt x="10047" y="21460"/>
                    <a:pt x="8540" y="20795"/>
                  </a:cubicBezTo>
                  <a:cubicBezTo>
                    <a:pt x="7033" y="20131"/>
                    <a:pt x="6530" y="18635"/>
                    <a:pt x="6028" y="17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4151186" y="790711"/>
              <a:ext cx="120916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1117" y="0"/>
                  </a:moveTo>
                  <a:cubicBezTo>
                    <a:pt x="5959" y="1642"/>
                    <a:pt x="10800" y="3284"/>
                    <a:pt x="14524" y="5747"/>
                  </a:cubicBezTo>
                  <a:cubicBezTo>
                    <a:pt x="18248" y="8211"/>
                    <a:pt x="20855" y="11495"/>
                    <a:pt x="21228" y="13958"/>
                  </a:cubicBezTo>
                  <a:cubicBezTo>
                    <a:pt x="21600" y="16421"/>
                    <a:pt x="19738" y="18063"/>
                    <a:pt x="15828" y="19200"/>
                  </a:cubicBezTo>
                  <a:cubicBezTo>
                    <a:pt x="11917" y="20337"/>
                    <a:pt x="5959" y="209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482046" y="2080403"/>
              <a:ext cx="149537" cy="49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572" fill="norm" stroke="1" extrusionOk="0">
                  <a:moveTo>
                    <a:pt x="1636" y="4441"/>
                  </a:moveTo>
                  <a:cubicBezTo>
                    <a:pt x="1936" y="8165"/>
                    <a:pt x="2236" y="11889"/>
                    <a:pt x="2386" y="14589"/>
                  </a:cubicBezTo>
                  <a:cubicBezTo>
                    <a:pt x="2536" y="17289"/>
                    <a:pt x="2536" y="18965"/>
                    <a:pt x="2536" y="20036"/>
                  </a:cubicBezTo>
                  <a:cubicBezTo>
                    <a:pt x="2536" y="21106"/>
                    <a:pt x="2536" y="21572"/>
                    <a:pt x="2536" y="21572"/>
                  </a:cubicBezTo>
                  <a:cubicBezTo>
                    <a:pt x="2536" y="21572"/>
                    <a:pt x="2536" y="21106"/>
                    <a:pt x="2086" y="19477"/>
                  </a:cubicBezTo>
                  <a:cubicBezTo>
                    <a:pt x="1636" y="17848"/>
                    <a:pt x="736" y="15055"/>
                    <a:pt x="286" y="12401"/>
                  </a:cubicBezTo>
                  <a:cubicBezTo>
                    <a:pt x="-164" y="9748"/>
                    <a:pt x="-164" y="7234"/>
                    <a:pt x="886" y="5279"/>
                  </a:cubicBezTo>
                  <a:cubicBezTo>
                    <a:pt x="1936" y="3324"/>
                    <a:pt x="4036" y="1927"/>
                    <a:pt x="5836" y="1136"/>
                  </a:cubicBezTo>
                  <a:cubicBezTo>
                    <a:pt x="7636" y="344"/>
                    <a:pt x="9136" y="158"/>
                    <a:pt x="10786" y="65"/>
                  </a:cubicBezTo>
                  <a:cubicBezTo>
                    <a:pt x="12436" y="-28"/>
                    <a:pt x="14236" y="-28"/>
                    <a:pt x="15736" y="112"/>
                  </a:cubicBezTo>
                  <a:cubicBezTo>
                    <a:pt x="17236" y="251"/>
                    <a:pt x="18436" y="531"/>
                    <a:pt x="19486" y="1508"/>
                  </a:cubicBezTo>
                  <a:cubicBezTo>
                    <a:pt x="20536" y="2486"/>
                    <a:pt x="21436" y="4162"/>
                    <a:pt x="21136" y="5512"/>
                  </a:cubicBezTo>
                  <a:cubicBezTo>
                    <a:pt x="20836" y="6862"/>
                    <a:pt x="19336" y="7886"/>
                    <a:pt x="16336" y="8631"/>
                  </a:cubicBezTo>
                  <a:cubicBezTo>
                    <a:pt x="13336" y="9375"/>
                    <a:pt x="8836" y="9841"/>
                    <a:pt x="4336" y="10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819553" y="1902046"/>
              <a:ext cx="137650" cy="37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299" fill="norm" stroke="1" extrusionOk="0">
                  <a:moveTo>
                    <a:pt x="19021" y="3235"/>
                  </a:moveTo>
                  <a:cubicBezTo>
                    <a:pt x="19344" y="2635"/>
                    <a:pt x="19666" y="2035"/>
                    <a:pt x="20150" y="1435"/>
                  </a:cubicBezTo>
                  <a:cubicBezTo>
                    <a:pt x="20633" y="835"/>
                    <a:pt x="21278" y="235"/>
                    <a:pt x="20794" y="55"/>
                  </a:cubicBezTo>
                  <a:cubicBezTo>
                    <a:pt x="20311" y="-125"/>
                    <a:pt x="18699" y="115"/>
                    <a:pt x="16281" y="1075"/>
                  </a:cubicBezTo>
                  <a:cubicBezTo>
                    <a:pt x="13863" y="2035"/>
                    <a:pt x="10639" y="3715"/>
                    <a:pt x="7738" y="6055"/>
                  </a:cubicBezTo>
                  <a:cubicBezTo>
                    <a:pt x="4836" y="8395"/>
                    <a:pt x="2257" y="11395"/>
                    <a:pt x="968" y="13675"/>
                  </a:cubicBezTo>
                  <a:cubicBezTo>
                    <a:pt x="-322" y="15955"/>
                    <a:pt x="-322" y="17515"/>
                    <a:pt x="968" y="18775"/>
                  </a:cubicBezTo>
                  <a:cubicBezTo>
                    <a:pt x="2257" y="20035"/>
                    <a:pt x="4836" y="20995"/>
                    <a:pt x="7577" y="21235"/>
                  </a:cubicBezTo>
                  <a:cubicBezTo>
                    <a:pt x="10317" y="21475"/>
                    <a:pt x="13218" y="20995"/>
                    <a:pt x="16120" y="20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1090486" y="2028961"/>
              <a:ext cx="38101" cy="168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1200" y="6210"/>
                    <a:pt x="2400" y="12420"/>
                    <a:pt x="4200" y="16200"/>
                  </a:cubicBezTo>
                  <a:cubicBezTo>
                    <a:pt x="6000" y="19980"/>
                    <a:pt x="8400" y="21330"/>
                    <a:pt x="11400" y="21465"/>
                  </a:cubicBezTo>
                  <a:cubicBezTo>
                    <a:pt x="14400" y="21600"/>
                    <a:pt x="18000" y="20520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1192086" y="1921011"/>
              <a:ext cx="139172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0" y="0"/>
                  </a:moveTo>
                  <a:cubicBezTo>
                    <a:pt x="5481" y="2354"/>
                    <a:pt x="10961" y="4708"/>
                    <a:pt x="14669" y="7615"/>
                  </a:cubicBezTo>
                  <a:cubicBezTo>
                    <a:pt x="18376" y="10523"/>
                    <a:pt x="20310" y="13985"/>
                    <a:pt x="20955" y="16131"/>
                  </a:cubicBezTo>
                  <a:cubicBezTo>
                    <a:pt x="21600" y="18277"/>
                    <a:pt x="20955" y="19108"/>
                    <a:pt x="19021" y="19800"/>
                  </a:cubicBezTo>
                  <a:cubicBezTo>
                    <a:pt x="17087" y="20492"/>
                    <a:pt x="13863" y="21046"/>
                    <a:pt x="106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1719136" y="2054361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1731836" y="2168661"/>
              <a:ext cx="1524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4800" y="19636"/>
                    <a:pt x="9600" y="21600"/>
                    <a:pt x="13200" y="18655"/>
                  </a:cubicBezTo>
                  <a:cubicBezTo>
                    <a:pt x="16800" y="15709"/>
                    <a:pt x="19200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2453059" y="1729379"/>
              <a:ext cx="21728" cy="191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490" fill="norm" stroke="1" extrusionOk="0">
                  <a:moveTo>
                    <a:pt x="8375" y="2264"/>
                  </a:moveTo>
                  <a:cubicBezTo>
                    <a:pt x="6412" y="1077"/>
                    <a:pt x="4448" y="-110"/>
                    <a:pt x="4448" y="9"/>
                  </a:cubicBezTo>
                  <a:cubicBezTo>
                    <a:pt x="4448" y="127"/>
                    <a:pt x="6412" y="1552"/>
                    <a:pt x="6412" y="4875"/>
                  </a:cubicBezTo>
                  <a:cubicBezTo>
                    <a:pt x="6412" y="8198"/>
                    <a:pt x="4448" y="13420"/>
                    <a:pt x="2484" y="16743"/>
                  </a:cubicBezTo>
                  <a:cubicBezTo>
                    <a:pt x="521" y="20066"/>
                    <a:pt x="-1443" y="21490"/>
                    <a:pt x="1502" y="21490"/>
                  </a:cubicBezTo>
                  <a:cubicBezTo>
                    <a:pt x="4448" y="21490"/>
                    <a:pt x="12302" y="20066"/>
                    <a:pt x="20157" y="18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2487486" y="1724161"/>
              <a:ext cx="12349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8671" y="1516"/>
                  </a:moveTo>
                  <a:cubicBezTo>
                    <a:pt x="19769" y="758"/>
                    <a:pt x="20868" y="0"/>
                    <a:pt x="21234" y="0"/>
                  </a:cubicBezTo>
                  <a:cubicBezTo>
                    <a:pt x="21600" y="0"/>
                    <a:pt x="21234" y="758"/>
                    <a:pt x="19220" y="2968"/>
                  </a:cubicBezTo>
                  <a:cubicBezTo>
                    <a:pt x="17207" y="5179"/>
                    <a:pt x="13546" y="8842"/>
                    <a:pt x="10068" y="12189"/>
                  </a:cubicBezTo>
                  <a:cubicBezTo>
                    <a:pt x="6590" y="15537"/>
                    <a:pt x="3295" y="185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2589086" y="1806711"/>
              <a:ext cx="241301" cy="35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0"/>
                  </a:moveTo>
                  <a:cubicBezTo>
                    <a:pt x="20653" y="127"/>
                    <a:pt x="19705" y="254"/>
                    <a:pt x="18474" y="1271"/>
                  </a:cubicBezTo>
                  <a:cubicBezTo>
                    <a:pt x="17242" y="2287"/>
                    <a:pt x="15726" y="4193"/>
                    <a:pt x="13737" y="6734"/>
                  </a:cubicBezTo>
                  <a:cubicBezTo>
                    <a:pt x="11747" y="9275"/>
                    <a:pt x="9284" y="12452"/>
                    <a:pt x="7674" y="14612"/>
                  </a:cubicBezTo>
                  <a:cubicBezTo>
                    <a:pt x="6063" y="16772"/>
                    <a:pt x="5305" y="17915"/>
                    <a:pt x="4926" y="18868"/>
                  </a:cubicBezTo>
                  <a:cubicBezTo>
                    <a:pt x="4547" y="19821"/>
                    <a:pt x="4547" y="20584"/>
                    <a:pt x="5021" y="21028"/>
                  </a:cubicBezTo>
                  <a:cubicBezTo>
                    <a:pt x="5495" y="21473"/>
                    <a:pt x="6442" y="21600"/>
                    <a:pt x="7768" y="21219"/>
                  </a:cubicBezTo>
                  <a:cubicBezTo>
                    <a:pt x="9095" y="20838"/>
                    <a:pt x="10800" y="19948"/>
                    <a:pt x="12032" y="19186"/>
                  </a:cubicBezTo>
                  <a:cubicBezTo>
                    <a:pt x="13263" y="18424"/>
                    <a:pt x="14021" y="17788"/>
                    <a:pt x="14305" y="17153"/>
                  </a:cubicBezTo>
                  <a:cubicBezTo>
                    <a:pt x="14589" y="16518"/>
                    <a:pt x="14400" y="15882"/>
                    <a:pt x="13642" y="15501"/>
                  </a:cubicBezTo>
                  <a:cubicBezTo>
                    <a:pt x="12884" y="15120"/>
                    <a:pt x="11558" y="14993"/>
                    <a:pt x="9189" y="15374"/>
                  </a:cubicBezTo>
                  <a:cubicBezTo>
                    <a:pt x="6821" y="15755"/>
                    <a:pt x="3411" y="16645"/>
                    <a:pt x="0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519515" y="2920460"/>
              <a:ext cx="151370" cy="45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95" fill="norm" stroke="1" extrusionOk="0">
                  <a:moveTo>
                    <a:pt x="2589" y="6452"/>
                  </a:moveTo>
                  <a:cubicBezTo>
                    <a:pt x="2885" y="5854"/>
                    <a:pt x="3181" y="5257"/>
                    <a:pt x="3477" y="5207"/>
                  </a:cubicBezTo>
                  <a:cubicBezTo>
                    <a:pt x="3773" y="5158"/>
                    <a:pt x="4068" y="5655"/>
                    <a:pt x="3921" y="7497"/>
                  </a:cubicBezTo>
                  <a:cubicBezTo>
                    <a:pt x="3773" y="9338"/>
                    <a:pt x="3181" y="12523"/>
                    <a:pt x="2737" y="14912"/>
                  </a:cubicBezTo>
                  <a:cubicBezTo>
                    <a:pt x="2293" y="17301"/>
                    <a:pt x="1997" y="18894"/>
                    <a:pt x="1553" y="19939"/>
                  </a:cubicBezTo>
                  <a:cubicBezTo>
                    <a:pt x="1110" y="20984"/>
                    <a:pt x="518" y="21482"/>
                    <a:pt x="222" y="21382"/>
                  </a:cubicBezTo>
                  <a:cubicBezTo>
                    <a:pt x="-74" y="21283"/>
                    <a:pt x="-74" y="20586"/>
                    <a:pt x="222" y="18247"/>
                  </a:cubicBezTo>
                  <a:cubicBezTo>
                    <a:pt x="518" y="15908"/>
                    <a:pt x="1110" y="11926"/>
                    <a:pt x="2293" y="8890"/>
                  </a:cubicBezTo>
                  <a:cubicBezTo>
                    <a:pt x="3477" y="5854"/>
                    <a:pt x="5252" y="3764"/>
                    <a:pt x="6879" y="2420"/>
                  </a:cubicBezTo>
                  <a:cubicBezTo>
                    <a:pt x="8507" y="1076"/>
                    <a:pt x="9986" y="479"/>
                    <a:pt x="11466" y="181"/>
                  </a:cubicBezTo>
                  <a:cubicBezTo>
                    <a:pt x="12945" y="-118"/>
                    <a:pt x="14425" y="-118"/>
                    <a:pt x="16348" y="728"/>
                  </a:cubicBezTo>
                  <a:cubicBezTo>
                    <a:pt x="18271" y="1574"/>
                    <a:pt x="20638" y="3266"/>
                    <a:pt x="21082" y="4958"/>
                  </a:cubicBezTo>
                  <a:cubicBezTo>
                    <a:pt x="21526" y="6651"/>
                    <a:pt x="20047" y="8343"/>
                    <a:pt x="17236" y="9388"/>
                  </a:cubicBezTo>
                  <a:cubicBezTo>
                    <a:pt x="14425" y="10433"/>
                    <a:pt x="10282" y="10831"/>
                    <a:pt x="7471" y="10931"/>
                  </a:cubicBezTo>
                  <a:cubicBezTo>
                    <a:pt x="4660" y="11030"/>
                    <a:pt x="3181" y="10831"/>
                    <a:pt x="2293" y="10483"/>
                  </a:cubicBezTo>
                  <a:cubicBezTo>
                    <a:pt x="1405" y="10135"/>
                    <a:pt x="1110" y="9637"/>
                    <a:pt x="814" y="9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779000" y="2789498"/>
              <a:ext cx="171787" cy="35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272" fill="norm" stroke="1" extrusionOk="0">
                  <a:moveTo>
                    <a:pt x="21121" y="1632"/>
                  </a:moveTo>
                  <a:cubicBezTo>
                    <a:pt x="20340" y="1118"/>
                    <a:pt x="19560" y="603"/>
                    <a:pt x="18388" y="282"/>
                  </a:cubicBezTo>
                  <a:cubicBezTo>
                    <a:pt x="17217" y="-39"/>
                    <a:pt x="15656" y="-168"/>
                    <a:pt x="13834" y="346"/>
                  </a:cubicBezTo>
                  <a:cubicBezTo>
                    <a:pt x="12013" y="861"/>
                    <a:pt x="9931" y="2018"/>
                    <a:pt x="7588" y="4332"/>
                  </a:cubicBezTo>
                  <a:cubicBezTo>
                    <a:pt x="5246" y="6646"/>
                    <a:pt x="2644" y="10118"/>
                    <a:pt x="1213" y="12946"/>
                  </a:cubicBezTo>
                  <a:cubicBezTo>
                    <a:pt x="-219" y="15775"/>
                    <a:pt x="-479" y="17961"/>
                    <a:pt x="952" y="19375"/>
                  </a:cubicBezTo>
                  <a:cubicBezTo>
                    <a:pt x="2384" y="20789"/>
                    <a:pt x="5507" y="21432"/>
                    <a:pt x="8369" y="21239"/>
                  </a:cubicBezTo>
                  <a:cubicBezTo>
                    <a:pt x="11232" y="21046"/>
                    <a:pt x="13834" y="20018"/>
                    <a:pt x="16437" y="1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122236" y="2930661"/>
              <a:ext cx="12701" cy="12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20"/>
                    <a:pt x="0" y="12039"/>
                    <a:pt x="0" y="15934"/>
                  </a:cubicBezTo>
                  <a:cubicBezTo>
                    <a:pt x="0" y="19830"/>
                    <a:pt x="0" y="21600"/>
                    <a:pt x="3600" y="21600"/>
                  </a:cubicBezTo>
                  <a:cubicBezTo>
                    <a:pt x="7200" y="21600"/>
                    <a:pt x="14400" y="19830"/>
                    <a:pt x="21600" y="18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134928" y="2799018"/>
              <a:ext cx="43649" cy="4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6" h="19942" fill="norm" stroke="1" extrusionOk="0">
                  <a:moveTo>
                    <a:pt x="11274" y="7695"/>
                  </a:moveTo>
                  <a:cubicBezTo>
                    <a:pt x="6578" y="7695"/>
                    <a:pt x="1882" y="7695"/>
                    <a:pt x="474" y="10043"/>
                  </a:cubicBezTo>
                  <a:cubicBezTo>
                    <a:pt x="-935" y="12391"/>
                    <a:pt x="943" y="17086"/>
                    <a:pt x="4230" y="18965"/>
                  </a:cubicBezTo>
                  <a:cubicBezTo>
                    <a:pt x="7517" y="20843"/>
                    <a:pt x="12213" y="19904"/>
                    <a:pt x="15500" y="17086"/>
                  </a:cubicBezTo>
                  <a:cubicBezTo>
                    <a:pt x="18787" y="14269"/>
                    <a:pt x="20665" y="9573"/>
                    <a:pt x="18317" y="5817"/>
                  </a:cubicBezTo>
                  <a:cubicBezTo>
                    <a:pt x="15969" y="2060"/>
                    <a:pt x="9395" y="-757"/>
                    <a:pt x="7048" y="182"/>
                  </a:cubicBezTo>
                  <a:cubicBezTo>
                    <a:pt x="4700" y="1121"/>
                    <a:pt x="6578" y="5817"/>
                    <a:pt x="8456" y="10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274636" y="2784611"/>
              <a:ext cx="94310" cy="34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81" fill="norm" stroke="1" extrusionOk="0">
                  <a:moveTo>
                    <a:pt x="0" y="0"/>
                  </a:moveTo>
                  <a:cubicBezTo>
                    <a:pt x="3360" y="1185"/>
                    <a:pt x="6720" y="2371"/>
                    <a:pt x="10320" y="5005"/>
                  </a:cubicBezTo>
                  <a:cubicBezTo>
                    <a:pt x="13920" y="7639"/>
                    <a:pt x="17760" y="11722"/>
                    <a:pt x="19680" y="14356"/>
                  </a:cubicBezTo>
                  <a:cubicBezTo>
                    <a:pt x="21600" y="16990"/>
                    <a:pt x="21600" y="18176"/>
                    <a:pt x="21120" y="19098"/>
                  </a:cubicBezTo>
                  <a:cubicBezTo>
                    <a:pt x="20640" y="20020"/>
                    <a:pt x="19680" y="20678"/>
                    <a:pt x="17760" y="21073"/>
                  </a:cubicBezTo>
                  <a:cubicBezTo>
                    <a:pt x="15840" y="21468"/>
                    <a:pt x="12960" y="21600"/>
                    <a:pt x="12000" y="20744"/>
                  </a:cubicBezTo>
                  <a:cubicBezTo>
                    <a:pt x="11040" y="19888"/>
                    <a:pt x="12000" y="18044"/>
                    <a:pt x="1296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1554036" y="2917398"/>
              <a:ext cx="1460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070" y="11375"/>
                    <a:pt x="8139" y="2735"/>
                    <a:pt x="11739" y="575"/>
                  </a:cubicBezTo>
                  <a:cubicBezTo>
                    <a:pt x="15339" y="-1585"/>
                    <a:pt x="1847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1560386" y="3044961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2189036" y="2727461"/>
              <a:ext cx="254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369"/>
                    <a:pt x="0" y="12738"/>
                    <a:pt x="3600" y="16338"/>
                  </a:cubicBezTo>
                  <a:cubicBezTo>
                    <a:pt x="7200" y="19938"/>
                    <a:pt x="14400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246244" y="2721111"/>
              <a:ext cx="133293" cy="37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66" fill="norm" stroke="1" extrusionOk="0">
                  <a:moveTo>
                    <a:pt x="21253" y="0"/>
                  </a:moveTo>
                  <a:cubicBezTo>
                    <a:pt x="18215" y="3661"/>
                    <a:pt x="15178" y="7322"/>
                    <a:pt x="11803" y="10617"/>
                  </a:cubicBezTo>
                  <a:cubicBezTo>
                    <a:pt x="8428" y="13912"/>
                    <a:pt x="4716" y="16841"/>
                    <a:pt x="2522" y="18671"/>
                  </a:cubicBezTo>
                  <a:cubicBezTo>
                    <a:pt x="328" y="20502"/>
                    <a:pt x="-347" y="21234"/>
                    <a:pt x="159" y="21417"/>
                  </a:cubicBezTo>
                  <a:cubicBezTo>
                    <a:pt x="666" y="21600"/>
                    <a:pt x="2353" y="21234"/>
                    <a:pt x="4041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2449386" y="2838496"/>
              <a:ext cx="127001" cy="280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526" fill="norm" stroke="1" extrusionOk="0">
                  <a:moveTo>
                    <a:pt x="21246" y="1225"/>
                  </a:moveTo>
                  <a:cubicBezTo>
                    <a:pt x="20184" y="576"/>
                    <a:pt x="19121" y="-74"/>
                    <a:pt x="17882" y="7"/>
                  </a:cubicBezTo>
                  <a:cubicBezTo>
                    <a:pt x="16643" y="88"/>
                    <a:pt x="15226" y="900"/>
                    <a:pt x="12393" y="3661"/>
                  </a:cubicBezTo>
                  <a:cubicBezTo>
                    <a:pt x="9561" y="6422"/>
                    <a:pt x="5311" y="11132"/>
                    <a:pt x="3010" y="13893"/>
                  </a:cubicBezTo>
                  <a:cubicBezTo>
                    <a:pt x="708" y="16654"/>
                    <a:pt x="354" y="17466"/>
                    <a:pt x="177" y="18359"/>
                  </a:cubicBezTo>
                  <a:cubicBezTo>
                    <a:pt x="0" y="19252"/>
                    <a:pt x="0" y="20227"/>
                    <a:pt x="885" y="20795"/>
                  </a:cubicBezTo>
                  <a:cubicBezTo>
                    <a:pt x="1770" y="21364"/>
                    <a:pt x="3541" y="21526"/>
                    <a:pt x="6197" y="21526"/>
                  </a:cubicBezTo>
                  <a:cubicBezTo>
                    <a:pt x="8852" y="21526"/>
                    <a:pt x="12393" y="21364"/>
                    <a:pt x="14872" y="21039"/>
                  </a:cubicBezTo>
                  <a:cubicBezTo>
                    <a:pt x="17351" y="20714"/>
                    <a:pt x="18767" y="20227"/>
                    <a:pt x="19830" y="19577"/>
                  </a:cubicBezTo>
                  <a:cubicBezTo>
                    <a:pt x="20892" y="18928"/>
                    <a:pt x="21600" y="18115"/>
                    <a:pt x="20892" y="17547"/>
                  </a:cubicBezTo>
                  <a:cubicBezTo>
                    <a:pt x="20184" y="16979"/>
                    <a:pt x="18059" y="16654"/>
                    <a:pt x="15049" y="16654"/>
                  </a:cubicBezTo>
                  <a:cubicBezTo>
                    <a:pt x="12039" y="16654"/>
                    <a:pt x="8144" y="16979"/>
                    <a:pt x="5489" y="17466"/>
                  </a:cubicBezTo>
                  <a:cubicBezTo>
                    <a:pt x="2833" y="17953"/>
                    <a:pt x="1416" y="18603"/>
                    <a:pt x="0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154236" y="2867161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173286" y="2790961"/>
              <a:ext cx="50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4400"/>
                    <a:pt x="5400" y="7200"/>
                    <a:pt x="9000" y="3600"/>
                  </a:cubicBezTo>
                  <a:cubicBezTo>
                    <a:pt x="12600" y="0"/>
                    <a:pt x="17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3226423" y="2639619"/>
              <a:ext cx="175464" cy="34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90" fill="norm" stroke="1" extrusionOk="0">
                  <a:moveTo>
                    <a:pt x="18230" y="1506"/>
                  </a:moveTo>
                  <a:cubicBezTo>
                    <a:pt x="16687" y="982"/>
                    <a:pt x="15145" y="459"/>
                    <a:pt x="13730" y="197"/>
                  </a:cubicBezTo>
                  <a:cubicBezTo>
                    <a:pt x="12316" y="-65"/>
                    <a:pt x="11030" y="-65"/>
                    <a:pt x="9873" y="197"/>
                  </a:cubicBezTo>
                  <a:cubicBezTo>
                    <a:pt x="8716" y="459"/>
                    <a:pt x="7687" y="982"/>
                    <a:pt x="6659" y="2684"/>
                  </a:cubicBezTo>
                  <a:cubicBezTo>
                    <a:pt x="5630" y="4386"/>
                    <a:pt x="4602" y="7266"/>
                    <a:pt x="4730" y="10277"/>
                  </a:cubicBezTo>
                  <a:cubicBezTo>
                    <a:pt x="4859" y="13288"/>
                    <a:pt x="6145" y="16430"/>
                    <a:pt x="6787" y="18393"/>
                  </a:cubicBezTo>
                  <a:cubicBezTo>
                    <a:pt x="7430" y="20357"/>
                    <a:pt x="7430" y="21142"/>
                    <a:pt x="6916" y="21339"/>
                  </a:cubicBezTo>
                  <a:cubicBezTo>
                    <a:pt x="6402" y="21535"/>
                    <a:pt x="5373" y="21142"/>
                    <a:pt x="4345" y="20750"/>
                  </a:cubicBezTo>
                  <a:cubicBezTo>
                    <a:pt x="3316" y="20357"/>
                    <a:pt x="2287" y="19964"/>
                    <a:pt x="1387" y="19375"/>
                  </a:cubicBezTo>
                  <a:cubicBezTo>
                    <a:pt x="487" y="18786"/>
                    <a:pt x="-284" y="18000"/>
                    <a:pt x="102" y="17411"/>
                  </a:cubicBezTo>
                  <a:cubicBezTo>
                    <a:pt x="487" y="16822"/>
                    <a:pt x="2030" y="16430"/>
                    <a:pt x="5759" y="15971"/>
                  </a:cubicBezTo>
                  <a:cubicBezTo>
                    <a:pt x="9487" y="15513"/>
                    <a:pt x="15402" y="14990"/>
                    <a:pt x="21316" y="14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3827336" y="2848111"/>
              <a:ext cx="254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5684"/>
                    <a:pt x="18000" y="11368"/>
                    <a:pt x="14400" y="14968"/>
                  </a:cubicBezTo>
                  <a:cubicBezTo>
                    <a:pt x="10800" y="18568"/>
                    <a:pt x="5400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3827336" y="2803661"/>
              <a:ext cx="508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4057652" y="2816361"/>
              <a:ext cx="115972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600" fill="norm" stroke="1" extrusionOk="0">
                  <a:moveTo>
                    <a:pt x="13335" y="1878"/>
                  </a:moveTo>
                  <a:cubicBezTo>
                    <a:pt x="14851" y="939"/>
                    <a:pt x="16367" y="0"/>
                    <a:pt x="16177" y="0"/>
                  </a:cubicBezTo>
                  <a:cubicBezTo>
                    <a:pt x="15988" y="0"/>
                    <a:pt x="14093" y="939"/>
                    <a:pt x="11440" y="2504"/>
                  </a:cubicBezTo>
                  <a:cubicBezTo>
                    <a:pt x="8788" y="4070"/>
                    <a:pt x="5377" y="6261"/>
                    <a:pt x="3104" y="7983"/>
                  </a:cubicBezTo>
                  <a:cubicBezTo>
                    <a:pt x="830" y="9704"/>
                    <a:pt x="-307" y="10957"/>
                    <a:pt x="72" y="11739"/>
                  </a:cubicBezTo>
                  <a:cubicBezTo>
                    <a:pt x="451" y="12522"/>
                    <a:pt x="2346" y="12835"/>
                    <a:pt x="5756" y="13148"/>
                  </a:cubicBezTo>
                  <a:cubicBezTo>
                    <a:pt x="9167" y="13461"/>
                    <a:pt x="14093" y="13774"/>
                    <a:pt x="17125" y="14557"/>
                  </a:cubicBezTo>
                  <a:cubicBezTo>
                    <a:pt x="20156" y="15339"/>
                    <a:pt x="21293" y="16591"/>
                    <a:pt x="20535" y="17843"/>
                  </a:cubicBezTo>
                  <a:cubicBezTo>
                    <a:pt x="19777" y="19096"/>
                    <a:pt x="17125" y="20348"/>
                    <a:pt x="144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4043236" y="2975111"/>
              <a:ext cx="165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4268427" y="2790961"/>
              <a:ext cx="181210" cy="23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1502" y="0"/>
                  </a:moveTo>
                  <a:cubicBezTo>
                    <a:pt x="17986" y="1375"/>
                    <a:pt x="14469" y="2749"/>
                    <a:pt x="11079" y="5302"/>
                  </a:cubicBezTo>
                  <a:cubicBezTo>
                    <a:pt x="7688" y="7855"/>
                    <a:pt x="4423" y="11585"/>
                    <a:pt x="2539" y="13942"/>
                  </a:cubicBezTo>
                  <a:cubicBezTo>
                    <a:pt x="655" y="16298"/>
                    <a:pt x="153" y="17280"/>
                    <a:pt x="28" y="18262"/>
                  </a:cubicBezTo>
                  <a:cubicBezTo>
                    <a:pt x="-98" y="19244"/>
                    <a:pt x="153" y="20225"/>
                    <a:pt x="1786" y="20815"/>
                  </a:cubicBezTo>
                  <a:cubicBezTo>
                    <a:pt x="3418" y="21404"/>
                    <a:pt x="6432" y="21600"/>
                    <a:pt x="8567" y="21600"/>
                  </a:cubicBezTo>
                  <a:cubicBezTo>
                    <a:pt x="10702" y="21600"/>
                    <a:pt x="11958" y="21404"/>
                    <a:pt x="13088" y="20815"/>
                  </a:cubicBezTo>
                  <a:cubicBezTo>
                    <a:pt x="14218" y="20225"/>
                    <a:pt x="15223" y="19244"/>
                    <a:pt x="14972" y="18556"/>
                  </a:cubicBezTo>
                  <a:cubicBezTo>
                    <a:pt x="14721" y="17869"/>
                    <a:pt x="13214" y="17476"/>
                    <a:pt x="10702" y="17182"/>
                  </a:cubicBezTo>
                  <a:cubicBezTo>
                    <a:pt x="8190" y="16887"/>
                    <a:pt x="4674" y="16691"/>
                    <a:pt x="1158" y="16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3576756" y="2869278"/>
              <a:ext cx="85481" cy="13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600" fill="norm" stroke="1" extrusionOk="0">
                  <a:moveTo>
                    <a:pt x="17683" y="2787"/>
                  </a:moveTo>
                  <a:cubicBezTo>
                    <a:pt x="19226" y="1394"/>
                    <a:pt x="20769" y="0"/>
                    <a:pt x="20512" y="0"/>
                  </a:cubicBezTo>
                  <a:cubicBezTo>
                    <a:pt x="20255" y="0"/>
                    <a:pt x="18198" y="1394"/>
                    <a:pt x="14855" y="3484"/>
                  </a:cubicBezTo>
                  <a:cubicBezTo>
                    <a:pt x="11512" y="5574"/>
                    <a:pt x="6883" y="8361"/>
                    <a:pt x="3798" y="10626"/>
                  </a:cubicBezTo>
                  <a:cubicBezTo>
                    <a:pt x="712" y="12890"/>
                    <a:pt x="-831" y="14632"/>
                    <a:pt x="455" y="15677"/>
                  </a:cubicBezTo>
                  <a:cubicBezTo>
                    <a:pt x="1740" y="16723"/>
                    <a:pt x="5855" y="17071"/>
                    <a:pt x="9712" y="17942"/>
                  </a:cubicBezTo>
                  <a:cubicBezTo>
                    <a:pt x="13569" y="18813"/>
                    <a:pt x="17169" y="20206"/>
                    <a:pt x="207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3522536" y="3025911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3490786" y="2867161"/>
              <a:ext cx="381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6075"/>
                    <a:pt x="12000" y="12150"/>
                    <a:pt x="8400" y="15750"/>
                  </a:cubicBezTo>
                  <a:cubicBezTo>
                    <a:pt x="4800" y="19350"/>
                    <a:pt x="2400" y="20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2381653" y="3572523"/>
              <a:ext cx="249999" cy="21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0910" fill="norm" stroke="1" extrusionOk="0">
                  <a:moveTo>
                    <a:pt x="12887" y="6739"/>
                  </a:moveTo>
                  <a:cubicBezTo>
                    <a:pt x="13250" y="5711"/>
                    <a:pt x="13613" y="4682"/>
                    <a:pt x="12978" y="3345"/>
                  </a:cubicBezTo>
                  <a:cubicBezTo>
                    <a:pt x="12343" y="2008"/>
                    <a:pt x="10709" y="362"/>
                    <a:pt x="8985" y="54"/>
                  </a:cubicBezTo>
                  <a:cubicBezTo>
                    <a:pt x="7261" y="-255"/>
                    <a:pt x="5445" y="774"/>
                    <a:pt x="3630" y="3345"/>
                  </a:cubicBezTo>
                  <a:cubicBezTo>
                    <a:pt x="1815" y="5916"/>
                    <a:pt x="0" y="10031"/>
                    <a:pt x="0" y="13631"/>
                  </a:cubicBezTo>
                  <a:cubicBezTo>
                    <a:pt x="0" y="17231"/>
                    <a:pt x="1815" y="20316"/>
                    <a:pt x="5173" y="20831"/>
                  </a:cubicBezTo>
                  <a:cubicBezTo>
                    <a:pt x="8531" y="21345"/>
                    <a:pt x="13432" y="19288"/>
                    <a:pt x="16608" y="16819"/>
                  </a:cubicBezTo>
                  <a:cubicBezTo>
                    <a:pt x="19785" y="14351"/>
                    <a:pt x="21237" y="11471"/>
                    <a:pt x="21418" y="9208"/>
                  </a:cubicBezTo>
                  <a:cubicBezTo>
                    <a:pt x="21600" y="6945"/>
                    <a:pt x="20511" y="5299"/>
                    <a:pt x="19150" y="4476"/>
                  </a:cubicBezTo>
                  <a:cubicBezTo>
                    <a:pt x="17788" y="3654"/>
                    <a:pt x="16155" y="3654"/>
                    <a:pt x="15701" y="3962"/>
                  </a:cubicBezTo>
                  <a:cubicBezTo>
                    <a:pt x="15247" y="4271"/>
                    <a:pt x="15973" y="4888"/>
                    <a:pt x="16699" y="5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3444257" y="3683867"/>
              <a:ext cx="98544" cy="91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0706" fill="norm" stroke="1" extrusionOk="0">
                  <a:moveTo>
                    <a:pt x="17992" y="554"/>
                  </a:moveTo>
                  <a:cubicBezTo>
                    <a:pt x="15742" y="74"/>
                    <a:pt x="13492" y="-406"/>
                    <a:pt x="10567" y="554"/>
                  </a:cubicBezTo>
                  <a:cubicBezTo>
                    <a:pt x="7642" y="1514"/>
                    <a:pt x="4042" y="3914"/>
                    <a:pt x="2017" y="7274"/>
                  </a:cubicBezTo>
                  <a:cubicBezTo>
                    <a:pt x="-8" y="10634"/>
                    <a:pt x="-458" y="14954"/>
                    <a:pt x="442" y="17594"/>
                  </a:cubicBezTo>
                  <a:cubicBezTo>
                    <a:pt x="1342" y="20234"/>
                    <a:pt x="3592" y="21194"/>
                    <a:pt x="6967" y="20474"/>
                  </a:cubicBezTo>
                  <a:cubicBezTo>
                    <a:pt x="10342" y="19754"/>
                    <a:pt x="14842" y="17354"/>
                    <a:pt x="17542" y="14474"/>
                  </a:cubicBezTo>
                  <a:cubicBezTo>
                    <a:pt x="20242" y="11594"/>
                    <a:pt x="21142" y="8234"/>
                    <a:pt x="20917" y="5594"/>
                  </a:cubicBezTo>
                  <a:cubicBezTo>
                    <a:pt x="20692" y="2954"/>
                    <a:pt x="19342" y="1034"/>
                    <a:pt x="17767" y="794"/>
                  </a:cubicBezTo>
                  <a:cubicBezTo>
                    <a:pt x="16192" y="554"/>
                    <a:pt x="14392" y="1994"/>
                    <a:pt x="12592" y="3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3696103" y="3475632"/>
              <a:ext cx="55034" cy="283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21600" y="2005"/>
                  </a:moveTo>
                  <a:cubicBezTo>
                    <a:pt x="21600" y="1045"/>
                    <a:pt x="21600" y="85"/>
                    <a:pt x="20354" y="5"/>
                  </a:cubicBezTo>
                  <a:cubicBezTo>
                    <a:pt x="19108" y="-75"/>
                    <a:pt x="16615" y="725"/>
                    <a:pt x="13292" y="3365"/>
                  </a:cubicBezTo>
                  <a:cubicBezTo>
                    <a:pt x="9969" y="6005"/>
                    <a:pt x="5815" y="10485"/>
                    <a:pt x="3323" y="13285"/>
                  </a:cubicBezTo>
                  <a:cubicBezTo>
                    <a:pt x="831" y="16085"/>
                    <a:pt x="0" y="17205"/>
                    <a:pt x="0" y="18245"/>
                  </a:cubicBezTo>
                  <a:cubicBezTo>
                    <a:pt x="0" y="19285"/>
                    <a:pt x="831" y="20245"/>
                    <a:pt x="3323" y="20805"/>
                  </a:cubicBezTo>
                  <a:cubicBezTo>
                    <a:pt x="5815" y="21365"/>
                    <a:pt x="9969" y="21525"/>
                    <a:pt x="13292" y="21285"/>
                  </a:cubicBezTo>
                  <a:cubicBezTo>
                    <a:pt x="16615" y="21045"/>
                    <a:pt x="19108" y="20405"/>
                    <a:pt x="19938" y="19685"/>
                  </a:cubicBezTo>
                  <a:cubicBezTo>
                    <a:pt x="20769" y="18965"/>
                    <a:pt x="19938" y="18165"/>
                    <a:pt x="19108" y="17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3627258" y="3522154"/>
              <a:ext cx="295329" cy="206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502" fill="norm" stroke="1" extrusionOk="0">
                  <a:moveTo>
                    <a:pt x="2550" y="13788"/>
                  </a:moveTo>
                  <a:cubicBezTo>
                    <a:pt x="1316" y="13567"/>
                    <a:pt x="81" y="13347"/>
                    <a:pt x="4" y="13016"/>
                  </a:cubicBezTo>
                  <a:cubicBezTo>
                    <a:pt x="-73" y="12686"/>
                    <a:pt x="1007" y="12245"/>
                    <a:pt x="2704" y="10702"/>
                  </a:cubicBezTo>
                  <a:cubicBezTo>
                    <a:pt x="4401" y="9159"/>
                    <a:pt x="6716" y="6514"/>
                    <a:pt x="8258" y="4751"/>
                  </a:cubicBezTo>
                  <a:cubicBezTo>
                    <a:pt x="9801" y="2988"/>
                    <a:pt x="10573" y="2106"/>
                    <a:pt x="11267" y="1335"/>
                  </a:cubicBezTo>
                  <a:cubicBezTo>
                    <a:pt x="11961" y="563"/>
                    <a:pt x="12578" y="-98"/>
                    <a:pt x="13118" y="12"/>
                  </a:cubicBezTo>
                  <a:cubicBezTo>
                    <a:pt x="13658" y="122"/>
                    <a:pt x="14121" y="1004"/>
                    <a:pt x="13967" y="3429"/>
                  </a:cubicBezTo>
                  <a:cubicBezTo>
                    <a:pt x="13813" y="5853"/>
                    <a:pt x="13041" y="9820"/>
                    <a:pt x="12424" y="12355"/>
                  </a:cubicBezTo>
                  <a:cubicBezTo>
                    <a:pt x="11807" y="14890"/>
                    <a:pt x="11344" y="15992"/>
                    <a:pt x="10804" y="16984"/>
                  </a:cubicBezTo>
                  <a:cubicBezTo>
                    <a:pt x="10264" y="17975"/>
                    <a:pt x="9647" y="18857"/>
                    <a:pt x="9570" y="18747"/>
                  </a:cubicBezTo>
                  <a:cubicBezTo>
                    <a:pt x="9493" y="18637"/>
                    <a:pt x="9956" y="17535"/>
                    <a:pt x="10496" y="16543"/>
                  </a:cubicBezTo>
                  <a:cubicBezTo>
                    <a:pt x="11036" y="15551"/>
                    <a:pt x="11653" y="14669"/>
                    <a:pt x="12347" y="14008"/>
                  </a:cubicBezTo>
                  <a:cubicBezTo>
                    <a:pt x="13041" y="13347"/>
                    <a:pt x="13813" y="12906"/>
                    <a:pt x="14430" y="13126"/>
                  </a:cubicBezTo>
                  <a:cubicBezTo>
                    <a:pt x="15047" y="13347"/>
                    <a:pt x="15510" y="14229"/>
                    <a:pt x="16204" y="15661"/>
                  </a:cubicBezTo>
                  <a:cubicBezTo>
                    <a:pt x="16898" y="17094"/>
                    <a:pt x="17824" y="19078"/>
                    <a:pt x="18673" y="20180"/>
                  </a:cubicBezTo>
                  <a:cubicBezTo>
                    <a:pt x="19521" y="21282"/>
                    <a:pt x="20293" y="21502"/>
                    <a:pt x="20756" y="21502"/>
                  </a:cubicBezTo>
                  <a:cubicBezTo>
                    <a:pt x="21218" y="21502"/>
                    <a:pt x="21373" y="21282"/>
                    <a:pt x="21527" y="21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3949913" y="3623991"/>
              <a:ext cx="131424" cy="104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359" fill="norm" stroke="1" extrusionOk="0">
                  <a:moveTo>
                    <a:pt x="1717" y="10127"/>
                  </a:moveTo>
                  <a:cubicBezTo>
                    <a:pt x="3067" y="8831"/>
                    <a:pt x="4417" y="7535"/>
                    <a:pt x="5599" y="5807"/>
                  </a:cubicBezTo>
                  <a:cubicBezTo>
                    <a:pt x="6780" y="4079"/>
                    <a:pt x="7792" y="1919"/>
                    <a:pt x="7455" y="839"/>
                  </a:cubicBezTo>
                  <a:cubicBezTo>
                    <a:pt x="7117" y="-241"/>
                    <a:pt x="5430" y="-241"/>
                    <a:pt x="4080" y="623"/>
                  </a:cubicBezTo>
                  <a:cubicBezTo>
                    <a:pt x="2730" y="1487"/>
                    <a:pt x="1717" y="3215"/>
                    <a:pt x="874" y="6239"/>
                  </a:cubicBezTo>
                  <a:cubicBezTo>
                    <a:pt x="30" y="9263"/>
                    <a:pt x="-645" y="13583"/>
                    <a:pt x="1042" y="16607"/>
                  </a:cubicBezTo>
                  <a:cubicBezTo>
                    <a:pt x="2730" y="19631"/>
                    <a:pt x="6780" y="21359"/>
                    <a:pt x="10492" y="21359"/>
                  </a:cubicBezTo>
                  <a:cubicBezTo>
                    <a:pt x="14205" y="21359"/>
                    <a:pt x="17580" y="19631"/>
                    <a:pt x="20955" y="17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4100386" y="3622811"/>
              <a:ext cx="120651" cy="15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75"/>
                  </a:moveTo>
                  <a:cubicBezTo>
                    <a:pt x="2653" y="4142"/>
                    <a:pt x="5305" y="6510"/>
                    <a:pt x="7200" y="9321"/>
                  </a:cubicBezTo>
                  <a:cubicBezTo>
                    <a:pt x="9095" y="12132"/>
                    <a:pt x="10232" y="15386"/>
                    <a:pt x="10611" y="17753"/>
                  </a:cubicBezTo>
                  <a:cubicBezTo>
                    <a:pt x="10989" y="20121"/>
                    <a:pt x="10611" y="21600"/>
                    <a:pt x="10232" y="21600"/>
                  </a:cubicBezTo>
                  <a:cubicBezTo>
                    <a:pt x="9853" y="21600"/>
                    <a:pt x="9474" y="20121"/>
                    <a:pt x="9284" y="17310"/>
                  </a:cubicBezTo>
                  <a:cubicBezTo>
                    <a:pt x="9095" y="14499"/>
                    <a:pt x="9095" y="10356"/>
                    <a:pt x="11179" y="7249"/>
                  </a:cubicBezTo>
                  <a:cubicBezTo>
                    <a:pt x="13263" y="4142"/>
                    <a:pt x="17432" y="20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4260296" y="3610111"/>
              <a:ext cx="153573" cy="10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272" fill="norm" stroke="1" extrusionOk="0">
                  <a:moveTo>
                    <a:pt x="2467" y="0"/>
                  </a:moveTo>
                  <a:cubicBezTo>
                    <a:pt x="1591" y="4849"/>
                    <a:pt x="716" y="9698"/>
                    <a:pt x="278" y="13224"/>
                  </a:cubicBezTo>
                  <a:cubicBezTo>
                    <a:pt x="-160" y="16751"/>
                    <a:pt x="-160" y="18955"/>
                    <a:pt x="862" y="19396"/>
                  </a:cubicBezTo>
                  <a:cubicBezTo>
                    <a:pt x="1883" y="19837"/>
                    <a:pt x="3926" y="18514"/>
                    <a:pt x="5532" y="18735"/>
                  </a:cubicBezTo>
                  <a:cubicBezTo>
                    <a:pt x="7137" y="18955"/>
                    <a:pt x="8305" y="20718"/>
                    <a:pt x="10786" y="21159"/>
                  </a:cubicBezTo>
                  <a:cubicBezTo>
                    <a:pt x="13267" y="21600"/>
                    <a:pt x="17062" y="20718"/>
                    <a:pt x="19105" y="18955"/>
                  </a:cubicBezTo>
                  <a:cubicBezTo>
                    <a:pt x="21148" y="17192"/>
                    <a:pt x="21440" y="14547"/>
                    <a:pt x="21002" y="12563"/>
                  </a:cubicBezTo>
                  <a:cubicBezTo>
                    <a:pt x="20564" y="10580"/>
                    <a:pt x="19397" y="9257"/>
                    <a:pt x="18229" y="7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4475036" y="3635511"/>
              <a:ext cx="6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4487736" y="3572011"/>
              <a:ext cx="508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382"/>
                    <a:pt x="7200" y="9164"/>
                    <a:pt x="10800" y="5564"/>
                  </a:cubicBezTo>
                  <a:cubicBezTo>
                    <a:pt x="14400" y="1964"/>
                    <a:pt x="18000" y="9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4561476" y="3579304"/>
              <a:ext cx="53261" cy="14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461" fill="norm" stroke="1" extrusionOk="0">
                  <a:moveTo>
                    <a:pt x="15919" y="2678"/>
                  </a:moveTo>
                  <a:cubicBezTo>
                    <a:pt x="13427" y="1426"/>
                    <a:pt x="10935" y="174"/>
                    <a:pt x="8027" y="18"/>
                  </a:cubicBezTo>
                  <a:cubicBezTo>
                    <a:pt x="5119" y="-139"/>
                    <a:pt x="1796" y="800"/>
                    <a:pt x="550" y="2052"/>
                  </a:cubicBezTo>
                  <a:cubicBezTo>
                    <a:pt x="-696" y="3304"/>
                    <a:pt x="135" y="4870"/>
                    <a:pt x="3458" y="6904"/>
                  </a:cubicBezTo>
                  <a:cubicBezTo>
                    <a:pt x="6781" y="8939"/>
                    <a:pt x="12596" y="11444"/>
                    <a:pt x="15919" y="13948"/>
                  </a:cubicBezTo>
                  <a:cubicBezTo>
                    <a:pt x="19242" y="16452"/>
                    <a:pt x="20073" y="18957"/>
                    <a:pt x="20904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4646486" y="3623537"/>
              <a:ext cx="177801" cy="10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6208"/>
                  </a:moveTo>
                  <a:cubicBezTo>
                    <a:pt x="3857" y="5784"/>
                    <a:pt x="7714" y="5361"/>
                    <a:pt x="10414" y="5149"/>
                  </a:cubicBezTo>
                  <a:cubicBezTo>
                    <a:pt x="13114" y="4937"/>
                    <a:pt x="14657" y="4937"/>
                    <a:pt x="15814" y="4090"/>
                  </a:cubicBezTo>
                  <a:cubicBezTo>
                    <a:pt x="16971" y="3243"/>
                    <a:pt x="17743" y="1549"/>
                    <a:pt x="17357" y="702"/>
                  </a:cubicBezTo>
                  <a:cubicBezTo>
                    <a:pt x="16971" y="-145"/>
                    <a:pt x="15429" y="-145"/>
                    <a:pt x="14014" y="279"/>
                  </a:cubicBezTo>
                  <a:cubicBezTo>
                    <a:pt x="12600" y="702"/>
                    <a:pt x="11314" y="1549"/>
                    <a:pt x="10157" y="2608"/>
                  </a:cubicBezTo>
                  <a:cubicBezTo>
                    <a:pt x="9000" y="3667"/>
                    <a:pt x="7971" y="4937"/>
                    <a:pt x="8100" y="7479"/>
                  </a:cubicBezTo>
                  <a:cubicBezTo>
                    <a:pt x="8229" y="10020"/>
                    <a:pt x="9514" y="13831"/>
                    <a:pt x="11957" y="16373"/>
                  </a:cubicBezTo>
                  <a:cubicBezTo>
                    <a:pt x="14400" y="18914"/>
                    <a:pt x="18000" y="20184"/>
                    <a:pt x="2160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-1" y="4125406"/>
              <a:ext cx="603279" cy="481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58" fill="norm" stroke="1" extrusionOk="0">
                  <a:moveTo>
                    <a:pt x="20937" y="811"/>
                  </a:moveTo>
                  <a:cubicBezTo>
                    <a:pt x="21238" y="432"/>
                    <a:pt x="21539" y="53"/>
                    <a:pt x="21426" y="5"/>
                  </a:cubicBezTo>
                  <a:cubicBezTo>
                    <a:pt x="21313" y="-42"/>
                    <a:pt x="20786" y="242"/>
                    <a:pt x="19281" y="905"/>
                  </a:cubicBezTo>
                  <a:cubicBezTo>
                    <a:pt x="17776" y="1569"/>
                    <a:pt x="15292" y="2611"/>
                    <a:pt x="13034" y="3558"/>
                  </a:cubicBezTo>
                  <a:cubicBezTo>
                    <a:pt x="10777" y="4505"/>
                    <a:pt x="8745" y="5358"/>
                    <a:pt x="7540" y="5879"/>
                  </a:cubicBezTo>
                  <a:cubicBezTo>
                    <a:pt x="6336" y="6400"/>
                    <a:pt x="5960" y="6590"/>
                    <a:pt x="5621" y="6874"/>
                  </a:cubicBezTo>
                  <a:cubicBezTo>
                    <a:pt x="5283" y="7158"/>
                    <a:pt x="4982" y="7537"/>
                    <a:pt x="5019" y="7821"/>
                  </a:cubicBezTo>
                  <a:cubicBezTo>
                    <a:pt x="5057" y="8105"/>
                    <a:pt x="5433" y="8295"/>
                    <a:pt x="6637" y="8390"/>
                  </a:cubicBezTo>
                  <a:cubicBezTo>
                    <a:pt x="7841" y="8484"/>
                    <a:pt x="9873" y="8484"/>
                    <a:pt x="11078" y="8484"/>
                  </a:cubicBezTo>
                  <a:cubicBezTo>
                    <a:pt x="12282" y="8484"/>
                    <a:pt x="12658" y="8484"/>
                    <a:pt x="12733" y="8721"/>
                  </a:cubicBezTo>
                  <a:cubicBezTo>
                    <a:pt x="12809" y="8958"/>
                    <a:pt x="12583" y="9432"/>
                    <a:pt x="11567" y="10332"/>
                  </a:cubicBezTo>
                  <a:cubicBezTo>
                    <a:pt x="10551" y="11232"/>
                    <a:pt x="8745" y="12558"/>
                    <a:pt x="7051" y="13932"/>
                  </a:cubicBezTo>
                  <a:cubicBezTo>
                    <a:pt x="5358" y="15305"/>
                    <a:pt x="3777" y="16726"/>
                    <a:pt x="2686" y="17769"/>
                  </a:cubicBezTo>
                  <a:cubicBezTo>
                    <a:pt x="1595" y="18811"/>
                    <a:pt x="993" y="19474"/>
                    <a:pt x="579" y="20042"/>
                  </a:cubicBezTo>
                  <a:cubicBezTo>
                    <a:pt x="165" y="20611"/>
                    <a:pt x="-61" y="21084"/>
                    <a:pt x="14" y="21321"/>
                  </a:cubicBezTo>
                  <a:cubicBezTo>
                    <a:pt x="90" y="21558"/>
                    <a:pt x="466" y="21558"/>
                    <a:pt x="1933" y="21511"/>
                  </a:cubicBezTo>
                  <a:cubicBezTo>
                    <a:pt x="3401" y="21463"/>
                    <a:pt x="5960" y="21369"/>
                    <a:pt x="7992" y="21274"/>
                  </a:cubicBezTo>
                  <a:cubicBezTo>
                    <a:pt x="10024" y="21179"/>
                    <a:pt x="11529" y="21084"/>
                    <a:pt x="12470" y="21132"/>
                  </a:cubicBezTo>
                  <a:cubicBezTo>
                    <a:pt x="13411" y="21179"/>
                    <a:pt x="13787" y="21369"/>
                    <a:pt x="14163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828019" y="4224849"/>
              <a:ext cx="247947" cy="54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25" fill="norm" stroke="1" extrusionOk="0">
                  <a:moveTo>
                    <a:pt x="3993" y="11512"/>
                  </a:moveTo>
                  <a:cubicBezTo>
                    <a:pt x="3449" y="12841"/>
                    <a:pt x="2904" y="14170"/>
                    <a:pt x="2360" y="15624"/>
                  </a:cubicBezTo>
                  <a:cubicBezTo>
                    <a:pt x="1815" y="17078"/>
                    <a:pt x="1271" y="18656"/>
                    <a:pt x="817" y="19778"/>
                  </a:cubicBezTo>
                  <a:cubicBezTo>
                    <a:pt x="363" y="20899"/>
                    <a:pt x="0" y="21564"/>
                    <a:pt x="0" y="21522"/>
                  </a:cubicBezTo>
                  <a:cubicBezTo>
                    <a:pt x="0" y="21481"/>
                    <a:pt x="363" y="20733"/>
                    <a:pt x="1180" y="19030"/>
                  </a:cubicBezTo>
                  <a:cubicBezTo>
                    <a:pt x="1997" y="17327"/>
                    <a:pt x="3267" y="14669"/>
                    <a:pt x="4719" y="11886"/>
                  </a:cubicBezTo>
                  <a:cubicBezTo>
                    <a:pt x="6171" y="9102"/>
                    <a:pt x="7805" y="6195"/>
                    <a:pt x="9076" y="4242"/>
                  </a:cubicBezTo>
                  <a:cubicBezTo>
                    <a:pt x="10346" y="2290"/>
                    <a:pt x="11254" y="1293"/>
                    <a:pt x="12161" y="712"/>
                  </a:cubicBezTo>
                  <a:cubicBezTo>
                    <a:pt x="13069" y="130"/>
                    <a:pt x="13976" y="-36"/>
                    <a:pt x="14793" y="6"/>
                  </a:cubicBezTo>
                  <a:cubicBezTo>
                    <a:pt x="15610" y="47"/>
                    <a:pt x="16336" y="296"/>
                    <a:pt x="17516" y="1252"/>
                  </a:cubicBezTo>
                  <a:cubicBezTo>
                    <a:pt x="18696" y="2207"/>
                    <a:pt x="20329" y="3869"/>
                    <a:pt x="20965" y="5239"/>
                  </a:cubicBezTo>
                  <a:cubicBezTo>
                    <a:pt x="21600" y="6610"/>
                    <a:pt x="21237" y="7690"/>
                    <a:pt x="19694" y="8687"/>
                  </a:cubicBezTo>
                  <a:cubicBezTo>
                    <a:pt x="18151" y="9684"/>
                    <a:pt x="15429" y="10598"/>
                    <a:pt x="13613" y="11096"/>
                  </a:cubicBezTo>
                  <a:cubicBezTo>
                    <a:pt x="11798" y="11595"/>
                    <a:pt x="10891" y="11678"/>
                    <a:pt x="9620" y="11719"/>
                  </a:cubicBezTo>
                  <a:cubicBezTo>
                    <a:pt x="8350" y="11761"/>
                    <a:pt x="6716" y="11761"/>
                    <a:pt x="6353" y="11678"/>
                  </a:cubicBezTo>
                  <a:cubicBezTo>
                    <a:pt x="5990" y="11595"/>
                    <a:pt x="6897" y="11429"/>
                    <a:pt x="7805" y="1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185264" y="4178089"/>
              <a:ext cx="222723" cy="380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33" fill="norm" stroke="1" extrusionOk="0">
                  <a:moveTo>
                    <a:pt x="21442" y="2689"/>
                  </a:moveTo>
                  <a:cubicBezTo>
                    <a:pt x="21238" y="1740"/>
                    <a:pt x="21034" y="790"/>
                    <a:pt x="20423" y="316"/>
                  </a:cubicBezTo>
                  <a:cubicBezTo>
                    <a:pt x="19812" y="-159"/>
                    <a:pt x="18793" y="-159"/>
                    <a:pt x="16857" y="731"/>
                  </a:cubicBezTo>
                  <a:cubicBezTo>
                    <a:pt x="14921" y="1621"/>
                    <a:pt x="12068" y="3401"/>
                    <a:pt x="9419" y="5716"/>
                  </a:cubicBezTo>
                  <a:cubicBezTo>
                    <a:pt x="6770" y="8030"/>
                    <a:pt x="4325" y="10878"/>
                    <a:pt x="2695" y="13311"/>
                  </a:cubicBezTo>
                  <a:cubicBezTo>
                    <a:pt x="1065" y="15744"/>
                    <a:pt x="250" y="17762"/>
                    <a:pt x="46" y="19067"/>
                  </a:cubicBezTo>
                  <a:cubicBezTo>
                    <a:pt x="-158" y="20373"/>
                    <a:pt x="250" y="20966"/>
                    <a:pt x="2797" y="21204"/>
                  </a:cubicBezTo>
                  <a:cubicBezTo>
                    <a:pt x="5344" y="21441"/>
                    <a:pt x="10031" y="21322"/>
                    <a:pt x="12782" y="21085"/>
                  </a:cubicBezTo>
                  <a:cubicBezTo>
                    <a:pt x="15533" y="20848"/>
                    <a:pt x="16348" y="20492"/>
                    <a:pt x="17163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446086" y="4274744"/>
              <a:ext cx="152401" cy="24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181"/>
                  </a:moveTo>
                  <a:cubicBezTo>
                    <a:pt x="1500" y="0"/>
                    <a:pt x="3000" y="-182"/>
                    <a:pt x="4200" y="363"/>
                  </a:cubicBezTo>
                  <a:cubicBezTo>
                    <a:pt x="5400" y="907"/>
                    <a:pt x="6300" y="2178"/>
                    <a:pt x="8850" y="5173"/>
                  </a:cubicBezTo>
                  <a:cubicBezTo>
                    <a:pt x="11400" y="8168"/>
                    <a:pt x="15600" y="12887"/>
                    <a:pt x="18000" y="15882"/>
                  </a:cubicBezTo>
                  <a:cubicBezTo>
                    <a:pt x="20400" y="18877"/>
                    <a:pt x="21000" y="20147"/>
                    <a:pt x="2160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434331" y="4274184"/>
              <a:ext cx="234006" cy="26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76" fill="norm" stroke="1" extrusionOk="0">
                  <a:moveTo>
                    <a:pt x="21513" y="213"/>
                  </a:moveTo>
                  <a:cubicBezTo>
                    <a:pt x="20540" y="45"/>
                    <a:pt x="19567" y="-124"/>
                    <a:pt x="18789" y="129"/>
                  </a:cubicBezTo>
                  <a:cubicBezTo>
                    <a:pt x="18010" y="382"/>
                    <a:pt x="17427" y="1057"/>
                    <a:pt x="15481" y="3167"/>
                  </a:cubicBezTo>
                  <a:cubicBezTo>
                    <a:pt x="13535" y="5276"/>
                    <a:pt x="10227" y="8820"/>
                    <a:pt x="7599" y="11520"/>
                  </a:cubicBezTo>
                  <a:cubicBezTo>
                    <a:pt x="4972" y="14220"/>
                    <a:pt x="3027" y="16076"/>
                    <a:pt x="1762" y="17342"/>
                  </a:cubicBezTo>
                  <a:cubicBezTo>
                    <a:pt x="497" y="18607"/>
                    <a:pt x="-87" y="19282"/>
                    <a:pt x="10" y="19873"/>
                  </a:cubicBezTo>
                  <a:cubicBezTo>
                    <a:pt x="108" y="20464"/>
                    <a:pt x="886" y="20970"/>
                    <a:pt x="1664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1722041" y="4243218"/>
              <a:ext cx="174896" cy="243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394" fill="norm" stroke="1" extrusionOk="0">
                  <a:moveTo>
                    <a:pt x="21247" y="166"/>
                  </a:moveTo>
                  <a:cubicBezTo>
                    <a:pt x="18418" y="-20"/>
                    <a:pt x="15590" y="-206"/>
                    <a:pt x="13018" y="539"/>
                  </a:cubicBezTo>
                  <a:cubicBezTo>
                    <a:pt x="10447" y="1284"/>
                    <a:pt x="8133" y="2960"/>
                    <a:pt x="5947" y="5846"/>
                  </a:cubicBezTo>
                  <a:cubicBezTo>
                    <a:pt x="3761" y="8732"/>
                    <a:pt x="1704" y="12828"/>
                    <a:pt x="676" y="15528"/>
                  </a:cubicBezTo>
                  <a:cubicBezTo>
                    <a:pt x="-353" y="18228"/>
                    <a:pt x="-353" y="19532"/>
                    <a:pt x="1704" y="20277"/>
                  </a:cubicBezTo>
                  <a:cubicBezTo>
                    <a:pt x="3761" y="21022"/>
                    <a:pt x="7876" y="21208"/>
                    <a:pt x="1199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1892323" y="4274344"/>
              <a:ext cx="252264" cy="16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083" fill="norm" stroke="1" extrusionOk="0">
                  <a:moveTo>
                    <a:pt x="4712" y="1131"/>
                  </a:moveTo>
                  <a:cubicBezTo>
                    <a:pt x="3092" y="5451"/>
                    <a:pt x="1472" y="9771"/>
                    <a:pt x="662" y="12606"/>
                  </a:cubicBezTo>
                  <a:cubicBezTo>
                    <a:pt x="-148" y="15441"/>
                    <a:pt x="-148" y="16791"/>
                    <a:pt x="302" y="17601"/>
                  </a:cubicBezTo>
                  <a:cubicBezTo>
                    <a:pt x="752" y="18411"/>
                    <a:pt x="1652" y="18681"/>
                    <a:pt x="2462" y="18411"/>
                  </a:cubicBezTo>
                  <a:cubicBezTo>
                    <a:pt x="3272" y="18141"/>
                    <a:pt x="3992" y="17331"/>
                    <a:pt x="4622" y="17466"/>
                  </a:cubicBezTo>
                  <a:cubicBezTo>
                    <a:pt x="5252" y="17601"/>
                    <a:pt x="5792" y="18681"/>
                    <a:pt x="6512" y="19626"/>
                  </a:cubicBezTo>
                  <a:cubicBezTo>
                    <a:pt x="7232" y="20571"/>
                    <a:pt x="8132" y="21381"/>
                    <a:pt x="9302" y="20976"/>
                  </a:cubicBezTo>
                  <a:cubicBezTo>
                    <a:pt x="10472" y="20571"/>
                    <a:pt x="11912" y="18951"/>
                    <a:pt x="13082" y="15981"/>
                  </a:cubicBezTo>
                  <a:cubicBezTo>
                    <a:pt x="14252" y="13011"/>
                    <a:pt x="15152" y="8691"/>
                    <a:pt x="15692" y="5856"/>
                  </a:cubicBezTo>
                  <a:cubicBezTo>
                    <a:pt x="16232" y="3021"/>
                    <a:pt x="16412" y="1671"/>
                    <a:pt x="16052" y="861"/>
                  </a:cubicBezTo>
                  <a:cubicBezTo>
                    <a:pt x="15692" y="51"/>
                    <a:pt x="14792" y="-219"/>
                    <a:pt x="14072" y="186"/>
                  </a:cubicBezTo>
                  <a:cubicBezTo>
                    <a:pt x="13352" y="591"/>
                    <a:pt x="12812" y="1671"/>
                    <a:pt x="12272" y="2886"/>
                  </a:cubicBezTo>
                  <a:cubicBezTo>
                    <a:pt x="11732" y="4101"/>
                    <a:pt x="11192" y="5451"/>
                    <a:pt x="11012" y="6801"/>
                  </a:cubicBezTo>
                  <a:cubicBezTo>
                    <a:pt x="10832" y="8151"/>
                    <a:pt x="11012" y="9501"/>
                    <a:pt x="12452" y="10176"/>
                  </a:cubicBezTo>
                  <a:cubicBezTo>
                    <a:pt x="13892" y="10851"/>
                    <a:pt x="16592" y="10851"/>
                    <a:pt x="18302" y="10581"/>
                  </a:cubicBezTo>
                  <a:cubicBezTo>
                    <a:pt x="20012" y="10311"/>
                    <a:pt x="20732" y="9771"/>
                    <a:pt x="21452" y="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2157286" y="4229734"/>
              <a:ext cx="71065" cy="25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67" fill="norm" stroke="1" extrusionOk="0">
                  <a:moveTo>
                    <a:pt x="1906" y="230"/>
                  </a:moveTo>
                  <a:cubicBezTo>
                    <a:pt x="5082" y="49"/>
                    <a:pt x="8259" y="-133"/>
                    <a:pt x="10800" y="139"/>
                  </a:cubicBezTo>
                  <a:cubicBezTo>
                    <a:pt x="13341" y="412"/>
                    <a:pt x="15247" y="1138"/>
                    <a:pt x="17153" y="3134"/>
                  </a:cubicBezTo>
                  <a:cubicBezTo>
                    <a:pt x="19059" y="5131"/>
                    <a:pt x="20965" y="8398"/>
                    <a:pt x="21282" y="11121"/>
                  </a:cubicBezTo>
                  <a:cubicBezTo>
                    <a:pt x="21600" y="13843"/>
                    <a:pt x="20329" y="16022"/>
                    <a:pt x="16518" y="17655"/>
                  </a:cubicBezTo>
                  <a:cubicBezTo>
                    <a:pt x="12706" y="19289"/>
                    <a:pt x="6353" y="20378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2214436" y="4200661"/>
              <a:ext cx="146766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600" fill="norm" stroke="1" extrusionOk="0">
                  <a:moveTo>
                    <a:pt x="13690" y="0"/>
                  </a:moveTo>
                  <a:cubicBezTo>
                    <a:pt x="17037" y="2979"/>
                    <a:pt x="20383" y="5959"/>
                    <a:pt x="20992" y="8876"/>
                  </a:cubicBezTo>
                  <a:cubicBezTo>
                    <a:pt x="21600" y="11793"/>
                    <a:pt x="19470" y="14648"/>
                    <a:pt x="15515" y="16759"/>
                  </a:cubicBezTo>
                  <a:cubicBezTo>
                    <a:pt x="11561" y="18869"/>
                    <a:pt x="5780" y="202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21169" y="4737894"/>
              <a:ext cx="332718" cy="18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151" fill="norm" stroke="1" extrusionOk="0">
                  <a:moveTo>
                    <a:pt x="1393" y="3237"/>
                  </a:moveTo>
                  <a:cubicBezTo>
                    <a:pt x="846" y="8146"/>
                    <a:pt x="299" y="13056"/>
                    <a:pt x="94" y="16124"/>
                  </a:cubicBezTo>
                  <a:cubicBezTo>
                    <a:pt x="-111" y="19192"/>
                    <a:pt x="26" y="20419"/>
                    <a:pt x="436" y="20910"/>
                  </a:cubicBezTo>
                  <a:cubicBezTo>
                    <a:pt x="846" y="21401"/>
                    <a:pt x="1530" y="21156"/>
                    <a:pt x="2350" y="20051"/>
                  </a:cubicBezTo>
                  <a:cubicBezTo>
                    <a:pt x="3170" y="18946"/>
                    <a:pt x="4127" y="16983"/>
                    <a:pt x="4811" y="15387"/>
                  </a:cubicBezTo>
                  <a:cubicBezTo>
                    <a:pt x="5494" y="13792"/>
                    <a:pt x="5904" y="12565"/>
                    <a:pt x="6041" y="12810"/>
                  </a:cubicBezTo>
                  <a:cubicBezTo>
                    <a:pt x="6178" y="13056"/>
                    <a:pt x="6041" y="14774"/>
                    <a:pt x="6041" y="16246"/>
                  </a:cubicBezTo>
                  <a:cubicBezTo>
                    <a:pt x="6041" y="17719"/>
                    <a:pt x="6178" y="18946"/>
                    <a:pt x="6588" y="19560"/>
                  </a:cubicBezTo>
                  <a:cubicBezTo>
                    <a:pt x="6998" y="20174"/>
                    <a:pt x="7681" y="20174"/>
                    <a:pt x="8843" y="18946"/>
                  </a:cubicBezTo>
                  <a:cubicBezTo>
                    <a:pt x="10005" y="17719"/>
                    <a:pt x="11646" y="15265"/>
                    <a:pt x="12876" y="12565"/>
                  </a:cubicBezTo>
                  <a:cubicBezTo>
                    <a:pt x="14107" y="9865"/>
                    <a:pt x="14927" y="6919"/>
                    <a:pt x="15337" y="4833"/>
                  </a:cubicBezTo>
                  <a:cubicBezTo>
                    <a:pt x="15747" y="2746"/>
                    <a:pt x="15747" y="1519"/>
                    <a:pt x="15405" y="783"/>
                  </a:cubicBezTo>
                  <a:cubicBezTo>
                    <a:pt x="15064" y="46"/>
                    <a:pt x="14380" y="-199"/>
                    <a:pt x="13765" y="169"/>
                  </a:cubicBezTo>
                  <a:cubicBezTo>
                    <a:pt x="13150" y="537"/>
                    <a:pt x="12603" y="1519"/>
                    <a:pt x="12193" y="3115"/>
                  </a:cubicBezTo>
                  <a:cubicBezTo>
                    <a:pt x="11783" y="4710"/>
                    <a:pt x="11509" y="6919"/>
                    <a:pt x="11714" y="8146"/>
                  </a:cubicBezTo>
                  <a:cubicBezTo>
                    <a:pt x="11919" y="9374"/>
                    <a:pt x="12603" y="9619"/>
                    <a:pt x="14312" y="9251"/>
                  </a:cubicBezTo>
                  <a:cubicBezTo>
                    <a:pt x="16021" y="8883"/>
                    <a:pt x="18755" y="7901"/>
                    <a:pt x="21489" y="6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2798636" y="4416561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2804986" y="4518161"/>
              <a:ext cx="127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357776" y="4797561"/>
              <a:ext cx="9771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21215" y="2400"/>
                  </a:moveTo>
                  <a:cubicBezTo>
                    <a:pt x="19377" y="1200"/>
                    <a:pt x="17538" y="0"/>
                    <a:pt x="15700" y="0"/>
                  </a:cubicBezTo>
                  <a:cubicBezTo>
                    <a:pt x="13862" y="0"/>
                    <a:pt x="12024" y="1200"/>
                    <a:pt x="9496" y="3200"/>
                  </a:cubicBezTo>
                  <a:cubicBezTo>
                    <a:pt x="6968" y="5200"/>
                    <a:pt x="3751" y="8000"/>
                    <a:pt x="1913" y="10400"/>
                  </a:cubicBezTo>
                  <a:cubicBezTo>
                    <a:pt x="75" y="12800"/>
                    <a:pt x="-385" y="14800"/>
                    <a:pt x="304" y="16400"/>
                  </a:cubicBezTo>
                  <a:cubicBezTo>
                    <a:pt x="994" y="18000"/>
                    <a:pt x="2832" y="19200"/>
                    <a:pt x="6049" y="20000"/>
                  </a:cubicBezTo>
                  <a:cubicBezTo>
                    <a:pt x="9266" y="20800"/>
                    <a:pt x="13862" y="21200"/>
                    <a:pt x="184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372936" y="4861061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493586" y="4788948"/>
              <a:ext cx="279401" cy="183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18671"/>
                  </a:moveTo>
                  <a:cubicBezTo>
                    <a:pt x="1636" y="18426"/>
                    <a:pt x="3273" y="18180"/>
                    <a:pt x="4500" y="17812"/>
                  </a:cubicBezTo>
                  <a:cubicBezTo>
                    <a:pt x="5727" y="17444"/>
                    <a:pt x="6545" y="16953"/>
                    <a:pt x="7200" y="15480"/>
                  </a:cubicBezTo>
                  <a:cubicBezTo>
                    <a:pt x="7855" y="14007"/>
                    <a:pt x="8345" y="11553"/>
                    <a:pt x="8345" y="9712"/>
                  </a:cubicBezTo>
                  <a:cubicBezTo>
                    <a:pt x="8345" y="7871"/>
                    <a:pt x="7855" y="6644"/>
                    <a:pt x="7282" y="5662"/>
                  </a:cubicBezTo>
                  <a:cubicBezTo>
                    <a:pt x="6709" y="4680"/>
                    <a:pt x="6055" y="3944"/>
                    <a:pt x="6136" y="3207"/>
                  </a:cubicBezTo>
                  <a:cubicBezTo>
                    <a:pt x="6218" y="2471"/>
                    <a:pt x="7036" y="1735"/>
                    <a:pt x="7855" y="1244"/>
                  </a:cubicBezTo>
                  <a:cubicBezTo>
                    <a:pt x="8673" y="753"/>
                    <a:pt x="9491" y="507"/>
                    <a:pt x="10555" y="262"/>
                  </a:cubicBezTo>
                  <a:cubicBezTo>
                    <a:pt x="11618" y="16"/>
                    <a:pt x="12927" y="-229"/>
                    <a:pt x="13582" y="385"/>
                  </a:cubicBezTo>
                  <a:cubicBezTo>
                    <a:pt x="14236" y="998"/>
                    <a:pt x="14236" y="2471"/>
                    <a:pt x="13827" y="4680"/>
                  </a:cubicBezTo>
                  <a:cubicBezTo>
                    <a:pt x="13418" y="6889"/>
                    <a:pt x="12600" y="9835"/>
                    <a:pt x="12027" y="11921"/>
                  </a:cubicBezTo>
                  <a:cubicBezTo>
                    <a:pt x="11455" y="14007"/>
                    <a:pt x="11127" y="15235"/>
                    <a:pt x="10964" y="16585"/>
                  </a:cubicBezTo>
                  <a:cubicBezTo>
                    <a:pt x="10800" y="17935"/>
                    <a:pt x="10800" y="19407"/>
                    <a:pt x="11209" y="20266"/>
                  </a:cubicBezTo>
                  <a:cubicBezTo>
                    <a:pt x="11618" y="21126"/>
                    <a:pt x="12436" y="21371"/>
                    <a:pt x="14236" y="21248"/>
                  </a:cubicBezTo>
                  <a:cubicBezTo>
                    <a:pt x="16036" y="21126"/>
                    <a:pt x="18818" y="20635"/>
                    <a:pt x="21600" y="20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3617786" y="4270511"/>
              <a:ext cx="1615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0" y="0"/>
                  </a:moveTo>
                  <a:cubicBezTo>
                    <a:pt x="5400" y="3295"/>
                    <a:pt x="10800" y="6590"/>
                    <a:pt x="14850" y="9824"/>
                  </a:cubicBezTo>
                  <a:cubicBezTo>
                    <a:pt x="18900" y="13058"/>
                    <a:pt x="21600" y="16231"/>
                    <a:pt x="20250" y="18183"/>
                  </a:cubicBezTo>
                  <a:cubicBezTo>
                    <a:pt x="18900" y="20136"/>
                    <a:pt x="13500" y="20868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Drawing"/>
          <p:cNvGrpSpPr/>
          <p:nvPr/>
        </p:nvGrpSpPr>
        <p:grpSpPr>
          <a:xfrm>
            <a:off x="1227137" y="1215827"/>
            <a:ext cx="11752264" cy="7079902"/>
            <a:chOff x="0" y="0"/>
            <a:chExt cx="11752262" cy="7079901"/>
          </a:xfrm>
        </p:grpSpPr>
        <p:sp>
          <p:nvSpPr>
            <p:cNvPr id="411" name="Line"/>
            <p:cNvSpPr/>
            <p:nvPr/>
          </p:nvSpPr>
          <p:spPr>
            <a:xfrm>
              <a:off x="0" y="604578"/>
              <a:ext cx="232859" cy="320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349" fill="norm" stroke="1" extrusionOk="0">
                  <a:moveTo>
                    <a:pt x="5062" y="2254"/>
                  </a:moveTo>
                  <a:cubicBezTo>
                    <a:pt x="6991" y="2678"/>
                    <a:pt x="8919" y="3101"/>
                    <a:pt x="11041" y="3030"/>
                  </a:cubicBezTo>
                  <a:cubicBezTo>
                    <a:pt x="13162" y="2960"/>
                    <a:pt x="15476" y="2395"/>
                    <a:pt x="17405" y="1760"/>
                  </a:cubicBezTo>
                  <a:cubicBezTo>
                    <a:pt x="19334" y="1125"/>
                    <a:pt x="20876" y="419"/>
                    <a:pt x="21166" y="136"/>
                  </a:cubicBezTo>
                  <a:cubicBezTo>
                    <a:pt x="21455" y="-146"/>
                    <a:pt x="20491" y="-5"/>
                    <a:pt x="18562" y="701"/>
                  </a:cubicBezTo>
                  <a:cubicBezTo>
                    <a:pt x="16634" y="1407"/>
                    <a:pt x="13741" y="2678"/>
                    <a:pt x="11234" y="3807"/>
                  </a:cubicBezTo>
                  <a:cubicBezTo>
                    <a:pt x="8726" y="4936"/>
                    <a:pt x="6605" y="5925"/>
                    <a:pt x="5448" y="6772"/>
                  </a:cubicBezTo>
                  <a:cubicBezTo>
                    <a:pt x="4291" y="7619"/>
                    <a:pt x="4098" y="8325"/>
                    <a:pt x="4580" y="8748"/>
                  </a:cubicBezTo>
                  <a:cubicBezTo>
                    <a:pt x="5062" y="9172"/>
                    <a:pt x="6219" y="9313"/>
                    <a:pt x="7280" y="9383"/>
                  </a:cubicBezTo>
                  <a:cubicBezTo>
                    <a:pt x="8341" y="9454"/>
                    <a:pt x="9305" y="9454"/>
                    <a:pt x="9594" y="9878"/>
                  </a:cubicBezTo>
                  <a:cubicBezTo>
                    <a:pt x="9884" y="10301"/>
                    <a:pt x="9498" y="11148"/>
                    <a:pt x="8341" y="12136"/>
                  </a:cubicBezTo>
                  <a:cubicBezTo>
                    <a:pt x="7184" y="13125"/>
                    <a:pt x="5255" y="14254"/>
                    <a:pt x="3712" y="15313"/>
                  </a:cubicBezTo>
                  <a:cubicBezTo>
                    <a:pt x="2169" y="16372"/>
                    <a:pt x="1012" y="17360"/>
                    <a:pt x="434" y="18278"/>
                  </a:cubicBezTo>
                  <a:cubicBezTo>
                    <a:pt x="-145" y="19195"/>
                    <a:pt x="-145" y="20042"/>
                    <a:pt x="434" y="20607"/>
                  </a:cubicBezTo>
                  <a:cubicBezTo>
                    <a:pt x="1012" y="21172"/>
                    <a:pt x="2169" y="21454"/>
                    <a:pt x="5159" y="21313"/>
                  </a:cubicBezTo>
                  <a:cubicBezTo>
                    <a:pt x="8148" y="21172"/>
                    <a:pt x="12969" y="20607"/>
                    <a:pt x="17791" y="20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202288" y="769045"/>
              <a:ext cx="172656" cy="394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396" fill="norm" stroke="1" extrusionOk="0">
                  <a:moveTo>
                    <a:pt x="16118" y="146"/>
                  </a:moveTo>
                  <a:cubicBezTo>
                    <a:pt x="13547" y="31"/>
                    <a:pt x="10975" y="-84"/>
                    <a:pt x="9047" y="88"/>
                  </a:cubicBezTo>
                  <a:cubicBezTo>
                    <a:pt x="7118" y="261"/>
                    <a:pt x="5832" y="720"/>
                    <a:pt x="4932" y="1295"/>
                  </a:cubicBezTo>
                  <a:cubicBezTo>
                    <a:pt x="4032" y="1869"/>
                    <a:pt x="3518" y="2559"/>
                    <a:pt x="4290" y="3076"/>
                  </a:cubicBezTo>
                  <a:cubicBezTo>
                    <a:pt x="5061" y="3593"/>
                    <a:pt x="7118" y="3937"/>
                    <a:pt x="9432" y="3707"/>
                  </a:cubicBezTo>
                  <a:cubicBezTo>
                    <a:pt x="11747" y="3478"/>
                    <a:pt x="14318" y="2673"/>
                    <a:pt x="16375" y="1927"/>
                  </a:cubicBezTo>
                  <a:cubicBezTo>
                    <a:pt x="18432" y="1180"/>
                    <a:pt x="19975" y="490"/>
                    <a:pt x="20618" y="548"/>
                  </a:cubicBezTo>
                  <a:cubicBezTo>
                    <a:pt x="21261" y="605"/>
                    <a:pt x="21004" y="1410"/>
                    <a:pt x="20104" y="3478"/>
                  </a:cubicBezTo>
                  <a:cubicBezTo>
                    <a:pt x="19204" y="5546"/>
                    <a:pt x="17661" y="8878"/>
                    <a:pt x="16247" y="11520"/>
                  </a:cubicBezTo>
                  <a:cubicBezTo>
                    <a:pt x="14832" y="14163"/>
                    <a:pt x="13547" y="16116"/>
                    <a:pt x="11490" y="17667"/>
                  </a:cubicBezTo>
                  <a:cubicBezTo>
                    <a:pt x="9432" y="19218"/>
                    <a:pt x="6604" y="20367"/>
                    <a:pt x="4418" y="20942"/>
                  </a:cubicBezTo>
                  <a:cubicBezTo>
                    <a:pt x="2232" y="21516"/>
                    <a:pt x="690" y="21516"/>
                    <a:pt x="175" y="21114"/>
                  </a:cubicBezTo>
                  <a:cubicBezTo>
                    <a:pt x="-339" y="20712"/>
                    <a:pt x="175" y="19907"/>
                    <a:pt x="3132" y="18701"/>
                  </a:cubicBezTo>
                  <a:cubicBezTo>
                    <a:pt x="6090" y="17495"/>
                    <a:pt x="11490" y="15886"/>
                    <a:pt x="16890" y="14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74612" y="987622"/>
              <a:ext cx="2921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1" y="15943"/>
                    <a:pt x="11583" y="10286"/>
                    <a:pt x="15183" y="6686"/>
                  </a:cubicBezTo>
                  <a:cubicBezTo>
                    <a:pt x="18783" y="3086"/>
                    <a:pt x="20191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182562" y="1000322"/>
              <a:ext cx="1524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487362" y="790772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487362" y="943172"/>
              <a:ext cx="317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1071562" y="555822"/>
              <a:ext cx="1397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73" y="3019"/>
                    <a:pt x="6545" y="6039"/>
                    <a:pt x="9655" y="9523"/>
                  </a:cubicBezTo>
                  <a:cubicBezTo>
                    <a:pt x="12764" y="13006"/>
                    <a:pt x="15709" y="16955"/>
                    <a:pt x="17673" y="19045"/>
                  </a:cubicBezTo>
                  <a:cubicBezTo>
                    <a:pt x="19636" y="21135"/>
                    <a:pt x="20618" y="213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176835" y="562172"/>
              <a:ext cx="104278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21282" y="0"/>
                  </a:moveTo>
                  <a:cubicBezTo>
                    <a:pt x="18258" y="1241"/>
                    <a:pt x="15234" y="2483"/>
                    <a:pt x="12426" y="4593"/>
                  </a:cubicBezTo>
                  <a:cubicBezTo>
                    <a:pt x="9618" y="6703"/>
                    <a:pt x="7026" y="9683"/>
                    <a:pt x="4866" y="12290"/>
                  </a:cubicBezTo>
                  <a:cubicBezTo>
                    <a:pt x="2706" y="14897"/>
                    <a:pt x="978" y="17131"/>
                    <a:pt x="330" y="18621"/>
                  </a:cubicBezTo>
                  <a:cubicBezTo>
                    <a:pt x="-318" y="20110"/>
                    <a:pt x="114" y="20855"/>
                    <a:pt x="5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293812" y="752399"/>
              <a:ext cx="84292" cy="16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0963" fill="norm" stroke="1" extrusionOk="0">
                  <a:moveTo>
                    <a:pt x="18966" y="2404"/>
                  </a:moveTo>
                  <a:cubicBezTo>
                    <a:pt x="16332" y="1087"/>
                    <a:pt x="13698" y="-230"/>
                    <a:pt x="11063" y="33"/>
                  </a:cubicBezTo>
                  <a:cubicBezTo>
                    <a:pt x="8429" y="297"/>
                    <a:pt x="5795" y="2141"/>
                    <a:pt x="3688" y="4511"/>
                  </a:cubicBezTo>
                  <a:cubicBezTo>
                    <a:pt x="1580" y="6882"/>
                    <a:pt x="0" y="9780"/>
                    <a:pt x="0" y="12677"/>
                  </a:cubicBezTo>
                  <a:cubicBezTo>
                    <a:pt x="0" y="15575"/>
                    <a:pt x="1580" y="18472"/>
                    <a:pt x="3951" y="19921"/>
                  </a:cubicBezTo>
                  <a:cubicBezTo>
                    <a:pt x="6322" y="21370"/>
                    <a:pt x="9483" y="21370"/>
                    <a:pt x="12907" y="19526"/>
                  </a:cubicBezTo>
                  <a:cubicBezTo>
                    <a:pt x="16332" y="17682"/>
                    <a:pt x="20020" y="13994"/>
                    <a:pt x="20810" y="10570"/>
                  </a:cubicBezTo>
                  <a:cubicBezTo>
                    <a:pt x="21600" y="7146"/>
                    <a:pt x="19493" y="3985"/>
                    <a:pt x="17385" y="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457689" y="727004"/>
              <a:ext cx="337774" cy="14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192" fill="norm" stroke="1" extrusionOk="0">
                  <a:moveTo>
                    <a:pt x="483" y="965"/>
                  </a:moveTo>
                  <a:cubicBezTo>
                    <a:pt x="213" y="6828"/>
                    <a:pt x="-57" y="12691"/>
                    <a:pt x="10" y="16240"/>
                  </a:cubicBezTo>
                  <a:cubicBezTo>
                    <a:pt x="78" y="19788"/>
                    <a:pt x="483" y="21022"/>
                    <a:pt x="1293" y="21177"/>
                  </a:cubicBezTo>
                  <a:cubicBezTo>
                    <a:pt x="2103" y="21331"/>
                    <a:pt x="3318" y="20405"/>
                    <a:pt x="4668" y="17474"/>
                  </a:cubicBezTo>
                  <a:cubicBezTo>
                    <a:pt x="6018" y="14542"/>
                    <a:pt x="7503" y="9605"/>
                    <a:pt x="8448" y="6057"/>
                  </a:cubicBezTo>
                  <a:cubicBezTo>
                    <a:pt x="9393" y="2508"/>
                    <a:pt x="9798" y="348"/>
                    <a:pt x="9933" y="40"/>
                  </a:cubicBezTo>
                  <a:cubicBezTo>
                    <a:pt x="10068" y="-269"/>
                    <a:pt x="9933" y="1274"/>
                    <a:pt x="9933" y="3742"/>
                  </a:cubicBezTo>
                  <a:cubicBezTo>
                    <a:pt x="9933" y="6211"/>
                    <a:pt x="10068" y="9605"/>
                    <a:pt x="10406" y="11765"/>
                  </a:cubicBezTo>
                  <a:cubicBezTo>
                    <a:pt x="10743" y="13925"/>
                    <a:pt x="11283" y="14851"/>
                    <a:pt x="13173" y="15005"/>
                  </a:cubicBezTo>
                  <a:cubicBezTo>
                    <a:pt x="15063" y="15160"/>
                    <a:pt x="18303" y="14542"/>
                    <a:pt x="21543" y="13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2365831" y="621830"/>
              <a:ext cx="102732" cy="22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72" fill="norm" stroke="1" extrusionOk="0">
                  <a:moveTo>
                    <a:pt x="21395" y="5872"/>
                  </a:moveTo>
                  <a:cubicBezTo>
                    <a:pt x="18309" y="3834"/>
                    <a:pt x="15224" y="1797"/>
                    <a:pt x="12579" y="778"/>
                  </a:cubicBezTo>
                  <a:cubicBezTo>
                    <a:pt x="9934" y="-241"/>
                    <a:pt x="7730" y="-241"/>
                    <a:pt x="5305" y="676"/>
                  </a:cubicBezTo>
                  <a:cubicBezTo>
                    <a:pt x="2881" y="1593"/>
                    <a:pt x="236" y="3427"/>
                    <a:pt x="15" y="5261"/>
                  </a:cubicBezTo>
                  <a:cubicBezTo>
                    <a:pt x="-205" y="7095"/>
                    <a:pt x="1999" y="8929"/>
                    <a:pt x="4864" y="10559"/>
                  </a:cubicBezTo>
                  <a:cubicBezTo>
                    <a:pt x="7730" y="12189"/>
                    <a:pt x="11256" y="13616"/>
                    <a:pt x="13460" y="15246"/>
                  </a:cubicBezTo>
                  <a:cubicBezTo>
                    <a:pt x="15664" y="16876"/>
                    <a:pt x="16546" y="18710"/>
                    <a:pt x="15444" y="19831"/>
                  </a:cubicBezTo>
                  <a:cubicBezTo>
                    <a:pt x="14342" y="20951"/>
                    <a:pt x="11256" y="21359"/>
                    <a:pt x="8611" y="21257"/>
                  </a:cubicBezTo>
                  <a:cubicBezTo>
                    <a:pt x="5966" y="21155"/>
                    <a:pt x="3762" y="20544"/>
                    <a:pt x="2881" y="19321"/>
                  </a:cubicBezTo>
                  <a:cubicBezTo>
                    <a:pt x="1999" y="18099"/>
                    <a:pt x="2440" y="16265"/>
                    <a:pt x="2881" y="14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2504545" y="498672"/>
              <a:ext cx="281518" cy="330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6496" y="0"/>
                  </a:moveTo>
                  <a:cubicBezTo>
                    <a:pt x="5847" y="413"/>
                    <a:pt x="5197" y="825"/>
                    <a:pt x="4710" y="2889"/>
                  </a:cubicBezTo>
                  <a:cubicBezTo>
                    <a:pt x="4223" y="4953"/>
                    <a:pt x="3898" y="8668"/>
                    <a:pt x="3979" y="11694"/>
                  </a:cubicBezTo>
                  <a:cubicBezTo>
                    <a:pt x="4060" y="14721"/>
                    <a:pt x="4547" y="17060"/>
                    <a:pt x="5197" y="18711"/>
                  </a:cubicBezTo>
                  <a:cubicBezTo>
                    <a:pt x="5847" y="20362"/>
                    <a:pt x="6659" y="21325"/>
                    <a:pt x="7146" y="21462"/>
                  </a:cubicBezTo>
                  <a:cubicBezTo>
                    <a:pt x="7633" y="21600"/>
                    <a:pt x="7795" y="20912"/>
                    <a:pt x="7227" y="20018"/>
                  </a:cubicBezTo>
                  <a:cubicBezTo>
                    <a:pt x="6659" y="19124"/>
                    <a:pt x="5359" y="18023"/>
                    <a:pt x="4304" y="17335"/>
                  </a:cubicBezTo>
                  <a:cubicBezTo>
                    <a:pt x="3248" y="16647"/>
                    <a:pt x="2436" y="16372"/>
                    <a:pt x="1624" y="16097"/>
                  </a:cubicBezTo>
                  <a:cubicBezTo>
                    <a:pt x="812" y="15822"/>
                    <a:pt x="0" y="15546"/>
                    <a:pt x="0" y="15271"/>
                  </a:cubicBezTo>
                  <a:cubicBezTo>
                    <a:pt x="0" y="14996"/>
                    <a:pt x="812" y="14721"/>
                    <a:pt x="3492" y="14308"/>
                  </a:cubicBezTo>
                  <a:cubicBezTo>
                    <a:pt x="6171" y="13896"/>
                    <a:pt x="10719" y="13345"/>
                    <a:pt x="13236" y="12795"/>
                  </a:cubicBezTo>
                  <a:cubicBezTo>
                    <a:pt x="15753" y="12245"/>
                    <a:pt x="16241" y="11694"/>
                    <a:pt x="16078" y="11350"/>
                  </a:cubicBezTo>
                  <a:cubicBezTo>
                    <a:pt x="15916" y="11006"/>
                    <a:pt x="15104" y="10869"/>
                    <a:pt x="14373" y="11006"/>
                  </a:cubicBezTo>
                  <a:cubicBezTo>
                    <a:pt x="13642" y="11144"/>
                    <a:pt x="12992" y="11557"/>
                    <a:pt x="12180" y="12313"/>
                  </a:cubicBezTo>
                  <a:cubicBezTo>
                    <a:pt x="11368" y="13070"/>
                    <a:pt x="10394" y="14171"/>
                    <a:pt x="9907" y="15065"/>
                  </a:cubicBezTo>
                  <a:cubicBezTo>
                    <a:pt x="9420" y="15959"/>
                    <a:pt x="9420" y="16647"/>
                    <a:pt x="9907" y="16991"/>
                  </a:cubicBezTo>
                  <a:cubicBezTo>
                    <a:pt x="10394" y="17335"/>
                    <a:pt x="11368" y="17335"/>
                    <a:pt x="12180" y="16991"/>
                  </a:cubicBezTo>
                  <a:cubicBezTo>
                    <a:pt x="12992" y="16647"/>
                    <a:pt x="13642" y="15959"/>
                    <a:pt x="14373" y="15409"/>
                  </a:cubicBezTo>
                  <a:cubicBezTo>
                    <a:pt x="15104" y="14859"/>
                    <a:pt x="15916" y="14446"/>
                    <a:pt x="16809" y="14583"/>
                  </a:cubicBezTo>
                  <a:cubicBezTo>
                    <a:pt x="17702" y="14721"/>
                    <a:pt x="18677" y="15409"/>
                    <a:pt x="19489" y="15409"/>
                  </a:cubicBezTo>
                  <a:cubicBezTo>
                    <a:pt x="20301" y="15409"/>
                    <a:pt x="20950" y="14721"/>
                    <a:pt x="21600" y="14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2792917" y="421340"/>
              <a:ext cx="272546" cy="319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32" fill="norm" stroke="1" extrusionOk="0">
                  <a:moveTo>
                    <a:pt x="462" y="17863"/>
                  </a:moveTo>
                  <a:cubicBezTo>
                    <a:pt x="295" y="17158"/>
                    <a:pt x="127" y="16452"/>
                    <a:pt x="44" y="15746"/>
                  </a:cubicBezTo>
                  <a:cubicBezTo>
                    <a:pt x="-40" y="15040"/>
                    <a:pt x="-40" y="14334"/>
                    <a:pt x="379" y="14122"/>
                  </a:cubicBezTo>
                  <a:cubicBezTo>
                    <a:pt x="797" y="13910"/>
                    <a:pt x="1634" y="14193"/>
                    <a:pt x="2639" y="15110"/>
                  </a:cubicBezTo>
                  <a:cubicBezTo>
                    <a:pt x="3644" y="16028"/>
                    <a:pt x="4816" y="17581"/>
                    <a:pt x="5486" y="18710"/>
                  </a:cubicBezTo>
                  <a:cubicBezTo>
                    <a:pt x="6155" y="19840"/>
                    <a:pt x="6323" y="20546"/>
                    <a:pt x="6155" y="20546"/>
                  </a:cubicBezTo>
                  <a:cubicBezTo>
                    <a:pt x="5988" y="20546"/>
                    <a:pt x="5486" y="19840"/>
                    <a:pt x="5820" y="18216"/>
                  </a:cubicBezTo>
                  <a:cubicBezTo>
                    <a:pt x="6155" y="16593"/>
                    <a:pt x="7327" y="14052"/>
                    <a:pt x="8834" y="11510"/>
                  </a:cubicBezTo>
                  <a:cubicBezTo>
                    <a:pt x="10341" y="8969"/>
                    <a:pt x="12183" y="6428"/>
                    <a:pt x="13355" y="4734"/>
                  </a:cubicBezTo>
                  <a:cubicBezTo>
                    <a:pt x="14527" y="3040"/>
                    <a:pt x="15030" y="2193"/>
                    <a:pt x="15532" y="1416"/>
                  </a:cubicBezTo>
                  <a:cubicBezTo>
                    <a:pt x="16034" y="640"/>
                    <a:pt x="16537" y="-66"/>
                    <a:pt x="16872" y="5"/>
                  </a:cubicBezTo>
                  <a:cubicBezTo>
                    <a:pt x="17207" y="75"/>
                    <a:pt x="17374" y="922"/>
                    <a:pt x="17039" y="3322"/>
                  </a:cubicBezTo>
                  <a:cubicBezTo>
                    <a:pt x="16704" y="5722"/>
                    <a:pt x="15867" y="9675"/>
                    <a:pt x="15448" y="12569"/>
                  </a:cubicBezTo>
                  <a:cubicBezTo>
                    <a:pt x="15030" y="15463"/>
                    <a:pt x="15030" y="17299"/>
                    <a:pt x="15113" y="18569"/>
                  </a:cubicBezTo>
                  <a:cubicBezTo>
                    <a:pt x="15197" y="19840"/>
                    <a:pt x="15365" y="20546"/>
                    <a:pt x="15867" y="20969"/>
                  </a:cubicBezTo>
                  <a:cubicBezTo>
                    <a:pt x="16369" y="21393"/>
                    <a:pt x="17207" y="21534"/>
                    <a:pt x="18211" y="20899"/>
                  </a:cubicBezTo>
                  <a:cubicBezTo>
                    <a:pt x="19216" y="20263"/>
                    <a:pt x="20388" y="18852"/>
                    <a:pt x="21560" y="17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2935234" y="581222"/>
              <a:ext cx="206429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600" fill="norm" stroke="1" extrusionOk="0">
                  <a:moveTo>
                    <a:pt x="3642" y="21600"/>
                  </a:moveTo>
                  <a:cubicBezTo>
                    <a:pt x="1879" y="21600"/>
                    <a:pt x="115" y="21600"/>
                    <a:pt x="5" y="20160"/>
                  </a:cubicBezTo>
                  <a:cubicBezTo>
                    <a:pt x="-105" y="18720"/>
                    <a:pt x="1438" y="15840"/>
                    <a:pt x="5295" y="12240"/>
                  </a:cubicBezTo>
                  <a:cubicBezTo>
                    <a:pt x="9152" y="8640"/>
                    <a:pt x="15324" y="4320"/>
                    <a:pt x="214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3701738" y="574872"/>
              <a:ext cx="227325" cy="181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25" fill="norm" stroke="1" extrusionOk="0">
                  <a:moveTo>
                    <a:pt x="3479" y="4469"/>
                  </a:moveTo>
                  <a:cubicBezTo>
                    <a:pt x="3479" y="3228"/>
                    <a:pt x="3479" y="1986"/>
                    <a:pt x="3179" y="1986"/>
                  </a:cubicBezTo>
                  <a:cubicBezTo>
                    <a:pt x="2879" y="1986"/>
                    <a:pt x="2279" y="3228"/>
                    <a:pt x="1679" y="5834"/>
                  </a:cubicBezTo>
                  <a:cubicBezTo>
                    <a:pt x="1079" y="8441"/>
                    <a:pt x="479" y="12414"/>
                    <a:pt x="179" y="15021"/>
                  </a:cubicBezTo>
                  <a:cubicBezTo>
                    <a:pt x="-121" y="17628"/>
                    <a:pt x="-121" y="18869"/>
                    <a:pt x="779" y="19862"/>
                  </a:cubicBezTo>
                  <a:cubicBezTo>
                    <a:pt x="1679" y="20855"/>
                    <a:pt x="3479" y="21600"/>
                    <a:pt x="5179" y="21228"/>
                  </a:cubicBezTo>
                  <a:cubicBezTo>
                    <a:pt x="6879" y="20855"/>
                    <a:pt x="8479" y="19366"/>
                    <a:pt x="9479" y="17752"/>
                  </a:cubicBezTo>
                  <a:cubicBezTo>
                    <a:pt x="10479" y="16138"/>
                    <a:pt x="10879" y="14400"/>
                    <a:pt x="11079" y="14152"/>
                  </a:cubicBezTo>
                  <a:cubicBezTo>
                    <a:pt x="11279" y="13903"/>
                    <a:pt x="11279" y="15145"/>
                    <a:pt x="11379" y="16386"/>
                  </a:cubicBezTo>
                  <a:cubicBezTo>
                    <a:pt x="11479" y="17628"/>
                    <a:pt x="11679" y="18869"/>
                    <a:pt x="12279" y="19738"/>
                  </a:cubicBezTo>
                  <a:cubicBezTo>
                    <a:pt x="12879" y="20607"/>
                    <a:pt x="13879" y="21103"/>
                    <a:pt x="15179" y="20359"/>
                  </a:cubicBezTo>
                  <a:cubicBezTo>
                    <a:pt x="16479" y="19614"/>
                    <a:pt x="18079" y="17628"/>
                    <a:pt x="19179" y="14028"/>
                  </a:cubicBezTo>
                  <a:cubicBezTo>
                    <a:pt x="20279" y="10428"/>
                    <a:pt x="20879" y="5214"/>
                    <a:pt x="214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4037012" y="612972"/>
              <a:ext cx="63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4062412" y="460572"/>
              <a:ext cx="444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6457"/>
                    <a:pt x="4114" y="11314"/>
                    <a:pt x="7714" y="7714"/>
                  </a:cubicBezTo>
                  <a:cubicBezTo>
                    <a:pt x="11314" y="4114"/>
                    <a:pt x="1645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179631" y="339922"/>
              <a:ext cx="73282" cy="37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75" fill="norm" stroke="1" extrusionOk="0">
                  <a:moveTo>
                    <a:pt x="21366" y="0"/>
                  </a:moveTo>
                  <a:cubicBezTo>
                    <a:pt x="15195" y="3137"/>
                    <a:pt x="9023" y="6275"/>
                    <a:pt x="5320" y="9292"/>
                  </a:cubicBezTo>
                  <a:cubicBezTo>
                    <a:pt x="1617" y="12308"/>
                    <a:pt x="383" y="15204"/>
                    <a:pt x="75" y="17196"/>
                  </a:cubicBezTo>
                  <a:cubicBezTo>
                    <a:pt x="-234" y="19187"/>
                    <a:pt x="383" y="20273"/>
                    <a:pt x="2543" y="20876"/>
                  </a:cubicBezTo>
                  <a:cubicBezTo>
                    <a:pt x="4703" y="21479"/>
                    <a:pt x="8406" y="21600"/>
                    <a:pt x="11492" y="20876"/>
                  </a:cubicBezTo>
                  <a:cubicBezTo>
                    <a:pt x="14577" y="20152"/>
                    <a:pt x="17046" y="18583"/>
                    <a:pt x="16737" y="17377"/>
                  </a:cubicBezTo>
                  <a:cubicBezTo>
                    <a:pt x="16429" y="16170"/>
                    <a:pt x="13343" y="15325"/>
                    <a:pt x="10257" y="14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4124782" y="363205"/>
              <a:ext cx="305931" cy="325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1868" y="13184"/>
                  </a:moveTo>
                  <a:cubicBezTo>
                    <a:pt x="974" y="13184"/>
                    <a:pt x="80" y="13184"/>
                    <a:pt x="5" y="12904"/>
                  </a:cubicBezTo>
                  <a:cubicBezTo>
                    <a:pt x="-69" y="12623"/>
                    <a:pt x="676" y="12062"/>
                    <a:pt x="2314" y="10730"/>
                  </a:cubicBezTo>
                  <a:cubicBezTo>
                    <a:pt x="3953" y="9397"/>
                    <a:pt x="6485" y="7294"/>
                    <a:pt x="8348" y="5610"/>
                  </a:cubicBezTo>
                  <a:cubicBezTo>
                    <a:pt x="10210" y="3927"/>
                    <a:pt x="11401" y="2665"/>
                    <a:pt x="12444" y="1683"/>
                  </a:cubicBezTo>
                  <a:cubicBezTo>
                    <a:pt x="13487" y="701"/>
                    <a:pt x="14381" y="0"/>
                    <a:pt x="14828" y="0"/>
                  </a:cubicBezTo>
                  <a:cubicBezTo>
                    <a:pt x="15274" y="0"/>
                    <a:pt x="15274" y="701"/>
                    <a:pt x="14828" y="2735"/>
                  </a:cubicBezTo>
                  <a:cubicBezTo>
                    <a:pt x="14381" y="4769"/>
                    <a:pt x="13487" y="8135"/>
                    <a:pt x="12891" y="10940"/>
                  </a:cubicBezTo>
                  <a:cubicBezTo>
                    <a:pt x="12295" y="13745"/>
                    <a:pt x="11997" y="15990"/>
                    <a:pt x="11699" y="17603"/>
                  </a:cubicBezTo>
                  <a:cubicBezTo>
                    <a:pt x="11401" y="19216"/>
                    <a:pt x="11103" y="20197"/>
                    <a:pt x="11252" y="20127"/>
                  </a:cubicBezTo>
                  <a:cubicBezTo>
                    <a:pt x="11401" y="20057"/>
                    <a:pt x="11997" y="18935"/>
                    <a:pt x="12891" y="17813"/>
                  </a:cubicBezTo>
                  <a:cubicBezTo>
                    <a:pt x="13785" y="16691"/>
                    <a:pt x="14977" y="15569"/>
                    <a:pt x="16094" y="14938"/>
                  </a:cubicBezTo>
                  <a:cubicBezTo>
                    <a:pt x="17211" y="14306"/>
                    <a:pt x="18254" y="14166"/>
                    <a:pt x="19073" y="14306"/>
                  </a:cubicBezTo>
                  <a:cubicBezTo>
                    <a:pt x="19892" y="14447"/>
                    <a:pt x="20488" y="14868"/>
                    <a:pt x="20861" y="16130"/>
                  </a:cubicBezTo>
                  <a:cubicBezTo>
                    <a:pt x="21233" y="17392"/>
                    <a:pt x="21382" y="19496"/>
                    <a:pt x="21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5097400" y="467867"/>
              <a:ext cx="114635" cy="252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305" fill="norm" stroke="1" extrusionOk="0">
                  <a:moveTo>
                    <a:pt x="14790" y="4204"/>
                  </a:moveTo>
                  <a:cubicBezTo>
                    <a:pt x="15169" y="3312"/>
                    <a:pt x="15548" y="2419"/>
                    <a:pt x="15169" y="1616"/>
                  </a:cubicBezTo>
                  <a:cubicBezTo>
                    <a:pt x="14790" y="813"/>
                    <a:pt x="13653" y="99"/>
                    <a:pt x="10811" y="9"/>
                  </a:cubicBezTo>
                  <a:cubicBezTo>
                    <a:pt x="7969" y="-80"/>
                    <a:pt x="3421" y="456"/>
                    <a:pt x="1337" y="1616"/>
                  </a:cubicBezTo>
                  <a:cubicBezTo>
                    <a:pt x="-747" y="2776"/>
                    <a:pt x="-368" y="4561"/>
                    <a:pt x="2285" y="6346"/>
                  </a:cubicBezTo>
                  <a:cubicBezTo>
                    <a:pt x="4937" y="8132"/>
                    <a:pt x="9864" y="9917"/>
                    <a:pt x="13653" y="11880"/>
                  </a:cubicBezTo>
                  <a:cubicBezTo>
                    <a:pt x="17442" y="13844"/>
                    <a:pt x="20095" y="15986"/>
                    <a:pt x="20474" y="17503"/>
                  </a:cubicBezTo>
                  <a:cubicBezTo>
                    <a:pt x="20853" y="19021"/>
                    <a:pt x="18958" y="19913"/>
                    <a:pt x="16874" y="20538"/>
                  </a:cubicBezTo>
                  <a:cubicBezTo>
                    <a:pt x="14790" y="21163"/>
                    <a:pt x="12516" y="21520"/>
                    <a:pt x="10811" y="21163"/>
                  </a:cubicBezTo>
                  <a:cubicBezTo>
                    <a:pt x="9106" y="20806"/>
                    <a:pt x="7969" y="19735"/>
                    <a:pt x="6832" y="186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5110162" y="422472"/>
              <a:ext cx="381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60"/>
                    <a:pt x="7200" y="6521"/>
                    <a:pt x="9600" y="9781"/>
                  </a:cubicBezTo>
                  <a:cubicBezTo>
                    <a:pt x="12000" y="13042"/>
                    <a:pt x="13200" y="16302"/>
                    <a:pt x="15000" y="18272"/>
                  </a:cubicBezTo>
                  <a:cubicBezTo>
                    <a:pt x="16800" y="20242"/>
                    <a:pt x="19200" y="209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5340879" y="466922"/>
              <a:ext cx="10584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6063"/>
                    <a:pt x="12960" y="12126"/>
                    <a:pt x="8640" y="15632"/>
                  </a:cubicBezTo>
                  <a:cubicBezTo>
                    <a:pt x="4320" y="19137"/>
                    <a:pt x="0" y="20084"/>
                    <a:pt x="0" y="20653"/>
                  </a:cubicBezTo>
                  <a:cubicBezTo>
                    <a:pt x="0" y="21221"/>
                    <a:pt x="4320" y="21411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5453062" y="460572"/>
              <a:ext cx="107951" cy="26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4400" y="1210"/>
                  </a:cubicBezTo>
                  <a:cubicBezTo>
                    <a:pt x="11435" y="2419"/>
                    <a:pt x="7624" y="4838"/>
                    <a:pt x="5294" y="7603"/>
                  </a:cubicBezTo>
                  <a:cubicBezTo>
                    <a:pt x="2965" y="10368"/>
                    <a:pt x="2118" y="13478"/>
                    <a:pt x="1694" y="15552"/>
                  </a:cubicBezTo>
                  <a:cubicBezTo>
                    <a:pt x="1271" y="17626"/>
                    <a:pt x="1271" y="18662"/>
                    <a:pt x="1906" y="19526"/>
                  </a:cubicBezTo>
                  <a:cubicBezTo>
                    <a:pt x="2541" y="20390"/>
                    <a:pt x="3812" y="21082"/>
                    <a:pt x="5506" y="21341"/>
                  </a:cubicBezTo>
                  <a:cubicBezTo>
                    <a:pt x="7200" y="21600"/>
                    <a:pt x="9318" y="21427"/>
                    <a:pt x="11224" y="20995"/>
                  </a:cubicBezTo>
                  <a:cubicBezTo>
                    <a:pt x="13129" y="20563"/>
                    <a:pt x="14824" y="19872"/>
                    <a:pt x="15671" y="18749"/>
                  </a:cubicBezTo>
                  <a:cubicBezTo>
                    <a:pt x="16518" y="17626"/>
                    <a:pt x="16518" y="16070"/>
                    <a:pt x="15247" y="15120"/>
                  </a:cubicBezTo>
                  <a:cubicBezTo>
                    <a:pt x="13976" y="14170"/>
                    <a:pt x="11435" y="13824"/>
                    <a:pt x="9106" y="13651"/>
                  </a:cubicBezTo>
                  <a:cubicBezTo>
                    <a:pt x="6776" y="13478"/>
                    <a:pt x="4659" y="13478"/>
                    <a:pt x="3176" y="13824"/>
                  </a:cubicBezTo>
                  <a:cubicBezTo>
                    <a:pt x="1694" y="14170"/>
                    <a:pt x="847" y="14861"/>
                    <a:pt x="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5770562" y="746322"/>
              <a:ext cx="1" cy="63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6272212" y="352622"/>
              <a:ext cx="139701" cy="191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0"/>
                  </a:moveTo>
                  <a:cubicBezTo>
                    <a:pt x="4255" y="3560"/>
                    <a:pt x="8509" y="7121"/>
                    <a:pt x="11291" y="10444"/>
                  </a:cubicBezTo>
                  <a:cubicBezTo>
                    <a:pt x="14073" y="13767"/>
                    <a:pt x="15382" y="16853"/>
                    <a:pt x="16691" y="18752"/>
                  </a:cubicBezTo>
                  <a:cubicBezTo>
                    <a:pt x="18000" y="20651"/>
                    <a:pt x="19309" y="21363"/>
                    <a:pt x="20127" y="21481"/>
                  </a:cubicBezTo>
                  <a:cubicBezTo>
                    <a:pt x="20945" y="21600"/>
                    <a:pt x="21273" y="21125"/>
                    <a:pt x="2160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6405562" y="378022"/>
              <a:ext cx="762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4608"/>
                    <a:pt x="9600" y="9216"/>
                    <a:pt x="6000" y="12816"/>
                  </a:cubicBezTo>
                  <a:cubicBezTo>
                    <a:pt x="2400" y="16416"/>
                    <a:pt x="120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6498295" y="555822"/>
              <a:ext cx="90823" cy="116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142" fill="norm" stroke="1" extrusionOk="0">
                  <a:moveTo>
                    <a:pt x="18257" y="2314"/>
                  </a:moveTo>
                  <a:cubicBezTo>
                    <a:pt x="16293" y="1157"/>
                    <a:pt x="14329" y="0"/>
                    <a:pt x="12120" y="0"/>
                  </a:cubicBezTo>
                  <a:cubicBezTo>
                    <a:pt x="9911" y="0"/>
                    <a:pt x="7457" y="1157"/>
                    <a:pt x="5247" y="3857"/>
                  </a:cubicBezTo>
                  <a:cubicBezTo>
                    <a:pt x="3038" y="6557"/>
                    <a:pt x="1075" y="10800"/>
                    <a:pt x="338" y="13886"/>
                  </a:cubicBezTo>
                  <a:cubicBezTo>
                    <a:pt x="-398" y="16971"/>
                    <a:pt x="93" y="18900"/>
                    <a:pt x="1566" y="20057"/>
                  </a:cubicBezTo>
                  <a:cubicBezTo>
                    <a:pt x="3038" y="21214"/>
                    <a:pt x="5493" y="21600"/>
                    <a:pt x="8929" y="20443"/>
                  </a:cubicBezTo>
                  <a:cubicBezTo>
                    <a:pt x="12366" y="19286"/>
                    <a:pt x="16784" y="16586"/>
                    <a:pt x="18993" y="14271"/>
                  </a:cubicBezTo>
                  <a:cubicBezTo>
                    <a:pt x="21202" y="11957"/>
                    <a:pt x="21202" y="10029"/>
                    <a:pt x="20957" y="8100"/>
                  </a:cubicBezTo>
                  <a:cubicBezTo>
                    <a:pt x="20711" y="6171"/>
                    <a:pt x="20220" y="4243"/>
                    <a:pt x="18747" y="3471"/>
                  </a:cubicBezTo>
                  <a:cubicBezTo>
                    <a:pt x="17275" y="2700"/>
                    <a:pt x="14820" y="3086"/>
                    <a:pt x="12366" y="3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6643427" y="555822"/>
              <a:ext cx="174886" cy="11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06" fill="norm" stroke="1" extrusionOk="0">
                  <a:moveTo>
                    <a:pt x="1203" y="0"/>
                  </a:moveTo>
                  <a:cubicBezTo>
                    <a:pt x="683" y="5014"/>
                    <a:pt x="162" y="10029"/>
                    <a:pt x="32" y="13500"/>
                  </a:cubicBezTo>
                  <a:cubicBezTo>
                    <a:pt x="-98" y="16971"/>
                    <a:pt x="162" y="18900"/>
                    <a:pt x="943" y="20057"/>
                  </a:cubicBezTo>
                  <a:cubicBezTo>
                    <a:pt x="1724" y="21214"/>
                    <a:pt x="3025" y="21600"/>
                    <a:pt x="4586" y="20250"/>
                  </a:cubicBezTo>
                  <a:cubicBezTo>
                    <a:pt x="6148" y="18900"/>
                    <a:pt x="7969" y="15814"/>
                    <a:pt x="9141" y="13307"/>
                  </a:cubicBezTo>
                  <a:cubicBezTo>
                    <a:pt x="10312" y="10800"/>
                    <a:pt x="10832" y="8871"/>
                    <a:pt x="11092" y="9257"/>
                  </a:cubicBezTo>
                  <a:cubicBezTo>
                    <a:pt x="11353" y="9643"/>
                    <a:pt x="11353" y="12343"/>
                    <a:pt x="11743" y="14464"/>
                  </a:cubicBezTo>
                  <a:cubicBezTo>
                    <a:pt x="12133" y="16586"/>
                    <a:pt x="12914" y="18129"/>
                    <a:pt x="14606" y="18900"/>
                  </a:cubicBezTo>
                  <a:cubicBezTo>
                    <a:pt x="16297" y="19671"/>
                    <a:pt x="18900" y="19671"/>
                    <a:pt x="21502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7259377" y="334570"/>
              <a:ext cx="148929" cy="34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538" fill="norm" stroke="1" extrusionOk="0">
                  <a:moveTo>
                    <a:pt x="2319" y="1902"/>
                  </a:moveTo>
                  <a:cubicBezTo>
                    <a:pt x="2927" y="985"/>
                    <a:pt x="3536" y="69"/>
                    <a:pt x="3840" y="3"/>
                  </a:cubicBezTo>
                  <a:cubicBezTo>
                    <a:pt x="4144" y="-62"/>
                    <a:pt x="4144" y="723"/>
                    <a:pt x="3840" y="3276"/>
                  </a:cubicBezTo>
                  <a:cubicBezTo>
                    <a:pt x="3536" y="5829"/>
                    <a:pt x="2927" y="10149"/>
                    <a:pt x="2471" y="12636"/>
                  </a:cubicBezTo>
                  <a:cubicBezTo>
                    <a:pt x="2015" y="15123"/>
                    <a:pt x="1710" y="15778"/>
                    <a:pt x="1254" y="16760"/>
                  </a:cubicBezTo>
                  <a:cubicBezTo>
                    <a:pt x="798" y="17742"/>
                    <a:pt x="189" y="19051"/>
                    <a:pt x="37" y="19378"/>
                  </a:cubicBezTo>
                  <a:cubicBezTo>
                    <a:pt x="-115" y="19705"/>
                    <a:pt x="189" y="19051"/>
                    <a:pt x="1102" y="18069"/>
                  </a:cubicBezTo>
                  <a:cubicBezTo>
                    <a:pt x="2015" y="17087"/>
                    <a:pt x="3536" y="15778"/>
                    <a:pt x="5209" y="14862"/>
                  </a:cubicBezTo>
                  <a:cubicBezTo>
                    <a:pt x="6882" y="13945"/>
                    <a:pt x="8708" y="13422"/>
                    <a:pt x="10381" y="13160"/>
                  </a:cubicBezTo>
                  <a:cubicBezTo>
                    <a:pt x="12054" y="12898"/>
                    <a:pt x="13575" y="12898"/>
                    <a:pt x="15400" y="13422"/>
                  </a:cubicBezTo>
                  <a:cubicBezTo>
                    <a:pt x="17226" y="13945"/>
                    <a:pt x="19355" y="14993"/>
                    <a:pt x="20420" y="15909"/>
                  </a:cubicBezTo>
                  <a:cubicBezTo>
                    <a:pt x="21485" y="16825"/>
                    <a:pt x="21485" y="17611"/>
                    <a:pt x="21333" y="18331"/>
                  </a:cubicBezTo>
                  <a:cubicBezTo>
                    <a:pt x="21181" y="19051"/>
                    <a:pt x="20877" y="19705"/>
                    <a:pt x="20116" y="20229"/>
                  </a:cubicBezTo>
                  <a:cubicBezTo>
                    <a:pt x="19355" y="20753"/>
                    <a:pt x="18139" y="21145"/>
                    <a:pt x="16770" y="21342"/>
                  </a:cubicBezTo>
                  <a:cubicBezTo>
                    <a:pt x="15400" y="21538"/>
                    <a:pt x="13879" y="21538"/>
                    <a:pt x="12054" y="21538"/>
                  </a:cubicBezTo>
                  <a:cubicBezTo>
                    <a:pt x="10229" y="21538"/>
                    <a:pt x="8099" y="21538"/>
                    <a:pt x="6426" y="21342"/>
                  </a:cubicBezTo>
                  <a:cubicBezTo>
                    <a:pt x="4753" y="21145"/>
                    <a:pt x="3536" y="20753"/>
                    <a:pt x="4144" y="20163"/>
                  </a:cubicBezTo>
                  <a:cubicBezTo>
                    <a:pt x="4753" y="19574"/>
                    <a:pt x="7186" y="18789"/>
                    <a:pt x="9620" y="18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7453312" y="513098"/>
              <a:ext cx="158751" cy="14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0" y="10704"/>
                  </a:moveTo>
                  <a:cubicBezTo>
                    <a:pt x="1440" y="11008"/>
                    <a:pt x="2880" y="11313"/>
                    <a:pt x="4176" y="11008"/>
                  </a:cubicBezTo>
                  <a:cubicBezTo>
                    <a:pt x="5472" y="10704"/>
                    <a:pt x="6624" y="9791"/>
                    <a:pt x="7488" y="8422"/>
                  </a:cubicBezTo>
                  <a:cubicBezTo>
                    <a:pt x="8352" y="7053"/>
                    <a:pt x="8928" y="5228"/>
                    <a:pt x="9072" y="3555"/>
                  </a:cubicBezTo>
                  <a:cubicBezTo>
                    <a:pt x="9216" y="1882"/>
                    <a:pt x="8928" y="360"/>
                    <a:pt x="8208" y="56"/>
                  </a:cubicBezTo>
                  <a:cubicBezTo>
                    <a:pt x="7488" y="-248"/>
                    <a:pt x="6336" y="665"/>
                    <a:pt x="5184" y="3251"/>
                  </a:cubicBezTo>
                  <a:cubicBezTo>
                    <a:pt x="4032" y="5837"/>
                    <a:pt x="2880" y="10096"/>
                    <a:pt x="2304" y="13290"/>
                  </a:cubicBezTo>
                  <a:cubicBezTo>
                    <a:pt x="1728" y="16484"/>
                    <a:pt x="1728" y="18614"/>
                    <a:pt x="2448" y="19831"/>
                  </a:cubicBezTo>
                  <a:cubicBezTo>
                    <a:pt x="3168" y="21048"/>
                    <a:pt x="4608" y="21352"/>
                    <a:pt x="7920" y="20135"/>
                  </a:cubicBezTo>
                  <a:cubicBezTo>
                    <a:pt x="11232" y="18918"/>
                    <a:pt x="16416" y="16180"/>
                    <a:pt x="21600" y="13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7657238" y="320872"/>
              <a:ext cx="89903" cy="35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457" fill="norm" stroke="1" extrusionOk="0">
                  <a:moveTo>
                    <a:pt x="14559" y="0"/>
                  </a:moveTo>
                  <a:cubicBezTo>
                    <a:pt x="10632" y="3857"/>
                    <a:pt x="6705" y="7714"/>
                    <a:pt x="4250" y="10736"/>
                  </a:cubicBezTo>
                  <a:cubicBezTo>
                    <a:pt x="1796" y="13757"/>
                    <a:pt x="814" y="15943"/>
                    <a:pt x="323" y="17486"/>
                  </a:cubicBezTo>
                  <a:cubicBezTo>
                    <a:pt x="-168" y="19029"/>
                    <a:pt x="-168" y="19929"/>
                    <a:pt x="814" y="20571"/>
                  </a:cubicBezTo>
                  <a:cubicBezTo>
                    <a:pt x="1796" y="21214"/>
                    <a:pt x="3759" y="21600"/>
                    <a:pt x="7441" y="21407"/>
                  </a:cubicBezTo>
                  <a:cubicBezTo>
                    <a:pt x="11123" y="21214"/>
                    <a:pt x="16523" y="20443"/>
                    <a:pt x="18977" y="19607"/>
                  </a:cubicBezTo>
                  <a:cubicBezTo>
                    <a:pt x="21432" y="18771"/>
                    <a:pt x="20941" y="17871"/>
                    <a:pt x="20450" y="16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7647740" y="498672"/>
              <a:ext cx="180223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3301" y="21600"/>
                  </a:moveTo>
                  <a:cubicBezTo>
                    <a:pt x="1794" y="20160"/>
                    <a:pt x="287" y="18720"/>
                    <a:pt x="36" y="16920"/>
                  </a:cubicBezTo>
                  <a:cubicBezTo>
                    <a:pt x="-215" y="15120"/>
                    <a:pt x="790" y="12960"/>
                    <a:pt x="4557" y="10080"/>
                  </a:cubicBezTo>
                  <a:cubicBezTo>
                    <a:pt x="8325" y="7200"/>
                    <a:pt x="14855" y="3600"/>
                    <a:pt x="213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8324585" y="497459"/>
              <a:ext cx="94986" cy="15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0859" fill="norm" stroke="1" extrusionOk="0">
                  <a:moveTo>
                    <a:pt x="16258" y="3527"/>
                  </a:moveTo>
                  <a:cubicBezTo>
                    <a:pt x="14879" y="2405"/>
                    <a:pt x="13500" y="1283"/>
                    <a:pt x="11892" y="1142"/>
                  </a:cubicBezTo>
                  <a:cubicBezTo>
                    <a:pt x="10283" y="1002"/>
                    <a:pt x="8445" y="1844"/>
                    <a:pt x="6377" y="4368"/>
                  </a:cubicBezTo>
                  <a:cubicBezTo>
                    <a:pt x="4309" y="6893"/>
                    <a:pt x="2011" y="11101"/>
                    <a:pt x="862" y="14046"/>
                  </a:cubicBezTo>
                  <a:cubicBezTo>
                    <a:pt x="-287" y="16992"/>
                    <a:pt x="-287" y="18675"/>
                    <a:pt x="862" y="19797"/>
                  </a:cubicBezTo>
                  <a:cubicBezTo>
                    <a:pt x="2011" y="20919"/>
                    <a:pt x="4309" y="21480"/>
                    <a:pt x="7985" y="19797"/>
                  </a:cubicBezTo>
                  <a:cubicBezTo>
                    <a:pt x="11662" y="18114"/>
                    <a:pt x="16717" y="14186"/>
                    <a:pt x="19015" y="10680"/>
                  </a:cubicBezTo>
                  <a:cubicBezTo>
                    <a:pt x="21313" y="7174"/>
                    <a:pt x="20853" y="4088"/>
                    <a:pt x="19475" y="2264"/>
                  </a:cubicBezTo>
                  <a:cubicBezTo>
                    <a:pt x="18096" y="441"/>
                    <a:pt x="15798" y="-120"/>
                    <a:pt x="13730" y="20"/>
                  </a:cubicBezTo>
                  <a:cubicBezTo>
                    <a:pt x="11662" y="161"/>
                    <a:pt x="9824" y="1002"/>
                    <a:pt x="9824" y="1984"/>
                  </a:cubicBezTo>
                  <a:cubicBezTo>
                    <a:pt x="9824" y="2966"/>
                    <a:pt x="11662" y="4088"/>
                    <a:pt x="13500" y="5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8514340" y="475015"/>
              <a:ext cx="142580" cy="195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9" fill="norm" stroke="1" extrusionOk="0">
                  <a:moveTo>
                    <a:pt x="866" y="3990"/>
                  </a:moveTo>
                  <a:cubicBezTo>
                    <a:pt x="866" y="7706"/>
                    <a:pt x="866" y="11422"/>
                    <a:pt x="707" y="13977"/>
                  </a:cubicBezTo>
                  <a:cubicBezTo>
                    <a:pt x="548" y="16532"/>
                    <a:pt x="231" y="17925"/>
                    <a:pt x="72" y="17693"/>
                  </a:cubicBezTo>
                  <a:cubicBezTo>
                    <a:pt x="-87" y="17461"/>
                    <a:pt x="-87" y="15603"/>
                    <a:pt x="1184" y="12815"/>
                  </a:cubicBezTo>
                  <a:cubicBezTo>
                    <a:pt x="2454" y="10028"/>
                    <a:pt x="4995" y="6312"/>
                    <a:pt x="6901" y="3874"/>
                  </a:cubicBezTo>
                  <a:cubicBezTo>
                    <a:pt x="8807" y="1435"/>
                    <a:pt x="10078" y="274"/>
                    <a:pt x="12142" y="41"/>
                  </a:cubicBezTo>
                  <a:cubicBezTo>
                    <a:pt x="14207" y="-191"/>
                    <a:pt x="17066" y="506"/>
                    <a:pt x="18813" y="3641"/>
                  </a:cubicBezTo>
                  <a:cubicBezTo>
                    <a:pt x="20560" y="6777"/>
                    <a:pt x="21195" y="12351"/>
                    <a:pt x="21354" y="15719"/>
                  </a:cubicBezTo>
                  <a:cubicBezTo>
                    <a:pt x="21513" y="19086"/>
                    <a:pt x="21195" y="20248"/>
                    <a:pt x="20878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9258443" y="382419"/>
              <a:ext cx="214170" cy="267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87" fill="norm" stroke="1" extrusionOk="0">
                  <a:moveTo>
                    <a:pt x="1733" y="6737"/>
                  </a:moveTo>
                  <a:cubicBezTo>
                    <a:pt x="1098" y="6062"/>
                    <a:pt x="462" y="5387"/>
                    <a:pt x="356" y="4627"/>
                  </a:cubicBezTo>
                  <a:cubicBezTo>
                    <a:pt x="251" y="3868"/>
                    <a:pt x="674" y="3024"/>
                    <a:pt x="2051" y="2180"/>
                  </a:cubicBezTo>
                  <a:cubicBezTo>
                    <a:pt x="3427" y="1337"/>
                    <a:pt x="5756" y="493"/>
                    <a:pt x="7451" y="155"/>
                  </a:cubicBezTo>
                  <a:cubicBezTo>
                    <a:pt x="9145" y="-182"/>
                    <a:pt x="10203" y="-13"/>
                    <a:pt x="10839" y="1084"/>
                  </a:cubicBezTo>
                  <a:cubicBezTo>
                    <a:pt x="11474" y="2180"/>
                    <a:pt x="11686" y="4205"/>
                    <a:pt x="9992" y="7327"/>
                  </a:cubicBezTo>
                  <a:cubicBezTo>
                    <a:pt x="8298" y="10449"/>
                    <a:pt x="4698" y="14668"/>
                    <a:pt x="2580" y="17199"/>
                  </a:cubicBezTo>
                  <a:cubicBezTo>
                    <a:pt x="462" y="19731"/>
                    <a:pt x="-173" y="20574"/>
                    <a:pt x="39" y="20996"/>
                  </a:cubicBezTo>
                  <a:cubicBezTo>
                    <a:pt x="251" y="21418"/>
                    <a:pt x="1309" y="21418"/>
                    <a:pt x="5015" y="20743"/>
                  </a:cubicBezTo>
                  <a:cubicBezTo>
                    <a:pt x="8721" y="20068"/>
                    <a:pt x="15074" y="18718"/>
                    <a:pt x="21427" y="17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9709168" y="459640"/>
              <a:ext cx="273562" cy="14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526" fill="norm" stroke="1" extrusionOk="0">
                  <a:moveTo>
                    <a:pt x="8712" y="4632"/>
                  </a:moveTo>
                  <a:cubicBezTo>
                    <a:pt x="8221" y="3132"/>
                    <a:pt x="7730" y="1632"/>
                    <a:pt x="7076" y="732"/>
                  </a:cubicBezTo>
                  <a:cubicBezTo>
                    <a:pt x="6421" y="-168"/>
                    <a:pt x="5603" y="-468"/>
                    <a:pt x="4457" y="1182"/>
                  </a:cubicBezTo>
                  <a:cubicBezTo>
                    <a:pt x="3312" y="2832"/>
                    <a:pt x="1839" y="6432"/>
                    <a:pt x="939" y="9432"/>
                  </a:cubicBezTo>
                  <a:cubicBezTo>
                    <a:pt x="39" y="12432"/>
                    <a:pt x="-288" y="14832"/>
                    <a:pt x="285" y="16482"/>
                  </a:cubicBezTo>
                  <a:cubicBezTo>
                    <a:pt x="857" y="18132"/>
                    <a:pt x="2330" y="19032"/>
                    <a:pt x="4948" y="17532"/>
                  </a:cubicBezTo>
                  <a:cubicBezTo>
                    <a:pt x="7567" y="16032"/>
                    <a:pt x="11330" y="12132"/>
                    <a:pt x="13376" y="9432"/>
                  </a:cubicBezTo>
                  <a:cubicBezTo>
                    <a:pt x="15421" y="6732"/>
                    <a:pt x="15748" y="5232"/>
                    <a:pt x="15339" y="5082"/>
                  </a:cubicBezTo>
                  <a:cubicBezTo>
                    <a:pt x="14930" y="4932"/>
                    <a:pt x="13785" y="6132"/>
                    <a:pt x="13048" y="7482"/>
                  </a:cubicBezTo>
                  <a:cubicBezTo>
                    <a:pt x="12312" y="8832"/>
                    <a:pt x="11985" y="10332"/>
                    <a:pt x="12230" y="12732"/>
                  </a:cubicBezTo>
                  <a:cubicBezTo>
                    <a:pt x="12476" y="15132"/>
                    <a:pt x="13294" y="18432"/>
                    <a:pt x="14521" y="19782"/>
                  </a:cubicBezTo>
                  <a:cubicBezTo>
                    <a:pt x="15748" y="21132"/>
                    <a:pt x="17385" y="20532"/>
                    <a:pt x="18612" y="18882"/>
                  </a:cubicBezTo>
                  <a:cubicBezTo>
                    <a:pt x="19839" y="17232"/>
                    <a:pt x="20657" y="14532"/>
                    <a:pt x="20985" y="12282"/>
                  </a:cubicBezTo>
                  <a:cubicBezTo>
                    <a:pt x="21312" y="10032"/>
                    <a:pt x="21148" y="8232"/>
                    <a:pt x="20494" y="7182"/>
                  </a:cubicBezTo>
                  <a:cubicBezTo>
                    <a:pt x="19839" y="6132"/>
                    <a:pt x="18694" y="5832"/>
                    <a:pt x="18203" y="6432"/>
                  </a:cubicBezTo>
                  <a:cubicBezTo>
                    <a:pt x="17712" y="7032"/>
                    <a:pt x="17876" y="8532"/>
                    <a:pt x="18039" y="10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0075862" y="492322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0094912" y="416122"/>
              <a:ext cx="254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364"/>
                    <a:pt x="0" y="11127"/>
                    <a:pt x="3600" y="7527"/>
                  </a:cubicBezTo>
                  <a:cubicBezTo>
                    <a:pt x="7200" y="3927"/>
                    <a:pt x="144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0176247" y="422472"/>
              <a:ext cx="128216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4452" y="0"/>
                  </a:moveTo>
                  <a:cubicBezTo>
                    <a:pt x="3744" y="3948"/>
                    <a:pt x="3036" y="7897"/>
                    <a:pt x="2151" y="10800"/>
                  </a:cubicBezTo>
                  <a:cubicBezTo>
                    <a:pt x="1265" y="13703"/>
                    <a:pt x="203" y="15561"/>
                    <a:pt x="26" y="15910"/>
                  </a:cubicBezTo>
                  <a:cubicBezTo>
                    <a:pt x="-151" y="16258"/>
                    <a:pt x="557" y="15097"/>
                    <a:pt x="2505" y="13123"/>
                  </a:cubicBezTo>
                  <a:cubicBezTo>
                    <a:pt x="4452" y="11148"/>
                    <a:pt x="7639" y="8361"/>
                    <a:pt x="10472" y="6735"/>
                  </a:cubicBezTo>
                  <a:cubicBezTo>
                    <a:pt x="13305" y="5110"/>
                    <a:pt x="15783" y="4645"/>
                    <a:pt x="17554" y="4994"/>
                  </a:cubicBezTo>
                  <a:cubicBezTo>
                    <a:pt x="19324" y="5342"/>
                    <a:pt x="20387" y="6503"/>
                    <a:pt x="20918" y="9406"/>
                  </a:cubicBezTo>
                  <a:cubicBezTo>
                    <a:pt x="21449" y="12310"/>
                    <a:pt x="21449" y="16955"/>
                    <a:pt x="21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8923645" y="513100"/>
              <a:ext cx="123518" cy="126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146" fill="norm" stroke="1" extrusionOk="0">
                  <a:moveTo>
                    <a:pt x="3791" y="11396"/>
                  </a:moveTo>
                  <a:cubicBezTo>
                    <a:pt x="3425" y="13167"/>
                    <a:pt x="3059" y="14937"/>
                    <a:pt x="2327" y="16885"/>
                  </a:cubicBezTo>
                  <a:cubicBezTo>
                    <a:pt x="1595" y="18832"/>
                    <a:pt x="496" y="20957"/>
                    <a:pt x="130" y="21134"/>
                  </a:cubicBezTo>
                  <a:cubicBezTo>
                    <a:pt x="-236" y="21311"/>
                    <a:pt x="130" y="19541"/>
                    <a:pt x="1778" y="16000"/>
                  </a:cubicBezTo>
                  <a:cubicBezTo>
                    <a:pt x="3425" y="12459"/>
                    <a:pt x="6354" y="7147"/>
                    <a:pt x="8733" y="3960"/>
                  </a:cubicBezTo>
                  <a:cubicBezTo>
                    <a:pt x="11113" y="773"/>
                    <a:pt x="12944" y="-289"/>
                    <a:pt x="14042" y="65"/>
                  </a:cubicBezTo>
                  <a:cubicBezTo>
                    <a:pt x="15140" y="419"/>
                    <a:pt x="15506" y="2190"/>
                    <a:pt x="16605" y="5200"/>
                  </a:cubicBezTo>
                  <a:cubicBezTo>
                    <a:pt x="17703" y="8209"/>
                    <a:pt x="19533" y="12459"/>
                    <a:pt x="21364" y="16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9091612" y="117672"/>
              <a:ext cx="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8958262" y="282772"/>
              <a:ext cx="2095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0657945" y="264670"/>
              <a:ext cx="325968" cy="34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42" fill="norm" stroke="1" extrusionOk="0">
                  <a:moveTo>
                    <a:pt x="8501" y="5140"/>
                  </a:moveTo>
                  <a:cubicBezTo>
                    <a:pt x="8640" y="3807"/>
                    <a:pt x="8780" y="2473"/>
                    <a:pt x="8571" y="1540"/>
                  </a:cubicBezTo>
                  <a:cubicBezTo>
                    <a:pt x="8362" y="607"/>
                    <a:pt x="7804" y="73"/>
                    <a:pt x="7247" y="7"/>
                  </a:cubicBezTo>
                  <a:cubicBezTo>
                    <a:pt x="6689" y="-60"/>
                    <a:pt x="6132" y="340"/>
                    <a:pt x="5366" y="1740"/>
                  </a:cubicBezTo>
                  <a:cubicBezTo>
                    <a:pt x="4599" y="3140"/>
                    <a:pt x="3624" y="5540"/>
                    <a:pt x="3415" y="8207"/>
                  </a:cubicBezTo>
                  <a:cubicBezTo>
                    <a:pt x="3206" y="10873"/>
                    <a:pt x="3763" y="13807"/>
                    <a:pt x="4181" y="15740"/>
                  </a:cubicBezTo>
                  <a:cubicBezTo>
                    <a:pt x="4599" y="17673"/>
                    <a:pt x="4878" y="18607"/>
                    <a:pt x="5017" y="19407"/>
                  </a:cubicBezTo>
                  <a:cubicBezTo>
                    <a:pt x="5156" y="20207"/>
                    <a:pt x="5156" y="20873"/>
                    <a:pt x="4808" y="21207"/>
                  </a:cubicBezTo>
                  <a:cubicBezTo>
                    <a:pt x="4460" y="21540"/>
                    <a:pt x="3763" y="21540"/>
                    <a:pt x="2927" y="21073"/>
                  </a:cubicBezTo>
                  <a:cubicBezTo>
                    <a:pt x="2091" y="20607"/>
                    <a:pt x="1115" y="19673"/>
                    <a:pt x="558" y="18873"/>
                  </a:cubicBezTo>
                  <a:cubicBezTo>
                    <a:pt x="0" y="18073"/>
                    <a:pt x="-139" y="17407"/>
                    <a:pt x="140" y="17073"/>
                  </a:cubicBezTo>
                  <a:cubicBezTo>
                    <a:pt x="418" y="16740"/>
                    <a:pt x="1115" y="16740"/>
                    <a:pt x="2718" y="16473"/>
                  </a:cubicBezTo>
                  <a:cubicBezTo>
                    <a:pt x="4320" y="16207"/>
                    <a:pt x="6829" y="15673"/>
                    <a:pt x="9128" y="14273"/>
                  </a:cubicBezTo>
                  <a:cubicBezTo>
                    <a:pt x="11427" y="12873"/>
                    <a:pt x="13518" y="10607"/>
                    <a:pt x="14842" y="9007"/>
                  </a:cubicBezTo>
                  <a:cubicBezTo>
                    <a:pt x="16166" y="7407"/>
                    <a:pt x="16723" y="6473"/>
                    <a:pt x="17002" y="5473"/>
                  </a:cubicBezTo>
                  <a:cubicBezTo>
                    <a:pt x="17280" y="4473"/>
                    <a:pt x="17280" y="3407"/>
                    <a:pt x="17211" y="3407"/>
                  </a:cubicBezTo>
                  <a:cubicBezTo>
                    <a:pt x="17141" y="3407"/>
                    <a:pt x="17002" y="4473"/>
                    <a:pt x="16723" y="6540"/>
                  </a:cubicBezTo>
                  <a:cubicBezTo>
                    <a:pt x="16444" y="8607"/>
                    <a:pt x="16026" y="11673"/>
                    <a:pt x="15887" y="13607"/>
                  </a:cubicBezTo>
                  <a:cubicBezTo>
                    <a:pt x="15747" y="15540"/>
                    <a:pt x="15887" y="16340"/>
                    <a:pt x="16235" y="16407"/>
                  </a:cubicBezTo>
                  <a:cubicBezTo>
                    <a:pt x="16584" y="16473"/>
                    <a:pt x="17141" y="15807"/>
                    <a:pt x="17350" y="15807"/>
                  </a:cubicBezTo>
                  <a:cubicBezTo>
                    <a:pt x="17559" y="15807"/>
                    <a:pt x="17420" y="16473"/>
                    <a:pt x="17350" y="17140"/>
                  </a:cubicBezTo>
                  <a:cubicBezTo>
                    <a:pt x="17280" y="17807"/>
                    <a:pt x="17280" y="18473"/>
                    <a:pt x="17559" y="19007"/>
                  </a:cubicBezTo>
                  <a:cubicBezTo>
                    <a:pt x="17838" y="19540"/>
                    <a:pt x="18395" y="19940"/>
                    <a:pt x="18883" y="19740"/>
                  </a:cubicBezTo>
                  <a:cubicBezTo>
                    <a:pt x="19371" y="19540"/>
                    <a:pt x="19789" y="18740"/>
                    <a:pt x="20207" y="16807"/>
                  </a:cubicBezTo>
                  <a:cubicBezTo>
                    <a:pt x="20625" y="14873"/>
                    <a:pt x="21043" y="11807"/>
                    <a:pt x="21461" y="8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11010253" y="406509"/>
              <a:ext cx="157016" cy="35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83" fill="norm" stroke="1" extrusionOk="0">
                  <a:moveTo>
                    <a:pt x="5056" y="5984"/>
                  </a:moveTo>
                  <a:cubicBezTo>
                    <a:pt x="4480" y="8298"/>
                    <a:pt x="3904" y="10612"/>
                    <a:pt x="3472" y="12605"/>
                  </a:cubicBezTo>
                  <a:cubicBezTo>
                    <a:pt x="3040" y="14598"/>
                    <a:pt x="2752" y="16270"/>
                    <a:pt x="2464" y="17491"/>
                  </a:cubicBezTo>
                  <a:cubicBezTo>
                    <a:pt x="2176" y="18712"/>
                    <a:pt x="1888" y="19484"/>
                    <a:pt x="1456" y="20191"/>
                  </a:cubicBezTo>
                  <a:cubicBezTo>
                    <a:pt x="1024" y="20898"/>
                    <a:pt x="448" y="21541"/>
                    <a:pt x="160" y="21348"/>
                  </a:cubicBezTo>
                  <a:cubicBezTo>
                    <a:pt x="-128" y="21155"/>
                    <a:pt x="-128" y="20127"/>
                    <a:pt x="1024" y="17427"/>
                  </a:cubicBezTo>
                  <a:cubicBezTo>
                    <a:pt x="2176" y="14727"/>
                    <a:pt x="4480" y="10355"/>
                    <a:pt x="6352" y="7398"/>
                  </a:cubicBezTo>
                  <a:cubicBezTo>
                    <a:pt x="8224" y="4441"/>
                    <a:pt x="9664" y="2898"/>
                    <a:pt x="11392" y="1805"/>
                  </a:cubicBezTo>
                  <a:cubicBezTo>
                    <a:pt x="13120" y="712"/>
                    <a:pt x="15136" y="70"/>
                    <a:pt x="16576" y="5"/>
                  </a:cubicBezTo>
                  <a:cubicBezTo>
                    <a:pt x="18016" y="-59"/>
                    <a:pt x="18880" y="455"/>
                    <a:pt x="19600" y="1484"/>
                  </a:cubicBezTo>
                  <a:cubicBezTo>
                    <a:pt x="20320" y="2512"/>
                    <a:pt x="20896" y="4055"/>
                    <a:pt x="21184" y="5148"/>
                  </a:cubicBezTo>
                  <a:cubicBezTo>
                    <a:pt x="21472" y="6241"/>
                    <a:pt x="21472" y="6884"/>
                    <a:pt x="20752" y="7462"/>
                  </a:cubicBezTo>
                  <a:cubicBezTo>
                    <a:pt x="20032" y="8041"/>
                    <a:pt x="18592" y="8555"/>
                    <a:pt x="17008" y="8877"/>
                  </a:cubicBezTo>
                  <a:cubicBezTo>
                    <a:pt x="15424" y="9198"/>
                    <a:pt x="13696" y="9327"/>
                    <a:pt x="12112" y="9327"/>
                  </a:cubicBezTo>
                  <a:cubicBezTo>
                    <a:pt x="10528" y="9327"/>
                    <a:pt x="9088" y="9198"/>
                    <a:pt x="8800" y="8427"/>
                  </a:cubicBezTo>
                  <a:cubicBezTo>
                    <a:pt x="8512" y="7655"/>
                    <a:pt x="9376" y="6241"/>
                    <a:pt x="10240" y="4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11199812" y="391901"/>
              <a:ext cx="139701" cy="180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21600" y="2874"/>
                  </a:moveTo>
                  <a:cubicBezTo>
                    <a:pt x="20291" y="1869"/>
                    <a:pt x="18982" y="865"/>
                    <a:pt x="17018" y="362"/>
                  </a:cubicBezTo>
                  <a:cubicBezTo>
                    <a:pt x="15055" y="-140"/>
                    <a:pt x="12436" y="-140"/>
                    <a:pt x="10964" y="488"/>
                  </a:cubicBezTo>
                  <a:cubicBezTo>
                    <a:pt x="9491" y="1116"/>
                    <a:pt x="9164" y="2372"/>
                    <a:pt x="9491" y="4130"/>
                  </a:cubicBezTo>
                  <a:cubicBezTo>
                    <a:pt x="9818" y="5888"/>
                    <a:pt x="10800" y="8148"/>
                    <a:pt x="12109" y="10032"/>
                  </a:cubicBezTo>
                  <a:cubicBezTo>
                    <a:pt x="13418" y="11916"/>
                    <a:pt x="15055" y="13423"/>
                    <a:pt x="16527" y="15181"/>
                  </a:cubicBezTo>
                  <a:cubicBezTo>
                    <a:pt x="18000" y="16939"/>
                    <a:pt x="19309" y="18948"/>
                    <a:pt x="18982" y="20079"/>
                  </a:cubicBezTo>
                  <a:cubicBezTo>
                    <a:pt x="18655" y="21209"/>
                    <a:pt x="16691" y="21460"/>
                    <a:pt x="13255" y="21460"/>
                  </a:cubicBezTo>
                  <a:cubicBezTo>
                    <a:pt x="9818" y="21460"/>
                    <a:pt x="4909" y="21209"/>
                    <a:pt x="0" y="20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1339980" y="1337816"/>
              <a:ext cx="91432" cy="242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4" h="21369" fill="norm" stroke="1" extrusionOk="0">
                  <a:moveTo>
                    <a:pt x="19770" y="8296"/>
                  </a:moveTo>
                  <a:cubicBezTo>
                    <a:pt x="20250" y="6062"/>
                    <a:pt x="20730" y="3827"/>
                    <a:pt x="20250" y="2338"/>
                  </a:cubicBezTo>
                  <a:cubicBezTo>
                    <a:pt x="19770" y="848"/>
                    <a:pt x="18330" y="103"/>
                    <a:pt x="15210" y="10"/>
                  </a:cubicBezTo>
                  <a:cubicBezTo>
                    <a:pt x="12090" y="-83"/>
                    <a:pt x="7290" y="476"/>
                    <a:pt x="4170" y="1593"/>
                  </a:cubicBezTo>
                  <a:cubicBezTo>
                    <a:pt x="1050" y="2710"/>
                    <a:pt x="-390" y="4386"/>
                    <a:pt x="90" y="6062"/>
                  </a:cubicBezTo>
                  <a:cubicBezTo>
                    <a:pt x="570" y="7738"/>
                    <a:pt x="2970" y="9414"/>
                    <a:pt x="6810" y="11089"/>
                  </a:cubicBezTo>
                  <a:cubicBezTo>
                    <a:pt x="10650" y="12765"/>
                    <a:pt x="15930" y="14441"/>
                    <a:pt x="18570" y="15838"/>
                  </a:cubicBezTo>
                  <a:cubicBezTo>
                    <a:pt x="21210" y="17234"/>
                    <a:pt x="21210" y="18351"/>
                    <a:pt x="19770" y="19283"/>
                  </a:cubicBezTo>
                  <a:cubicBezTo>
                    <a:pt x="18330" y="20214"/>
                    <a:pt x="15450" y="20958"/>
                    <a:pt x="12330" y="21238"/>
                  </a:cubicBezTo>
                  <a:cubicBezTo>
                    <a:pt x="9210" y="21517"/>
                    <a:pt x="5850" y="21331"/>
                    <a:pt x="4890" y="20865"/>
                  </a:cubicBezTo>
                  <a:cubicBezTo>
                    <a:pt x="3930" y="20400"/>
                    <a:pt x="5370" y="19655"/>
                    <a:pt x="7290" y="18910"/>
                  </a:cubicBezTo>
                  <a:cubicBezTo>
                    <a:pt x="9210" y="18165"/>
                    <a:pt x="11610" y="17420"/>
                    <a:pt x="14010" y="16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1503362" y="1387572"/>
              <a:ext cx="203201" cy="125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4" fill="norm" stroke="1" extrusionOk="0">
                  <a:moveTo>
                    <a:pt x="0" y="2107"/>
                  </a:moveTo>
                  <a:cubicBezTo>
                    <a:pt x="675" y="714"/>
                    <a:pt x="1350" y="-680"/>
                    <a:pt x="1463" y="365"/>
                  </a:cubicBezTo>
                  <a:cubicBezTo>
                    <a:pt x="1575" y="1410"/>
                    <a:pt x="1125" y="4894"/>
                    <a:pt x="900" y="7855"/>
                  </a:cubicBezTo>
                  <a:cubicBezTo>
                    <a:pt x="675" y="10817"/>
                    <a:pt x="675" y="13255"/>
                    <a:pt x="787" y="15346"/>
                  </a:cubicBezTo>
                  <a:cubicBezTo>
                    <a:pt x="900" y="17436"/>
                    <a:pt x="1125" y="19178"/>
                    <a:pt x="1800" y="20049"/>
                  </a:cubicBezTo>
                  <a:cubicBezTo>
                    <a:pt x="2475" y="20920"/>
                    <a:pt x="3600" y="20920"/>
                    <a:pt x="5062" y="19352"/>
                  </a:cubicBezTo>
                  <a:cubicBezTo>
                    <a:pt x="6525" y="17785"/>
                    <a:pt x="8325" y="14649"/>
                    <a:pt x="9675" y="12210"/>
                  </a:cubicBezTo>
                  <a:cubicBezTo>
                    <a:pt x="11025" y="9772"/>
                    <a:pt x="11925" y="8030"/>
                    <a:pt x="12713" y="8726"/>
                  </a:cubicBezTo>
                  <a:cubicBezTo>
                    <a:pt x="13500" y="9423"/>
                    <a:pt x="14175" y="12559"/>
                    <a:pt x="15637" y="14301"/>
                  </a:cubicBezTo>
                  <a:cubicBezTo>
                    <a:pt x="17100" y="16043"/>
                    <a:pt x="19350" y="16391"/>
                    <a:pt x="21600" y="16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727993" y="1381322"/>
              <a:ext cx="86520" cy="132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24" fill="norm" stroke="1" extrusionOk="0">
                  <a:moveTo>
                    <a:pt x="21021" y="0"/>
                  </a:moveTo>
                  <a:cubicBezTo>
                    <a:pt x="18450" y="0"/>
                    <a:pt x="15878" y="0"/>
                    <a:pt x="12278" y="2571"/>
                  </a:cubicBezTo>
                  <a:cubicBezTo>
                    <a:pt x="8678" y="5143"/>
                    <a:pt x="4050" y="10286"/>
                    <a:pt x="1735" y="13886"/>
                  </a:cubicBezTo>
                  <a:cubicBezTo>
                    <a:pt x="-579" y="17486"/>
                    <a:pt x="-579" y="19543"/>
                    <a:pt x="1735" y="20571"/>
                  </a:cubicBezTo>
                  <a:cubicBezTo>
                    <a:pt x="4050" y="21600"/>
                    <a:pt x="8678" y="21600"/>
                    <a:pt x="12021" y="21086"/>
                  </a:cubicBezTo>
                  <a:cubicBezTo>
                    <a:pt x="15364" y="20571"/>
                    <a:pt x="17421" y="19543"/>
                    <a:pt x="1947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1881452" y="1365135"/>
              <a:ext cx="79111" cy="12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0861" fill="norm" stroke="1" extrusionOk="0">
                  <a:moveTo>
                    <a:pt x="16129" y="1646"/>
                  </a:moveTo>
                  <a:cubicBezTo>
                    <a:pt x="13856" y="583"/>
                    <a:pt x="11582" y="-479"/>
                    <a:pt x="9024" y="229"/>
                  </a:cubicBezTo>
                  <a:cubicBezTo>
                    <a:pt x="6466" y="937"/>
                    <a:pt x="3624" y="3416"/>
                    <a:pt x="1919" y="6603"/>
                  </a:cubicBezTo>
                  <a:cubicBezTo>
                    <a:pt x="213" y="9790"/>
                    <a:pt x="-355" y="13685"/>
                    <a:pt x="213" y="16341"/>
                  </a:cubicBezTo>
                  <a:cubicBezTo>
                    <a:pt x="782" y="18996"/>
                    <a:pt x="2487" y="20413"/>
                    <a:pt x="6182" y="20767"/>
                  </a:cubicBezTo>
                  <a:cubicBezTo>
                    <a:pt x="9877" y="21121"/>
                    <a:pt x="15561" y="20413"/>
                    <a:pt x="21245" y="19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1987415" y="1290264"/>
              <a:ext cx="399949" cy="191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791" fill="norm" stroke="1" extrusionOk="0">
                  <a:moveTo>
                    <a:pt x="940" y="15401"/>
                  </a:moveTo>
                  <a:cubicBezTo>
                    <a:pt x="1731" y="13792"/>
                    <a:pt x="2523" y="12184"/>
                    <a:pt x="3145" y="10805"/>
                  </a:cubicBezTo>
                  <a:cubicBezTo>
                    <a:pt x="3767" y="9426"/>
                    <a:pt x="4219" y="8277"/>
                    <a:pt x="4446" y="7128"/>
                  </a:cubicBezTo>
                  <a:cubicBezTo>
                    <a:pt x="4672" y="5979"/>
                    <a:pt x="4672" y="4830"/>
                    <a:pt x="4332" y="4256"/>
                  </a:cubicBezTo>
                  <a:cubicBezTo>
                    <a:pt x="3993" y="3681"/>
                    <a:pt x="3315" y="3681"/>
                    <a:pt x="2523" y="5635"/>
                  </a:cubicBezTo>
                  <a:cubicBezTo>
                    <a:pt x="1731" y="7588"/>
                    <a:pt x="827" y="11494"/>
                    <a:pt x="374" y="14137"/>
                  </a:cubicBezTo>
                  <a:cubicBezTo>
                    <a:pt x="-78" y="16779"/>
                    <a:pt x="-78" y="18158"/>
                    <a:pt x="148" y="19307"/>
                  </a:cubicBezTo>
                  <a:cubicBezTo>
                    <a:pt x="374" y="20456"/>
                    <a:pt x="827" y="21375"/>
                    <a:pt x="2353" y="20341"/>
                  </a:cubicBezTo>
                  <a:cubicBezTo>
                    <a:pt x="3880" y="19307"/>
                    <a:pt x="6481" y="16320"/>
                    <a:pt x="8234" y="13103"/>
                  </a:cubicBezTo>
                  <a:cubicBezTo>
                    <a:pt x="9987" y="9886"/>
                    <a:pt x="10892" y="6439"/>
                    <a:pt x="11287" y="4141"/>
                  </a:cubicBezTo>
                  <a:cubicBezTo>
                    <a:pt x="11683" y="1843"/>
                    <a:pt x="11570" y="694"/>
                    <a:pt x="11457" y="1039"/>
                  </a:cubicBezTo>
                  <a:cubicBezTo>
                    <a:pt x="11344" y="1384"/>
                    <a:pt x="11231" y="3222"/>
                    <a:pt x="11514" y="6094"/>
                  </a:cubicBezTo>
                  <a:cubicBezTo>
                    <a:pt x="11796" y="8966"/>
                    <a:pt x="12475" y="12873"/>
                    <a:pt x="12814" y="15515"/>
                  </a:cubicBezTo>
                  <a:cubicBezTo>
                    <a:pt x="13153" y="18158"/>
                    <a:pt x="13153" y="19537"/>
                    <a:pt x="13040" y="19652"/>
                  </a:cubicBezTo>
                  <a:cubicBezTo>
                    <a:pt x="12927" y="19766"/>
                    <a:pt x="12701" y="18618"/>
                    <a:pt x="12871" y="17584"/>
                  </a:cubicBezTo>
                  <a:cubicBezTo>
                    <a:pt x="13040" y="16549"/>
                    <a:pt x="13606" y="15630"/>
                    <a:pt x="14624" y="14022"/>
                  </a:cubicBezTo>
                  <a:cubicBezTo>
                    <a:pt x="15641" y="12413"/>
                    <a:pt x="17112" y="10115"/>
                    <a:pt x="18073" y="8392"/>
                  </a:cubicBezTo>
                  <a:cubicBezTo>
                    <a:pt x="19034" y="6669"/>
                    <a:pt x="19486" y="5520"/>
                    <a:pt x="19769" y="4256"/>
                  </a:cubicBezTo>
                  <a:cubicBezTo>
                    <a:pt x="20052" y="2992"/>
                    <a:pt x="20165" y="1613"/>
                    <a:pt x="19882" y="809"/>
                  </a:cubicBezTo>
                  <a:cubicBezTo>
                    <a:pt x="19599" y="5"/>
                    <a:pt x="18921" y="-225"/>
                    <a:pt x="18525" y="235"/>
                  </a:cubicBezTo>
                  <a:cubicBezTo>
                    <a:pt x="18129" y="694"/>
                    <a:pt x="18016" y="1843"/>
                    <a:pt x="18242" y="3452"/>
                  </a:cubicBezTo>
                  <a:cubicBezTo>
                    <a:pt x="18469" y="5060"/>
                    <a:pt x="19034" y="7128"/>
                    <a:pt x="19599" y="9081"/>
                  </a:cubicBezTo>
                  <a:cubicBezTo>
                    <a:pt x="20165" y="11035"/>
                    <a:pt x="20730" y="12873"/>
                    <a:pt x="21070" y="14366"/>
                  </a:cubicBezTo>
                  <a:cubicBezTo>
                    <a:pt x="21409" y="15860"/>
                    <a:pt x="21522" y="17009"/>
                    <a:pt x="21070" y="17698"/>
                  </a:cubicBezTo>
                  <a:cubicBezTo>
                    <a:pt x="20617" y="18388"/>
                    <a:pt x="19599" y="18618"/>
                    <a:pt x="18582" y="18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2443162" y="1368622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2468562" y="1267022"/>
              <a:ext cx="12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2519362" y="1286072"/>
              <a:ext cx="146051" cy="15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0"/>
                  </a:moveTo>
                  <a:cubicBezTo>
                    <a:pt x="1878" y="5472"/>
                    <a:pt x="3757" y="10944"/>
                    <a:pt x="5165" y="14688"/>
                  </a:cubicBezTo>
                  <a:cubicBezTo>
                    <a:pt x="6574" y="18432"/>
                    <a:pt x="7513" y="20448"/>
                    <a:pt x="8609" y="21024"/>
                  </a:cubicBezTo>
                  <a:cubicBezTo>
                    <a:pt x="9704" y="21600"/>
                    <a:pt x="10957" y="20736"/>
                    <a:pt x="12365" y="18432"/>
                  </a:cubicBezTo>
                  <a:cubicBezTo>
                    <a:pt x="13774" y="16128"/>
                    <a:pt x="15339" y="12384"/>
                    <a:pt x="16904" y="9936"/>
                  </a:cubicBezTo>
                  <a:cubicBezTo>
                    <a:pt x="18470" y="7488"/>
                    <a:pt x="20035" y="6336"/>
                    <a:pt x="21600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2697162" y="1146887"/>
              <a:ext cx="377561" cy="467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85" fill="norm" stroke="1" extrusionOk="0">
                  <a:moveTo>
                    <a:pt x="0" y="9566"/>
                  </a:moveTo>
                  <a:cubicBezTo>
                    <a:pt x="603" y="9566"/>
                    <a:pt x="1207" y="9566"/>
                    <a:pt x="1750" y="9324"/>
                  </a:cubicBezTo>
                  <a:cubicBezTo>
                    <a:pt x="2293" y="9082"/>
                    <a:pt x="2775" y="8597"/>
                    <a:pt x="3077" y="8113"/>
                  </a:cubicBezTo>
                  <a:cubicBezTo>
                    <a:pt x="3379" y="7629"/>
                    <a:pt x="3499" y="7145"/>
                    <a:pt x="3258" y="6902"/>
                  </a:cubicBezTo>
                  <a:cubicBezTo>
                    <a:pt x="3017" y="6660"/>
                    <a:pt x="2413" y="6660"/>
                    <a:pt x="1870" y="7193"/>
                  </a:cubicBezTo>
                  <a:cubicBezTo>
                    <a:pt x="1327" y="7726"/>
                    <a:pt x="845" y="8791"/>
                    <a:pt x="543" y="9566"/>
                  </a:cubicBezTo>
                  <a:cubicBezTo>
                    <a:pt x="241" y="10341"/>
                    <a:pt x="121" y="10825"/>
                    <a:pt x="724" y="11358"/>
                  </a:cubicBezTo>
                  <a:cubicBezTo>
                    <a:pt x="1327" y="11891"/>
                    <a:pt x="2655" y="12472"/>
                    <a:pt x="4103" y="12278"/>
                  </a:cubicBezTo>
                  <a:cubicBezTo>
                    <a:pt x="5551" y="12084"/>
                    <a:pt x="7120" y="11116"/>
                    <a:pt x="8326" y="9469"/>
                  </a:cubicBezTo>
                  <a:cubicBezTo>
                    <a:pt x="9533" y="7823"/>
                    <a:pt x="10378" y="5498"/>
                    <a:pt x="10921" y="4093"/>
                  </a:cubicBezTo>
                  <a:cubicBezTo>
                    <a:pt x="11464" y="2689"/>
                    <a:pt x="11705" y="2205"/>
                    <a:pt x="11826" y="1575"/>
                  </a:cubicBezTo>
                  <a:cubicBezTo>
                    <a:pt x="11946" y="945"/>
                    <a:pt x="11946" y="171"/>
                    <a:pt x="11705" y="25"/>
                  </a:cubicBezTo>
                  <a:cubicBezTo>
                    <a:pt x="11464" y="-120"/>
                    <a:pt x="10981" y="364"/>
                    <a:pt x="10498" y="1672"/>
                  </a:cubicBezTo>
                  <a:cubicBezTo>
                    <a:pt x="10016" y="2980"/>
                    <a:pt x="9533" y="5110"/>
                    <a:pt x="9292" y="6563"/>
                  </a:cubicBezTo>
                  <a:cubicBezTo>
                    <a:pt x="9050" y="8016"/>
                    <a:pt x="9050" y="8791"/>
                    <a:pt x="9171" y="9469"/>
                  </a:cubicBezTo>
                  <a:cubicBezTo>
                    <a:pt x="9292" y="10147"/>
                    <a:pt x="9533" y="10728"/>
                    <a:pt x="10016" y="11116"/>
                  </a:cubicBezTo>
                  <a:cubicBezTo>
                    <a:pt x="10498" y="11503"/>
                    <a:pt x="11222" y="11697"/>
                    <a:pt x="11886" y="11552"/>
                  </a:cubicBezTo>
                  <a:cubicBezTo>
                    <a:pt x="12550" y="11406"/>
                    <a:pt x="13153" y="10922"/>
                    <a:pt x="13575" y="10438"/>
                  </a:cubicBezTo>
                  <a:cubicBezTo>
                    <a:pt x="13998" y="9954"/>
                    <a:pt x="14239" y="9469"/>
                    <a:pt x="14661" y="9324"/>
                  </a:cubicBezTo>
                  <a:cubicBezTo>
                    <a:pt x="15084" y="9179"/>
                    <a:pt x="15687" y="9372"/>
                    <a:pt x="16291" y="9421"/>
                  </a:cubicBezTo>
                  <a:cubicBezTo>
                    <a:pt x="16894" y="9469"/>
                    <a:pt x="17497" y="9372"/>
                    <a:pt x="18040" y="9033"/>
                  </a:cubicBezTo>
                  <a:cubicBezTo>
                    <a:pt x="18583" y="8694"/>
                    <a:pt x="19066" y="8113"/>
                    <a:pt x="19307" y="8113"/>
                  </a:cubicBezTo>
                  <a:cubicBezTo>
                    <a:pt x="19549" y="8113"/>
                    <a:pt x="19549" y="8694"/>
                    <a:pt x="19730" y="10050"/>
                  </a:cubicBezTo>
                  <a:cubicBezTo>
                    <a:pt x="19911" y="11406"/>
                    <a:pt x="20273" y="13537"/>
                    <a:pt x="20635" y="15329"/>
                  </a:cubicBezTo>
                  <a:cubicBezTo>
                    <a:pt x="20997" y="17121"/>
                    <a:pt x="21359" y="18574"/>
                    <a:pt x="21479" y="19543"/>
                  </a:cubicBezTo>
                  <a:cubicBezTo>
                    <a:pt x="21600" y="20511"/>
                    <a:pt x="21479" y="20996"/>
                    <a:pt x="21117" y="21238"/>
                  </a:cubicBezTo>
                  <a:cubicBezTo>
                    <a:pt x="20755" y="21480"/>
                    <a:pt x="20152" y="21480"/>
                    <a:pt x="19247" y="20802"/>
                  </a:cubicBezTo>
                  <a:cubicBezTo>
                    <a:pt x="18342" y="20124"/>
                    <a:pt x="17135" y="18768"/>
                    <a:pt x="15928" y="17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3192462" y="1419422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3833267" y="1140964"/>
              <a:ext cx="70396" cy="75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0770" fill="norm" stroke="1" extrusionOk="0">
                  <a:moveTo>
                    <a:pt x="21128" y="15502"/>
                  </a:moveTo>
                  <a:cubicBezTo>
                    <a:pt x="17952" y="16670"/>
                    <a:pt x="14775" y="17837"/>
                    <a:pt x="11599" y="19005"/>
                  </a:cubicBezTo>
                  <a:cubicBezTo>
                    <a:pt x="8422" y="20172"/>
                    <a:pt x="5246" y="21340"/>
                    <a:pt x="3022" y="20464"/>
                  </a:cubicBezTo>
                  <a:cubicBezTo>
                    <a:pt x="799" y="19589"/>
                    <a:pt x="-472" y="16670"/>
                    <a:pt x="163" y="13751"/>
                  </a:cubicBezTo>
                  <a:cubicBezTo>
                    <a:pt x="799" y="10832"/>
                    <a:pt x="3340" y="7913"/>
                    <a:pt x="5881" y="5286"/>
                  </a:cubicBezTo>
                  <a:cubicBezTo>
                    <a:pt x="8422" y="2659"/>
                    <a:pt x="10963" y="324"/>
                    <a:pt x="13504" y="32"/>
                  </a:cubicBezTo>
                  <a:cubicBezTo>
                    <a:pt x="16046" y="-260"/>
                    <a:pt x="18587" y="1491"/>
                    <a:pt x="19857" y="3243"/>
                  </a:cubicBezTo>
                  <a:cubicBezTo>
                    <a:pt x="21128" y="4994"/>
                    <a:pt x="21128" y="6745"/>
                    <a:pt x="21128" y="8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9566646" y="412859"/>
              <a:ext cx="96467" cy="12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0990" fill="norm" stroke="1" extrusionOk="0">
                  <a:moveTo>
                    <a:pt x="7313" y="8115"/>
                  </a:moveTo>
                  <a:cubicBezTo>
                    <a:pt x="5904" y="10275"/>
                    <a:pt x="4496" y="12435"/>
                    <a:pt x="3087" y="14955"/>
                  </a:cubicBezTo>
                  <a:cubicBezTo>
                    <a:pt x="1678" y="17475"/>
                    <a:pt x="270" y="20355"/>
                    <a:pt x="35" y="20895"/>
                  </a:cubicBezTo>
                  <a:cubicBezTo>
                    <a:pt x="-200" y="21435"/>
                    <a:pt x="739" y="19635"/>
                    <a:pt x="3087" y="16215"/>
                  </a:cubicBezTo>
                  <a:cubicBezTo>
                    <a:pt x="5435" y="12795"/>
                    <a:pt x="9191" y="7755"/>
                    <a:pt x="11774" y="4515"/>
                  </a:cubicBezTo>
                  <a:cubicBezTo>
                    <a:pt x="14357" y="1275"/>
                    <a:pt x="15765" y="-165"/>
                    <a:pt x="16939" y="15"/>
                  </a:cubicBezTo>
                  <a:cubicBezTo>
                    <a:pt x="18113" y="195"/>
                    <a:pt x="19052" y="1995"/>
                    <a:pt x="19757" y="5235"/>
                  </a:cubicBezTo>
                  <a:cubicBezTo>
                    <a:pt x="20461" y="8475"/>
                    <a:pt x="20930" y="13155"/>
                    <a:pt x="21400" y="17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9708037" y="-1"/>
              <a:ext cx="82076" cy="28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380" fill="norm" stroke="1" extrusionOk="0">
                  <a:moveTo>
                    <a:pt x="20939" y="5415"/>
                  </a:moveTo>
                  <a:cubicBezTo>
                    <a:pt x="20939" y="4632"/>
                    <a:pt x="20939" y="3850"/>
                    <a:pt x="20669" y="2910"/>
                  </a:cubicBezTo>
                  <a:cubicBezTo>
                    <a:pt x="20399" y="1971"/>
                    <a:pt x="19859" y="876"/>
                    <a:pt x="17969" y="328"/>
                  </a:cubicBezTo>
                  <a:cubicBezTo>
                    <a:pt x="16079" y="-220"/>
                    <a:pt x="12839" y="-220"/>
                    <a:pt x="9059" y="1423"/>
                  </a:cubicBezTo>
                  <a:cubicBezTo>
                    <a:pt x="5279" y="3067"/>
                    <a:pt x="959" y="6354"/>
                    <a:pt x="149" y="9406"/>
                  </a:cubicBezTo>
                  <a:cubicBezTo>
                    <a:pt x="-661" y="12458"/>
                    <a:pt x="2039" y="15276"/>
                    <a:pt x="3389" y="17232"/>
                  </a:cubicBezTo>
                  <a:cubicBezTo>
                    <a:pt x="4739" y="19189"/>
                    <a:pt x="4739" y="20284"/>
                    <a:pt x="4739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9631362" y="168472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25" y="15840"/>
                    <a:pt x="4050" y="10080"/>
                    <a:pt x="7650" y="6480"/>
                  </a:cubicBezTo>
                  <a:cubicBezTo>
                    <a:pt x="11250" y="2880"/>
                    <a:pt x="1642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9803992" y="135505"/>
              <a:ext cx="125821" cy="9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96" fill="norm" stroke="1" extrusionOk="0">
                  <a:moveTo>
                    <a:pt x="13839" y="3087"/>
                  </a:moveTo>
                  <a:cubicBezTo>
                    <a:pt x="12399" y="1678"/>
                    <a:pt x="10959" y="270"/>
                    <a:pt x="9339" y="35"/>
                  </a:cubicBezTo>
                  <a:cubicBezTo>
                    <a:pt x="7719" y="-200"/>
                    <a:pt x="5919" y="739"/>
                    <a:pt x="4299" y="2852"/>
                  </a:cubicBezTo>
                  <a:cubicBezTo>
                    <a:pt x="2679" y="4965"/>
                    <a:pt x="1239" y="8252"/>
                    <a:pt x="519" y="11539"/>
                  </a:cubicBezTo>
                  <a:cubicBezTo>
                    <a:pt x="-201" y="14826"/>
                    <a:pt x="-201" y="18113"/>
                    <a:pt x="699" y="19757"/>
                  </a:cubicBezTo>
                  <a:cubicBezTo>
                    <a:pt x="1599" y="21400"/>
                    <a:pt x="3399" y="21400"/>
                    <a:pt x="5019" y="20461"/>
                  </a:cubicBezTo>
                  <a:cubicBezTo>
                    <a:pt x="6639" y="19522"/>
                    <a:pt x="8079" y="17643"/>
                    <a:pt x="9159" y="15530"/>
                  </a:cubicBezTo>
                  <a:cubicBezTo>
                    <a:pt x="10239" y="13417"/>
                    <a:pt x="10959" y="11070"/>
                    <a:pt x="11859" y="8722"/>
                  </a:cubicBezTo>
                  <a:cubicBezTo>
                    <a:pt x="12759" y="6374"/>
                    <a:pt x="13839" y="4026"/>
                    <a:pt x="14739" y="4730"/>
                  </a:cubicBezTo>
                  <a:cubicBezTo>
                    <a:pt x="15639" y="5435"/>
                    <a:pt x="16359" y="9191"/>
                    <a:pt x="17439" y="12009"/>
                  </a:cubicBezTo>
                  <a:cubicBezTo>
                    <a:pt x="18519" y="14826"/>
                    <a:pt x="19959" y="16704"/>
                    <a:pt x="21399" y="18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9974262" y="155772"/>
              <a:ext cx="190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10012362" y="60522"/>
              <a:ext cx="63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10063162" y="35122"/>
              <a:ext cx="177801" cy="17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4629"/>
                  </a:moveTo>
                  <a:cubicBezTo>
                    <a:pt x="1543" y="4371"/>
                    <a:pt x="3086" y="4114"/>
                    <a:pt x="5143" y="5786"/>
                  </a:cubicBezTo>
                  <a:cubicBezTo>
                    <a:pt x="7200" y="7457"/>
                    <a:pt x="9771" y="11057"/>
                    <a:pt x="11057" y="13500"/>
                  </a:cubicBezTo>
                  <a:cubicBezTo>
                    <a:pt x="12343" y="15943"/>
                    <a:pt x="12343" y="17229"/>
                    <a:pt x="11700" y="18386"/>
                  </a:cubicBezTo>
                  <a:cubicBezTo>
                    <a:pt x="11057" y="19543"/>
                    <a:pt x="9771" y="20571"/>
                    <a:pt x="8486" y="21086"/>
                  </a:cubicBezTo>
                  <a:cubicBezTo>
                    <a:pt x="7200" y="21600"/>
                    <a:pt x="5914" y="21600"/>
                    <a:pt x="5014" y="20314"/>
                  </a:cubicBezTo>
                  <a:cubicBezTo>
                    <a:pt x="4114" y="19029"/>
                    <a:pt x="3600" y="16457"/>
                    <a:pt x="6429" y="12857"/>
                  </a:cubicBezTo>
                  <a:cubicBezTo>
                    <a:pt x="9257" y="9257"/>
                    <a:pt x="15429" y="46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3818857" y="1148808"/>
              <a:ext cx="351506" cy="51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32" fill="norm" stroke="1" extrusionOk="0">
                  <a:moveTo>
                    <a:pt x="3630" y="1211"/>
                  </a:moveTo>
                  <a:cubicBezTo>
                    <a:pt x="4018" y="3484"/>
                    <a:pt x="4406" y="5758"/>
                    <a:pt x="4600" y="7682"/>
                  </a:cubicBezTo>
                  <a:cubicBezTo>
                    <a:pt x="4794" y="9606"/>
                    <a:pt x="4794" y="11180"/>
                    <a:pt x="4535" y="12186"/>
                  </a:cubicBezTo>
                  <a:cubicBezTo>
                    <a:pt x="4277" y="13191"/>
                    <a:pt x="3759" y="13629"/>
                    <a:pt x="3177" y="13847"/>
                  </a:cubicBezTo>
                  <a:cubicBezTo>
                    <a:pt x="2595" y="14066"/>
                    <a:pt x="1948" y="14066"/>
                    <a:pt x="1366" y="13847"/>
                  </a:cubicBezTo>
                  <a:cubicBezTo>
                    <a:pt x="784" y="13629"/>
                    <a:pt x="267" y="13191"/>
                    <a:pt x="73" y="12535"/>
                  </a:cubicBezTo>
                  <a:cubicBezTo>
                    <a:pt x="-121" y="11880"/>
                    <a:pt x="8" y="11005"/>
                    <a:pt x="1237" y="9781"/>
                  </a:cubicBezTo>
                  <a:cubicBezTo>
                    <a:pt x="2466" y="8556"/>
                    <a:pt x="4794" y="6982"/>
                    <a:pt x="6993" y="5714"/>
                  </a:cubicBezTo>
                  <a:cubicBezTo>
                    <a:pt x="9192" y="4446"/>
                    <a:pt x="11261" y="3484"/>
                    <a:pt x="12490" y="2785"/>
                  </a:cubicBezTo>
                  <a:cubicBezTo>
                    <a:pt x="13719" y="2085"/>
                    <a:pt x="14107" y="1648"/>
                    <a:pt x="14365" y="1167"/>
                  </a:cubicBezTo>
                  <a:cubicBezTo>
                    <a:pt x="14624" y="686"/>
                    <a:pt x="14753" y="161"/>
                    <a:pt x="14559" y="30"/>
                  </a:cubicBezTo>
                  <a:cubicBezTo>
                    <a:pt x="14365" y="-101"/>
                    <a:pt x="13848" y="161"/>
                    <a:pt x="13072" y="1386"/>
                  </a:cubicBezTo>
                  <a:cubicBezTo>
                    <a:pt x="12296" y="2610"/>
                    <a:pt x="11261" y="4796"/>
                    <a:pt x="10162" y="7332"/>
                  </a:cubicBezTo>
                  <a:cubicBezTo>
                    <a:pt x="9062" y="9868"/>
                    <a:pt x="7898" y="12754"/>
                    <a:pt x="7445" y="15115"/>
                  </a:cubicBezTo>
                  <a:cubicBezTo>
                    <a:pt x="6993" y="17476"/>
                    <a:pt x="7251" y="19313"/>
                    <a:pt x="7704" y="20318"/>
                  </a:cubicBezTo>
                  <a:cubicBezTo>
                    <a:pt x="8157" y="21324"/>
                    <a:pt x="8804" y="21499"/>
                    <a:pt x="9321" y="21412"/>
                  </a:cubicBezTo>
                  <a:cubicBezTo>
                    <a:pt x="9838" y="21324"/>
                    <a:pt x="10226" y="20974"/>
                    <a:pt x="10808" y="19794"/>
                  </a:cubicBezTo>
                  <a:cubicBezTo>
                    <a:pt x="11390" y="18613"/>
                    <a:pt x="12166" y="16602"/>
                    <a:pt x="12360" y="15203"/>
                  </a:cubicBezTo>
                  <a:cubicBezTo>
                    <a:pt x="12554" y="13803"/>
                    <a:pt x="12166" y="13016"/>
                    <a:pt x="12231" y="12492"/>
                  </a:cubicBezTo>
                  <a:cubicBezTo>
                    <a:pt x="12296" y="11967"/>
                    <a:pt x="12813" y="11705"/>
                    <a:pt x="14430" y="11267"/>
                  </a:cubicBezTo>
                  <a:cubicBezTo>
                    <a:pt x="16047" y="10830"/>
                    <a:pt x="18763" y="10218"/>
                    <a:pt x="21479" y="9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4593443" y="1222572"/>
              <a:ext cx="166965" cy="32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538" fill="norm" stroke="1" extrusionOk="0">
                  <a:moveTo>
                    <a:pt x="2732" y="0"/>
                  </a:moveTo>
                  <a:cubicBezTo>
                    <a:pt x="1652" y="415"/>
                    <a:pt x="572" y="831"/>
                    <a:pt x="167" y="1523"/>
                  </a:cubicBezTo>
                  <a:cubicBezTo>
                    <a:pt x="-238" y="2215"/>
                    <a:pt x="32" y="3185"/>
                    <a:pt x="1652" y="3877"/>
                  </a:cubicBezTo>
                  <a:cubicBezTo>
                    <a:pt x="3272" y="4569"/>
                    <a:pt x="6242" y="4985"/>
                    <a:pt x="8402" y="4915"/>
                  </a:cubicBezTo>
                  <a:cubicBezTo>
                    <a:pt x="10562" y="4846"/>
                    <a:pt x="11912" y="4292"/>
                    <a:pt x="12992" y="3738"/>
                  </a:cubicBezTo>
                  <a:cubicBezTo>
                    <a:pt x="14072" y="3185"/>
                    <a:pt x="14882" y="2631"/>
                    <a:pt x="15422" y="2700"/>
                  </a:cubicBezTo>
                  <a:cubicBezTo>
                    <a:pt x="15962" y="2769"/>
                    <a:pt x="16232" y="3462"/>
                    <a:pt x="17042" y="5885"/>
                  </a:cubicBezTo>
                  <a:cubicBezTo>
                    <a:pt x="17852" y="8308"/>
                    <a:pt x="19202" y="12462"/>
                    <a:pt x="20012" y="14885"/>
                  </a:cubicBezTo>
                  <a:cubicBezTo>
                    <a:pt x="20822" y="17308"/>
                    <a:pt x="21092" y="18000"/>
                    <a:pt x="21227" y="18692"/>
                  </a:cubicBezTo>
                  <a:cubicBezTo>
                    <a:pt x="21362" y="19385"/>
                    <a:pt x="21362" y="20077"/>
                    <a:pt x="20687" y="20562"/>
                  </a:cubicBezTo>
                  <a:cubicBezTo>
                    <a:pt x="20012" y="21046"/>
                    <a:pt x="18662" y="21323"/>
                    <a:pt x="16772" y="21462"/>
                  </a:cubicBezTo>
                  <a:cubicBezTo>
                    <a:pt x="14882" y="21600"/>
                    <a:pt x="12452" y="21600"/>
                    <a:pt x="10292" y="21046"/>
                  </a:cubicBezTo>
                  <a:cubicBezTo>
                    <a:pt x="8132" y="20492"/>
                    <a:pt x="6242" y="19385"/>
                    <a:pt x="6377" y="18208"/>
                  </a:cubicBezTo>
                  <a:cubicBezTo>
                    <a:pt x="6512" y="17031"/>
                    <a:pt x="8672" y="15785"/>
                    <a:pt x="10832" y="14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4808784" y="1214019"/>
              <a:ext cx="94316" cy="10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027" fill="norm" stroke="1" extrusionOk="0">
                  <a:moveTo>
                    <a:pt x="14736" y="6537"/>
                  </a:moveTo>
                  <a:cubicBezTo>
                    <a:pt x="14267" y="4500"/>
                    <a:pt x="13797" y="2462"/>
                    <a:pt x="12388" y="1239"/>
                  </a:cubicBezTo>
                  <a:cubicBezTo>
                    <a:pt x="10980" y="17"/>
                    <a:pt x="8632" y="-391"/>
                    <a:pt x="6519" y="424"/>
                  </a:cubicBezTo>
                  <a:cubicBezTo>
                    <a:pt x="4406" y="1239"/>
                    <a:pt x="2527" y="3277"/>
                    <a:pt x="1353" y="6334"/>
                  </a:cubicBezTo>
                  <a:cubicBezTo>
                    <a:pt x="180" y="9390"/>
                    <a:pt x="-290" y="13466"/>
                    <a:pt x="180" y="16318"/>
                  </a:cubicBezTo>
                  <a:cubicBezTo>
                    <a:pt x="649" y="19171"/>
                    <a:pt x="2058" y="20801"/>
                    <a:pt x="4875" y="21005"/>
                  </a:cubicBezTo>
                  <a:cubicBezTo>
                    <a:pt x="7693" y="21209"/>
                    <a:pt x="11919" y="19986"/>
                    <a:pt x="14971" y="17745"/>
                  </a:cubicBezTo>
                  <a:cubicBezTo>
                    <a:pt x="18023" y="15503"/>
                    <a:pt x="19901" y="12243"/>
                    <a:pt x="20606" y="9186"/>
                  </a:cubicBezTo>
                  <a:cubicBezTo>
                    <a:pt x="21310" y="6130"/>
                    <a:pt x="20840" y="3277"/>
                    <a:pt x="19197" y="2258"/>
                  </a:cubicBezTo>
                  <a:cubicBezTo>
                    <a:pt x="17553" y="1239"/>
                    <a:pt x="14736" y="2054"/>
                    <a:pt x="11919" y="2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4951412" y="1203522"/>
              <a:ext cx="222251" cy="106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1234" y="0"/>
                  </a:moveTo>
                  <a:cubicBezTo>
                    <a:pt x="617" y="5082"/>
                    <a:pt x="0" y="10165"/>
                    <a:pt x="0" y="13765"/>
                  </a:cubicBezTo>
                  <a:cubicBezTo>
                    <a:pt x="0" y="17365"/>
                    <a:pt x="617" y="19482"/>
                    <a:pt x="1543" y="20541"/>
                  </a:cubicBezTo>
                  <a:cubicBezTo>
                    <a:pt x="2469" y="21600"/>
                    <a:pt x="3703" y="21600"/>
                    <a:pt x="5143" y="19482"/>
                  </a:cubicBezTo>
                  <a:cubicBezTo>
                    <a:pt x="6583" y="17365"/>
                    <a:pt x="8229" y="13129"/>
                    <a:pt x="9257" y="9953"/>
                  </a:cubicBezTo>
                  <a:cubicBezTo>
                    <a:pt x="10286" y="6776"/>
                    <a:pt x="10697" y="4659"/>
                    <a:pt x="10903" y="4871"/>
                  </a:cubicBezTo>
                  <a:cubicBezTo>
                    <a:pt x="11109" y="5082"/>
                    <a:pt x="11109" y="7624"/>
                    <a:pt x="11623" y="9741"/>
                  </a:cubicBezTo>
                  <a:cubicBezTo>
                    <a:pt x="12137" y="11859"/>
                    <a:pt x="13166" y="13553"/>
                    <a:pt x="14914" y="14612"/>
                  </a:cubicBezTo>
                  <a:cubicBezTo>
                    <a:pt x="16663" y="15671"/>
                    <a:pt x="19131" y="16094"/>
                    <a:pt x="21600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5530442" y="966879"/>
              <a:ext cx="659221" cy="55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0928" fill="norm" stroke="1" extrusionOk="0">
                  <a:moveTo>
                    <a:pt x="792" y="12019"/>
                  </a:moveTo>
                  <a:cubicBezTo>
                    <a:pt x="515" y="14490"/>
                    <a:pt x="238" y="16961"/>
                    <a:pt x="99" y="18714"/>
                  </a:cubicBezTo>
                  <a:cubicBezTo>
                    <a:pt x="-39" y="20468"/>
                    <a:pt x="-39" y="21504"/>
                    <a:pt x="134" y="20587"/>
                  </a:cubicBezTo>
                  <a:cubicBezTo>
                    <a:pt x="307" y="19671"/>
                    <a:pt x="653" y="16801"/>
                    <a:pt x="930" y="14649"/>
                  </a:cubicBezTo>
                  <a:cubicBezTo>
                    <a:pt x="1207" y="12497"/>
                    <a:pt x="1415" y="11063"/>
                    <a:pt x="1553" y="10146"/>
                  </a:cubicBezTo>
                  <a:cubicBezTo>
                    <a:pt x="1692" y="9229"/>
                    <a:pt x="1761" y="8831"/>
                    <a:pt x="1934" y="8512"/>
                  </a:cubicBezTo>
                  <a:cubicBezTo>
                    <a:pt x="2107" y="8193"/>
                    <a:pt x="2384" y="7954"/>
                    <a:pt x="2626" y="8034"/>
                  </a:cubicBezTo>
                  <a:cubicBezTo>
                    <a:pt x="2869" y="8114"/>
                    <a:pt x="3076" y="8512"/>
                    <a:pt x="3180" y="9229"/>
                  </a:cubicBezTo>
                  <a:cubicBezTo>
                    <a:pt x="3284" y="9947"/>
                    <a:pt x="3284" y="10983"/>
                    <a:pt x="3042" y="11780"/>
                  </a:cubicBezTo>
                  <a:cubicBezTo>
                    <a:pt x="2799" y="12577"/>
                    <a:pt x="2315" y="13135"/>
                    <a:pt x="1899" y="13494"/>
                  </a:cubicBezTo>
                  <a:cubicBezTo>
                    <a:pt x="1484" y="13852"/>
                    <a:pt x="1138" y="14012"/>
                    <a:pt x="999" y="13852"/>
                  </a:cubicBezTo>
                  <a:cubicBezTo>
                    <a:pt x="861" y="13693"/>
                    <a:pt x="930" y="13215"/>
                    <a:pt x="1449" y="12258"/>
                  </a:cubicBezTo>
                  <a:cubicBezTo>
                    <a:pt x="1969" y="11302"/>
                    <a:pt x="2938" y="9867"/>
                    <a:pt x="3561" y="9030"/>
                  </a:cubicBezTo>
                  <a:cubicBezTo>
                    <a:pt x="4184" y="8193"/>
                    <a:pt x="4461" y="7954"/>
                    <a:pt x="4911" y="8034"/>
                  </a:cubicBezTo>
                  <a:cubicBezTo>
                    <a:pt x="5361" y="8114"/>
                    <a:pt x="5984" y="8512"/>
                    <a:pt x="6365" y="9190"/>
                  </a:cubicBezTo>
                  <a:cubicBezTo>
                    <a:pt x="6746" y="9867"/>
                    <a:pt x="6884" y="10824"/>
                    <a:pt x="6849" y="11461"/>
                  </a:cubicBezTo>
                  <a:cubicBezTo>
                    <a:pt x="6815" y="12099"/>
                    <a:pt x="6607" y="12418"/>
                    <a:pt x="6399" y="12418"/>
                  </a:cubicBezTo>
                  <a:cubicBezTo>
                    <a:pt x="6192" y="12418"/>
                    <a:pt x="5984" y="12099"/>
                    <a:pt x="5915" y="11700"/>
                  </a:cubicBezTo>
                  <a:cubicBezTo>
                    <a:pt x="5846" y="11302"/>
                    <a:pt x="5915" y="10824"/>
                    <a:pt x="6296" y="10345"/>
                  </a:cubicBezTo>
                  <a:cubicBezTo>
                    <a:pt x="6676" y="9867"/>
                    <a:pt x="7369" y="9389"/>
                    <a:pt x="7888" y="9190"/>
                  </a:cubicBezTo>
                  <a:cubicBezTo>
                    <a:pt x="8407" y="8990"/>
                    <a:pt x="8753" y="9070"/>
                    <a:pt x="9099" y="9150"/>
                  </a:cubicBezTo>
                  <a:cubicBezTo>
                    <a:pt x="9446" y="9229"/>
                    <a:pt x="9792" y="9309"/>
                    <a:pt x="10103" y="9229"/>
                  </a:cubicBezTo>
                  <a:cubicBezTo>
                    <a:pt x="10415" y="9150"/>
                    <a:pt x="10692" y="8911"/>
                    <a:pt x="10899" y="8592"/>
                  </a:cubicBezTo>
                  <a:cubicBezTo>
                    <a:pt x="11107" y="8273"/>
                    <a:pt x="11246" y="7874"/>
                    <a:pt x="11211" y="7516"/>
                  </a:cubicBezTo>
                  <a:cubicBezTo>
                    <a:pt x="11176" y="7157"/>
                    <a:pt x="10969" y="6838"/>
                    <a:pt x="10726" y="6798"/>
                  </a:cubicBezTo>
                  <a:cubicBezTo>
                    <a:pt x="10484" y="6759"/>
                    <a:pt x="10207" y="6998"/>
                    <a:pt x="9930" y="7755"/>
                  </a:cubicBezTo>
                  <a:cubicBezTo>
                    <a:pt x="9653" y="8512"/>
                    <a:pt x="9376" y="9787"/>
                    <a:pt x="9307" y="10624"/>
                  </a:cubicBezTo>
                  <a:cubicBezTo>
                    <a:pt x="9238" y="11461"/>
                    <a:pt x="9376" y="11860"/>
                    <a:pt x="9619" y="12139"/>
                  </a:cubicBezTo>
                  <a:cubicBezTo>
                    <a:pt x="9861" y="12418"/>
                    <a:pt x="10207" y="12577"/>
                    <a:pt x="10934" y="12378"/>
                  </a:cubicBezTo>
                  <a:cubicBezTo>
                    <a:pt x="11661" y="12179"/>
                    <a:pt x="12769" y="11621"/>
                    <a:pt x="13703" y="10903"/>
                  </a:cubicBezTo>
                  <a:cubicBezTo>
                    <a:pt x="14638" y="10186"/>
                    <a:pt x="15399" y="9309"/>
                    <a:pt x="15815" y="8632"/>
                  </a:cubicBezTo>
                  <a:cubicBezTo>
                    <a:pt x="16230" y="7954"/>
                    <a:pt x="16299" y="7476"/>
                    <a:pt x="16161" y="7237"/>
                  </a:cubicBezTo>
                  <a:cubicBezTo>
                    <a:pt x="16023" y="6998"/>
                    <a:pt x="15676" y="6998"/>
                    <a:pt x="15261" y="7317"/>
                  </a:cubicBezTo>
                  <a:cubicBezTo>
                    <a:pt x="14846" y="7635"/>
                    <a:pt x="14361" y="8273"/>
                    <a:pt x="14049" y="8871"/>
                  </a:cubicBezTo>
                  <a:cubicBezTo>
                    <a:pt x="13738" y="9469"/>
                    <a:pt x="13599" y="10027"/>
                    <a:pt x="13530" y="10584"/>
                  </a:cubicBezTo>
                  <a:cubicBezTo>
                    <a:pt x="13461" y="11142"/>
                    <a:pt x="13461" y="11700"/>
                    <a:pt x="13634" y="12019"/>
                  </a:cubicBezTo>
                  <a:cubicBezTo>
                    <a:pt x="13807" y="12338"/>
                    <a:pt x="14153" y="12418"/>
                    <a:pt x="14638" y="12139"/>
                  </a:cubicBezTo>
                  <a:cubicBezTo>
                    <a:pt x="15123" y="11860"/>
                    <a:pt x="15746" y="11222"/>
                    <a:pt x="16438" y="9748"/>
                  </a:cubicBezTo>
                  <a:cubicBezTo>
                    <a:pt x="17130" y="8273"/>
                    <a:pt x="17892" y="5962"/>
                    <a:pt x="18342" y="4407"/>
                  </a:cubicBezTo>
                  <a:cubicBezTo>
                    <a:pt x="18792" y="2853"/>
                    <a:pt x="18930" y="2056"/>
                    <a:pt x="18999" y="1379"/>
                  </a:cubicBezTo>
                  <a:cubicBezTo>
                    <a:pt x="19069" y="701"/>
                    <a:pt x="19069" y="143"/>
                    <a:pt x="18930" y="24"/>
                  </a:cubicBezTo>
                  <a:cubicBezTo>
                    <a:pt x="18792" y="-96"/>
                    <a:pt x="18515" y="223"/>
                    <a:pt x="18238" y="1219"/>
                  </a:cubicBezTo>
                  <a:cubicBezTo>
                    <a:pt x="17961" y="2215"/>
                    <a:pt x="17684" y="3889"/>
                    <a:pt x="17511" y="5443"/>
                  </a:cubicBezTo>
                  <a:cubicBezTo>
                    <a:pt x="17338" y="6998"/>
                    <a:pt x="17269" y="8432"/>
                    <a:pt x="17234" y="9389"/>
                  </a:cubicBezTo>
                  <a:cubicBezTo>
                    <a:pt x="17199" y="10345"/>
                    <a:pt x="17199" y="10824"/>
                    <a:pt x="17269" y="11262"/>
                  </a:cubicBezTo>
                  <a:cubicBezTo>
                    <a:pt x="17338" y="11700"/>
                    <a:pt x="17476" y="12099"/>
                    <a:pt x="17719" y="12218"/>
                  </a:cubicBezTo>
                  <a:cubicBezTo>
                    <a:pt x="17961" y="12338"/>
                    <a:pt x="18307" y="12179"/>
                    <a:pt x="18549" y="11900"/>
                  </a:cubicBezTo>
                  <a:cubicBezTo>
                    <a:pt x="18792" y="11621"/>
                    <a:pt x="18930" y="11222"/>
                    <a:pt x="19069" y="10824"/>
                  </a:cubicBezTo>
                  <a:cubicBezTo>
                    <a:pt x="19207" y="10425"/>
                    <a:pt x="19346" y="10027"/>
                    <a:pt x="19449" y="10106"/>
                  </a:cubicBezTo>
                  <a:cubicBezTo>
                    <a:pt x="19553" y="10186"/>
                    <a:pt x="19623" y="10744"/>
                    <a:pt x="19726" y="10824"/>
                  </a:cubicBezTo>
                  <a:cubicBezTo>
                    <a:pt x="19830" y="10903"/>
                    <a:pt x="19969" y="10505"/>
                    <a:pt x="20142" y="9508"/>
                  </a:cubicBezTo>
                  <a:cubicBezTo>
                    <a:pt x="20315" y="8512"/>
                    <a:pt x="20523" y="6918"/>
                    <a:pt x="20661" y="5882"/>
                  </a:cubicBezTo>
                  <a:cubicBezTo>
                    <a:pt x="20799" y="4846"/>
                    <a:pt x="20869" y="4367"/>
                    <a:pt x="21007" y="4367"/>
                  </a:cubicBezTo>
                  <a:cubicBezTo>
                    <a:pt x="21146" y="4367"/>
                    <a:pt x="21353" y="4846"/>
                    <a:pt x="21561" y="5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6224346" y="979155"/>
              <a:ext cx="276467" cy="297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48" fill="norm" stroke="1" extrusionOk="0">
                  <a:moveTo>
                    <a:pt x="7686" y="12473"/>
                  </a:moveTo>
                  <a:cubicBezTo>
                    <a:pt x="6861" y="12017"/>
                    <a:pt x="6037" y="11561"/>
                    <a:pt x="4883" y="11789"/>
                  </a:cubicBezTo>
                  <a:cubicBezTo>
                    <a:pt x="3728" y="12017"/>
                    <a:pt x="2244" y="12930"/>
                    <a:pt x="1338" y="14223"/>
                  </a:cubicBezTo>
                  <a:cubicBezTo>
                    <a:pt x="431" y="15515"/>
                    <a:pt x="101" y="17189"/>
                    <a:pt x="18" y="18406"/>
                  </a:cubicBezTo>
                  <a:cubicBezTo>
                    <a:pt x="-64" y="19623"/>
                    <a:pt x="101" y="20383"/>
                    <a:pt x="1008" y="20839"/>
                  </a:cubicBezTo>
                  <a:cubicBezTo>
                    <a:pt x="1915" y="21296"/>
                    <a:pt x="3563" y="21448"/>
                    <a:pt x="5954" y="19699"/>
                  </a:cubicBezTo>
                  <a:cubicBezTo>
                    <a:pt x="8345" y="17949"/>
                    <a:pt x="11478" y="14299"/>
                    <a:pt x="13621" y="10952"/>
                  </a:cubicBezTo>
                  <a:cubicBezTo>
                    <a:pt x="15765" y="7606"/>
                    <a:pt x="16919" y="4563"/>
                    <a:pt x="17579" y="2662"/>
                  </a:cubicBezTo>
                  <a:cubicBezTo>
                    <a:pt x="18238" y="761"/>
                    <a:pt x="18403" y="0"/>
                    <a:pt x="18156" y="0"/>
                  </a:cubicBezTo>
                  <a:cubicBezTo>
                    <a:pt x="17909" y="0"/>
                    <a:pt x="17249" y="761"/>
                    <a:pt x="16260" y="3194"/>
                  </a:cubicBezTo>
                  <a:cubicBezTo>
                    <a:pt x="15270" y="5628"/>
                    <a:pt x="13951" y="9735"/>
                    <a:pt x="13292" y="12930"/>
                  </a:cubicBezTo>
                  <a:cubicBezTo>
                    <a:pt x="12632" y="16124"/>
                    <a:pt x="12632" y="18406"/>
                    <a:pt x="12962" y="19775"/>
                  </a:cubicBezTo>
                  <a:cubicBezTo>
                    <a:pt x="13292" y="21144"/>
                    <a:pt x="13951" y="21600"/>
                    <a:pt x="15435" y="21220"/>
                  </a:cubicBezTo>
                  <a:cubicBezTo>
                    <a:pt x="16919" y="20839"/>
                    <a:pt x="19228" y="19623"/>
                    <a:pt x="21536" y="18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386512" y="1127322"/>
              <a:ext cx="196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6951058" y="1132475"/>
              <a:ext cx="267305" cy="11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0705" fill="norm" stroke="1" extrusionOk="0">
                  <a:moveTo>
                    <a:pt x="10174" y="10826"/>
                  </a:moveTo>
                  <a:cubicBezTo>
                    <a:pt x="10680" y="9255"/>
                    <a:pt x="11186" y="7684"/>
                    <a:pt x="11186" y="5917"/>
                  </a:cubicBezTo>
                  <a:cubicBezTo>
                    <a:pt x="11186" y="4150"/>
                    <a:pt x="10680" y="2186"/>
                    <a:pt x="10005" y="1008"/>
                  </a:cubicBezTo>
                  <a:cubicBezTo>
                    <a:pt x="9330" y="-170"/>
                    <a:pt x="8486" y="-563"/>
                    <a:pt x="6799" y="1204"/>
                  </a:cubicBezTo>
                  <a:cubicBezTo>
                    <a:pt x="5111" y="2972"/>
                    <a:pt x="2580" y="6899"/>
                    <a:pt x="1230" y="10041"/>
                  </a:cubicBezTo>
                  <a:cubicBezTo>
                    <a:pt x="-120" y="13182"/>
                    <a:pt x="-289" y="15539"/>
                    <a:pt x="386" y="17502"/>
                  </a:cubicBezTo>
                  <a:cubicBezTo>
                    <a:pt x="1061" y="19466"/>
                    <a:pt x="2580" y="21037"/>
                    <a:pt x="4183" y="20644"/>
                  </a:cubicBezTo>
                  <a:cubicBezTo>
                    <a:pt x="5786" y="20252"/>
                    <a:pt x="7474" y="17895"/>
                    <a:pt x="8739" y="15342"/>
                  </a:cubicBezTo>
                  <a:cubicBezTo>
                    <a:pt x="10005" y="12790"/>
                    <a:pt x="10849" y="10041"/>
                    <a:pt x="11439" y="10041"/>
                  </a:cubicBezTo>
                  <a:cubicBezTo>
                    <a:pt x="12030" y="10041"/>
                    <a:pt x="12367" y="12790"/>
                    <a:pt x="13464" y="14753"/>
                  </a:cubicBezTo>
                  <a:cubicBezTo>
                    <a:pt x="14561" y="16717"/>
                    <a:pt x="16417" y="17895"/>
                    <a:pt x="17852" y="18484"/>
                  </a:cubicBezTo>
                  <a:cubicBezTo>
                    <a:pt x="19286" y="19073"/>
                    <a:pt x="20299" y="19073"/>
                    <a:pt x="21311" y="19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7544096" y="928595"/>
              <a:ext cx="315617" cy="31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27" fill="norm" stroke="1" extrusionOk="0">
                  <a:moveTo>
                    <a:pt x="13264" y="7374"/>
                  </a:moveTo>
                  <a:cubicBezTo>
                    <a:pt x="13264" y="5526"/>
                    <a:pt x="13264" y="3679"/>
                    <a:pt x="13120" y="2400"/>
                  </a:cubicBezTo>
                  <a:cubicBezTo>
                    <a:pt x="12976" y="1121"/>
                    <a:pt x="12688" y="410"/>
                    <a:pt x="12184" y="126"/>
                  </a:cubicBezTo>
                  <a:cubicBezTo>
                    <a:pt x="11680" y="-158"/>
                    <a:pt x="10960" y="-16"/>
                    <a:pt x="10024" y="1121"/>
                  </a:cubicBezTo>
                  <a:cubicBezTo>
                    <a:pt x="9088" y="2258"/>
                    <a:pt x="7936" y="4389"/>
                    <a:pt x="7216" y="7303"/>
                  </a:cubicBezTo>
                  <a:cubicBezTo>
                    <a:pt x="6496" y="10216"/>
                    <a:pt x="6208" y="13910"/>
                    <a:pt x="6064" y="16113"/>
                  </a:cubicBezTo>
                  <a:cubicBezTo>
                    <a:pt x="5920" y="18316"/>
                    <a:pt x="5920" y="19026"/>
                    <a:pt x="5992" y="19737"/>
                  </a:cubicBezTo>
                  <a:cubicBezTo>
                    <a:pt x="6064" y="20447"/>
                    <a:pt x="6208" y="21158"/>
                    <a:pt x="5848" y="21300"/>
                  </a:cubicBezTo>
                  <a:cubicBezTo>
                    <a:pt x="5488" y="21442"/>
                    <a:pt x="4624" y="21016"/>
                    <a:pt x="3832" y="20518"/>
                  </a:cubicBezTo>
                  <a:cubicBezTo>
                    <a:pt x="3040" y="20021"/>
                    <a:pt x="2320" y="19453"/>
                    <a:pt x="1528" y="18671"/>
                  </a:cubicBezTo>
                  <a:cubicBezTo>
                    <a:pt x="736" y="17889"/>
                    <a:pt x="-128" y="16895"/>
                    <a:pt x="16" y="16184"/>
                  </a:cubicBezTo>
                  <a:cubicBezTo>
                    <a:pt x="160" y="15474"/>
                    <a:pt x="1312" y="15047"/>
                    <a:pt x="3400" y="14550"/>
                  </a:cubicBezTo>
                  <a:cubicBezTo>
                    <a:pt x="5488" y="14053"/>
                    <a:pt x="8512" y="13484"/>
                    <a:pt x="10960" y="11495"/>
                  </a:cubicBezTo>
                  <a:cubicBezTo>
                    <a:pt x="13408" y="9505"/>
                    <a:pt x="15280" y="6095"/>
                    <a:pt x="16216" y="4034"/>
                  </a:cubicBezTo>
                  <a:cubicBezTo>
                    <a:pt x="17152" y="1974"/>
                    <a:pt x="17152" y="1263"/>
                    <a:pt x="17080" y="1334"/>
                  </a:cubicBezTo>
                  <a:cubicBezTo>
                    <a:pt x="17008" y="1405"/>
                    <a:pt x="16864" y="2258"/>
                    <a:pt x="16576" y="4389"/>
                  </a:cubicBezTo>
                  <a:cubicBezTo>
                    <a:pt x="16288" y="6521"/>
                    <a:pt x="15856" y="9931"/>
                    <a:pt x="15568" y="12276"/>
                  </a:cubicBezTo>
                  <a:cubicBezTo>
                    <a:pt x="15280" y="14621"/>
                    <a:pt x="15136" y="15900"/>
                    <a:pt x="15136" y="16966"/>
                  </a:cubicBezTo>
                  <a:cubicBezTo>
                    <a:pt x="15136" y="18031"/>
                    <a:pt x="15280" y="18884"/>
                    <a:pt x="15712" y="19168"/>
                  </a:cubicBezTo>
                  <a:cubicBezTo>
                    <a:pt x="16144" y="19453"/>
                    <a:pt x="16864" y="19168"/>
                    <a:pt x="17440" y="18671"/>
                  </a:cubicBezTo>
                  <a:cubicBezTo>
                    <a:pt x="18016" y="18174"/>
                    <a:pt x="18448" y="17463"/>
                    <a:pt x="18880" y="17534"/>
                  </a:cubicBezTo>
                  <a:cubicBezTo>
                    <a:pt x="19312" y="17605"/>
                    <a:pt x="19744" y="18458"/>
                    <a:pt x="20104" y="18529"/>
                  </a:cubicBezTo>
                  <a:cubicBezTo>
                    <a:pt x="20464" y="18600"/>
                    <a:pt x="20752" y="17889"/>
                    <a:pt x="20968" y="16468"/>
                  </a:cubicBezTo>
                  <a:cubicBezTo>
                    <a:pt x="21184" y="15047"/>
                    <a:pt x="21328" y="12916"/>
                    <a:pt x="21472" y="10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7891462" y="1090968"/>
              <a:ext cx="137997" cy="21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115" fill="norm" stroke="1" extrusionOk="0">
                  <a:moveTo>
                    <a:pt x="6873" y="4035"/>
                  </a:moveTo>
                  <a:cubicBezTo>
                    <a:pt x="5564" y="10635"/>
                    <a:pt x="4255" y="17235"/>
                    <a:pt x="3764" y="19335"/>
                  </a:cubicBezTo>
                  <a:cubicBezTo>
                    <a:pt x="3273" y="21435"/>
                    <a:pt x="3600" y="19035"/>
                    <a:pt x="4909" y="15235"/>
                  </a:cubicBezTo>
                  <a:cubicBezTo>
                    <a:pt x="6218" y="11435"/>
                    <a:pt x="8509" y="6235"/>
                    <a:pt x="10473" y="3335"/>
                  </a:cubicBezTo>
                  <a:cubicBezTo>
                    <a:pt x="12436" y="435"/>
                    <a:pt x="14073" y="-165"/>
                    <a:pt x="15545" y="35"/>
                  </a:cubicBezTo>
                  <a:cubicBezTo>
                    <a:pt x="17018" y="235"/>
                    <a:pt x="18327" y="1235"/>
                    <a:pt x="19473" y="2735"/>
                  </a:cubicBezTo>
                  <a:cubicBezTo>
                    <a:pt x="20618" y="4235"/>
                    <a:pt x="21600" y="6235"/>
                    <a:pt x="21273" y="8135"/>
                  </a:cubicBezTo>
                  <a:cubicBezTo>
                    <a:pt x="20945" y="10035"/>
                    <a:pt x="19309" y="11835"/>
                    <a:pt x="15545" y="12835"/>
                  </a:cubicBezTo>
                  <a:cubicBezTo>
                    <a:pt x="11782" y="13835"/>
                    <a:pt x="5891" y="14035"/>
                    <a:pt x="0" y="14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8457786" y="1082373"/>
              <a:ext cx="228650" cy="169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128" fill="norm" stroke="1" extrusionOk="0">
                  <a:moveTo>
                    <a:pt x="11780" y="6384"/>
                  </a:moveTo>
                  <a:cubicBezTo>
                    <a:pt x="11780" y="5067"/>
                    <a:pt x="11780" y="3750"/>
                    <a:pt x="11483" y="2565"/>
                  </a:cubicBezTo>
                  <a:cubicBezTo>
                    <a:pt x="11185" y="1379"/>
                    <a:pt x="10591" y="326"/>
                    <a:pt x="9798" y="62"/>
                  </a:cubicBezTo>
                  <a:cubicBezTo>
                    <a:pt x="9006" y="-201"/>
                    <a:pt x="8015" y="326"/>
                    <a:pt x="6529" y="2565"/>
                  </a:cubicBezTo>
                  <a:cubicBezTo>
                    <a:pt x="5042" y="4804"/>
                    <a:pt x="3061" y="8755"/>
                    <a:pt x="1872" y="11521"/>
                  </a:cubicBezTo>
                  <a:cubicBezTo>
                    <a:pt x="683" y="14287"/>
                    <a:pt x="286" y="15867"/>
                    <a:pt x="88" y="17316"/>
                  </a:cubicBezTo>
                  <a:cubicBezTo>
                    <a:pt x="-110" y="18765"/>
                    <a:pt x="-110" y="20082"/>
                    <a:pt x="1574" y="20740"/>
                  </a:cubicBezTo>
                  <a:cubicBezTo>
                    <a:pt x="3259" y="21399"/>
                    <a:pt x="6628" y="21399"/>
                    <a:pt x="9798" y="19292"/>
                  </a:cubicBezTo>
                  <a:cubicBezTo>
                    <a:pt x="12969" y="17184"/>
                    <a:pt x="15941" y="12970"/>
                    <a:pt x="17626" y="10204"/>
                  </a:cubicBezTo>
                  <a:cubicBezTo>
                    <a:pt x="19310" y="7438"/>
                    <a:pt x="19707" y="6121"/>
                    <a:pt x="19409" y="5462"/>
                  </a:cubicBezTo>
                  <a:cubicBezTo>
                    <a:pt x="19112" y="4804"/>
                    <a:pt x="18121" y="4804"/>
                    <a:pt x="17031" y="5858"/>
                  </a:cubicBezTo>
                  <a:cubicBezTo>
                    <a:pt x="15941" y="6911"/>
                    <a:pt x="14752" y="9019"/>
                    <a:pt x="14059" y="10862"/>
                  </a:cubicBezTo>
                  <a:cubicBezTo>
                    <a:pt x="13365" y="12706"/>
                    <a:pt x="13167" y="14287"/>
                    <a:pt x="13266" y="15736"/>
                  </a:cubicBezTo>
                  <a:cubicBezTo>
                    <a:pt x="13365" y="17184"/>
                    <a:pt x="13762" y="18501"/>
                    <a:pt x="14951" y="18897"/>
                  </a:cubicBezTo>
                  <a:cubicBezTo>
                    <a:pt x="16140" y="19292"/>
                    <a:pt x="18121" y="18765"/>
                    <a:pt x="19409" y="17843"/>
                  </a:cubicBezTo>
                  <a:cubicBezTo>
                    <a:pt x="20697" y="16921"/>
                    <a:pt x="21292" y="15604"/>
                    <a:pt x="21391" y="13760"/>
                  </a:cubicBezTo>
                  <a:cubicBezTo>
                    <a:pt x="21490" y="11916"/>
                    <a:pt x="21094" y="9545"/>
                    <a:pt x="20697" y="7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8736012" y="1101922"/>
              <a:ext cx="114301" cy="167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620"/>
                  </a:moveTo>
                  <a:cubicBezTo>
                    <a:pt x="2400" y="1620"/>
                    <a:pt x="4800" y="1620"/>
                    <a:pt x="7400" y="4320"/>
                  </a:cubicBezTo>
                  <a:cubicBezTo>
                    <a:pt x="10000" y="7020"/>
                    <a:pt x="12800" y="12420"/>
                    <a:pt x="13800" y="15795"/>
                  </a:cubicBezTo>
                  <a:cubicBezTo>
                    <a:pt x="14800" y="19170"/>
                    <a:pt x="14000" y="20520"/>
                    <a:pt x="12600" y="21060"/>
                  </a:cubicBezTo>
                  <a:cubicBezTo>
                    <a:pt x="11200" y="21600"/>
                    <a:pt x="9200" y="21330"/>
                    <a:pt x="8000" y="20520"/>
                  </a:cubicBezTo>
                  <a:cubicBezTo>
                    <a:pt x="6800" y="19710"/>
                    <a:pt x="6400" y="18360"/>
                    <a:pt x="7000" y="15660"/>
                  </a:cubicBezTo>
                  <a:cubicBezTo>
                    <a:pt x="7600" y="12960"/>
                    <a:pt x="9200" y="8910"/>
                    <a:pt x="11800" y="6075"/>
                  </a:cubicBezTo>
                  <a:cubicBezTo>
                    <a:pt x="14400" y="3240"/>
                    <a:pt x="18000" y="16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8869362" y="1097550"/>
              <a:ext cx="253566" cy="14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024" fill="norm" stroke="1" extrusionOk="0">
                  <a:moveTo>
                    <a:pt x="0" y="629"/>
                  </a:moveTo>
                  <a:cubicBezTo>
                    <a:pt x="893" y="933"/>
                    <a:pt x="1785" y="1237"/>
                    <a:pt x="2856" y="3975"/>
                  </a:cubicBezTo>
                  <a:cubicBezTo>
                    <a:pt x="3927" y="6713"/>
                    <a:pt x="5177" y="11885"/>
                    <a:pt x="5623" y="15231"/>
                  </a:cubicBezTo>
                  <a:cubicBezTo>
                    <a:pt x="6069" y="18578"/>
                    <a:pt x="5712" y="20099"/>
                    <a:pt x="5088" y="20708"/>
                  </a:cubicBezTo>
                  <a:cubicBezTo>
                    <a:pt x="4463" y="21316"/>
                    <a:pt x="3570" y="21012"/>
                    <a:pt x="2945" y="20099"/>
                  </a:cubicBezTo>
                  <a:cubicBezTo>
                    <a:pt x="2321" y="19186"/>
                    <a:pt x="1964" y="17665"/>
                    <a:pt x="2053" y="15231"/>
                  </a:cubicBezTo>
                  <a:cubicBezTo>
                    <a:pt x="2142" y="12798"/>
                    <a:pt x="2678" y="9451"/>
                    <a:pt x="4195" y="7170"/>
                  </a:cubicBezTo>
                  <a:cubicBezTo>
                    <a:pt x="5712" y="4888"/>
                    <a:pt x="8212" y="3671"/>
                    <a:pt x="9818" y="3519"/>
                  </a:cubicBezTo>
                  <a:cubicBezTo>
                    <a:pt x="11425" y="3367"/>
                    <a:pt x="12139" y="4279"/>
                    <a:pt x="12942" y="5192"/>
                  </a:cubicBezTo>
                  <a:cubicBezTo>
                    <a:pt x="13745" y="6105"/>
                    <a:pt x="14638" y="7017"/>
                    <a:pt x="15531" y="7474"/>
                  </a:cubicBezTo>
                  <a:cubicBezTo>
                    <a:pt x="16423" y="7930"/>
                    <a:pt x="17316" y="7930"/>
                    <a:pt x="18208" y="7626"/>
                  </a:cubicBezTo>
                  <a:cubicBezTo>
                    <a:pt x="19101" y="7322"/>
                    <a:pt x="19993" y="6713"/>
                    <a:pt x="20618" y="5344"/>
                  </a:cubicBezTo>
                  <a:cubicBezTo>
                    <a:pt x="21243" y="3975"/>
                    <a:pt x="21600" y="1846"/>
                    <a:pt x="21243" y="781"/>
                  </a:cubicBezTo>
                  <a:cubicBezTo>
                    <a:pt x="20886" y="-284"/>
                    <a:pt x="19815" y="-284"/>
                    <a:pt x="18476" y="933"/>
                  </a:cubicBezTo>
                  <a:cubicBezTo>
                    <a:pt x="17137" y="2150"/>
                    <a:pt x="15531" y="4584"/>
                    <a:pt x="14549" y="6561"/>
                  </a:cubicBezTo>
                  <a:cubicBezTo>
                    <a:pt x="13567" y="8539"/>
                    <a:pt x="13210" y="10060"/>
                    <a:pt x="13388" y="12037"/>
                  </a:cubicBezTo>
                  <a:cubicBezTo>
                    <a:pt x="13567" y="14015"/>
                    <a:pt x="14281" y="16448"/>
                    <a:pt x="15531" y="17665"/>
                  </a:cubicBezTo>
                  <a:cubicBezTo>
                    <a:pt x="16780" y="18882"/>
                    <a:pt x="18565" y="18882"/>
                    <a:pt x="20350" y="18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9189039" y="1094359"/>
              <a:ext cx="143874" cy="123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037" fill="norm" stroke="1" extrusionOk="0">
                  <a:moveTo>
                    <a:pt x="12826" y="2366"/>
                  </a:moveTo>
                  <a:cubicBezTo>
                    <a:pt x="11574" y="1286"/>
                    <a:pt x="10321" y="206"/>
                    <a:pt x="8913" y="26"/>
                  </a:cubicBezTo>
                  <a:cubicBezTo>
                    <a:pt x="7504" y="-154"/>
                    <a:pt x="5939" y="566"/>
                    <a:pt x="4374" y="2906"/>
                  </a:cubicBezTo>
                  <a:cubicBezTo>
                    <a:pt x="2808" y="5246"/>
                    <a:pt x="1243" y="9206"/>
                    <a:pt x="461" y="12446"/>
                  </a:cubicBezTo>
                  <a:cubicBezTo>
                    <a:pt x="-322" y="15686"/>
                    <a:pt x="-322" y="18206"/>
                    <a:pt x="2182" y="19646"/>
                  </a:cubicBezTo>
                  <a:cubicBezTo>
                    <a:pt x="4687" y="21086"/>
                    <a:pt x="9695" y="21446"/>
                    <a:pt x="13295" y="20546"/>
                  </a:cubicBezTo>
                  <a:cubicBezTo>
                    <a:pt x="16895" y="19646"/>
                    <a:pt x="19087" y="17486"/>
                    <a:pt x="21278" y="15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9361819" y="933561"/>
              <a:ext cx="84482" cy="32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424" fill="norm" stroke="1" extrusionOk="0">
                  <a:moveTo>
                    <a:pt x="14932" y="5266"/>
                  </a:moveTo>
                  <a:cubicBezTo>
                    <a:pt x="17039" y="4004"/>
                    <a:pt x="19147" y="2741"/>
                    <a:pt x="20200" y="1759"/>
                  </a:cubicBezTo>
                  <a:cubicBezTo>
                    <a:pt x="21254" y="778"/>
                    <a:pt x="21254" y="76"/>
                    <a:pt x="20464" y="6"/>
                  </a:cubicBezTo>
                  <a:cubicBezTo>
                    <a:pt x="19674" y="-64"/>
                    <a:pt x="18093" y="497"/>
                    <a:pt x="14669" y="2671"/>
                  </a:cubicBezTo>
                  <a:cubicBezTo>
                    <a:pt x="11244" y="4845"/>
                    <a:pt x="5976" y="8632"/>
                    <a:pt x="3078" y="11718"/>
                  </a:cubicBezTo>
                  <a:cubicBezTo>
                    <a:pt x="181" y="14804"/>
                    <a:pt x="-346" y="17188"/>
                    <a:pt x="181" y="18661"/>
                  </a:cubicBezTo>
                  <a:cubicBezTo>
                    <a:pt x="708" y="20133"/>
                    <a:pt x="2288" y="20694"/>
                    <a:pt x="4395" y="21045"/>
                  </a:cubicBezTo>
                  <a:cubicBezTo>
                    <a:pt x="6503" y="21396"/>
                    <a:pt x="9137" y="21536"/>
                    <a:pt x="11244" y="21326"/>
                  </a:cubicBezTo>
                  <a:cubicBezTo>
                    <a:pt x="13352" y="21115"/>
                    <a:pt x="14932" y="20554"/>
                    <a:pt x="15459" y="19572"/>
                  </a:cubicBezTo>
                  <a:cubicBezTo>
                    <a:pt x="15986" y="18591"/>
                    <a:pt x="15459" y="17188"/>
                    <a:pt x="14932" y="15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332912" y="1032072"/>
              <a:ext cx="1460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57" y="21600"/>
                  </a:moveTo>
                  <a:cubicBezTo>
                    <a:pt x="1878" y="20492"/>
                    <a:pt x="0" y="19385"/>
                    <a:pt x="0" y="18554"/>
                  </a:cubicBezTo>
                  <a:cubicBezTo>
                    <a:pt x="0" y="17723"/>
                    <a:pt x="1878" y="17169"/>
                    <a:pt x="5791" y="14123"/>
                  </a:cubicBezTo>
                  <a:cubicBezTo>
                    <a:pt x="9704" y="11077"/>
                    <a:pt x="15652" y="55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9469702" y="955872"/>
              <a:ext cx="170746" cy="400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89" fill="norm" stroke="1" extrusionOk="0">
                  <a:moveTo>
                    <a:pt x="9845" y="0"/>
                  </a:moveTo>
                  <a:cubicBezTo>
                    <a:pt x="7211" y="1933"/>
                    <a:pt x="4576" y="3865"/>
                    <a:pt x="2864" y="5798"/>
                  </a:cubicBezTo>
                  <a:cubicBezTo>
                    <a:pt x="1152" y="7731"/>
                    <a:pt x="362" y="9663"/>
                    <a:pt x="98" y="10914"/>
                  </a:cubicBezTo>
                  <a:cubicBezTo>
                    <a:pt x="-165" y="12164"/>
                    <a:pt x="98" y="12733"/>
                    <a:pt x="889" y="13074"/>
                  </a:cubicBezTo>
                  <a:cubicBezTo>
                    <a:pt x="1679" y="13415"/>
                    <a:pt x="2996" y="13528"/>
                    <a:pt x="4445" y="13415"/>
                  </a:cubicBezTo>
                  <a:cubicBezTo>
                    <a:pt x="5894" y="13301"/>
                    <a:pt x="7474" y="12960"/>
                    <a:pt x="8791" y="12221"/>
                  </a:cubicBezTo>
                  <a:cubicBezTo>
                    <a:pt x="10108" y="11482"/>
                    <a:pt x="11162" y="10345"/>
                    <a:pt x="11689" y="9436"/>
                  </a:cubicBezTo>
                  <a:cubicBezTo>
                    <a:pt x="12215" y="8526"/>
                    <a:pt x="12215" y="7844"/>
                    <a:pt x="11952" y="7844"/>
                  </a:cubicBezTo>
                  <a:cubicBezTo>
                    <a:pt x="11689" y="7844"/>
                    <a:pt x="11162" y="8526"/>
                    <a:pt x="10898" y="9152"/>
                  </a:cubicBezTo>
                  <a:cubicBezTo>
                    <a:pt x="10635" y="9777"/>
                    <a:pt x="10635" y="10345"/>
                    <a:pt x="11294" y="10629"/>
                  </a:cubicBezTo>
                  <a:cubicBezTo>
                    <a:pt x="11952" y="10914"/>
                    <a:pt x="13269" y="10914"/>
                    <a:pt x="14586" y="10857"/>
                  </a:cubicBezTo>
                  <a:cubicBezTo>
                    <a:pt x="15903" y="10800"/>
                    <a:pt x="17220" y="10686"/>
                    <a:pt x="18406" y="10800"/>
                  </a:cubicBezTo>
                  <a:cubicBezTo>
                    <a:pt x="19591" y="10914"/>
                    <a:pt x="20645" y="11255"/>
                    <a:pt x="21040" y="12278"/>
                  </a:cubicBezTo>
                  <a:cubicBezTo>
                    <a:pt x="21435" y="13301"/>
                    <a:pt x="21172" y="15006"/>
                    <a:pt x="21040" y="16427"/>
                  </a:cubicBezTo>
                  <a:cubicBezTo>
                    <a:pt x="20908" y="17848"/>
                    <a:pt x="20908" y="18985"/>
                    <a:pt x="20776" y="19838"/>
                  </a:cubicBezTo>
                  <a:cubicBezTo>
                    <a:pt x="20645" y="20691"/>
                    <a:pt x="20381" y="21259"/>
                    <a:pt x="19196" y="21429"/>
                  </a:cubicBezTo>
                  <a:cubicBezTo>
                    <a:pt x="18011" y="21600"/>
                    <a:pt x="15903" y="21373"/>
                    <a:pt x="13796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9720262" y="1254322"/>
              <a:ext cx="40218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9440" y="0"/>
                  </a:moveTo>
                  <a:cubicBezTo>
                    <a:pt x="20520" y="2400"/>
                    <a:pt x="21600" y="4800"/>
                    <a:pt x="18360" y="8400"/>
                  </a:cubicBezTo>
                  <a:cubicBezTo>
                    <a:pt x="15120" y="12000"/>
                    <a:pt x="756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10056297" y="1070203"/>
              <a:ext cx="364718" cy="19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0677" fill="norm" stroke="1" extrusionOk="0">
                  <a:moveTo>
                    <a:pt x="7106" y="4771"/>
                  </a:moveTo>
                  <a:cubicBezTo>
                    <a:pt x="6858" y="3180"/>
                    <a:pt x="6609" y="1588"/>
                    <a:pt x="6175" y="679"/>
                  </a:cubicBezTo>
                  <a:cubicBezTo>
                    <a:pt x="5740" y="-231"/>
                    <a:pt x="5120" y="-458"/>
                    <a:pt x="4127" y="1475"/>
                  </a:cubicBezTo>
                  <a:cubicBezTo>
                    <a:pt x="3134" y="3407"/>
                    <a:pt x="1768" y="7500"/>
                    <a:pt x="961" y="10910"/>
                  </a:cubicBezTo>
                  <a:cubicBezTo>
                    <a:pt x="154" y="14321"/>
                    <a:pt x="-94" y="17049"/>
                    <a:pt x="30" y="18755"/>
                  </a:cubicBezTo>
                  <a:cubicBezTo>
                    <a:pt x="154" y="20460"/>
                    <a:pt x="651" y="21142"/>
                    <a:pt x="2327" y="20346"/>
                  </a:cubicBezTo>
                  <a:cubicBezTo>
                    <a:pt x="4003" y="19550"/>
                    <a:pt x="6858" y="17277"/>
                    <a:pt x="8906" y="14776"/>
                  </a:cubicBezTo>
                  <a:cubicBezTo>
                    <a:pt x="10954" y="12275"/>
                    <a:pt x="12196" y="9546"/>
                    <a:pt x="12878" y="7614"/>
                  </a:cubicBezTo>
                  <a:cubicBezTo>
                    <a:pt x="13561" y="5681"/>
                    <a:pt x="13685" y="4544"/>
                    <a:pt x="13437" y="4089"/>
                  </a:cubicBezTo>
                  <a:cubicBezTo>
                    <a:pt x="13189" y="3635"/>
                    <a:pt x="12568" y="3862"/>
                    <a:pt x="11637" y="4999"/>
                  </a:cubicBezTo>
                  <a:cubicBezTo>
                    <a:pt x="10706" y="6136"/>
                    <a:pt x="9465" y="8182"/>
                    <a:pt x="8720" y="9887"/>
                  </a:cubicBezTo>
                  <a:cubicBezTo>
                    <a:pt x="7975" y="11593"/>
                    <a:pt x="7727" y="12957"/>
                    <a:pt x="7851" y="13980"/>
                  </a:cubicBezTo>
                  <a:cubicBezTo>
                    <a:pt x="7975" y="15003"/>
                    <a:pt x="8472" y="15685"/>
                    <a:pt x="9030" y="15799"/>
                  </a:cubicBezTo>
                  <a:cubicBezTo>
                    <a:pt x="9589" y="15913"/>
                    <a:pt x="10209" y="15458"/>
                    <a:pt x="11140" y="15003"/>
                  </a:cubicBezTo>
                  <a:cubicBezTo>
                    <a:pt x="12072" y="14548"/>
                    <a:pt x="13313" y="14094"/>
                    <a:pt x="14554" y="13639"/>
                  </a:cubicBezTo>
                  <a:cubicBezTo>
                    <a:pt x="15796" y="13184"/>
                    <a:pt x="17037" y="12729"/>
                    <a:pt x="17968" y="11365"/>
                  </a:cubicBezTo>
                  <a:cubicBezTo>
                    <a:pt x="18899" y="10001"/>
                    <a:pt x="19520" y="7727"/>
                    <a:pt x="19830" y="6022"/>
                  </a:cubicBezTo>
                  <a:cubicBezTo>
                    <a:pt x="20140" y="4317"/>
                    <a:pt x="20140" y="3180"/>
                    <a:pt x="19768" y="2611"/>
                  </a:cubicBezTo>
                  <a:cubicBezTo>
                    <a:pt x="19396" y="2043"/>
                    <a:pt x="18651" y="2043"/>
                    <a:pt x="18154" y="2611"/>
                  </a:cubicBezTo>
                  <a:cubicBezTo>
                    <a:pt x="17658" y="3180"/>
                    <a:pt x="17409" y="4317"/>
                    <a:pt x="17472" y="5454"/>
                  </a:cubicBezTo>
                  <a:cubicBezTo>
                    <a:pt x="17534" y="6590"/>
                    <a:pt x="17906" y="7727"/>
                    <a:pt x="18340" y="8750"/>
                  </a:cubicBezTo>
                  <a:cubicBezTo>
                    <a:pt x="18775" y="9774"/>
                    <a:pt x="19272" y="10683"/>
                    <a:pt x="19768" y="11593"/>
                  </a:cubicBezTo>
                  <a:cubicBezTo>
                    <a:pt x="20265" y="12502"/>
                    <a:pt x="20761" y="13411"/>
                    <a:pt x="21072" y="14435"/>
                  </a:cubicBezTo>
                  <a:cubicBezTo>
                    <a:pt x="21382" y="15458"/>
                    <a:pt x="21506" y="16595"/>
                    <a:pt x="21258" y="17277"/>
                  </a:cubicBezTo>
                  <a:cubicBezTo>
                    <a:pt x="21009" y="17959"/>
                    <a:pt x="20389" y="18186"/>
                    <a:pt x="20078" y="17618"/>
                  </a:cubicBezTo>
                  <a:cubicBezTo>
                    <a:pt x="19768" y="17049"/>
                    <a:pt x="19768" y="15685"/>
                    <a:pt x="19954" y="14548"/>
                  </a:cubicBezTo>
                  <a:cubicBezTo>
                    <a:pt x="20140" y="13411"/>
                    <a:pt x="20513" y="12502"/>
                    <a:pt x="20885" y="11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10463212" y="1115327"/>
              <a:ext cx="38101" cy="107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1108"/>
                  </a:moveTo>
                  <a:cubicBezTo>
                    <a:pt x="7200" y="277"/>
                    <a:pt x="14400" y="-554"/>
                    <a:pt x="18000" y="484"/>
                  </a:cubicBezTo>
                  <a:cubicBezTo>
                    <a:pt x="21600" y="1523"/>
                    <a:pt x="21600" y="4431"/>
                    <a:pt x="21600" y="8169"/>
                  </a:cubicBezTo>
                  <a:cubicBezTo>
                    <a:pt x="21600" y="11908"/>
                    <a:pt x="21600" y="16477"/>
                    <a:pt x="21600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10520362" y="1025722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10581008" y="1063107"/>
              <a:ext cx="125622" cy="17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167" fill="norm" stroke="1" extrusionOk="0">
                  <a:moveTo>
                    <a:pt x="5885" y="3210"/>
                  </a:moveTo>
                  <a:cubicBezTo>
                    <a:pt x="4805" y="5813"/>
                    <a:pt x="3725" y="8415"/>
                    <a:pt x="2645" y="11278"/>
                  </a:cubicBezTo>
                  <a:cubicBezTo>
                    <a:pt x="1565" y="14140"/>
                    <a:pt x="485" y="17263"/>
                    <a:pt x="125" y="18044"/>
                  </a:cubicBezTo>
                  <a:cubicBezTo>
                    <a:pt x="-235" y="18825"/>
                    <a:pt x="125" y="17263"/>
                    <a:pt x="1925" y="14401"/>
                  </a:cubicBezTo>
                  <a:cubicBezTo>
                    <a:pt x="3725" y="11538"/>
                    <a:pt x="6965" y="7374"/>
                    <a:pt x="9305" y="4772"/>
                  </a:cubicBezTo>
                  <a:cubicBezTo>
                    <a:pt x="11645" y="2169"/>
                    <a:pt x="13085" y="1128"/>
                    <a:pt x="14705" y="478"/>
                  </a:cubicBezTo>
                  <a:cubicBezTo>
                    <a:pt x="16325" y="-173"/>
                    <a:pt x="18125" y="-433"/>
                    <a:pt x="19385" y="1519"/>
                  </a:cubicBezTo>
                  <a:cubicBezTo>
                    <a:pt x="20645" y="3471"/>
                    <a:pt x="21365" y="7634"/>
                    <a:pt x="21365" y="11278"/>
                  </a:cubicBezTo>
                  <a:cubicBezTo>
                    <a:pt x="21365" y="14921"/>
                    <a:pt x="20645" y="18044"/>
                    <a:pt x="19925" y="21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10779500" y="1071873"/>
              <a:ext cx="113396" cy="13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0618" fill="norm" stroke="1" extrusionOk="0">
                  <a:moveTo>
                    <a:pt x="18229" y="1675"/>
                  </a:moveTo>
                  <a:cubicBezTo>
                    <a:pt x="16629" y="708"/>
                    <a:pt x="15029" y="-259"/>
                    <a:pt x="12429" y="63"/>
                  </a:cubicBezTo>
                  <a:cubicBezTo>
                    <a:pt x="9829" y="386"/>
                    <a:pt x="6229" y="1998"/>
                    <a:pt x="3829" y="4738"/>
                  </a:cubicBezTo>
                  <a:cubicBezTo>
                    <a:pt x="1429" y="7478"/>
                    <a:pt x="229" y="11347"/>
                    <a:pt x="29" y="14087"/>
                  </a:cubicBezTo>
                  <a:cubicBezTo>
                    <a:pt x="-171" y="16828"/>
                    <a:pt x="629" y="18440"/>
                    <a:pt x="3429" y="19568"/>
                  </a:cubicBezTo>
                  <a:cubicBezTo>
                    <a:pt x="6229" y="20696"/>
                    <a:pt x="11029" y="21341"/>
                    <a:pt x="14829" y="19245"/>
                  </a:cubicBezTo>
                  <a:cubicBezTo>
                    <a:pt x="18629" y="17150"/>
                    <a:pt x="21429" y="12314"/>
                    <a:pt x="21429" y="8768"/>
                  </a:cubicBezTo>
                  <a:cubicBezTo>
                    <a:pt x="21429" y="5222"/>
                    <a:pt x="18629" y="2965"/>
                    <a:pt x="15629" y="1837"/>
                  </a:cubicBezTo>
                  <a:cubicBezTo>
                    <a:pt x="12629" y="708"/>
                    <a:pt x="9429" y="708"/>
                    <a:pt x="6229" y="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428140" y="1867010"/>
              <a:ext cx="214923" cy="424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47" fill="norm" stroke="1" extrusionOk="0">
                  <a:moveTo>
                    <a:pt x="11337" y="12294"/>
                  </a:moveTo>
                  <a:cubicBezTo>
                    <a:pt x="10490" y="11655"/>
                    <a:pt x="9643" y="11017"/>
                    <a:pt x="8690" y="10698"/>
                  </a:cubicBezTo>
                  <a:cubicBezTo>
                    <a:pt x="7737" y="10379"/>
                    <a:pt x="6678" y="10379"/>
                    <a:pt x="5196" y="11762"/>
                  </a:cubicBezTo>
                  <a:cubicBezTo>
                    <a:pt x="3714" y="13145"/>
                    <a:pt x="1808" y="15912"/>
                    <a:pt x="855" y="17561"/>
                  </a:cubicBezTo>
                  <a:cubicBezTo>
                    <a:pt x="-98" y="19210"/>
                    <a:pt x="-98" y="19742"/>
                    <a:pt x="114" y="20327"/>
                  </a:cubicBezTo>
                  <a:cubicBezTo>
                    <a:pt x="326" y="20913"/>
                    <a:pt x="749" y="21551"/>
                    <a:pt x="2443" y="21285"/>
                  </a:cubicBezTo>
                  <a:cubicBezTo>
                    <a:pt x="4137" y="21019"/>
                    <a:pt x="7102" y="19849"/>
                    <a:pt x="9326" y="17454"/>
                  </a:cubicBezTo>
                  <a:cubicBezTo>
                    <a:pt x="11549" y="15060"/>
                    <a:pt x="13031" y="11443"/>
                    <a:pt x="13773" y="8463"/>
                  </a:cubicBezTo>
                  <a:cubicBezTo>
                    <a:pt x="14514" y="5484"/>
                    <a:pt x="14514" y="3143"/>
                    <a:pt x="14196" y="1760"/>
                  </a:cubicBezTo>
                  <a:cubicBezTo>
                    <a:pt x="13878" y="377"/>
                    <a:pt x="13243" y="-49"/>
                    <a:pt x="12608" y="4"/>
                  </a:cubicBezTo>
                  <a:cubicBezTo>
                    <a:pt x="11973" y="57"/>
                    <a:pt x="11337" y="589"/>
                    <a:pt x="10808" y="2398"/>
                  </a:cubicBezTo>
                  <a:cubicBezTo>
                    <a:pt x="10278" y="4207"/>
                    <a:pt x="9855" y="7293"/>
                    <a:pt x="9855" y="9793"/>
                  </a:cubicBezTo>
                  <a:cubicBezTo>
                    <a:pt x="9855" y="12294"/>
                    <a:pt x="10278" y="14209"/>
                    <a:pt x="11867" y="15380"/>
                  </a:cubicBezTo>
                  <a:cubicBezTo>
                    <a:pt x="13455" y="16550"/>
                    <a:pt x="16208" y="16976"/>
                    <a:pt x="18008" y="16869"/>
                  </a:cubicBezTo>
                  <a:cubicBezTo>
                    <a:pt x="19808" y="16763"/>
                    <a:pt x="20655" y="16124"/>
                    <a:pt x="21502" y="15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1644242" y="2105222"/>
              <a:ext cx="83782" cy="138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54" fill="norm" stroke="1" extrusionOk="0">
                  <a:moveTo>
                    <a:pt x="7608" y="3927"/>
                  </a:moveTo>
                  <a:cubicBezTo>
                    <a:pt x="4974" y="5236"/>
                    <a:pt x="2340" y="6545"/>
                    <a:pt x="1023" y="9164"/>
                  </a:cubicBezTo>
                  <a:cubicBezTo>
                    <a:pt x="-294" y="11782"/>
                    <a:pt x="-294" y="15709"/>
                    <a:pt x="760" y="18164"/>
                  </a:cubicBezTo>
                  <a:cubicBezTo>
                    <a:pt x="1813" y="20618"/>
                    <a:pt x="3921" y="21600"/>
                    <a:pt x="7345" y="21436"/>
                  </a:cubicBezTo>
                  <a:cubicBezTo>
                    <a:pt x="10769" y="21273"/>
                    <a:pt x="15511" y="19964"/>
                    <a:pt x="18145" y="17509"/>
                  </a:cubicBezTo>
                  <a:cubicBezTo>
                    <a:pt x="20779" y="15055"/>
                    <a:pt x="21306" y="11455"/>
                    <a:pt x="20516" y="8345"/>
                  </a:cubicBezTo>
                  <a:cubicBezTo>
                    <a:pt x="19726" y="5236"/>
                    <a:pt x="17618" y="2618"/>
                    <a:pt x="15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770062" y="1871513"/>
              <a:ext cx="291189" cy="391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65" fill="norm" stroke="1" extrusionOk="0">
                  <a:moveTo>
                    <a:pt x="0" y="12061"/>
                  </a:moveTo>
                  <a:cubicBezTo>
                    <a:pt x="0" y="14256"/>
                    <a:pt x="0" y="16450"/>
                    <a:pt x="235" y="17778"/>
                  </a:cubicBezTo>
                  <a:cubicBezTo>
                    <a:pt x="470" y="19107"/>
                    <a:pt x="939" y="19569"/>
                    <a:pt x="1565" y="19915"/>
                  </a:cubicBezTo>
                  <a:cubicBezTo>
                    <a:pt x="2191" y="20262"/>
                    <a:pt x="2974" y="20493"/>
                    <a:pt x="3757" y="20089"/>
                  </a:cubicBezTo>
                  <a:cubicBezTo>
                    <a:pt x="4539" y="19684"/>
                    <a:pt x="5322" y="18645"/>
                    <a:pt x="5791" y="17778"/>
                  </a:cubicBezTo>
                  <a:cubicBezTo>
                    <a:pt x="6261" y="16912"/>
                    <a:pt x="6417" y="16219"/>
                    <a:pt x="6574" y="15411"/>
                  </a:cubicBezTo>
                  <a:cubicBezTo>
                    <a:pt x="6730" y="14602"/>
                    <a:pt x="6887" y="13678"/>
                    <a:pt x="6965" y="13505"/>
                  </a:cubicBezTo>
                  <a:cubicBezTo>
                    <a:pt x="7043" y="13331"/>
                    <a:pt x="7043" y="13909"/>
                    <a:pt x="7122" y="14833"/>
                  </a:cubicBezTo>
                  <a:cubicBezTo>
                    <a:pt x="7200" y="15757"/>
                    <a:pt x="7357" y="17028"/>
                    <a:pt x="7670" y="17894"/>
                  </a:cubicBezTo>
                  <a:cubicBezTo>
                    <a:pt x="7983" y="18760"/>
                    <a:pt x="8452" y="19222"/>
                    <a:pt x="9078" y="19396"/>
                  </a:cubicBezTo>
                  <a:cubicBezTo>
                    <a:pt x="9704" y="19569"/>
                    <a:pt x="10487" y="19453"/>
                    <a:pt x="11504" y="18587"/>
                  </a:cubicBezTo>
                  <a:cubicBezTo>
                    <a:pt x="12522" y="17721"/>
                    <a:pt x="13774" y="16104"/>
                    <a:pt x="15104" y="13274"/>
                  </a:cubicBezTo>
                  <a:cubicBezTo>
                    <a:pt x="16435" y="10444"/>
                    <a:pt x="17843" y="6401"/>
                    <a:pt x="18548" y="3860"/>
                  </a:cubicBezTo>
                  <a:cubicBezTo>
                    <a:pt x="19252" y="1319"/>
                    <a:pt x="19252" y="279"/>
                    <a:pt x="19017" y="48"/>
                  </a:cubicBezTo>
                  <a:cubicBezTo>
                    <a:pt x="18783" y="-183"/>
                    <a:pt x="18313" y="395"/>
                    <a:pt x="17765" y="2416"/>
                  </a:cubicBezTo>
                  <a:cubicBezTo>
                    <a:pt x="17217" y="4437"/>
                    <a:pt x="16591" y="7903"/>
                    <a:pt x="16200" y="10790"/>
                  </a:cubicBezTo>
                  <a:cubicBezTo>
                    <a:pt x="15809" y="13678"/>
                    <a:pt x="15652" y="15988"/>
                    <a:pt x="15574" y="17490"/>
                  </a:cubicBezTo>
                  <a:cubicBezTo>
                    <a:pt x="15496" y="18991"/>
                    <a:pt x="15496" y="19684"/>
                    <a:pt x="15887" y="20262"/>
                  </a:cubicBezTo>
                  <a:cubicBezTo>
                    <a:pt x="16278" y="20839"/>
                    <a:pt x="17061" y="21301"/>
                    <a:pt x="17765" y="21359"/>
                  </a:cubicBezTo>
                  <a:cubicBezTo>
                    <a:pt x="18470" y="21417"/>
                    <a:pt x="19096" y="21070"/>
                    <a:pt x="19722" y="20262"/>
                  </a:cubicBezTo>
                  <a:cubicBezTo>
                    <a:pt x="20348" y="19453"/>
                    <a:pt x="20974" y="18183"/>
                    <a:pt x="21287" y="17201"/>
                  </a:cubicBezTo>
                  <a:cubicBezTo>
                    <a:pt x="21600" y="16219"/>
                    <a:pt x="21600" y="15526"/>
                    <a:pt x="21365" y="14775"/>
                  </a:cubicBezTo>
                  <a:cubicBezTo>
                    <a:pt x="21130" y="14024"/>
                    <a:pt x="20661" y="13216"/>
                    <a:pt x="20113" y="12985"/>
                  </a:cubicBezTo>
                  <a:cubicBezTo>
                    <a:pt x="19565" y="12754"/>
                    <a:pt x="18939" y="13100"/>
                    <a:pt x="18313" y="13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2119953" y="1916606"/>
              <a:ext cx="261717" cy="343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76" fill="norm" stroke="1" extrusionOk="0">
                  <a:moveTo>
                    <a:pt x="2540" y="1463"/>
                  </a:moveTo>
                  <a:cubicBezTo>
                    <a:pt x="2713" y="673"/>
                    <a:pt x="2886" y="-117"/>
                    <a:pt x="2626" y="15"/>
                  </a:cubicBezTo>
                  <a:cubicBezTo>
                    <a:pt x="2367" y="146"/>
                    <a:pt x="1676" y="1200"/>
                    <a:pt x="1158" y="3900"/>
                  </a:cubicBezTo>
                  <a:cubicBezTo>
                    <a:pt x="639" y="6600"/>
                    <a:pt x="294" y="10946"/>
                    <a:pt x="121" y="13778"/>
                  </a:cubicBezTo>
                  <a:cubicBezTo>
                    <a:pt x="-52" y="16610"/>
                    <a:pt x="-52" y="17927"/>
                    <a:pt x="207" y="18915"/>
                  </a:cubicBezTo>
                  <a:cubicBezTo>
                    <a:pt x="466" y="19903"/>
                    <a:pt x="985" y="20561"/>
                    <a:pt x="1676" y="20956"/>
                  </a:cubicBezTo>
                  <a:cubicBezTo>
                    <a:pt x="2367" y="21351"/>
                    <a:pt x="3231" y="21483"/>
                    <a:pt x="3922" y="21285"/>
                  </a:cubicBezTo>
                  <a:cubicBezTo>
                    <a:pt x="4614" y="21088"/>
                    <a:pt x="5132" y="20561"/>
                    <a:pt x="5823" y="19376"/>
                  </a:cubicBezTo>
                  <a:cubicBezTo>
                    <a:pt x="6514" y="18190"/>
                    <a:pt x="7378" y="16346"/>
                    <a:pt x="7897" y="15029"/>
                  </a:cubicBezTo>
                  <a:cubicBezTo>
                    <a:pt x="8415" y="13712"/>
                    <a:pt x="8588" y="12922"/>
                    <a:pt x="8588" y="12132"/>
                  </a:cubicBezTo>
                  <a:cubicBezTo>
                    <a:pt x="8588" y="11342"/>
                    <a:pt x="8415" y="10551"/>
                    <a:pt x="7897" y="10354"/>
                  </a:cubicBezTo>
                  <a:cubicBezTo>
                    <a:pt x="7378" y="10156"/>
                    <a:pt x="6514" y="10551"/>
                    <a:pt x="5996" y="11539"/>
                  </a:cubicBezTo>
                  <a:cubicBezTo>
                    <a:pt x="5478" y="12527"/>
                    <a:pt x="5305" y="14107"/>
                    <a:pt x="5218" y="15227"/>
                  </a:cubicBezTo>
                  <a:cubicBezTo>
                    <a:pt x="5132" y="16346"/>
                    <a:pt x="5132" y="17005"/>
                    <a:pt x="5478" y="17532"/>
                  </a:cubicBezTo>
                  <a:cubicBezTo>
                    <a:pt x="5823" y="18059"/>
                    <a:pt x="6514" y="18454"/>
                    <a:pt x="7378" y="18585"/>
                  </a:cubicBezTo>
                  <a:cubicBezTo>
                    <a:pt x="8242" y="18717"/>
                    <a:pt x="9279" y="18585"/>
                    <a:pt x="10834" y="17466"/>
                  </a:cubicBezTo>
                  <a:cubicBezTo>
                    <a:pt x="12390" y="16346"/>
                    <a:pt x="14463" y="14239"/>
                    <a:pt x="15586" y="12659"/>
                  </a:cubicBezTo>
                  <a:cubicBezTo>
                    <a:pt x="16710" y="11078"/>
                    <a:pt x="16882" y="10024"/>
                    <a:pt x="16969" y="9168"/>
                  </a:cubicBezTo>
                  <a:cubicBezTo>
                    <a:pt x="17055" y="8312"/>
                    <a:pt x="17055" y="7654"/>
                    <a:pt x="16623" y="7259"/>
                  </a:cubicBezTo>
                  <a:cubicBezTo>
                    <a:pt x="16191" y="6863"/>
                    <a:pt x="15327" y="6732"/>
                    <a:pt x="14895" y="7061"/>
                  </a:cubicBezTo>
                  <a:cubicBezTo>
                    <a:pt x="14463" y="7390"/>
                    <a:pt x="14463" y="8181"/>
                    <a:pt x="15241" y="9629"/>
                  </a:cubicBezTo>
                  <a:cubicBezTo>
                    <a:pt x="16018" y="11078"/>
                    <a:pt x="17574" y="13185"/>
                    <a:pt x="18697" y="14568"/>
                  </a:cubicBezTo>
                  <a:cubicBezTo>
                    <a:pt x="19820" y="15951"/>
                    <a:pt x="20511" y="16610"/>
                    <a:pt x="20943" y="17400"/>
                  </a:cubicBezTo>
                  <a:cubicBezTo>
                    <a:pt x="21375" y="18190"/>
                    <a:pt x="21548" y="19112"/>
                    <a:pt x="21116" y="19639"/>
                  </a:cubicBezTo>
                  <a:cubicBezTo>
                    <a:pt x="20684" y="20166"/>
                    <a:pt x="19647" y="20298"/>
                    <a:pt x="18697" y="20298"/>
                  </a:cubicBezTo>
                  <a:cubicBezTo>
                    <a:pt x="17746" y="20298"/>
                    <a:pt x="16882" y="20166"/>
                    <a:pt x="16018" y="20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3031195" y="1986464"/>
              <a:ext cx="160627" cy="377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80" fill="norm" stroke="1" extrusionOk="0">
                  <a:moveTo>
                    <a:pt x="2859" y="1333"/>
                  </a:moveTo>
                  <a:cubicBezTo>
                    <a:pt x="1737" y="2773"/>
                    <a:pt x="615" y="4213"/>
                    <a:pt x="194" y="5233"/>
                  </a:cubicBezTo>
                  <a:cubicBezTo>
                    <a:pt x="-227" y="6253"/>
                    <a:pt x="54" y="6853"/>
                    <a:pt x="895" y="7213"/>
                  </a:cubicBezTo>
                  <a:cubicBezTo>
                    <a:pt x="1737" y="7573"/>
                    <a:pt x="3139" y="7693"/>
                    <a:pt x="5944" y="6793"/>
                  </a:cubicBezTo>
                  <a:cubicBezTo>
                    <a:pt x="8750" y="5893"/>
                    <a:pt x="12957" y="3973"/>
                    <a:pt x="15202" y="2533"/>
                  </a:cubicBezTo>
                  <a:cubicBezTo>
                    <a:pt x="17446" y="1093"/>
                    <a:pt x="17726" y="133"/>
                    <a:pt x="17586" y="13"/>
                  </a:cubicBezTo>
                  <a:cubicBezTo>
                    <a:pt x="17446" y="-107"/>
                    <a:pt x="16885" y="613"/>
                    <a:pt x="17165" y="2473"/>
                  </a:cubicBezTo>
                  <a:cubicBezTo>
                    <a:pt x="17446" y="4333"/>
                    <a:pt x="18568" y="7333"/>
                    <a:pt x="19409" y="10153"/>
                  </a:cubicBezTo>
                  <a:cubicBezTo>
                    <a:pt x="20251" y="12973"/>
                    <a:pt x="20812" y="15613"/>
                    <a:pt x="21092" y="17233"/>
                  </a:cubicBezTo>
                  <a:cubicBezTo>
                    <a:pt x="21373" y="18853"/>
                    <a:pt x="21373" y="19453"/>
                    <a:pt x="20952" y="19993"/>
                  </a:cubicBezTo>
                  <a:cubicBezTo>
                    <a:pt x="20531" y="20533"/>
                    <a:pt x="19690" y="21013"/>
                    <a:pt x="18147" y="21253"/>
                  </a:cubicBezTo>
                  <a:cubicBezTo>
                    <a:pt x="16604" y="21493"/>
                    <a:pt x="14360" y="21493"/>
                    <a:pt x="12817" y="20353"/>
                  </a:cubicBezTo>
                  <a:cubicBezTo>
                    <a:pt x="11274" y="19213"/>
                    <a:pt x="10433" y="16933"/>
                    <a:pt x="10994" y="15133"/>
                  </a:cubicBezTo>
                  <a:cubicBezTo>
                    <a:pt x="11555" y="13333"/>
                    <a:pt x="13518" y="12013"/>
                    <a:pt x="15482" y="10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3225658" y="2003670"/>
              <a:ext cx="107056" cy="13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0998" fill="norm" stroke="1" extrusionOk="0">
                  <a:moveTo>
                    <a:pt x="7193" y="8569"/>
                  </a:moveTo>
                  <a:cubicBezTo>
                    <a:pt x="8439" y="6981"/>
                    <a:pt x="9685" y="5393"/>
                    <a:pt x="10516" y="3804"/>
                  </a:cubicBezTo>
                  <a:cubicBezTo>
                    <a:pt x="11347" y="2216"/>
                    <a:pt x="11762" y="628"/>
                    <a:pt x="10931" y="151"/>
                  </a:cubicBezTo>
                  <a:cubicBezTo>
                    <a:pt x="10101" y="-325"/>
                    <a:pt x="8024" y="310"/>
                    <a:pt x="5947" y="2216"/>
                  </a:cubicBezTo>
                  <a:cubicBezTo>
                    <a:pt x="3870" y="4122"/>
                    <a:pt x="1793" y="7299"/>
                    <a:pt x="754" y="9840"/>
                  </a:cubicBezTo>
                  <a:cubicBezTo>
                    <a:pt x="-284" y="12381"/>
                    <a:pt x="-284" y="14287"/>
                    <a:pt x="962" y="16351"/>
                  </a:cubicBezTo>
                  <a:cubicBezTo>
                    <a:pt x="2208" y="18416"/>
                    <a:pt x="4701" y="20640"/>
                    <a:pt x="7608" y="20957"/>
                  </a:cubicBezTo>
                  <a:cubicBezTo>
                    <a:pt x="10516" y="21275"/>
                    <a:pt x="13839" y="19687"/>
                    <a:pt x="16331" y="16987"/>
                  </a:cubicBezTo>
                  <a:cubicBezTo>
                    <a:pt x="18824" y="14287"/>
                    <a:pt x="20485" y="10475"/>
                    <a:pt x="20901" y="7775"/>
                  </a:cubicBezTo>
                  <a:cubicBezTo>
                    <a:pt x="21316" y="5075"/>
                    <a:pt x="20485" y="3487"/>
                    <a:pt x="19239" y="2693"/>
                  </a:cubicBezTo>
                  <a:cubicBezTo>
                    <a:pt x="17993" y="1899"/>
                    <a:pt x="16331" y="1899"/>
                    <a:pt x="14670" y="1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3376612" y="1984572"/>
              <a:ext cx="374651" cy="21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906"/>
                  </a:moveTo>
                  <a:cubicBezTo>
                    <a:pt x="244" y="5506"/>
                    <a:pt x="488" y="9106"/>
                    <a:pt x="610" y="11435"/>
                  </a:cubicBezTo>
                  <a:cubicBezTo>
                    <a:pt x="732" y="13765"/>
                    <a:pt x="732" y="14824"/>
                    <a:pt x="1037" y="15565"/>
                  </a:cubicBezTo>
                  <a:cubicBezTo>
                    <a:pt x="1342" y="16306"/>
                    <a:pt x="1953" y="16729"/>
                    <a:pt x="2746" y="16200"/>
                  </a:cubicBezTo>
                  <a:cubicBezTo>
                    <a:pt x="3539" y="15671"/>
                    <a:pt x="4515" y="14188"/>
                    <a:pt x="5369" y="12388"/>
                  </a:cubicBezTo>
                  <a:cubicBezTo>
                    <a:pt x="6224" y="10588"/>
                    <a:pt x="6956" y="8471"/>
                    <a:pt x="7383" y="6882"/>
                  </a:cubicBezTo>
                  <a:cubicBezTo>
                    <a:pt x="7810" y="5294"/>
                    <a:pt x="7932" y="4235"/>
                    <a:pt x="7993" y="4235"/>
                  </a:cubicBezTo>
                  <a:cubicBezTo>
                    <a:pt x="8054" y="4235"/>
                    <a:pt x="8054" y="5294"/>
                    <a:pt x="8359" y="6141"/>
                  </a:cubicBezTo>
                  <a:cubicBezTo>
                    <a:pt x="8664" y="6988"/>
                    <a:pt x="9275" y="7624"/>
                    <a:pt x="10251" y="9106"/>
                  </a:cubicBezTo>
                  <a:cubicBezTo>
                    <a:pt x="11227" y="10588"/>
                    <a:pt x="12569" y="12918"/>
                    <a:pt x="13546" y="14400"/>
                  </a:cubicBezTo>
                  <a:cubicBezTo>
                    <a:pt x="14522" y="15882"/>
                    <a:pt x="15132" y="16518"/>
                    <a:pt x="15559" y="17576"/>
                  </a:cubicBezTo>
                  <a:cubicBezTo>
                    <a:pt x="15986" y="18635"/>
                    <a:pt x="16231" y="20118"/>
                    <a:pt x="16047" y="20859"/>
                  </a:cubicBezTo>
                  <a:cubicBezTo>
                    <a:pt x="15864" y="21600"/>
                    <a:pt x="15254" y="21600"/>
                    <a:pt x="14705" y="21071"/>
                  </a:cubicBezTo>
                  <a:cubicBezTo>
                    <a:pt x="14156" y="20541"/>
                    <a:pt x="13668" y="19482"/>
                    <a:pt x="13546" y="17365"/>
                  </a:cubicBezTo>
                  <a:cubicBezTo>
                    <a:pt x="13424" y="15247"/>
                    <a:pt x="13668" y="12071"/>
                    <a:pt x="14766" y="9000"/>
                  </a:cubicBezTo>
                  <a:cubicBezTo>
                    <a:pt x="15864" y="5929"/>
                    <a:pt x="17817" y="2965"/>
                    <a:pt x="19098" y="1482"/>
                  </a:cubicBezTo>
                  <a:cubicBezTo>
                    <a:pt x="20380" y="0"/>
                    <a:pt x="2099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260161" y="1981778"/>
              <a:ext cx="348352" cy="181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15" fill="norm" stroke="1" extrusionOk="0">
                  <a:moveTo>
                    <a:pt x="337" y="3307"/>
                  </a:moveTo>
                  <a:cubicBezTo>
                    <a:pt x="468" y="8272"/>
                    <a:pt x="599" y="13238"/>
                    <a:pt x="533" y="16465"/>
                  </a:cubicBezTo>
                  <a:cubicBezTo>
                    <a:pt x="468" y="19693"/>
                    <a:pt x="206" y="21183"/>
                    <a:pt x="75" y="21307"/>
                  </a:cubicBezTo>
                  <a:cubicBezTo>
                    <a:pt x="-56" y="21431"/>
                    <a:pt x="-56" y="20190"/>
                    <a:pt x="402" y="17459"/>
                  </a:cubicBezTo>
                  <a:cubicBezTo>
                    <a:pt x="860" y="14728"/>
                    <a:pt x="1777" y="10507"/>
                    <a:pt x="2431" y="7900"/>
                  </a:cubicBezTo>
                  <a:cubicBezTo>
                    <a:pt x="3086" y="5293"/>
                    <a:pt x="3479" y="4300"/>
                    <a:pt x="3806" y="4548"/>
                  </a:cubicBezTo>
                  <a:cubicBezTo>
                    <a:pt x="4133" y="4797"/>
                    <a:pt x="4395" y="6286"/>
                    <a:pt x="4460" y="7776"/>
                  </a:cubicBezTo>
                  <a:cubicBezTo>
                    <a:pt x="4526" y="9265"/>
                    <a:pt x="4395" y="10755"/>
                    <a:pt x="4199" y="12121"/>
                  </a:cubicBezTo>
                  <a:cubicBezTo>
                    <a:pt x="4002" y="13486"/>
                    <a:pt x="3740" y="14728"/>
                    <a:pt x="3740" y="14728"/>
                  </a:cubicBezTo>
                  <a:cubicBezTo>
                    <a:pt x="3740" y="14728"/>
                    <a:pt x="4002" y="13486"/>
                    <a:pt x="4788" y="11128"/>
                  </a:cubicBezTo>
                  <a:cubicBezTo>
                    <a:pt x="5573" y="8769"/>
                    <a:pt x="6882" y="5293"/>
                    <a:pt x="7799" y="3183"/>
                  </a:cubicBezTo>
                  <a:cubicBezTo>
                    <a:pt x="8715" y="1072"/>
                    <a:pt x="9239" y="328"/>
                    <a:pt x="9828" y="79"/>
                  </a:cubicBezTo>
                  <a:cubicBezTo>
                    <a:pt x="10417" y="-169"/>
                    <a:pt x="11071" y="79"/>
                    <a:pt x="11399" y="2065"/>
                  </a:cubicBezTo>
                  <a:cubicBezTo>
                    <a:pt x="11726" y="4052"/>
                    <a:pt x="11726" y="7776"/>
                    <a:pt x="11726" y="10259"/>
                  </a:cubicBezTo>
                  <a:cubicBezTo>
                    <a:pt x="11726" y="12741"/>
                    <a:pt x="11726" y="13983"/>
                    <a:pt x="12053" y="14479"/>
                  </a:cubicBezTo>
                  <a:cubicBezTo>
                    <a:pt x="12380" y="14976"/>
                    <a:pt x="13035" y="14728"/>
                    <a:pt x="14148" y="12865"/>
                  </a:cubicBezTo>
                  <a:cubicBezTo>
                    <a:pt x="15260" y="11003"/>
                    <a:pt x="16831" y="7528"/>
                    <a:pt x="17813" y="5045"/>
                  </a:cubicBezTo>
                  <a:cubicBezTo>
                    <a:pt x="18795" y="2562"/>
                    <a:pt x="19188" y="1072"/>
                    <a:pt x="19122" y="1197"/>
                  </a:cubicBezTo>
                  <a:cubicBezTo>
                    <a:pt x="19057" y="1321"/>
                    <a:pt x="18533" y="3059"/>
                    <a:pt x="18140" y="5914"/>
                  </a:cubicBezTo>
                  <a:cubicBezTo>
                    <a:pt x="17748" y="8769"/>
                    <a:pt x="17486" y="12741"/>
                    <a:pt x="17486" y="15348"/>
                  </a:cubicBezTo>
                  <a:cubicBezTo>
                    <a:pt x="17486" y="17955"/>
                    <a:pt x="17748" y="19197"/>
                    <a:pt x="18206" y="19941"/>
                  </a:cubicBezTo>
                  <a:cubicBezTo>
                    <a:pt x="18664" y="20686"/>
                    <a:pt x="19319" y="20934"/>
                    <a:pt x="19908" y="20562"/>
                  </a:cubicBezTo>
                  <a:cubicBezTo>
                    <a:pt x="20497" y="20190"/>
                    <a:pt x="21020" y="19197"/>
                    <a:pt x="21282" y="16093"/>
                  </a:cubicBezTo>
                  <a:cubicBezTo>
                    <a:pt x="21544" y="12990"/>
                    <a:pt x="21544" y="7776"/>
                    <a:pt x="21544" y="2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4681249" y="1964303"/>
              <a:ext cx="529602" cy="34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63" fill="norm" stroke="1" extrusionOk="0">
                  <a:moveTo>
                    <a:pt x="141" y="2027"/>
                  </a:moveTo>
                  <a:cubicBezTo>
                    <a:pt x="141" y="3328"/>
                    <a:pt x="141" y="4629"/>
                    <a:pt x="141" y="5931"/>
                  </a:cubicBezTo>
                  <a:cubicBezTo>
                    <a:pt x="141" y="7232"/>
                    <a:pt x="141" y="8533"/>
                    <a:pt x="98" y="8793"/>
                  </a:cubicBezTo>
                  <a:cubicBezTo>
                    <a:pt x="55" y="9053"/>
                    <a:pt x="-31" y="8273"/>
                    <a:pt x="12" y="7037"/>
                  </a:cubicBezTo>
                  <a:cubicBezTo>
                    <a:pt x="55" y="5800"/>
                    <a:pt x="227" y="4109"/>
                    <a:pt x="485" y="3003"/>
                  </a:cubicBezTo>
                  <a:cubicBezTo>
                    <a:pt x="744" y="1897"/>
                    <a:pt x="1088" y="1376"/>
                    <a:pt x="1561" y="921"/>
                  </a:cubicBezTo>
                  <a:cubicBezTo>
                    <a:pt x="2034" y="465"/>
                    <a:pt x="2637" y="75"/>
                    <a:pt x="3024" y="205"/>
                  </a:cubicBezTo>
                  <a:cubicBezTo>
                    <a:pt x="3411" y="335"/>
                    <a:pt x="3583" y="986"/>
                    <a:pt x="3669" y="2287"/>
                  </a:cubicBezTo>
                  <a:cubicBezTo>
                    <a:pt x="3755" y="3588"/>
                    <a:pt x="3755" y="5540"/>
                    <a:pt x="3755" y="6841"/>
                  </a:cubicBezTo>
                  <a:cubicBezTo>
                    <a:pt x="3755" y="8143"/>
                    <a:pt x="3755" y="8793"/>
                    <a:pt x="3885" y="9379"/>
                  </a:cubicBezTo>
                  <a:cubicBezTo>
                    <a:pt x="4014" y="9964"/>
                    <a:pt x="4272" y="10485"/>
                    <a:pt x="4702" y="10485"/>
                  </a:cubicBezTo>
                  <a:cubicBezTo>
                    <a:pt x="5132" y="10485"/>
                    <a:pt x="5735" y="9964"/>
                    <a:pt x="6638" y="8858"/>
                  </a:cubicBezTo>
                  <a:cubicBezTo>
                    <a:pt x="7542" y="7752"/>
                    <a:pt x="8747" y="6061"/>
                    <a:pt x="9521" y="4890"/>
                  </a:cubicBezTo>
                  <a:cubicBezTo>
                    <a:pt x="10296" y="3718"/>
                    <a:pt x="10640" y="3068"/>
                    <a:pt x="10855" y="2417"/>
                  </a:cubicBezTo>
                  <a:cubicBezTo>
                    <a:pt x="11070" y="1767"/>
                    <a:pt x="11156" y="1116"/>
                    <a:pt x="10984" y="661"/>
                  </a:cubicBezTo>
                  <a:cubicBezTo>
                    <a:pt x="10812" y="205"/>
                    <a:pt x="10382" y="-55"/>
                    <a:pt x="9994" y="10"/>
                  </a:cubicBezTo>
                  <a:cubicBezTo>
                    <a:pt x="9607" y="75"/>
                    <a:pt x="9263" y="465"/>
                    <a:pt x="8876" y="1637"/>
                  </a:cubicBezTo>
                  <a:cubicBezTo>
                    <a:pt x="8489" y="2808"/>
                    <a:pt x="8058" y="4759"/>
                    <a:pt x="7843" y="6061"/>
                  </a:cubicBezTo>
                  <a:cubicBezTo>
                    <a:pt x="7628" y="7362"/>
                    <a:pt x="7628" y="8012"/>
                    <a:pt x="7800" y="8598"/>
                  </a:cubicBezTo>
                  <a:cubicBezTo>
                    <a:pt x="7972" y="9184"/>
                    <a:pt x="8316" y="9704"/>
                    <a:pt x="8704" y="9964"/>
                  </a:cubicBezTo>
                  <a:cubicBezTo>
                    <a:pt x="9091" y="10225"/>
                    <a:pt x="9521" y="10225"/>
                    <a:pt x="10296" y="9704"/>
                  </a:cubicBezTo>
                  <a:cubicBezTo>
                    <a:pt x="11070" y="9184"/>
                    <a:pt x="12189" y="8143"/>
                    <a:pt x="13006" y="6972"/>
                  </a:cubicBezTo>
                  <a:cubicBezTo>
                    <a:pt x="13824" y="5800"/>
                    <a:pt x="14340" y="4499"/>
                    <a:pt x="14642" y="3458"/>
                  </a:cubicBezTo>
                  <a:cubicBezTo>
                    <a:pt x="14943" y="2417"/>
                    <a:pt x="15029" y="1637"/>
                    <a:pt x="14986" y="1897"/>
                  </a:cubicBezTo>
                  <a:cubicBezTo>
                    <a:pt x="14943" y="2157"/>
                    <a:pt x="14771" y="3458"/>
                    <a:pt x="14685" y="4434"/>
                  </a:cubicBezTo>
                  <a:cubicBezTo>
                    <a:pt x="14598" y="5410"/>
                    <a:pt x="14598" y="6061"/>
                    <a:pt x="14814" y="6451"/>
                  </a:cubicBezTo>
                  <a:cubicBezTo>
                    <a:pt x="15029" y="6841"/>
                    <a:pt x="15459" y="6972"/>
                    <a:pt x="16061" y="6646"/>
                  </a:cubicBezTo>
                  <a:cubicBezTo>
                    <a:pt x="16664" y="6321"/>
                    <a:pt x="17438" y="5540"/>
                    <a:pt x="17998" y="4825"/>
                  </a:cubicBezTo>
                  <a:cubicBezTo>
                    <a:pt x="18557" y="4109"/>
                    <a:pt x="18901" y="3458"/>
                    <a:pt x="19202" y="2678"/>
                  </a:cubicBezTo>
                  <a:cubicBezTo>
                    <a:pt x="19504" y="1897"/>
                    <a:pt x="19762" y="986"/>
                    <a:pt x="19848" y="921"/>
                  </a:cubicBezTo>
                  <a:cubicBezTo>
                    <a:pt x="19934" y="856"/>
                    <a:pt x="19848" y="1637"/>
                    <a:pt x="19977" y="3784"/>
                  </a:cubicBezTo>
                  <a:cubicBezTo>
                    <a:pt x="20106" y="5931"/>
                    <a:pt x="20450" y="9444"/>
                    <a:pt x="20751" y="12111"/>
                  </a:cubicBezTo>
                  <a:cubicBezTo>
                    <a:pt x="21053" y="14779"/>
                    <a:pt x="21311" y="16600"/>
                    <a:pt x="21440" y="17837"/>
                  </a:cubicBezTo>
                  <a:cubicBezTo>
                    <a:pt x="21569" y="19073"/>
                    <a:pt x="21569" y="19723"/>
                    <a:pt x="21397" y="20244"/>
                  </a:cubicBezTo>
                  <a:cubicBezTo>
                    <a:pt x="21225" y="20764"/>
                    <a:pt x="20881" y="21155"/>
                    <a:pt x="20450" y="21350"/>
                  </a:cubicBezTo>
                  <a:cubicBezTo>
                    <a:pt x="20020" y="21545"/>
                    <a:pt x="19504" y="21545"/>
                    <a:pt x="18858" y="20894"/>
                  </a:cubicBezTo>
                  <a:cubicBezTo>
                    <a:pt x="18213" y="20244"/>
                    <a:pt x="17438" y="18943"/>
                    <a:pt x="16664" y="17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5300662" y="2124272"/>
              <a:ext cx="254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5698595" y="1886862"/>
              <a:ext cx="173568" cy="173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4" fill="norm" stroke="1" extrusionOk="0">
                  <a:moveTo>
                    <a:pt x="263" y="10968"/>
                  </a:moveTo>
                  <a:cubicBezTo>
                    <a:pt x="1054" y="11985"/>
                    <a:pt x="1844" y="13001"/>
                    <a:pt x="2898" y="12747"/>
                  </a:cubicBezTo>
                  <a:cubicBezTo>
                    <a:pt x="3951" y="12493"/>
                    <a:pt x="5268" y="10968"/>
                    <a:pt x="6454" y="9571"/>
                  </a:cubicBezTo>
                  <a:cubicBezTo>
                    <a:pt x="7639" y="8173"/>
                    <a:pt x="8693" y="6902"/>
                    <a:pt x="9351" y="5378"/>
                  </a:cubicBezTo>
                  <a:cubicBezTo>
                    <a:pt x="10010" y="3853"/>
                    <a:pt x="10273" y="2074"/>
                    <a:pt x="9746" y="1058"/>
                  </a:cubicBezTo>
                  <a:cubicBezTo>
                    <a:pt x="9220" y="41"/>
                    <a:pt x="7902" y="-213"/>
                    <a:pt x="6585" y="168"/>
                  </a:cubicBezTo>
                  <a:cubicBezTo>
                    <a:pt x="5268" y="549"/>
                    <a:pt x="3951" y="1566"/>
                    <a:pt x="2634" y="4869"/>
                  </a:cubicBezTo>
                  <a:cubicBezTo>
                    <a:pt x="1317" y="8173"/>
                    <a:pt x="0" y="13763"/>
                    <a:pt x="0" y="17067"/>
                  </a:cubicBezTo>
                  <a:cubicBezTo>
                    <a:pt x="0" y="20371"/>
                    <a:pt x="1317" y="21387"/>
                    <a:pt x="4610" y="20498"/>
                  </a:cubicBezTo>
                  <a:cubicBezTo>
                    <a:pt x="7902" y="19608"/>
                    <a:pt x="13171" y="16813"/>
                    <a:pt x="16332" y="14780"/>
                  </a:cubicBezTo>
                  <a:cubicBezTo>
                    <a:pt x="19493" y="12747"/>
                    <a:pt x="20546" y="11476"/>
                    <a:pt x="21600" y="1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5932693" y="1692472"/>
              <a:ext cx="180357" cy="328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516" fill="norm" stroke="1" extrusionOk="0">
                  <a:moveTo>
                    <a:pt x="3328" y="0"/>
                  </a:moveTo>
                  <a:cubicBezTo>
                    <a:pt x="2831" y="3877"/>
                    <a:pt x="2335" y="7754"/>
                    <a:pt x="1838" y="10592"/>
                  </a:cubicBezTo>
                  <a:cubicBezTo>
                    <a:pt x="1342" y="13431"/>
                    <a:pt x="845" y="15231"/>
                    <a:pt x="473" y="16477"/>
                  </a:cubicBezTo>
                  <a:cubicBezTo>
                    <a:pt x="100" y="17723"/>
                    <a:pt x="-148" y="18415"/>
                    <a:pt x="100" y="19038"/>
                  </a:cubicBezTo>
                  <a:cubicBezTo>
                    <a:pt x="349" y="19662"/>
                    <a:pt x="1093" y="20215"/>
                    <a:pt x="1838" y="20215"/>
                  </a:cubicBezTo>
                  <a:cubicBezTo>
                    <a:pt x="2583" y="20215"/>
                    <a:pt x="3328" y="19662"/>
                    <a:pt x="5811" y="18277"/>
                  </a:cubicBezTo>
                  <a:cubicBezTo>
                    <a:pt x="8293" y="16892"/>
                    <a:pt x="12514" y="14677"/>
                    <a:pt x="14997" y="13223"/>
                  </a:cubicBezTo>
                  <a:cubicBezTo>
                    <a:pt x="17480" y="11769"/>
                    <a:pt x="18224" y="11077"/>
                    <a:pt x="18721" y="10385"/>
                  </a:cubicBezTo>
                  <a:cubicBezTo>
                    <a:pt x="19218" y="9692"/>
                    <a:pt x="19466" y="9000"/>
                    <a:pt x="18969" y="8654"/>
                  </a:cubicBezTo>
                  <a:cubicBezTo>
                    <a:pt x="18473" y="8308"/>
                    <a:pt x="17231" y="8308"/>
                    <a:pt x="15866" y="8515"/>
                  </a:cubicBezTo>
                  <a:cubicBezTo>
                    <a:pt x="14500" y="8723"/>
                    <a:pt x="13011" y="9138"/>
                    <a:pt x="12142" y="9692"/>
                  </a:cubicBezTo>
                  <a:cubicBezTo>
                    <a:pt x="11273" y="10246"/>
                    <a:pt x="11024" y="10938"/>
                    <a:pt x="10900" y="11700"/>
                  </a:cubicBezTo>
                  <a:cubicBezTo>
                    <a:pt x="10776" y="12462"/>
                    <a:pt x="10776" y="13292"/>
                    <a:pt x="11893" y="14262"/>
                  </a:cubicBezTo>
                  <a:cubicBezTo>
                    <a:pt x="13011" y="15231"/>
                    <a:pt x="15245" y="16338"/>
                    <a:pt x="16859" y="17169"/>
                  </a:cubicBezTo>
                  <a:cubicBezTo>
                    <a:pt x="18473" y="18000"/>
                    <a:pt x="19466" y="18554"/>
                    <a:pt x="20211" y="19246"/>
                  </a:cubicBezTo>
                  <a:cubicBezTo>
                    <a:pt x="20955" y="19938"/>
                    <a:pt x="21452" y="20769"/>
                    <a:pt x="20955" y="21185"/>
                  </a:cubicBezTo>
                  <a:cubicBezTo>
                    <a:pt x="20459" y="21600"/>
                    <a:pt x="18969" y="21600"/>
                    <a:pt x="17852" y="21323"/>
                  </a:cubicBezTo>
                  <a:cubicBezTo>
                    <a:pt x="16735" y="21046"/>
                    <a:pt x="15990" y="20492"/>
                    <a:pt x="15742" y="19869"/>
                  </a:cubicBezTo>
                  <a:cubicBezTo>
                    <a:pt x="15493" y="19246"/>
                    <a:pt x="15742" y="18554"/>
                    <a:pt x="15990" y="17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6151562" y="1830922"/>
              <a:ext cx="222251" cy="159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5" fill="norm" stroke="1" extrusionOk="0">
                  <a:moveTo>
                    <a:pt x="0" y="10964"/>
                  </a:moveTo>
                  <a:cubicBezTo>
                    <a:pt x="2880" y="9856"/>
                    <a:pt x="5760" y="8748"/>
                    <a:pt x="7611" y="7779"/>
                  </a:cubicBezTo>
                  <a:cubicBezTo>
                    <a:pt x="9463" y="6810"/>
                    <a:pt x="10286" y="5979"/>
                    <a:pt x="10903" y="4733"/>
                  </a:cubicBezTo>
                  <a:cubicBezTo>
                    <a:pt x="11520" y="3487"/>
                    <a:pt x="11931" y="1825"/>
                    <a:pt x="11623" y="856"/>
                  </a:cubicBezTo>
                  <a:cubicBezTo>
                    <a:pt x="11314" y="-113"/>
                    <a:pt x="10286" y="-390"/>
                    <a:pt x="9154" y="718"/>
                  </a:cubicBezTo>
                  <a:cubicBezTo>
                    <a:pt x="8023" y="1825"/>
                    <a:pt x="6789" y="4318"/>
                    <a:pt x="5657" y="7225"/>
                  </a:cubicBezTo>
                  <a:cubicBezTo>
                    <a:pt x="4526" y="10133"/>
                    <a:pt x="3497" y="13456"/>
                    <a:pt x="2983" y="15948"/>
                  </a:cubicBezTo>
                  <a:cubicBezTo>
                    <a:pt x="2469" y="18441"/>
                    <a:pt x="2469" y="20102"/>
                    <a:pt x="5657" y="20656"/>
                  </a:cubicBezTo>
                  <a:cubicBezTo>
                    <a:pt x="8846" y="21210"/>
                    <a:pt x="15223" y="20656"/>
                    <a:pt x="21600" y="20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6977062" y="1863922"/>
              <a:ext cx="12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7008812" y="1730572"/>
              <a:ext cx="31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560"/>
                    <a:pt x="2880" y="11520"/>
                    <a:pt x="6480" y="7920"/>
                  </a:cubicBezTo>
                  <a:cubicBezTo>
                    <a:pt x="10080" y="4320"/>
                    <a:pt x="1584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7145089" y="1597222"/>
              <a:ext cx="60574" cy="366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22" fill="norm" stroke="1" extrusionOk="0">
                  <a:moveTo>
                    <a:pt x="19081" y="0"/>
                  </a:moveTo>
                  <a:cubicBezTo>
                    <a:pt x="13122" y="4345"/>
                    <a:pt x="7163" y="8690"/>
                    <a:pt x="3812" y="11979"/>
                  </a:cubicBezTo>
                  <a:cubicBezTo>
                    <a:pt x="460" y="15269"/>
                    <a:pt x="-285" y="17503"/>
                    <a:pt x="87" y="18931"/>
                  </a:cubicBezTo>
                  <a:cubicBezTo>
                    <a:pt x="460" y="20359"/>
                    <a:pt x="1949" y="20979"/>
                    <a:pt x="4556" y="21290"/>
                  </a:cubicBezTo>
                  <a:cubicBezTo>
                    <a:pt x="7163" y="21600"/>
                    <a:pt x="10887" y="21600"/>
                    <a:pt x="13867" y="21290"/>
                  </a:cubicBezTo>
                  <a:cubicBezTo>
                    <a:pt x="16846" y="20979"/>
                    <a:pt x="19081" y="20359"/>
                    <a:pt x="21315" y="19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7123112" y="1787722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7864846" y="1578172"/>
              <a:ext cx="77417" cy="40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486" fill="norm" stroke="1" extrusionOk="0">
                  <a:moveTo>
                    <a:pt x="16098" y="0"/>
                  </a:moveTo>
                  <a:cubicBezTo>
                    <a:pt x="11428" y="3693"/>
                    <a:pt x="6757" y="7387"/>
                    <a:pt x="3838" y="10744"/>
                  </a:cubicBezTo>
                  <a:cubicBezTo>
                    <a:pt x="920" y="14102"/>
                    <a:pt x="-248" y="17123"/>
                    <a:pt x="44" y="18914"/>
                  </a:cubicBezTo>
                  <a:cubicBezTo>
                    <a:pt x="336" y="20705"/>
                    <a:pt x="2087" y="21264"/>
                    <a:pt x="4422" y="21432"/>
                  </a:cubicBezTo>
                  <a:cubicBezTo>
                    <a:pt x="6757" y="21600"/>
                    <a:pt x="9676" y="21376"/>
                    <a:pt x="12595" y="20705"/>
                  </a:cubicBezTo>
                  <a:cubicBezTo>
                    <a:pt x="15514" y="20033"/>
                    <a:pt x="18433" y="18914"/>
                    <a:pt x="21352" y="17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7838545" y="1785605"/>
              <a:ext cx="306918" cy="11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1490" y="2749"/>
                  </a:moveTo>
                  <a:cubicBezTo>
                    <a:pt x="745" y="2749"/>
                    <a:pt x="0" y="2749"/>
                    <a:pt x="0" y="2749"/>
                  </a:cubicBezTo>
                  <a:cubicBezTo>
                    <a:pt x="0" y="2749"/>
                    <a:pt x="745" y="2749"/>
                    <a:pt x="3352" y="2749"/>
                  </a:cubicBezTo>
                  <a:cubicBezTo>
                    <a:pt x="5959" y="2749"/>
                    <a:pt x="10428" y="2749"/>
                    <a:pt x="13034" y="2553"/>
                  </a:cubicBezTo>
                  <a:cubicBezTo>
                    <a:pt x="15641" y="2356"/>
                    <a:pt x="16386" y="1964"/>
                    <a:pt x="16386" y="1375"/>
                  </a:cubicBezTo>
                  <a:cubicBezTo>
                    <a:pt x="16386" y="785"/>
                    <a:pt x="15641" y="0"/>
                    <a:pt x="14897" y="0"/>
                  </a:cubicBezTo>
                  <a:cubicBezTo>
                    <a:pt x="14152" y="0"/>
                    <a:pt x="13407" y="785"/>
                    <a:pt x="12588" y="2356"/>
                  </a:cubicBezTo>
                  <a:cubicBezTo>
                    <a:pt x="11768" y="3927"/>
                    <a:pt x="10874" y="6284"/>
                    <a:pt x="10353" y="8444"/>
                  </a:cubicBezTo>
                  <a:cubicBezTo>
                    <a:pt x="9832" y="10604"/>
                    <a:pt x="9683" y="12567"/>
                    <a:pt x="10130" y="13549"/>
                  </a:cubicBezTo>
                  <a:cubicBezTo>
                    <a:pt x="10577" y="14531"/>
                    <a:pt x="11619" y="14531"/>
                    <a:pt x="12737" y="13942"/>
                  </a:cubicBezTo>
                  <a:cubicBezTo>
                    <a:pt x="13854" y="13353"/>
                    <a:pt x="15046" y="12175"/>
                    <a:pt x="15641" y="12764"/>
                  </a:cubicBezTo>
                  <a:cubicBezTo>
                    <a:pt x="16237" y="13353"/>
                    <a:pt x="16237" y="15709"/>
                    <a:pt x="16535" y="17673"/>
                  </a:cubicBezTo>
                  <a:cubicBezTo>
                    <a:pt x="16833" y="19636"/>
                    <a:pt x="17429" y="21207"/>
                    <a:pt x="18099" y="21404"/>
                  </a:cubicBezTo>
                  <a:cubicBezTo>
                    <a:pt x="18770" y="21600"/>
                    <a:pt x="19514" y="20422"/>
                    <a:pt x="20110" y="19047"/>
                  </a:cubicBezTo>
                  <a:cubicBezTo>
                    <a:pt x="20706" y="17673"/>
                    <a:pt x="21153" y="16102"/>
                    <a:pt x="21600" y="14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8206333" y="1616272"/>
              <a:ext cx="40730" cy="30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396" fill="norm" stroke="1" extrusionOk="0">
                  <a:moveTo>
                    <a:pt x="11061" y="0"/>
                  </a:moveTo>
                  <a:cubicBezTo>
                    <a:pt x="9981" y="4650"/>
                    <a:pt x="8901" y="9300"/>
                    <a:pt x="7281" y="12450"/>
                  </a:cubicBezTo>
                  <a:cubicBezTo>
                    <a:pt x="5661" y="15600"/>
                    <a:pt x="3501" y="17250"/>
                    <a:pt x="1881" y="18600"/>
                  </a:cubicBezTo>
                  <a:cubicBezTo>
                    <a:pt x="261" y="19950"/>
                    <a:pt x="-819" y="21000"/>
                    <a:pt x="801" y="21300"/>
                  </a:cubicBezTo>
                  <a:cubicBezTo>
                    <a:pt x="2421" y="21600"/>
                    <a:pt x="6741" y="21150"/>
                    <a:pt x="10521" y="20625"/>
                  </a:cubicBezTo>
                  <a:cubicBezTo>
                    <a:pt x="14301" y="20100"/>
                    <a:pt x="17541" y="19500"/>
                    <a:pt x="20781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8225169" y="1731580"/>
              <a:ext cx="334997" cy="199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408" fill="norm" stroke="1" extrusionOk="0">
                  <a:moveTo>
                    <a:pt x="4636" y="4667"/>
                  </a:moveTo>
                  <a:cubicBezTo>
                    <a:pt x="4636" y="3530"/>
                    <a:pt x="4636" y="2393"/>
                    <a:pt x="4298" y="1711"/>
                  </a:cubicBezTo>
                  <a:cubicBezTo>
                    <a:pt x="3961" y="1029"/>
                    <a:pt x="3286" y="801"/>
                    <a:pt x="2679" y="1143"/>
                  </a:cubicBezTo>
                  <a:cubicBezTo>
                    <a:pt x="2071" y="1484"/>
                    <a:pt x="1531" y="2393"/>
                    <a:pt x="1059" y="4439"/>
                  </a:cubicBezTo>
                  <a:cubicBezTo>
                    <a:pt x="586" y="6486"/>
                    <a:pt x="181" y="9669"/>
                    <a:pt x="46" y="11829"/>
                  </a:cubicBezTo>
                  <a:cubicBezTo>
                    <a:pt x="-89" y="13989"/>
                    <a:pt x="46" y="15126"/>
                    <a:pt x="789" y="15694"/>
                  </a:cubicBezTo>
                  <a:cubicBezTo>
                    <a:pt x="1531" y="16263"/>
                    <a:pt x="2881" y="16263"/>
                    <a:pt x="4366" y="14785"/>
                  </a:cubicBezTo>
                  <a:cubicBezTo>
                    <a:pt x="5851" y="13307"/>
                    <a:pt x="7471" y="10351"/>
                    <a:pt x="8348" y="8305"/>
                  </a:cubicBezTo>
                  <a:cubicBezTo>
                    <a:pt x="9226" y="6258"/>
                    <a:pt x="9361" y="5121"/>
                    <a:pt x="9023" y="4894"/>
                  </a:cubicBezTo>
                  <a:cubicBezTo>
                    <a:pt x="8686" y="4667"/>
                    <a:pt x="7876" y="5349"/>
                    <a:pt x="7471" y="6372"/>
                  </a:cubicBezTo>
                  <a:cubicBezTo>
                    <a:pt x="7066" y="7395"/>
                    <a:pt x="7066" y="8759"/>
                    <a:pt x="7066" y="10237"/>
                  </a:cubicBezTo>
                  <a:cubicBezTo>
                    <a:pt x="7066" y="11715"/>
                    <a:pt x="7066" y="13307"/>
                    <a:pt x="7403" y="14330"/>
                  </a:cubicBezTo>
                  <a:cubicBezTo>
                    <a:pt x="7741" y="15353"/>
                    <a:pt x="8416" y="15808"/>
                    <a:pt x="9968" y="15353"/>
                  </a:cubicBezTo>
                  <a:cubicBezTo>
                    <a:pt x="11521" y="14898"/>
                    <a:pt x="13951" y="13534"/>
                    <a:pt x="15976" y="11374"/>
                  </a:cubicBezTo>
                  <a:cubicBezTo>
                    <a:pt x="18001" y="9214"/>
                    <a:pt x="19621" y="6258"/>
                    <a:pt x="20498" y="4212"/>
                  </a:cubicBezTo>
                  <a:cubicBezTo>
                    <a:pt x="21376" y="2166"/>
                    <a:pt x="21511" y="1029"/>
                    <a:pt x="21241" y="460"/>
                  </a:cubicBezTo>
                  <a:cubicBezTo>
                    <a:pt x="20971" y="-108"/>
                    <a:pt x="20296" y="-108"/>
                    <a:pt x="19688" y="233"/>
                  </a:cubicBezTo>
                  <a:cubicBezTo>
                    <a:pt x="19081" y="574"/>
                    <a:pt x="18541" y="1256"/>
                    <a:pt x="18271" y="2166"/>
                  </a:cubicBezTo>
                  <a:cubicBezTo>
                    <a:pt x="18001" y="3075"/>
                    <a:pt x="18001" y="4212"/>
                    <a:pt x="18541" y="6713"/>
                  </a:cubicBezTo>
                  <a:cubicBezTo>
                    <a:pt x="19081" y="9214"/>
                    <a:pt x="20161" y="13079"/>
                    <a:pt x="20769" y="15580"/>
                  </a:cubicBezTo>
                  <a:cubicBezTo>
                    <a:pt x="21376" y="18081"/>
                    <a:pt x="21511" y="19218"/>
                    <a:pt x="21106" y="20014"/>
                  </a:cubicBezTo>
                  <a:cubicBezTo>
                    <a:pt x="20701" y="20810"/>
                    <a:pt x="19756" y="21265"/>
                    <a:pt x="18744" y="21378"/>
                  </a:cubicBezTo>
                  <a:cubicBezTo>
                    <a:pt x="17731" y="21492"/>
                    <a:pt x="16651" y="21265"/>
                    <a:pt x="15571" y="21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8959113" y="1743368"/>
              <a:ext cx="208700" cy="190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0952" fill="norm" stroke="1" extrusionOk="0">
                  <a:moveTo>
                    <a:pt x="14312" y="5564"/>
                  </a:moveTo>
                  <a:cubicBezTo>
                    <a:pt x="14094" y="3706"/>
                    <a:pt x="13876" y="1848"/>
                    <a:pt x="13112" y="802"/>
                  </a:cubicBezTo>
                  <a:cubicBezTo>
                    <a:pt x="12348" y="-243"/>
                    <a:pt x="11039" y="-475"/>
                    <a:pt x="8967" y="1383"/>
                  </a:cubicBezTo>
                  <a:cubicBezTo>
                    <a:pt x="6894" y="3241"/>
                    <a:pt x="4057" y="7190"/>
                    <a:pt x="2421" y="9860"/>
                  </a:cubicBezTo>
                  <a:cubicBezTo>
                    <a:pt x="785" y="12531"/>
                    <a:pt x="348" y="13925"/>
                    <a:pt x="130" y="15202"/>
                  </a:cubicBezTo>
                  <a:cubicBezTo>
                    <a:pt x="-88" y="16480"/>
                    <a:pt x="-88" y="17641"/>
                    <a:pt x="567" y="18338"/>
                  </a:cubicBezTo>
                  <a:cubicBezTo>
                    <a:pt x="1221" y="19035"/>
                    <a:pt x="2530" y="19267"/>
                    <a:pt x="5039" y="17293"/>
                  </a:cubicBezTo>
                  <a:cubicBezTo>
                    <a:pt x="7548" y="15319"/>
                    <a:pt x="11257" y="11138"/>
                    <a:pt x="13221" y="8467"/>
                  </a:cubicBezTo>
                  <a:cubicBezTo>
                    <a:pt x="15185" y="5796"/>
                    <a:pt x="15403" y="4635"/>
                    <a:pt x="15294" y="4635"/>
                  </a:cubicBezTo>
                  <a:cubicBezTo>
                    <a:pt x="15185" y="4635"/>
                    <a:pt x="14748" y="5796"/>
                    <a:pt x="14421" y="8351"/>
                  </a:cubicBezTo>
                  <a:cubicBezTo>
                    <a:pt x="14094" y="10906"/>
                    <a:pt x="13876" y="14854"/>
                    <a:pt x="14094" y="17293"/>
                  </a:cubicBezTo>
                  <a:cubicBezTo>
                    <a:pt x="14312" y="19731"/>
                    <a:pt x="14967" y="20660"/>
                    <a:pt x="15839" y="20893"/>
                  </a:cubicBezTo>
                  <a:cubicBezTo>
                    <a:pt x="16712" y="21125"/>
                    <a:pt x="17803" y="20660"/>
                    <a:pt x="18785" y="19848"/>
                  </a:cubicBezTo>
                  <a:cubicBezTo>
                    <a:pt x="19767" y="19035"/>
                    <a:pt x="20639" y="17873"/>
                    <a:pt x="21512" y="16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9206638" y="1749622"/>
              <a:ext cx="234225" cy="178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66" fill="norm" stroke="1" extrusionOk="0">
                  <a:moveTo>
                    <a:pt x="2268" y="2260"/>
                  </a:moveTo>
                  <a:cubicBezTo>
                    <a:pt x="1490" y="5274"/>
                    <a:pt x="711" y="8288"/>
                    <a:pt x="322" y="10423"/>
                  </a:cubicBezTo>
                  <a:cubicBezTo>
                    <a:pt x="-67" y="12558"/>
                    <a:pt x="-67" y="13814"/>
                    <a:pt x="128" y="15195"/>
                  </a:cubicBezTo>
                  <a:cubicBezTo>
                    <a:pt x="322" y="16577"/>
                    <a:pt x="711" y="18084"/>
                    <a:pt x="1782" y="18460"/>
                  </a:cubicBezTo>
                  <a:cubicBezTo>
                    <a:pt x="2852" y="18837"/>
                    <a:pt x="4603" y="18084"/>
                    <a:pt x="5771" y="17205"/>
                  </a:cubicBezTo>
                  <a:cubicBezTo>
                    <a:pt x="6938" y="16326"/>
                    <a:pt x="7522" y="15321"/>
                    <a:pt x="7911" y="14191"/>
                  </a:cubicBezTo>
                  <a:cubicBezTo>
                    <a:pt x="8301" y="13060"/>
                    <a:pt x="8495" y="11805"/>
                    <a:pt x="8592" y="12056"/>
                  </a:cubicBezTo>
                  <a:cubicBezTo>
                    <a:pt x="8690" y="12307"/>
                    <a:pt x="8690" y="14065"/>
                    <a:pt x="8787" y="15572"/>
                  </a:cubicBezTo>
                  <a:cubicBezTo>
                    <a:pt x="8884" y="17079"/>
                    <a:pt x="9079" y="18335"/>
                    <a:pt x="9468" y="19465"/>
                  </a:cubicBezTo>
                  <a:cubicBezTo>
                    <a:pt x="9857" y="20595"/>
                    <a:pt x="10441" y="21600"/>
                    <a:pt x="11998" y="20972"/>
                  </a:cubicBezTo>
                  <a:cubicBezTo>
                    <a:pt x="13555" y="20344"/>
                    <a:pt x="16084" y="18084"/>
                    <a:pt x="17544" y="14819"/>
                  </a:cubicBezTo>
                  <a:cubicBezTo>
                    <a:pt x="19003" y="11553"/>
                    <a:pt x="19392" y="7284"/>
                    <a:pt x="19879" y="4647"/>
                  </a:cubicBezTo>
                  <a:cubicBezTo>
                    <a:pt x="20365" y="2009"/>
                    <a:pt x="20949" y="1005"/>
                    <a:pt x="215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9467442" y="1731786"/>
              <a:ext cx="363448" cy="43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55" fill="norm" stroke="1" extrusionOk="0">
                  <a:moveTo>
                    <a:pt x="6298" y="2409"/>
                  </a:moveTo>
                  <a:cubicBezTo>
                    <a:pt x="6422" y="1689"/>
                    <a:pt x="6547" y="969"/>
                    <a:pt x="6298" y="507"/>
                  </a:cubicBezTo>
                  <a:cubicBezTo>
                    <a:pt x="6048" y="44"/>
                    <a:pt x="5424" y="-162"/>
                    <a:pt x="4550" y="147"/>
                  </a:cubicBezTo>
                  <a:cubicBezTo>
                    <a:pt x="3676" y="455"/>
                    <a:pt x="2552" y="1278"/>
                    <a:pt x="1740" y="2307"/>
                  </a:cubicBezTo>
                  <a:cubicBezTo>
                    <a:pt x="929" y="3335"/>
                    <a:pt x="429" y="4569"/>
                    <a:pt x="180" y="5444"/>
                  </a:cubicBezTo>
                  <a:cubicBezTo>
                    <a:pt x="-70" y="6318"/>
                    <a:pt x="-70" y="6832"/>
                    <a:pt x="242" y="7192"/>
                  </a:cubicBezTo>
                  <a:cubicBezTo>
                    <a:pt x="554" y="7552"/>
                    <a:pt x="1179" y="7758"/>
                    <a:pt x="2302" y="7295"/>
                  </a:cubicBezTo>
                  <a:cubicBezTo>
                    <a:pt x="3426" y="6832"/>
                    <a:pt x="5049" y="5701"/>
                    <a:pt x="5985" y="4827"/>
                  </a:cubicBezTo>
                  <a:cubicBezTo>
                    <a:pt x="6922" y="3952"/>
                    <a:pt x="7172" y="3335"/>
                    <a:pt x="7172" y="3284"/>
                  </a:cubicBezTo>
                  <a:cubicBezTo>
                    <a:pt x="7172" y="3232"/>
                    <a:pt x="6922" y="3747"/>
                    <a:pt x="6797" y="4261"/>
                  </a:cubicBezTo>
                  <a:cubicBezTo>
                    <a:pt x="6672" y="4775"/>
                    <a:pt x="6672" y="5289"/>
                    <a:pt x="6797" y="5958"/>
                  </a:cubicBezTo>
                  <a:cubicBezTo>
                    <a:pt x="6922" y="6627"/>
                    <a:pt x="7172" y="7449"/>
                    <a:pt x="7858" y="7707"/>
                  </a:cubicBezTo>
                  <a:cubicBezTo>
                    <a:pt x="8545" y="7964"/>
                    <a:pt x="9669" y="7655"/>
                    <a:pt x="10792" y="7038"/>
                  </a:cubicBezTo>
                  <a:cubicBezTo>
                    <a:pt x="11916" y="6421"/>
                    <a:pt x="13040" y="5495"/>
                    <a:pt x="13789" y="4569"/>
                  </a:cubicBezTo>
                  <a:cubicBezTo>
                    <a:pt x="14538" y="3644"/>
                    <a:pt x="14913" y="2718"/>
                    <a:pt x="14913" y="2564"/>
                  </a:cubicBezTo>
                  <a:cubicBezTo>
                    <a:pt x="14913" y="2409"/>
                    <a:pt x="14538" y="3027"/>
                    <a:pt x="14351" y="3592"/>
                  </a:cubicBezTo>
                  <a:cubicBezTo>
                    <a:pt x="14164" y="4158"/>
                    <a:pt x="14164" y="4672"/>
                    <a:pt x="14413" y="5084"/>
                  </a:cubicBezTo>
                  <a:cubicBezTo>
                    <a:pt x="14663" y="5495"/>
                    <a:pt x="15162" y="5804"/>
                    <a:pt x="15724" y="5855"/>
                  </a:cubicBezTo>
                  <a:cubicBezTo>
                    <a:pt x="16286" y="5907"/>
                    <a:pt x="16910" y="5701"/>
                    <a:pt x="17659" y="5238"/>
                  </a:cubicBezTo>
                  <a:cubicBezTo>
                    <a:pt x="18409" y="4775"/>
                    <a:pt x="19283" y="4055"/>
                    <a:pt x="19969" y="3489"/>
                  </a:cubicBezTo>
                  <a:cubicBezTo>
                    <a:pt x="20656" y="2924"/>
                    <a:pt x="21155" y="2512"/>
                    <a:pt x="21343" y="2667"/>
                  </a:cubicBezTo>
                  <a:cubicBezTo>
                    <a:pt x="21530" y="2821"/>
                    <a:pt x="21405" y="3541"/>
                    <a:pt x="21280" y="5289"/>
                  </a:cubicBezTo>
                  <a:cubicBezTo>
                    <a:pt x="21155" y="7038"/>
                    <a:pt x="21031" y="9815"/>
                    <a:pt x="21031" y="12387"/>
                  </a:cubicBezTo>
                  <a:cubicBezTo>
                    <a:pt x="21031" y="14958"/>
                    <a:pt x="21155" y="17324"/>
                    <a:pt x="21155" y="18764"/>
                  </a:cubicBezTo>
                  <a:cubicBezTo>
                    <a:pt x="21155" y="20204"/>
                    <a:pt x="21031" y="20718"/>
                    <a:pt x="20656" y="21027"/>
                  </a:cubicBezTo>
                  <a:cubicBezTo>
                    <a:pt x="20281" y="21335"/>
                    <a:pt x="19657" y="21438"/>
                    <a:pt x="18783" y="21284"/>
                  </a:cubicBezTo>
                  <a:cubicBezTo>
                    <a:pt x="17909" y="21129"/>
                    <a:pt x="16785" y="20718"/>
                    <a:pt x="15849" y="19998"/>
                  </a:cubicBezTo>
                  <a:cubicBezTo>
                    <a:pt x="14913" y="19278"/>
                    <a:pt x="14164" y="18249"/>
                    <a:pt x="13414" y="17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10310812" y="1487602"/>
              <a:ext cx="266701" cy="39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17824"/>
                  </a:moveTo>
                  <a:cubicBezTo>
                    <a:pt x="2400" y="15891"/>
                    <a:pt x="4800" y="13959"/>
                    <a:pt x="6771" y="11628"/>
                  </a:cubicBezTo>
                  <a:cubicBezTo>
                    <a:pt x="8743" y="9298"/>
                    <a:pt x="10286" y="6569"/>
                    <a:pt x="11229" y="4864"/>
                  </a:cubicBezTo>
                  <a:cubicBezTo>
                    <a:pt x="12171" y="3159"/>
                    <a:pt x="12514" y="2477"/>
                    <a:pt x="12686" y="1738"/>
                  </a:cubicBezTo>
                  <a:cubicBezTo>
                    <a:pt x="12857" y="999"/>
                    <a:pt x="12857" y="203"/>
                    <a:pt x="12600" y="33"/>
                  </a:cubicBezTo>
                  <a:cubicBezTo>
                    <a:pt x="12343" y="-138"/>
                    <a:pt x="11829" y="317"/>
                    <a:pt x="11057" y="2306"/>
                  </a:cubicBezTo>
                  <a:cubicBezTo>
                    <a:pt x="10286" y="4296"/>
                    <a:pt x="9257" y="7820"/>
                    <a:pt x="8743" y="10946"/>
                  </a:cubicBezTo>
                  <a:cubicBezTo>
                    <a:pt x="8229" y="14073"/>
                    <a:pt x="8229" y="16801"/>
                    <a:pt x="8143" y="18506"/>
                  </a:cubicBezTo>
                  <a:cubicBezTo>
                    <a:pt x="8057" y="20211"/>
                    <a:pt x="7886" y="20894"/>
                    <a:pt x="7714" y="20837"/>
                  </a:cubicBezTo>
                  <a:cubicBezTo>
                    <a:pt x="7543" y="20780"/>
                    <a:pt x="7371" y="19984"/>
                    <a:pt x="7800" y="18734"/>
                  </a:cubicBezTo>
                  <a:cubicBezTo>
                    <a:pt x="8229" y="17483"/>
                    <a:pt x="9257" y="15778"/>
                    <a:pt x="10029" y="14641"/>
                  </a:cubicBezTo>
                  <a:cubicBezTo>
                    <a:pt x="10800" y="13504"/>
                    <a:pt x="11314" y="12936"/>
                    <a:pt x="12000" y="12595"/>
                  </a:cubicBezTo>
                  <a:cubicBezTo>
                    <a:pt x="12686" y="12254"/>
                    <a:pt x="13543" y="12140"/>
                    <a:pt x="14229" y="12538"/>
                  </a:cubicBezTo>
                  <a:cubicBezTo>
                    <a:pt x="14914" y="12936"/>
                    <a:pt x="15429" y="13845"/>
                    <a:pt x="15943" y="15153"/>
                  </a:cubicBezTo>
                  <a:cubicBezTo>
                    <a:pt x="16457" y="16460"/>
                    <a:pt x="16971" y="18165"/>
                    <a:pt x="17486" y="19302"/>
                  </a:cubicBezTo>
                  <a:cubicBezTo>
                    <a:pt x="18000" y="20439"/>
                    <a:pt x="18514" y="21007"/>
                    <a:pt x="19200" y="21235"/>
                  </a:cubicBezTo>
                  <a:cubicBezTo>
                    <a:pt x="19886" y="21462"/>
                    <a:pt x="20743" y="21348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10611379" y="1499855"/>
              <a:ext cx="569384" cy="60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3292" y="9332"/>
                  </a:moveTo>
                  <a:cubicBezTo>
                    <a:pt x="3453" y="8956"/>
                    <a:pt x="3613" y="8580"/>
                    <a:pt x="3493" y="8316"/>
                  </a:cubicBezTo>
                  <a:cubicBezTo>
                    <a:pt x="3372" y="8053"/>
                    <a:pt x="2971" y="7902"/>
                    <a:pt x="2369" y="8203"/>
                  </a:cubicBezTo>
                  <a:cubicBezTo>
                    <a:pt x="1767" y="8505"/>
                    <a:pt x="964" y="9257"/>
                    <a:pt x="522" y="9822"/>
                  </a:cubicBezTo>
                  <a:cubicBezTo>
                    <a:pt x="80" y="10386"/>
                    <a:pt x="0" y="10762"/>
                    <a:pt x="0" y="11139"/>
                  </a:cubicBezTo>
                  <a:cubicBezTo>
                    <a:pt x="0" y="11515"/>
                    <a:pt x="80" y="11891"/>
                    <a:pt x="321" y="12079"/>
                  </a:cubicBezTo>
                  <a:cubicBezTo>
                    <a:pt x="562" y="12268"/>
                    <a:pt x="964" y="12268"/>
                    <a:pt x="1365" y="12192"/>
                  </a:cubicBezTo>
                  <a:cubicBezTo>
                    <a:pt x="1767" y="12117"/>
                    <a:pt x="2168" y="11967"/>
                    <a:pt x="2529" y="11741"/>
                  </a:cubicBezTo>
                  <a:cubicBezTo>
                    <a:pt x="2891" y="11515"/>
                    <a:pt x="3212" y="11214"/>
                    <a:pt x="3372" y="11327"/>
                  </a:cubicBezTo>
                  <a:cubicBezTo>
                    <a:pt x="3533" y="11440"/>
                    <a:pt x="3533" y="11967"/>
                    <a:pt x="3734" y="12192"/>
                  </a:cubicBezTo>
                  <a:cubicBezTo>
                    <a:pt x="3935" y="12418"/>
                    <a:pt x="4336" y="12343"/>
                    <a:pt x="4898" y="11929"/>
                  </a:cubicBezTo>
                  <a:cubicBezTo>
                    <a:pt x="5460" y="11515"/>
                    <a:pt x="6183" y="10762"/>
                    <a:pt x="7106" y="9408"/>
                  </a:cubicBezTo>
                  <a:cubicBezTo>
                    <a:pt x="8030" y="8053"/>
                    <a:pt x="9154" y="6096"/>
                    <a:pt x="9997" y="4553"/>
                  </a:cubicBezTo>
                  <a:cubicBezTo>
                    <a:pt x="10840" y="3010"/>
                    <a:pt x="11402" y="1882"/>
                    <a:pt x="11764" y="1129"/>
                  </a:cubicBezTo>
                  <a:cubicBezTo>
                    <a:pt x="12125" y="376"/>
                    <a:pt x="12286" y="0"/>
                    <a:pt x="12245" y="0"/>
                  </a:cubicBezTo>
                  <a:cubicBezTo>
                    <a:pt x="12205" y="0"/>
                    <a:pt x="11964" y="376"/>
                    <a:pt x="11442" y="1731"/>
                  </a:cubicBezTo>
                  <a:cubicBezTo>
                    <a:pt x="10920" y="3086"/>
                    <a:pt x="10117" y="5419"/>
                    <a:pt x="9716" y="7037"/>
                  </a:cubicBezTo>
                  <a:cubicBezTo>
                    <a:pt x="9314" y="8655"/>
                    <a:pt x="9314" y="9558"/>
                    <a:pt x="9314" y="10236"/>
                  </a:cubicBezTo>
                  <a:cubicBezTo>
                    <a:pt x="9314" y="10913"/>
                    <a:pt x="9314" y="11364"/>
                    <a:pt x="9515" y="11553"/>
                  </a:cubicBezTo>
                  <a:cubicBezTo>
                    <a:pt x="9716" y="11741"/>
                    <a:pt x="10117" y="11666"/>
                    <a:pt x="11081" y="10838"/>
                  </a:cubicBezTo>
                  <a:cubicBezTo>
                    <a:pt x="12045" y="10010"/>
                    <a:pt x="13570" y="8429"/>
                    <a:pt x="14694" y="6774"/>
                  </a:cubicBezTo>
                  <a:cubicBezTo>
                    <a:pt x="15819" y="5118"/>
                    <a:pt x="16541" y="3387"/>
                    <a:pt x="16943" y="2295"/>
                  </a:cubicBezTo>
                  <a:cubicBezTo>
                    <a:pt x="17344" y="1204"/>
                    <a:pt x="17425" y="753"/>
                    <a:pt x="17264" y="753"/>
                  </a:cubicBezTo>
                  <a:cubicBezTo>
                    <a:pt x="17103" y="753"/>
                    <a:pt x="16702" y="1204"/>
                    <a:pt x="15819" y="2559"/>
                  </a:cubicBezTo>
                  <a:cubicBezTo>
                    <a:pt x="14935" y="3914"/>
                    <a:pt x="13570" y="6171"/>
                    <a:pt x="12446" y="8505"/>
                  </a:cubicBezTo>
                  <a:cubicBezTo>
                    <a:pt x="11322" y="10838"/>
                    <a:pt x="10439" y="13246"/>
                    <a:pt x="9877" y="15165"/>
                  </a:cubicBezTo>
                  <a:cubicBezTo>
                    <a:pt x="9314" y="17084"/>
                    <a:pt x="9074" y="18514"/>
                    <a:pt x="8953" y="19455"/>
                  </a:cubicBezTo>
                  <a:cubicBezTo>
                    <a:pt x="8833" y="20396"/>
                    <a:pt x="8833" y="20847"/>
                    <a:pt x="9033" y="21148"/>
                  </a:cubicBezTo>
                  <a:cubicBezTo>
                    <a:pt x="9234" y="21449"/>
                    <a:pt x="9636" y="21600"/>
                    <a:pt x="10158" y="21337"/>
                  </a:cubicBezTo>
                  <a:cubicBezTo>
                    <a:pt x="10680" y="21073"/>
                    <a:pt x="11322" y="20396"/>
                    <a:pt x="12045" y="19003"/>
                  </a:cubicBezTo>
                  <a:cubicBezTo>
                    <a:pt x="12767" y="17611"/>
                    <a:pt x="13570" y="15504"/>
                    <a:pt x="13972" y="14224"/>
                  </a:cubicBezTo>
                  <a:cubicBezTo>
                    <a:pt x="14373" y="12945"/>
                    <a:pt x="14373" y="12493"/>
                    <a:pt x="14494" y="12418"/>
                  </a:cubicBezTo>
                  <a:cubicBezTo>
                    <a:pt x="14614" y="12343"/>
                    <a:pt x="14855" y="12644"/>
                    <a:pt x="15457" y="12794"/>
                  </a:cubicBezTo>
                  <a:cubicBezTo>
                    <a:pt x="16059" y="12945"/>
                    <a:pt x="17023" y="12945"/>
                    <a:pt x="18107" y="12719"/>
                  </a:cubicBezTo>
                  <a:cubicBezTo>
                    <a:pt x="19191" y="12493"/>
                    <a:pt x="20396" y="12042"/>
                    <a:pt x="21600" y="11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1193462" y="1813122"/>
              <a:ext cx="50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1333358" y="2714822"/>
              <a:ext cx="214455" cy="338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41" fill="norm" stroke="1" extrusionOk="0">
                  <a:moveTo>
                    <a:pt x="13831" y="0"/>
                  </a:moveTo>
                  <a:cubicBezTo>
                    <a:pt x="13408" y="402"/>
                    <a:pt x="12984" y="805"/>
                    <a:pt x="11290" y="3287"/>
                  </a:cubicBezTo>
                  <a:cubicBezTo>
                    <a:pt x="9596" y="5769"/>
                    <a:pt x="6631" y="10330"/>
                    <a:pt x="4514" y="13349"/>
                  </a:cubicBezTo>
                  <a:cubicBezTo>
                    <a:pt x="2396" y="16368"/>
                    <a:pt x="1126" y="17843"/>
                    <a:pt x="490" y="18917"/>
                  </a:cubicBezTo>
                  <a:cubicBezTo>
                    <a:pt x="-145" y="19990"/>
                    <a:pt x="-145" y="20661"/>
                    <a:pt x="384" y="21063"/>
                  </a:cubicBezTo>
                  <a:cubicBezTo>
                    <a:pt x="914" y="21466"/>
                    <a:pt x="1973" y="21600"/>
                    <a:pt x="5043" y="21198"/>
                  </a:cubicBezTo>
                  <a:cubicBezTo>
                    <a:pt x="8114" y="20795"/>
                    <a:pt x="13196" y="19856"/>
                    <a:pt x="16267" y="19118"/>
                  </a:cubicBezTo>
                  <a:cubicBezTo>
                    <a:pt x="19337" y="18380"/>
                    <a:pt x="20396" y="17843"/>
                    <a:pt x="21455" y="17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1566862" y="2675592"/>
              <a:ext cx="400051" cy="34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14994"/>
                  </a:moveTo>
                  <a:cubicBezTo>
                    <a:pt x="457" y="15386"/>
                    <a:pt x="914" y="15779"/>
                    <a:pt x="1429" y="15910"/>
                  </a:cubicBezTo>
                  <a:cubicBezTo>
                    <a:pt x="1943" y="16041"/>
                    <a:pt x="2514" y="15910"/>
                    <a:pt x="3143" y="15452"/>
                  </a:cubicBezTo>
                  <a:cubicBezTo>
                    <a:pt x="3771" y="14994"/>
                    <a:pt x="4457" y="14208"/>
                    <a:pt x="4857" y="13423"/>
                  </a:cubicBezTo>
                  <a:cubicBezTo>
                    <a:pt x="5257" y="12637"/>
                    <a:pt x="5371" y="11852"/>
                    <a:pt x="5143" y="11524"/>
                  </a:cubicBezTo>
                  <a:cubicBezTo>
                    <a:pt x="4914" y="11197"/>
                    <a:pt x="4343" y="11328"/>
                    <a:pt x="3714" y="12179"/>
                  </a:cubicBezTo>
                  <a:cubicBezTo>
                    <a:pt x="3086" y="13030"/>
                    <a:pt x="2400" y="14601"/>
                    <a:pt x="2000" y="16041"/>
                  </a:cubicBezTo>
                  <a:cubicBezTo>
                    <a:pt x="1600" y="17481"/>
                    <a:pt x="1486" y="18790"/>
                    <a:pt x="1657" y="19706"/>
                  </a:cubicBezTo>
                  <a:cubicBezTo>
                    <a:pt x="1829" y="20623"/>
                    <a:pt x="2286" y="21146"/>
                    <a:pt x="2857" y="21343"/>
                  </a:cubicBezTo>
                  <a:cubicBezTo>
                    <a:pt x="3429" y="21539"/>
                    <a:pt x="4114" y="21408"/>
                    <a:pt x="5657" y="20099"/>
                  </a:cubicBezTo>
                  <a:cubicBezTo>
                    <a:pt x="7200" y="18790"/>
                    <a:pt x="9600" y="16303"/>
                    <a:pt x="11600" y="13030"/>
                  </a:cubicBezTo>
                  <a:cubicBezTo>
                    <a:pt x="13600" y="9757"/>
                    <a:pt x="15200" y="5699"/>
                    <a:pt x="16057" y="3277"/>
                  </a:cubicBezTo>
                  <a:cubicBezTo>
                    <a:pt x="16914" y="855"/>
                    <a:pt x="17029" y="70"/>
                    <a:pt x="16857" y="4"/>
                  </a:cubicBezTo>
                  <a:cubicBezTo>
                    <a:pt x="16686" y="-61"/>
                    <a:pt x="16229" y="594"/>
                    <a:pt x="15886" y="2492"/>
                  </a:cubicBezTo>
                  <a:cubicBezTo>
                    <a:pt x="15543" y="4390"/>
                    <a:pt x="15314" y="7532"/>
                    <a:pt x="15143" y="10412"/>
                  </a:cubicBezTo>
                  <a:cubicBezTo>
                    <a:pt x="14971" y="13292"/>
                    <a:pt x="14857" y="15910"/>
                    <a:pt x="14971" y="17546"/>
                  </a:cubicBezTo>
                  <a:cubicBezTo>
                    <a:pt x="15086" y="19183"/>
                    <a:pt x="15429" y="19837"/>
                    <a:pt x="16286" y="19772"/>
                  </a:cubicBezTo>
                  <a:cubicBezTo>
                    <a:pt x="17143" y="19706"/>
                    <a:pt x="18514" y="18921"/>
                    <a:pt x="19486" y="17874"/>
                  </a:cubicBezTo>
                  <a:cubicBezTo>
                    <a:pt x="20457" y="16826"/>
                    <a:pt x="21029" y="15517"/>
                    <a:pt x="21600" y="14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818745" y="2816422"/>
              <a:ext cx="186268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455" y="16200"/>
                  </a:moveTo>
                  <a:cubicBezTo>
                    <a:pt x="1227" y="18000"/>
                    <a:pt x="0" y="19800"/>
                    <a:pt x="0" y="20700"/>
                  </a:cubicBezTo>
                  <a:cubicBezTo>
                    <a:pt x="0" y="21600"/>
                    <a:pt x="1227" y="21600"/>
                    <a:pt x="5032" y="18000"/>
                  </a:cubicBezTo>
                  <a:cubicBezTo>
                    <a:pt x="8836" y="14400"/>
                    <a:pt x="1521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3353329" y="2644972"/>
              <a:ext cx="95545" cy="27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22" fill="norm" stroke="1" extrusionOk="0">
                  <a:moveTo>
                    <a:pt x="17843" y="0"/>
                  </a:moveTo>
                  <a:cubicBezTo>
                    <a:pt x="15496" y="165"/>
                    <a:pt x="13148" y="330"/>
                    <a:pt x="11270" y="1566"/>
                  </a:cubicBezTo>
                  <a:cubicBezTo>
                    <a:pt x="9391" y="2803"/>
                    <a:pt x="7983" y="5111"/>
                    <a:pt x="6339" y="7750"/>
                  </a:cubicBezTo>
                  <a:cubicBezTo>
                    <a:pt x="4696" y="10388"/>
                    <a:pt x="2817" y="13356"/>
                    <a:pt x="1643" y="15334"/>
                  </a:cubicBezTo>
                  <a:cubicBezTo>
                    <a:pt x="470" y="17313"/>
                    <a:pt x="0" y="18302"/>
                    <a:pt x="0" y="19209"/>
                  </a:cubicBezTo>
                  <a:cubicBezTo>
                    <a:pt x="0" y="20116"/>
                    <a:pt x="470" y="20940"/>
                    <a:pt x="1878" y="21270"/>
                  </a:cubicBezTo>
                  <a:cubicBezTo>
                    <a:pt x="3287" y="21600"/>
                    <a:pt x="5635" y="21435"/>
                    <a:pt x="8922" y="20363"/>
                  </a:cubicBezTo>
                  <a:cubicBezTo>
                    <a:pt x="12209" y="19292"/>
                    <a:pt x="16435" y="17313"/>
                    <a:pt x="18783" y="15911"/>
                  </a:cubicBezTo>
                  <a:cubicBezTo>
                    <a:pt x="21130" y="14510"/>
                    <a:pt x="21600" y="13685"/>
                    <a:pt x="20896" y="13026"/>
                  </a:cubicBezTo>
                  <a:cubicBezTo>
                    <a:pt x="20191" y="12366"/>
                    <a:pt x="18313" y="11872"/>
                    <a:pt x="15496" y="11789"/>
                  </a:cubicBezTo>
                  <a:cubicBezTo>
                    <a:pt x="12678" y="11707"/>
                    <a:pt x="8922" y="12037"/>
                    <a:pt x="6809" y="12614"/>
                  </a:cubicBezTo>
                  <a:cubicBezTo>
                    <a:pt x="4696" y="13191"/>
                    <a:pt x="4226" y="14015"/>
                    <a:pt x="5165" y="14675"/>
                  </a:cubicBezTo>
                  <a:cubicBezTo>
                    <a:pt x="6104" y="15334"/>
                    <a:pt x="8452" y="15829"/>
                    <a:pt x="10800" y="16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3497262" y="2735945"/>
              <a:ext cx="196851" cy="15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fill="norm" stroke="1" extrusionOk="0">
                  <a:moveTo>
                    <a:pt x="0" y="11814"/>
                  </a:moveTo>
                  <a:cubicBezTo>
                    <a:pt x="2323" y="10950"/>
                    <a:pt x="4645" y="10086"/>
                    <a:pt x="6387" y="8790"/>
                  </a:cubicBezTo>
                  <a:cubicBezTo>
                    <a:pt x="8129" y="7494"/>
                    <a:pt x="9290" y="5766"/>
                    <a:pt x="9987" y="4182"/>
                  </a:cubicBezTo>
                  <a:cubicBezTo>
                    <a:pt x="10684" y="2598"/>
                    <a:pt x="10916" y="1158"/>
                    <a:pt x="10452" y="438"/>
                  </a:cubicBezTo>
                  <a:cubicBezTo>
                    <a:pt x="9987" y="-282"/>
                    <a:pt x="8826" y="-282"/>
                    <a:pt x="7432" y="1734"/>
                  </a:cubicBezTo>
                  <a:cubicBezTo>
                    <a:pt x="6039" y="3750"/>
                    <a:pt x="4413" y="7782"/>
                    <a:pt x="3600" y="10662"/>
                  </a:cubicBezTo>
                  <a:cubicBezTo>
                    <a:pt x="2787" y="13542"/>
                    <a:pt x="2787" y="15270"/>
                    <a:pt x="5342" y="16998"/>
                  </a:cubicBezTo>
                  <a:cubicBezTo>
                    <a:pt x="7897" y="18726"/>
                    <a:pt x="13006" y="20454"/>
                    <a:pt x="16142" y="20886"/>
                  </a:cubicBezTo>
                  <a:cubicBezTo>
                    <a:pt x="19277" y="21318"/>
                    <a:pt x="20439" y="20454"/>
                    <a:pt x="21600" y="19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4135347" y="2537022"/>
              <a:ext cx="504916" cy="319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480" fill="norm" stroke="1" extrusionOk="0">
                  <a:moveTo>
                    <a:pt x="4749" y="0"/>
                  </a:moveTo>
                  <a:cubicBezTo>
                    <a:pt x="4387" y="3268"/>
                    <a:pt x="4026" y="6537"/>
                    <a:pt x="3755" y="9592"/>
                  </a:cubicBezTo>
                  <a:cubicBezTo>
                    <a:pt x="3484" y="12647"/>
                    <a:pt x="3303" y="15489"/>
                    <a:pt x="3213" y="17266"/>
                  </a:cubicBezTo>
                  <a:cubicBezTo>
                    <a:pt x="3122" y="19042"/>
                    <a:pt x="3122" y="19753"/>
                    <a:pt x="3258" y="20392"/>
                  </a:cubicBezTo>
                  <a:cubicBezTo>
                    <a:pt x="3393" y="21032"/>
                    <a:pt x="3664" y="21600"/>
                    <a:pt x="3936" y="21458"/>
                  </a:cubicBezTo>
                  <a:cubicBezTo>
                    <a:pt x="4207" y="21316"/>
                    <a:pt x="4478" y="20463"/>
                    <a:pt x="4387" y="19184"/>
                  </a:cubicBezTo>
                  <a:cubicBezTo>
                    <a:pt x="4297" y="17905"/>
                    <a:pt x="3845" y="16200"/>
                    <a:pt x="3393" y="15063"/>
                  </a:cubicBezTo>
                  <a:cubicBezTo>
                    <a:pt x="2941" y="13926"/>
                    <a:pt x="2490" y="13358"/>
                    <a:pt x="2038" y="13074"/>
                  </a:cubicBezTo>
                  <a:cubicBezTo>
                    <a:pt x="1586" y="12789"/>
                    <a:pt x="1134" y="12789"/>
                    <a:pt x="727" y="13287"/>
                  </a:cubicBezTo>
                  <a:cubicBezTo>
                    <a:pt x="321" y="13784"/>
                    <a:pt x="-41" y="14779"/>
                    <a:pt x="4" y="15205"/>
                  </a:cubicBezTo>
                  <a:cubicBezTo>
                    <a:pt x="49" y="15632"/>
                    <a:pt x="501" y="15489"/>
                    <a:pt x="1541" y="14139"/>
                  </a:cubicBezTo>
                  <a:cubicBezTo>
                    <a:pt x="2580" y="12789"/>
                    <a:pt x="4207" y="10232"/>
                    <a:pt x="5427" y="8171"/>
                  </a:cubicBezTo>
                  <a:cubicBezTo>
                    <a:pt x="6647" y="6111"/>
                    <a:pt x="7460" y="4547"/>
                    <a:pt x="8093" y="3411"/>
                  </a:cubicBezTo>
                  <a:cubicBezTo>
                    <a:pt x="8726" y="2274"/>
                    <a:pt x="9177" y="1563"/>
                    <a:pt x="9358" y="1847"/>
                  </a:cubicBezTo>
                  <a:cubicBezTo>
                    <a:pt x="9539" y="2132"/>
                    <a:pt x="9449" y="3411"/>
                    <a:pt x="9132" y="6111"/>
                  </a:cubicBezTo>
                  <a:cubicBezTo>
                    <a:pt x="8816" y="8811"/>
                    <a:pt x="8274" y="12932"/>
                    <a:pt x="7957" y="15418"/>
                  </a:cubicBezTo>
                  <a:cubicBezTo>
                    <a:pt x="7641" y="17905"/>
                    <a:pt x="7551" y="18758"/>
                    <a:pt x="7596" y="18829"/>
                  </a:cubicBezTo>
                  <a:cubicBezTo>
                    <a:pt x="7641" y="18900"/>
                    <a:pt x="7822" y="18189"/>
                    <a:pt x="8183" y="17124"/>
                  </a:cubicBezTo>
                  <a:cubicBezTo>
                    <a:pt x="8545" y="16058"/>
                    <a:pt x="9087" y="14637"/>
                    <a:pt x="9584" y="13784"/>
                  </a:cubicBezTo>
                  <a:cubicBezTo>
                    <a:pt x="10081" y="12932"/>
                    <a:pt x="10533" y="12647"/>
                    <a:pt x="10804" y="12932"/>
                  </a:cubicBezTo>
                  <a:cubicBezTo>
                    <a:pt x="11075" y="13216"/>
                    <a:pt x="11166" y="14068"/>
                    <a:pt x="11256" y="14850"/>
                  </a:cubicBezTo>
                  <a:cubicBezTo>
                    <a:pt x="11346" y="15632"/>
                    <a:pt x="11437" y="16342"/>
                    <a:pt x="11618" y="17053"/>
                  </a:cubicBezTo>
                  <a:cubicBezTo>
                    <a:pt x="11798" y="17763"/>
                    <a:pt x="12069" y="18474"/>
                    <a:pt x="12431" y="18758"/>
                  </a:cubicBezTo>
                  <a:cubicBezTo>
                    <a:pt x="12792" y="19042"/>
                    <a:pt x="13244" y="18900"/>
                    <a:pt x="13922" y="18189"/>
                  </a:cubicBezTo>
                  <a:cubicBezTo>
                    <a:pt x="14600" y="17479"/>
                    <a:pt x="15504" y="16200"/>
                    <a:pt x="16136" y="14992"/>
                  </a:cubicBezTo>
                  <a:cubicBezTo>
                    <a:pt x="16769" y="13784"/>
                    <a:pt x="17131" y="12647"/>
                    <a:pt x="17356" y="11724"/>
                  </a:cubicBezTo>
                  <a:cubicBezTo>
                    <a:pt x="17582" y="10800"/>
                    <a:pt x="17673" y="10089"/>
                    <a:pt x="17447" y="9805"/>
                  </a:cubicBezTo>
                  <a:cubicBezTo>
                    <a:pt x="17221" y="9521"/>
                    <a:pt x="16679" y="9663"/>
                    <a:pt x="16182" y="10516"/>
                  </a:cubicBezTo>
                  <a:cubicBezTo>
                    <a:pt x="15685" y="11368"/>
                    <a:pt x="15233" y="12932"/>
                    <a:pt x="15007" y="14068"/>
                  </a:cubicBezTo>
                  <a:cubicBezTo>
                    <a:pt x="14781" y="15205"/>
                    <a:pt x="14781" y="15916"/>
                    <a:pt x="15323" y="16484"/>
                  </a:cubicBezTo>
                  <a:cubicBezTo>
                    <a:pt x="15865" y="17053"/>
                    <a:pt x="16950" y="17479"/>
                    <a:pt x="18080" y="17479"/>
                  </a:cubicBezTo>
                  <a:cubicBezTo>
                    <a:pt x="19209" y="17479"/>
                    <a:pt x="20384" y="17053"/>
                    <a:pt x="21559" y="16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5149174" y="2528665"/>
              <a:ext cx="189589" cy="327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292" fill="norm" stroke="1" extrusionOk="0">
                  <a:moveTo>
                    <a:pt x="4937" y="5909"/>
                  </a:moveTo>
                  <a:cubicBezTo>
                    <a:pt x="4457" y="9623"/>
                    <a:pt x="3977" y="13338"/>
                    <a:pt x="3497" y="15745"/>
                  </a:cubicBezTo>
                  <a:cubicBezTo>
                    <a:pt x="3017" y="18153"/>
                    <a:pt x="2537" y="19254"/>
                    <a:pt x="1937" y="20079"/>
                  </a:cubicBezTo>
                  <a:cubicBezTo>
                    <a:pt x="1337" y="20905"/>
                    <a:pt x="617" y="21455"/>
                    <a:pt x="257" y="21249"/>
                  </a:cubicBezTo>
                  <a:cubicBezTo>
                    <a:pt x="-103" y="21042"/>
                    <a:pt x="-103" y="20079"/>
                    <a:pt x="377" y="17878"/>
                  </a:cubicBezTo>
                  <a:cubicBezTo>
                    <a:pt x="857" y="15677"/>
                    <a:pt x="1817" y="12237"/>
                    <a:pt x="3137" y="9348"/>
                  </a:cubicBezTo>
                  <a:cubicBezTo>
                    <a:pt x="4457" y="6459"/>
                    <a:pt x="6137" y="4120"/>
                    <a:pt x="7457" y="2675"/>
                  </a:cubicBezTo>
                  <a:cubicBezTo>
                    <a:pt x="8777" y="1231"/>
                    <a:pt x="9737" y="680"/>
                    <a:pt x="10817" y="337"/>
                  </a:cubicBezTo>
                  <a:cubicBezTo>
                    <a:pt x="11897" y="-7"/>
                    <a:pt x="13097" y="-145"/>
                    <a:pt x="13817" y="199"/>
                  </a:cubicBezTo>
                  <a:cubicBezTo>
                    <a:pt x="14537" y="543"/>
                    <a:pt x="14777" y="1368"/>
                    <a:pt x="14777" y="2194"/>
                  </a:cubicBezTo>
                  <a:cubicBezTo>
                    <a:pt x="14777" y="3019"/>
                    <a:pt x="14537" y="3845"/>
                    <a:pt x="13217" y="4739"/>
                  </a:cubicBezTo>
                  <a:cubicBezTo>
                    <a:pt x="11897" y="5633"/>
                    <a:pt x="9497" y="6596"/>
                    <a:pt x="7697" y="7216"/>
                  </a:cubicBezTo>
                  <a:cubicBezTo>
                    <a:pt x="5897" y="7835"/>
                    <a:pt x="4697" y="8110"/>
                    <a:pt x="3977" y="8591"/>
                  </a:cubicBezTo>
                  <a:cubicBezTo>
                    <a:pt x="3257" y="9073"/>
                    <a:pt x="3017" y="9761"/>
                    <a:pt x="3737" y="10861"/>
                  </a:cubicBezTo>
                  <a:cubicBezTo>
                    <a:pt x="4457" y="11962"/>
                    <a:pt x="6137" y="13475"/>
                    <a:pt x="8537" y="14507"/>
                  </a:cubicBezTo>
                  <a:cubicBezTo>
                    <a:pt x="10937" y="15539"/>
                    <a:pt x="14057" y="16089"/>
                    <a:pt x="16337" y="15745"/>
                  </a:cubicBezTo>
                  <a:cubicBezTo>
                    <a:pt x="18617" y="15401"/>
                    <a:pt x="20057" y="14163"/>
                    <a:pt x="21497" y="12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5396177" y="2543372"/>
              <a:ext cx="171186" cy="255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403" fill="norm" stroke="1" extrusionOk="0">
                  <a:moveTo>
                    <a:pt x="767" y="3718"/>
                  </a:moveTo>
                  <a:cubicBezTo>
                    <a:pt x="500" y="7967"/>
                    <a:pt x="234" y="12216"/>
                    <a:pt x="100" y="14784"/>
                  </a:cubicBezTo>
                  <a:cubicBezTo>
                    <a:pt x="-33" y="17351"/>
                    <a:pt x="-33" y="18236"/>
                    <a:pt x="100" y="19121"/>
                  </a:cubicBezTo>
                  <a:cubicBezTo>
                    <a:pt x="234" y="20007"/>
                    <a:pt x="500" y="20892"/>
                    <a:pt x="1300" y="21246"/>
                  </a:cubicBezTo>
                  <a:cubicBezTo>
                    <a:pt x="2100" y="21600"/>
                    <a:pt x="3434" y="21423"/>
                    <a:pt x="5567" y="20007"/>
                  </a:cubicBezTo>
                  <a:cubicBezTo>
                    <a:pt x="7700" y="18590"/>
                    <a:pt x="10634" y="15934"/>
                    <a:pt x="13434" y="12393"/>
                  </a:cubicBezTo>
                  <a:cubicBezTo>
                    <a:pt x="16234" y="8852"/>
                    <a:pt x="18900" y="4426"/>
                    <a:pt x="215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6118681" y="2393673"/>
              <a:ext cx="718682" cy="38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387" fill="norm" stroke="1" extrusionOk="0">
                  <a:moveTo>
                    <a:pt x="4417" y="6820"/>
                  </a:moveTo>
                  <a:cubicBezTo>
                    <a:pt x="4481" y="6123"/>
                    <a:pt x="4544" y="5426"/>
                    <a:pt x="4608" y="4671"/>
                  </a:cubicBezTo>
                  <a:cubicBezTo>
                    <a:pt x="4671" y="3917"/>
                    <a:pt x="4735" y="3104"/>
                    <a:pt x="4703" y="3104"/>
                  </a:cubicBezTo>
                  <a:cubicBezTo>
                    <a:pt x="4671" y="3104"/>
                    <a:pt x="4544" y="3917"/>
                    <a:pt x="4195" y="6123"/>
                  </a:cubicBezTo>
                  <a:cubicBezTo>
                    <a:pt x="3845" y="8329"/>
                    <a:pt x="3274" y="11929"/>
                    <a:pt x="2988" y="14426"/>
                  </a:cubicBezTo>
                  <a:cubicBezTo>
                    <a:pt x="2702" y="16923"/>
                    <a:pt x="2702" y="18317"/>
                    <a:pt x="2797" y="19304"/>
                  </a:cubicBezTo>
                  <a:cubicBezTo>
                    <a:pt x="2892" y="20291"/>
                    <a:pt x="3083" y="20871"/>
                    <a:pt x="3337" y="21162"/>
                  </a:cubicBezTo>
                  <a:cubicBezTo>
                    <a:pt x="3591" y="21452"/>
                    <a:pt x="3909" y="21452"/>
                    <a:pt x="4163" y="21220"/>
                  </a:cubicBezTo>
                  <a:cubicBezTo>
                    <a:pt x="4417" y="20987"/>
                    <a:pt x="4608" y="20523"/>
                    <a:pt x="4735" y="19594"/>
                  </a:cubicBezTo>
                  <a:cubicBezTo>
                    <a:pt x="4862" y="18665"/>
                    <a:pt x="4925" y="17271"/>
                    <a:pt x="4544" y="15820"/>
                  </a:cubicBezTo>
                  <a:cubicBezTo>
                    <a:pt x="4163" y="14368"/>
                    <a:pt x="3337" y="12858"/>
                    <a:pt x="2606" y="11987"/>
                  </a:cubicBezTo>
                  <a:cubicBezTo>
                    <a:pt x="1876" y="11117"/>
                    <a:pt x="1241" y="10884"/>
                    <a:pt x="764" y="10884"/>
                  </a:cubicBezTo>
                  <a:cubicBezTo>
                    <a:pt x="288" y="10884"/>
                    <a:pt x="-30" y="11117"/>
                    <a:pt x="2" y="11349"/>
                  </a:cubicBezTo>
                  <a:cubicBezTo>
                    <a:pt x="34" y="11581"/>
                    <a:pt x="415" y="11813"/>
                    <a:pt x="1050" y="11349"/>
                  </a:cubicBezTo>
                  <a:cubicBezTo>
                    <a:pt x="1685" y="10884"/>
                    <a:pt x="2575" y="9723"/>
                    <a:pt x="3496" y="8387"/>
                  </a:cubicBezTo>
                  <a:cubicBezTo>
                    <a:pt x="4417" y="7052"/>
                    <a:pt x="5370" y="5542"/>
                    <a:pt x="6037" y="4555"/>
                  </a:cubicBezTo>
                  <a:cubicBezTo>
                    <a:pt x="6704" y="3568"/>
                    <a:pt x="7085" y="3104"/>
                    <a:pt x="7244" y="3162"/>
                  </a:cubicBezTo>
                  <a:cubicBezTo>
                    <a:pt x="7403" y="3220"/>
                    <a:pt x="7339" y="3800"/>
                    <a:pt x="7149" y="5717"/>
                  </a:cubicBezTo>
                  <a:cubicBezTo>
                    <a:pt x="6958" y="7633"/>
                    <a:pt x="6641" y="10884"/>
                    <a:pt x="6418" y="13323"/>
                  </a:cubicBezTo>
                  <a:cubicBezTo>
                    <a:pt x="6196" y="15762"/>
                    <a:pt x="6069" y="17387"/>
                    <a:pt x="5942" y="18491"/>
                  </a:cubicBezTo>
                  <a:cubicBezTo>
                    <a:pt x="5815" y="19594"/>
                    <a:pt x="5688" y="20175"/>
                    <a:pt x="5624" y="20175"/>
                  </a:cubicBezTo>
                  <a:cubicBezTo>
                    <a:pt x="5561" y="20175"/>
                    <a:pt x="5561" y="19594"/>
                    <a:pt x="5783" y="18665"/>
                  </a:cubicBezTo>
                  <a:cubicBezTo>
                    <a:pt x="6005" y="17736"/>
                    <a:pt x="6450" y="16458"/>
                    <a:pt x="6831" y="15762"/>
                  </a:cubicBezTo>
                  <a:cubicBezTo>
                    <a:pt x="7212" y="15065"/>
                    <a:pt x="7530" y="14949"/>
                    <a:pt x="7784" y="15123"/>
                  </a:cubicBezTo>
                  <a:cubicBezTo>
                    <a:pt x="8038" y="15297"/>
                    <a:pt x="8229" y="15762"/>
                    <a:pt x="8642" y="16342"/>
                  </a:cubicBezTo>
                  <a:cubicBezTo>
                    <a:pt x="9055" y="16923"/>
                    <a:pt x="9690" y="17620"/>
                    <a:pt x="10198" y="17968"/>
                  </a:cubicBezTo>
                  <a:cubicBezTo>
                    <a:pt x="10706" y="18317"/>
                    <a:pt x="11088" y="18317"/>
                    <a:pt x="11405" y="18084"/>
                  </a:cubicBezTo>
                  <a:cubicBezTo>
                    <a:pt x="11723" y="17852"/>
                    <a:pt x="11977" y="17387"/>
                    <a:pt x="12199" y="16865"/>
                  </a:cubicBezTo>
                  <a:cubicBezTo>
                    <a:pt x="12422" y="16342"/>
                    <a:pt x="12612" y="15762"/>
                    <a:pt x="12708" y="15123"/>
                  </a:cubicBezTo>
                  <a:cubicBezTo>
                    <a:pt x="12803" y="14484"/>
                    <a:pt x="12803" y="13787"/>
                    <a:pt x="12676" y="13265"/>
                  </a:cubicBezTo>
                  <a:cubicBezTo>
                    <a:pt x="12549" y="12742"/>
                    <a:pt x="12295" y="12394"/>
                    <a:pt x="12041" y="12394"/>
                  </a:cubicBezTo>
                  <a:cubicBezTo>
                    <a:pt x="11786" y="12394"/>
                    <a:pt x="11532" y="12742"/>
                    <a:pt x="11278" y="13439"/>
                  </a:cubicBezTo>
                  <a:cubicBezTo>
                    <a:pt x="11024" y="14136"/>
                    <a:pt x="10770" y="15181"/>
                    <a:pt x="10643" y="16052"/>
                  </a:cubicBezTo>
                  <a:cubicBezTo>
                    <a:pt x="10516" y="16923"/>
                    <a:pt x="10516" y="17620"/>
                    <a:pt x="10675" y="18026"/>
                  </a:cubicBezTo>
                  <a:cubicBezTo>
                    <a:pt x="10834" y="18433"/>
                    <a:pt x="11151" y="18549"/>
                    <a:pt x="11469" y="18491"/>
                  </a:cubicBezTo>
                  <a:cubicBezTo>
                    <a:pt x="11786" y="18433"/>
                    <a:pt x="12104" y="18200"/>
                    <a:pt x="12422" y="17968"/>
                  </a:cubicBezTo>
                  <a:cubicBezTo>
                    <a:pt x="12739" y="17736"/>
                    <a:pt x="13057" y="17504"/>
                    <a:pt x="13343" y="17562"/>
                  </a:cubicBezTo>
                  <a:cubicBezTo>
                    <a:pt x="13629" y="17620"/>
                    <a:pt x="13883" y="17968"/>
                    <a:pt x="14169" y="18084"/>
                  </a:cubicBezTo>
                  <a:cubicBezTo>
                    <a:pt x="14455" y="18200"/>
                    <a:pt x="14772" y="18084"/>
                    <a:pt x="15566" y="16575"/>
                  </a:cubicBezTo>
                  <a:cubicBezTo>
                    <a:pt x="16361" y="15065"/>
                    <a:pt x="17631" y="12162"/>
                    <a:pt x="18521" y="9375"/>
                  </a:cubicBezTo>
                  <a:cubicBezTo>
                    <a:pt x="19410" y="6587"/>
                    <a:pt x="19918" y="3917"/>
                    <a:pt x="20204" y="2233"/>
                  </a:cubicBezTo>
                  <a:cubicBezTo>
                    <a:pt x="20490" y="549"/>
                    <a:pt x="20554" y="-148"/>
                    <a:pt x="20490" y="26"/>
                  </a:cubicBezTo>
                  <a:cubicBezTo>
                    <a:pt x="20426" y="200"/>
                    <a:pt x="20236" y="1246"/>
                    <a:pt x="19886" y="3568"/>
                  </a:cubicBezTo>
                  <a:cubicBezTo>
                    <a:pt x="19537" y="5891"/>
                    <a:pt x="19029" y="9491"/>
                    <a:pt x="18806" y="11987"/>
                  </a:cubicBezTo>
                  <a:cubicBezTo>
                    <a:pt x="18584" y="14484"/>
                    <a:pt x="18648" y="15878"/>
                    <a:pt x="18806" y="16749"/>
                  </a:cubicBezTo>
                  <a:cubicBezTo>
                    <a:pt x="18965" y="17620"/>
                    <a:pt x="19219" y="17968"/>
                    <a:pt x="19696" y="17446"/>
                  </a:cubicBezTo>
                  <a:cubicBezTo>
                    <a:pt x="20172" y="16923"/>
                    <a:pt x="20871" y="15529"/>
                    <a:pt x="21570" y="1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6724953" y="2543372"/>
              <a:ext cx="175910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0018" fill="norm" stroke="1" extrusionOk="0">
                  <a:moveTo>
                    <a:pt x="4399" y="8100"/>
                  </a:moveTo>
                  <a:cubicBezTo>
                    <a:pt x="2341" y="10800"/>
                    <a:pt x="284" y="13500"/>
                    <a:pt x="27" y="16200"/>
                  </a:cubicBezTo>
                  <a:cubicBezTo>
                    <a:pt x="-230" y="18900"/>
                    <a:pt x="1313" y="21600"/>
                    <a:pt x="5170" y="18900"/>
                  </a:cubicBezTo>
                  <a:cubicBezTo>
                    <a:pt x="9027" y="16200"/>
                    <a:pt x="15199" y="8100"/>
                    <a:pt x="213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7277066" y="2331399"/>
              <a:ext cx="483957" cy="41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02" fill="norm" stroke="1" extrusionOk="0">
                  <a:moveTo>
                    <a:pt x="5284" y="14126"/>
                  </a:moveTo>
                  <a:cubicBezTo>
                    <a:pt x="5472" y="13475"/>
                    <a:pt x="5660" y="12824"/>
                    <a:pt x="5613" y="12281"/>
                  </a:cubicBezTo>
                  <a:cubicBezTo>
                    <a:pt x="5566" y="11738"/>
                    <a:pt x="5284" y="11304"/>
                    <a:pt x="4627" y="11413"/>
                  </a:cubicBezTo>
                  <a:cubicBezTo>
                    <a:pt x="3969" y="11521"/>
                    <a:pt x="2936" y="12172"/>
                    <a:pt x="2091" y="13583"/>
                  </a:cubicBezTo>
                  <a:cubicBezTo>
                    <a:pt x="1246" y="14994"/>
                    <a:pt x="588" y="17165"/>
                    <a:pt x="260" y="18576"/>
                  </a:cubicBezTo>
                  <a:cubicBezTo>
                    <a:pt x="-69" y="19987"/>
                    <a:pt x="-69" y="20639"/>
                    <a:pt x="166" y="21019"/>
                  </a:cubicBezTo>
                  <a:cubicBezTo>
                    <a:pt x="401" y="21398"/>
                    <a:pt x="870" y="21507"/>
                    <a:pt x="1903" y="20639"/>
                  </a:cubicBezTo>
                  <a:cubicBezTo>
                    <a:pt x="2936" y="19770"/>
                    <a:pt x="4533" y="17925"/>
                    <a:pt x="5848" y="15646"/>
                  </a:cubicBezTo>
                  <a:cubicBezTo>
                    <a:pt x="7162" y="13366"/>
                    <a:pt x="8195" y="10653"/>
                    <a:pt x="8900" y="8211"/>
                  </a:cubicBezTo>
                  <a:cubicBezTo>
                    <a:pt x="9604" y="5768"/>
                    <a:pt x="9980" y="3597"/>
                    <a:pt x="10168" y="2186"/>
                  </a:cubicBezTo>
                  <a:cubicBezTo>
                    <a:pt x="10355" y="775"/>
                    <a:pt x="10355" y="124"/>
                    <a:pt x="10121" y="16"/>
                  </a:cubicBezTo>
                  <a:cubicBezTo>
                    <a:pt x="9886" y="-93"/>
                    <a:pt x="9416" y="341"/>
                    <a:pt x="8759" y="1969"/>
                  </a:cubicBezTo>
                  <a:cubicBezTo>
                    <a:pt x="8101" y="3597"/>
                    <a:pt x="7256" y="6420"/>
                    <a:pt x="6787" y="8808"/>
                  </a:cubicBezTo>
                  <a:cubicBezTo>
                    <a:pt x="6317" y="11195"/>
                    <a:pt x="6223" y="13149"/>
                    <a:pt x="6223" y="14397"/>
                  </a:cubicBezTo>
                  <a:cubicBezTo>
                    <a:pt x="6223" y="15646"/>
                    <a:pt x="6317" y="16188"/>
                    <a:pt x="6599" y="16568"/>
                  </a:cubicBezTo>
                  <a:cubicBezTo>
                    <a:pt x="6881" y="16948"/>
                    <a:pt x="7350" y="17165"/>
                    <a:pt x="8054" y="16948"/>
                  </a:cubicBezTo>
                  <a:cubicBezTo>
                    <a:pt x="8759" y="16731"/>
                    <a:pt x="9698" y="16080"/>
                    <a:pt x="10355" y="15374"/>
                  </a:cubicBezTo>
                  <a:cubicBezTo>
                    <a:pt x="11013" y="14669"/>
                    <a:pt x="11388" y="13909"/>
                    <a:pt x="11623" y="13258"/>
                  </a:cubicBezTo>
                  <a:cubicBezTo>
                    <a:pt x="11858" y="12606"/>
                    <a:pt x="11952" y="12064"/>
                    <a:pt x="11858" y="11575"/>
                  </a:cubicBezTo>
                  <a:cubicBezTo>
                    <a:pt x="11764" y="11087"/>
                    <a:pt x="11482" y="10653"/>
                    <a:pt x="11154" y="10598"/>
                  </a:cubicBezTo>
                  <a:cubicBezTo>
                    <a:pt x="10825" y="10544"/>
                    <a:pt x="10449" y="10870"/>
                    <a:pt x="10074" y="11955"/>
                  </a:cubicBezTo>
                  <a:cubicBezTo>
                    <a:pt x="9698" y="13041"/>
                    <a:pt x="9322" y="14886"/>
                    <a:pt x="9134" y="16080"/>
                  </a:cubicBezTo>
                  <a:cubicBezTo>
                    <a:pt x="8947" y="17274"/>
                    <a:pt x="8947" y="17817"/>
                    <a:pt x="9088" y="18305"/>
                  </a:cubicBezTo>
                  <a:cubicBezTo>
                    <a:pt x="9228" y="18793"/>
                    <a:pt x="9510" y="19228"/>
                    <a:pt x="9886" y="19499"/>
                  </a:cubicBezTo>
                  <a:cubicBezTo>
                    <a:pt x="10261" y="19770"/>
                    <a:pt x="10731" y="19879"/>
                    <a:pt x="11670" y="19282"/>
                  </a:cubicBezTo>
                  <a:cubicBezTo>
                    <a:pt x="12609" y="18685"/>
                    <a:pt x="14018" y="17382"/>
                    <a:pt x="14910" y="16514"/>
                  </a:cubicBezTo>
                  <a:cubicBezTo>
                    <a:pt x="15802" y="15646"/>
                    <a:pt x="16178" y="15212"/>
                    <a:pt x="16460" y="14615"/>
                  </a:cubicBezTo>
                  <a:cubicBezTo>
                    <a:pt x="16741" y="14018"/>
                    <a:pt x="16929" y="13258"/>
                    <a:pt x="16835" y="13258"/>
                  </a:cubicBezTo>
                  <a:cubicBezTo>
                    <a:pt x="16741" y="13258"/>
                    <a:pt x="16366" y="14018"/>
                    <a:pt x="16037" y="14777"/>
                  </a:cubicBezTo>
                  <a:cubicBezTo>
                    <a:pt x="15708" y="15537"/>
                    <a:pt x="15427" y="16297"/>
                    <a:pt x="15239" y="17002"/>
                  </a:cubicBezTo>
                  <a:cubicBezTo>
                    <a:pt x="15051" y="17708"/>
                    <a:pt x="14957" y="18359"/>
                    <a:pt x="15051" y="18414"/>
                  </a:cubicBezTo>
                  <a:cubicBezTo>
                    <a:pt x="15145" y="18468"/>
                    <a:pt x="15427" y="17925"/>
                    <a:pt x="16084" y="16785"/>
                  </a:cubicBezTo>
                  <a:cubicBezTo>
                    <a:pt x="16741" y="15646"/>
                    <a:pt x="17774" y="13909"/>
                    <a:pt x="18479" y="12878"/>
                  </a:cubicBezTo>
                  <a:cubicBezTo>
                    <a:pt x="19183" y="11847"/>
                    <a:pt x="19559" y="11521"/>
                    <a:pt x="19981" y="11358"/>
                  </a:cubicBezTo>
                  <a:cubicBezTo>
                    <a:pt x="20404" y="11195"/>
                    <a:pt x="20874" y="11195"/>
                    <a:pt x="21155" y="11467"/>
                  </a:cubicBezTo>
                  <a:cubicBezTo>
                    <a:pt x="21437" y="11738"/>
                    <a:pt x="21531" y="12281"/>
                    <a:pt x="21437" y="13203"/>
                  </a:cubicBezTo>
                  <a:cubicBezTo>
                    <a:pt x="21343" y="14126"/>
                    <a:pt x="21061" y="15429"/>
                    <a:pt x="21014" y="16568"/>
                  </a:cubicBezTo>
                  <a:cubicBezTo>
                    <a:pt x="20968" y="17708"/>
                    <a:pt x="21155" y="18685"/>
                    <a:pt x="21343" y="19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7844525" y="2498922"/>
              <a:ext cx="110438" cy="18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94" fill="norm" stroke="1" extrusionOk="0">
                  <a:moveTo>
                    <a:pt x="11483" y="9360"/>
                  </a:moveTo>
                  <a:cubicBezTo>
                    <a:pt x="12298" y="7920"/>
                    <a:pt x="13113" y="6480"/>
                    <a:pt x="12706" y="5400"/>
                  </a:cubicBezTo>
                  <a:cubicBezTo>
                    <a:pt x="12298" y="4320"/>
                    <a:pt x="10668" y="3600"/>
                    <a:pt x="9038" y="3840"/>
                  </a:cubicBezTo>
                  <a:cubicBezTo>
                    <a:pt x="7407" y="4080"/>
                    <a:pt x="5777" y="5280"/>
                    <a:pt x="4147" y="7800"/>
                  </a:cubicBezTo>
                  <a:cubicBezTo>
                    <a:pt x="2517" y="10320"/>
                    <a:pt x="887" y="14160"/>
                    <a:pt x="275" y="16680"/>
                  </a:cubicBezTo>
                  <a:cubicBezTo>
                    <a:pt x="-336" y="19200"/>
                    <a:pt x="72" y="20400"/>
                    <a:pt x="1498" y="21000"/>
                  </a:cubicBezTo>
                  <a:cubicBezTo>
                    <a:pt x="2924" y="21600"/>
                    <a:pt x="5370" y="21600"/>
                    <a:pt x="8426" y="20400"/>
                  </a:cubicBezTo>
                  <a:cubicBezTo>
                    <a:pt x="11483" y="19200"/>
                    <a:pt x="15151" y="16800"/>
                    <a:pt x="16985" y="13800"/>
                  </a:cubicBezTo>
                  <a:cubicBezTo>
                    <a:pt x="18819" y="10800"/>
                    <a:pt x="18819" y="7200"/>
                    <a:pt x="19226" y="4800"/>
                  </a:cubicBezTo>
                  <a:cubicBezTo>
                    <a:pt x="19634" y="2400"/>
                    <a:pt x="20449" y="1200"/>
                    <a:pt x="212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8003718" y="2358096"/>
              <a:ext cx="129045" cy="312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387" fill="norm" stroke="1" extrusionOk="0">
                  <a:moveTo>
                    <a:pt x="6608" y="2686"/>
                  </a:moveTo>
                  <a:cubicBezTo>
                    <a:pt x="7653" y="2106"/>
                    <a:pt x="8698" y="1527"/>
                    <a:pt x="9743" y="947"/>
                  </a:cubicBezTo>
                  <a:cubicBezTo>
                    <a:pt x="10788" y="367"/>
                    <a:pt x="11834" y="-213"/>
                    <a:pt x="11834" y="77"/>
                  </a:cubicBezTo>
                  <a:cubicBezTo>
                    <a:pt x="11834" y="367"/>
                    <a:pt x="10788" y="1527"/>
                    <a:pt x="8698" y="4208"/>
                  </a:cubicBezTo>
                  <a:cubicBezTo>
                    <a:pt x="6608" y="6890"/>
                    <a:pt x="3472" y="11094"/>
                    <a:pt x="1730" y="14066"/>
                  </a:cubicBezTo>
                  <a:cubicBezTo>
                    <a:pt x="-12" y="17038"/>
                    <a:pt x="-360" y="18778"/>
                    <a:pt x="337" y="19865"/>
                  </a:cubicBezTo>
                  <a:cubicBezTo>
                    <a:pt x="1034" y="20952"/>
                    <a:pt x="2775" y="21387"/>
                    <a:pt x="5911" y="21387"/>
                  </a:cubicBezTo>
                  <a:cubicBezTo>
                    <a:pt x="9046" y="21387"/>
                    <a:pt x="13575" y="20952"/>
                    <a:pt x="16363" y="20155"/>
                  </a:cubicBezTo>
                  <a:cubicBezTo>
                    <a:pt x="19150" y="19357"/>
                    <a:pt x="20195" y="18198"/>
                    <a:pt x="21240" y="17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7999412" y="2517972"/>
              <a:ext cx="107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5840"/>
                    <a:pt x="10165" y="10080"/>
                    <a:pt x="13765" y="6480"/>
                  </a:cubicBezTo>
                  <a:cubicBezTo>
                    <a:pt x="17365" y="2880"/>
                    <a:pt x="1948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8151812" y="2438349"/>
              <a:ext cx="277664" cy="19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10" fill="norm" stroke="1" extrusionOk="0">
                  <a:moveTo>
                    <a:pt x="0" y="11649"/>
                  </a:moveTo>
                  <a:cubicBezTo>
                    <a:pt x="1636" y="11180"/>
                    <a:pt x="3273" y="10710"/>
                    <a:pt x="4418" y="9771"/>
                  </a:cubicBezTo>
                  <a:cubicBezTo>
                    <a:pt x="5564" y="8832"/>
                    <a:pt x="6218" y="7423"/>
                    <a:pt x="6055" y="6953"/>
                  </a:cubicBezTo>
                  <a:cubicBezTo>
                    <a:pt x="5891" y="6484"/>
                    <a:pt x="4909" y="6953"/>
                    <a:pt x="4009" y="8362"/>
                  </a:cubicBezTo>
                  <a:cubicBezTo>
                    <a:pt x="3109" y="9771"/>
                    <a:pt x="2291" y="12119"/>
                    <a:pt x="1882" y="13880"/>
                  </a:cubicBezTo>
                  <a:cubicBezTo>
                    <a:pt x="1473" y="15640"/>
                    <a:pt x="1473" y="16814"/>
                    <a:pt x="1800" y="17753"/>
                  </a:cubicBezTo>
                  <a:cubicBezTo>
                    <a:pt x="2127" y="18693"/>
                    <a:pt x="2782" y="19397"/>
                    <a:pt x="4173" y="19397"/>
                  </a:cubicBezTo>
                  <a:cubicBezTo>
                    <a:pt x="5564" y="19397"/>
                    <a:pt x="7691" y="18693"/>
                    <a:pt x="9818" y="17401"/>
                  </a:cubicBezTo>
                  <a:cubicBezTo>
                    <a:pt x="11945" y="16110"/>
                    <a:pt x="14073" y="14232"/>
                    <a:pt x="15709" y="12236"/>
                  </a:cubicBezTo>
                  <a:cubicBezTo>
                    <a:pt x="17345" y="10240"/>
                    <a:pt x="18491" y="8127"/>
                    <a:pt x="19145" y="6132"/>
                  </a:cubicBezTo>
                  <a:cubicBezTo>
                    <a:pt x="19800" y="4136"/>
                    <a:pt x="19964" y="2258"/>
                    <a:pt x="19636" y="1201"/>
                  </a:cubicBezTo>
                  <a:cubicBezTo>
                    <a:pt x="19309" y="145"/>
                    <a:pt x="18491" y="-90"/>
                    <a:pt x="17673" y="27"/>
                  </a:cubicBezTo>
                  <a:cubicBezTo>
                    <a:pt x="16855" y="145"/>
                    <a:pt x="16036" y="614"/>
                    <a:pt x="15545" y="1436"/>
                  </a:cubicBezTo>
                  <a:cubicBezTo>
                    <a:pt x="15055" y="2258"/>
                    <a:pt x="14891" y="3432"/>
                    <a:pt x="15218" y="5075"/>
                  </a:cubicBezTo>
                  <a:cubicBezTo>
                    <a:pt x="15545" y="6719"/>
                    <a:pt x="16364" y="8832"/>
                    <a:pt x="17509" y="10827"/>
                  </a:cubicBezTo>
                  <a:cubicBezTo>
                    <a:pt x="18655" y="12823"/>
                    <a:pt x="20127" y="14701"/>
                    <a:pt x="20864" y="16227"/>
                  </a:cubicBezTo>
                  <a:cubicBezTo>
                    <a:pt x="21600" y="17753"/>
                    <a:pt x="21600" y="18927"/>
                    <a:pt x="21191" y="19632"/>
                  </a:cubicBezTo>
                  <a:cubicBezTo>
                    <a:pt x="20782" y="20336"/>
                    <a:pt x="19964" y="20571"/>
                    <a:pt x="18982" y="20806"/>
                  </a:cubicBezTo>
                  <a:cubicBezTo>
                    <a:pt x="18000" y="21040"/>
                    <a:pt x="16855" y="21275"/>
                    <a:pt x="15709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8749611" y="2467172"/>
              <a:ext cx="201867" cy="45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527" fill="norm" stroke="1" extrusionOk="0">
                  <a:moveTo>
                    <a:pt x="4581" y="0"/>
                  </a:moveTo>
                  <a:cubicBezTo>
                    <a:pt x="3023" y="800"/>
                    <a:pt x="1464" y="1600"/>
                    <a:pt x="684" y="2500"/>
                  </a:cubicBezTo>
                  <a:cubicBezTo>
                    <a:pt x="-95" y="3400"/>
                    <a:pt x="-95" y="4400"/>
                    <a:pt x="128" y="5150"/>
                  </a:cubicBezTo>
                  <a:cubicBezTo>
                    <a:pt x="350" y="5900"/>
                    <a:pt x="796" y="6400"/>
                    <a:pt x="2689" y="6600"/>
                  </a:cubicBezTo>
                  <a:cubicBezTo>
                    <a:pt x="4581" y="6800"/>
                    <a:pt x="7921" y="6700"/>
                    <a:pt x="11150" y="5900"/>
                  </a:cubicBezTo>
                  <a:cubicBezTo>
                    <a:pt x="14379" y="5100"/>
                    <a:pt x="17497" y="3600"/>
                    <a:pt x="19167" y="2550"/>
                  </a:cubicBezTo>
                  <a:cubicBezTo>
                    <a:pt x="20837" y="1500"/>
                    <a:pt x="21060" y="900"/>
                    <a:pt x="20837" y="800"/>
                  </a:cubicBezTo>
                  <a:cubicBezTo>
                    <a:pt x="20614" y="700"/>
                    <a:pt x="19946" y="1100"/>
                    <a:pt x="19390" y="2500"/>
                  </a:cubicBezTo>
                  <a:cubicBezTo>
                    <a:pt x="18833" y="3900"/>
                    <a:pt x="18387" y="6300"/>
                    <a:pt x="18833" y="9000"/>
                  </a:cubicBezTo>
                  <a:cubicBezTo>
                    <a:pt x="19278" y="11700"/>
                    <a:pt x="20614" y="14700"/>
                    <a:pt x="21060" y="16700"/>
                  </a:cubicBezTo>
                  <a:cubicBezTo>
                    <a:pt x="21505" y="18700"/>
                    <a:pt x="21060" y="19700"/>
                    <a:pt x="20280" y="20350"/>
                  </a:cubicBezTo>
                  <a:cubicBezTo>
                    <a:pt x="19501" y="21000"/>
                    <a:pt x="18387" y="21300"/>
                    <a:pt x="17163" y="21450"/>
                  </a:cubicBezTo>
                  <a:cubicBezTo>
                    <a:pt x="15938" y="21600"/>
                    <a:pt x="14602" y="21600"/>
                    <a:pt x="13377" y="20800"/>
                  </a:cubicBezTo>
                  <a:cubicBezTo>
                    <a:pt x="12152" y="20000"/>
                    <a:pt x="11039" y="18400"/>
                    <a:pt x="10816" y="17300"/>
                  </a:cubicBezTo>
                  <a:cubicBezTo>
                    <a:pt x="10594" y="16200"/>
                    <a:pt x="11262" y="15600"/>
                    <a:pt x="11930" y="1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9007846" y="2473472"/>
              <a:ext cx="114477" cy="161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075" fill="norm" stroke="1" extrusionOk="0">
                  <a:moveTo>
                    <a:pt x="13186" y="10807"/>
                  </a:moveTo>
                  <a:cubicBezTo>
                    <a:pt x="14364" y="8315"/>
                    <a:pt x="15542" y="5822"/>
                    <a:pt x="15149" y="4438"/>
                  </a:cubicBezTo>
                  <a:cubicBezTo>
                    <a:pt x="14757" y="3053"/>
                    <a:pt x="12793" y="2776"/>
                    <a:pt x="10240" y="3884"/>
                  </a:cubicBezTo>
                  <a:cubicBezTo>
                    <a:pt x="7688" y="4992"/>
                    <a:pt x="4546" y="7484"/>
                    <a:pt x="2582" y="10115"/>
                  </a:cubicBezTo>
                  <a:cubicBezTo>
                    <a:pt x="618" y="12745"/>
                    <a:pt x="-167" y="15515"/>
                    <a:pt x="29" y="17453"/>
                  </a:cubicBezTo>
                  <a:cubicBezTo>
                    <a:pt x="226" y="19392"/>
                    <a:pt x="1404" y="20499"/>
                    <a:pt x="2975" y="20915"/>
                  </a:cubicBezTo>
                  <a:cubicBezTo>
                    <a:pt x="4546" y="21330"/>
                    <a:pt x="6509" y="21053"/>
                    <a:pt x="9651" y="18699"/>
                  </a:cubicBezTo>
                  <a:cubicBezTo>
                    <a:pt x="12793" y="16345"/>
                    <a:pt x="17113" y="11915"/>
                    <a:pt x="19273" y="9007"/>
                  </a:cubicBezTo>
                  <a:cubicBezTo>
                    <a:pt x="21433" y="6099"/>
                    <a:pt x="21433" y="4715"/>
                    <a:pt x="21040" y="3330"/>
                  </a:cubicBezTo>
                  <a:cubicBezTo>
                    <a:pt x="20648" y="1945"/>
                    <a:pt x="19862" y="561"/>
                    <a:pt x="19273" y="145"/>
                  </a:cubicBezTo>
                  <a:cubicBezTo>
                    <a:pt x="18684" y="-270"/>
                    <a:pt x="18291" y="284"/>
                    <a:pt x="17898" y="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9143420" y="2462022"/>
              <a:ext cx="189493" cy="158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754" fill="norm" stroke="1" extrusionOk="0">
                  <a:moveTo>
                    <a:pt x="1326" y="5658"/>
                  </a:moveTo>
                  <a:cubicBezTo>
                    <a:pt x="1806" y="3166"/>
                    <a:pt x="2286" y="674"/>
                    <a:pt x="2406" y="120"/>
                  </a:cubicBezTo>
                  <a:cubicBezTo>
                    <a:pt x="2526" y="-434"/>
                    <a:pt x="2286" y="951"/>
                    <a:pt x="1806" y="3858"/>
                  </a:cubicBezTo>
                  <a:cubicBezTo>
                    <a:pt x="1326" y="6766"/>
                    <a:pt x="606" y="11197"/>
                    <a:pt x="246" y="14243"/>
                  </a:cubicBezTo>
                  <a:cubicBezTo>
                    <a:pt x="-114" y="17289"/>
                    <a:pt x="-114" y="18951"/>
                    <a:pt x="486" y="19920"/>
                  </a:cubicBezTo>
                  <a:cubicBezTo>
                    <a:pt x="1086" y="20889"/>
                    <a:pt x="2286" y="21166"/>
                    <a:pt x="3726" y="19920"/>
                  </a:cubicBezTo>
                  <a:cubicBezTo>
                    <a:pt x="5166" y="18674"/>
                    <a:pt x="6846" y="15904"/>
                    <a:pt x="8526" y="12581"/>
                  </a:cubicBezTo>
                  <a:cubicBezTo>
                    <a:pt x="10206" y="9258"/>
                    <a:pt x="11886" y="5381"/>
                    <a:pt x="12486" y="4551"/>
                  </a:cubicBezTo>
                  <a:cubicBezTo>
                    <a:pt x="13086" y="3720"/>
                    <a:pt x="12606" y="5935"/>
                    <a:pt x="12486" y="8428"/>
                  </a:cubicBezTo>
                  <a:cubicBezTo>
                    <a:pt x="12366" y="10920"/>
                    <a:pt x="12606" y="13689"/>
                    <a:pt x="13206" y="15489"/>
                  </a:cubicBezTo>
                  <a:cubicBezTo>
                    <a:pt x="13806" y="17289"/>
                    <a:pt x="14766" y="18120"/>
                    <a:pt x="16206" y="18258"/>
                  </a:cubicBezTo>
                  <a:cubicBezTo>
                    <a:pt x="17646" y="18397"/>
                    <a:pt x="19566" y="17843"/>
                    <a:pt x="21486" y="17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9377362" y="2441772"/>
              <a:ext cx="152401" cy="19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4226"/>
                  </a:moveTo>
                  <a:cubicBezTo>
                    <a:pt x="600" y="3052"/>
                    <a:pt x="1200" y="1878"/>
                    <a:pt x="2100" y="2113"/>
                  </a:cubicBezTo>
                  <a:cubicBezTo>
                    <a:pt x="3000" y="2348"/>
                    <a:pt x="4200" y="3991"/>
                    <a:pt x="5250" y="6222"/>
                  </a:cubicBezTo>
                  <a:cubicBezTo>
                    <a:pt x="6300" y="8452"/>
                    <a:pt x="7200" y="11270"/>
                    <a:pt x="7200" y="13852"/>
                  </a:cubicBezTo>
                  <a:cubicBezTo>
                    <a:pt x="7200" y="16435"/>
                    <a:pt x="6300" y="18783"/>
                    <a:pt x="5100" y="20074"/>
                  </a:cubicBezTo>
                  <a:cubicBezTo>
                    <a:pt x="3900" y="21365"/>
                    <a:pt x="2400" y="21600"/>
                    <a:pt x="1650" y="20896"/>
                  </a:cubicBezTo>
                  <a:cubicBezTo>
                    <a:pt x="900" y="20191"/>
                    <a:pt x="900" y="18548"/>
                    <a:pt x="3150" y="15378"/>
                  </a:cubicBezTo>
                  <a:cubicBezTo>
                    <a:pt x="5400" y="12209"/>
                    <a:pt x="9900" y="7513"/>
                    <a:pt x="13350" y="4696"/>
                  </a:cubicBezTo>
                  <a:cubicBezTo>
                    <a:pt x="16800" y="1878"/>
                    <a:pt x="19200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9859962" y="2517972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9815005" y="2432872"/>
              <a:ext cx="311658" cy="15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37" fill="norm" stroke="1" extrusionOk="0">
                  <a:moveTo>
                    <a:pt x="1348" y="10860"/>
                  </a:moveTo>
                  <a:cubicBezTo>
                    <a:pt x="2224" y="11444"/>
                    <a:pt x="3100" y="12027"/>
                    <a:pt x="4267" y="11298"/>
                  </a:cubicBezTo>
                  <a:cubicBezTo>
                    <a:pt x="5435" y="10568"/>
                    <a:pt x="6894" y="8525"/>
                    <a:pt x="7624" y="6627"/>
                  </a:cubicBezTo>
                  <a:cubicBezTo>
                    <a:pt x="8354" y="4730"/>
                    <a:pt x="8354" y="2979"/>
                    <a:pt x="7989" y="1811"/>
                  </a:cubicBezTo>
                  <a:cubicBezTo>
                    <a:pt x="7624" y="644"/>
                    <a:pt x="6894" y="60"/>
                    <a:pt x="5581" y="1082"/>
                  </a:cubicBezTo>
                  <a:cubicBezTo>
                    <a:pt x="4267" y="2103"/>
                    <a:pt x="2370" y="4730"/>
                    <a:pt x="1275" y="7941"/>
                  </a:cubicBezTo>
                  <a:cubicBezTo>
                    <a:pt x="181" y="11152"/>
                    <a:pt x="-111" y="14946"/>
                    <a:pt x="35" y="17427"/>
                  </a:cubicBezTo>
                  <a:cubicBezTo>
                    <a:pt x="181" y="19909"/>
                    <a:pt x="765" y="21076"/>
                    <a:pt x="2443" y="21222"/>
                  </a:cubicBezTo>
                  <a:cubicBezTo>
                    <a:pt x="4121" y="21368"/>
                    <a:pt x="6894" y="20492"/>
                    <a:pt x="9011" y="18157"/>
                  </a:cubicBezTo>
                  <a:cubicBezTo>
                    <a:pt x="11127" y="15822"/>
                    <a:pt x="12586" y="12027"/>
                    <a:pt x="13389" y="9400"/>
                  </a:cubicBezTo>
                  <a:cubicBezTo>
                    <a:pt x="14192" y="6773"/>
                    <a:pt x="14338" y="5314"/>
                    <a:pt x="14265" y="5314"/>
                  </a:cubicBezTo>
                  <a:cubicBezTo>
                    <a:pt x="14192" y="5314"/>
                    <a:pt x="13900" y="6773"/>
                    <a:pt x="13608" y="8963"/>
                  </a:cubicBezTo>
                  <a:cubicBezTo>
                    <a:pt x="13316" y="11152"/>
                    <a:pt x="13024" y="14071"/>
                    <a:pt x="12805" y="16260"/>
                  </a:cubicBezTo>
                  <a:cubicBezTo>
                    <a:pt x="12586" y="18449"/>
                    <a:pt x="12440" y="19909"/>
                    <a:pt x="12367" y="19617"/>
                  </a:cubicBezTo>
                  <a:cubicBezTo>
                    <a:pt x="12294" y="19325"/>
                    <a:pt x="12294" y="17282"/>
                    <a:pt x="12805" y="14363"/>
                  </a:cubicBezTo>
                  <a:cubicBezTo>
                    <a:pt x="13316" y="11444"/>
                    <a:pt x="14338" y="7649"/>
                    <a:pt x="15140" y="5168"/>
                  </a:cubicBezTo>
                  <a:cubicBezTo>
                    <a:pt x="15943" y="2687"/>
                    <a:pt x="16527" y="1519"/>
                    <a:pt x="17184" y="790"/>
                  </a:cubicBezTo>
                  <a:cubicBezTo>
                    <a:pt x="17840" y="60"/>
                    <a:pt x="18570" y="-232"/>
                    <a:pt x="19154" y="206"/>
                  </a:cubicBezTo>
                  <a:cubicBezTo>
                    <a:pt x="19738" y="644"/>
                    <a:pt x="20175" y="1811"/>
                    <a:pt x="20394" y="4146"/>
                  </a:cubicBezTo>
                  <a:cubicBezTo>
                    <a:pt x="20613" y="6482"/>
                    <a:pt x="20613" y="9984"/>
                    <a:pt x="20759" y="12465"/>
                  </a:cubicBezTo>
                  <a:cubicBezTo>
                    <a:pt x="20905" y="14946"/>
                    <a:pt x="21197" y="16406"/>
                    <a:pt x="21489" y="17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10157867" y="2236150"/>
              <a:ext cx="202099" cy="33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44" fill="norm" stroke="1" extrusionOk="0">
                  <a:moveTo>
                    <a:pt x="14087" y="14240"/>
                  </a:moveTo>
                  <a:cubicBezTo>
                    <a:pt x="14309" y="13569"/>
                    <a:pt x="14532" y="12899"/>
                    <a:pt x="14309" y="12295"/>
                  </a:cubicBezTo>
                  <a:cubicBezTo>
                    <a:pt x="14087" y="11691"/>
                    <a:pt x="13419" y="11155"/>
                    <a:pt x="11303" y="11624"/>
                  </a:cubicBezTo>
                  <a:cubicBezTo>
                    <a:pt x="9188" y="12094"/>
                    <a:pt x="5625" y="13569"/>
                    <a:pt x="3398" y="15045"/>
                  </a:cubicBezTo>
                  <a:cubicBezTo>
                    <a:pt x="1171" y="16521"/>
                    <a:pt x="280" y="17997"/>
                    <a:pt x="58" y="19070"/>
                  </a:cubicBezTo>
                  <a:cubicBezTo>
                    <a:pt x="-165" y="20143"/>
                    <a:pt x="280" y="20814"/>
                    <a:pt x="1060" y="21150"/>
                  </a:cubicBezTo>
                  <a:cubicBezTo>
                    <a:pt x="1839" y="21485"/>
                    <a:pt x="2953" y="21485"/>
                    <a:pt x="5179" y="20345"/>
                  </a:cubicBezTo>
                  <a:cubicBezTo>
                    <a:pt x="7406" y="19204"/>
                    <a:pt x="10746" y="16924"/>
                    <a:pt x="13641" y="13637"/>
                  </a:cubicBezTo>
                  <a:cubicBezTo>
                    <a:pt x="16536" y="10350"/>
                    <a:pt x="18986" y="6056"/>
                    <a:pt x="20210" y="3507"/>
                  </a:cubicBezTo>
                  <a:cubicBezTo>
                    <a:pt x="21435" y="958"/>
                    <a:pt x="21435" y="153"/>
                    <a:pt x="20990" y="19"/>
                  </a:cubicBezTo>
                  <a:cubicBezTo>
                    <a:pt x="20544" y="-115"/>
                    <a:pt x="19654" y="422"/>
                    <a:pt x="18429" y="2501"/>
                  </a:cubicBezTo>
                  <a:cubicBezTo>
                    <a:pt x="17204" y="4581"/>
                    <a:pt x="15645" y="8203"/>
                    <a:pt x="14755" y="11087"/>
                  </a:cubicBezTo>
                  <a:cubicBezTo>
                    <a:pt x="13864" y="13972"/>
                    <a:pt x="13641" y="16119"/>
                    <a:pt x="13975" y="17527"/>
                  </a:cubicBezTo>
                  <a:cubicBezTo>
                    <a:pt x="14309" y="18936"/>
                    <a:pt x="15200" y="19607"/>
                    <a:pt x="16091" y="20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10381087" y="2397272"/>
              <a:ext cx="37676" cy="15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0981" fill="norm" stroke="1" extrusionOk="0">
                  <a:moveTo>
                    <a:pt x="3359" y="13471"/>
                  </a:moveTo>
                  <a:cubicBezTo>
                    <a:pt x="2159" y="15155"/>
                    <a:pt x="959" y="16838"/>
                    <a:pt x="359" y="18381"/>
                  </a:cubicBezTo>
                  <a:cubicBezTo>
                    <a:pt x="-241" y="19923"/>
                    <a:pt x="-241" y="21326"/>
                    <a:pt x="1559" y="20905"/>
                  </a:cubicBezTo>
                  <a:cubicBezTo>
                    <a:pt x="3359" y="20484"/>
                    <a:pt x="6959" y="18240"/>
                    <a:pt x="9959" y="15014"/>
                  </a:cubicBezTo>
                  <a:cubicBezTo>
                    <a:pt x="12959" y="11788"/>
                    <a:pt x="15359" y="7581"/>
                    <a:pt x="16559" y="4775"/>
                  </a:cubicBezTo>
                  <a:cubicBezTo>
                    <a:pt x="17759" y="1970"/>
                    <a:pt x="17759" y="568"/>
                    <a:pt x="18359" y="147"/>
                  </a:cubicBezTo>
                  <a:cubicBezTo>
                    <a:pt x="18959" y="-274"/>
                    <a:pt x="20159" y="287"/>
                    <a:pt x="21359" y="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10469562" y="2404851"/>
              <a:ext cx="322671" cy="407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42" fill="norm" stroke="1" extrusionOk="0">
                  <a:moveTo>
                    <a:pt x="0" y="2610"/>
                  </a:moveTo>
                  <a:cubicBezTo>
                    <a:pt x="282" y="3835"/>
                    <a:pt x="565" y="5060"/>
                    <a:pt x="565" y="5950"/>
                  </a:cubicBezTo>
                  <a:cubicBezTo>
                    <a:pt x="565" y="6841"/>
                    <a:pt x="282" y="7398"/>
                    <a:pt x="141" y="7398"/>
                  </a:cubicBezTo>
                  <a:cubicBezTo>
                    <a:pt x="0" y="7398"/>
                    <a:pt x="0" y="6841"/>
                    <a:pt x="635" y="5728"/>
                  </a:cubicBezTo>
                  <a:cubicBezTo>
                    <a:pt x="1271" y="4614"/>
                    <a:pt x="2541" y="2944"/>
                    <a:pt x="3459" y="1886"/>
                  </a:cubicBezTo>
                  <a:cubicBezTo>
                    <a:pt x="4376" y="829"/>
                    <a:pt x="4941" y="383"/>
                    <a:pt x="5576" y="161"/>
                  </a:cubicBezTo>
                  <a:cubicBezTo>
                    <a:pt x="6212" y="-62"/>
                    <a:pt x="6918" y="-62"/>
                    <a:pt x="7341" y="216"/>
                  </a:cubicBezTo>
                  <a:cubicBezTo>
                    <a:pt x="7765" y="495"/>
                    <a:pt x="7906" y="1051"/>
                    <a:pt x="8118" y="1886"/>
                  </a:cubicBezTo>
                  <a:cubicBezTo>
                    <a:pt x="8329" y="2722"/>
                    <a:pt x="8612" y="3835"/>
                    <a:pt x="9035" y="4559"/>
                  </a:cubicBezTo>
                  <a:cubicBezTo>
                    <a:pt x="9459" y="5282"/>
                    <a:pt x="10024" y="5616"/>
                    <a:pt x="10659" y="5783"/>
                  </a:cubicBezTo>
                  <a:cubicBezTo>
                    <a:pt x="11294" y="5950"/>
                    <a:pt x="12000" y="5950"/>
                    <a:pt x="12565" y="5728"/>
                  </a:cubicBezTo>
                  <a:cubicBezTo>
                    <a:pt x="13129" y="5505"/>
                    <a:pt x="13553" y="5060"/>
                    <a:pt x="14753" y="4670"/>
                  </a:cubicBezTo>
                  <a:cubicBezTo>
                    <a:pt x="15953" y="4280"/>
                    <a:pt x="17929" y="3946"/>
                    <a:pt x="19200" y="3612"/>
                  </a:cubicBezTo>
                  <a:cubicBezTo>
                    <a:pt x="20471" y="3278"/>
                    <a:pt x="21035" y="2944"/>
                    <a:pt x="21318" y="2443"/>
                  </a:cubicBezTo>
                  <a:cubicBezTo>
                    <a:pt x="21600" y="1942"/>
                    <a:pt x="21600" y="1274"/>
                    <a:pt x="21247" y="884"/>
                  </a:cubicBezTo>
                  <a:cubicBezTo>
                    <a:pt x="20894" y="495"/>
                    <a:pt x="20188" y="383"/>
                    <a:pt x="19482" y="495"/>
                  </a:cubicBezTo>
                  <a:cubicBezTo>
                    <a:pt x="18776" y="606"/>
                    <a:pt x="18071" y="940"/>
                    <a:pt x="17576" y="1385"/>
                  </a:cubicBezTo>
                  <a:cubicBezTo>
                    <a:pt x="17082" y="1831"/>
                    <a:pt x="16800" y="2387"/>
                    <a:pt x="16659" y="2944"/>
                  </a:cubicBezTo>
                  <a:cubicBezTo>
                    <a:pt x="16518" y="3501"/>
                    <a:pt x="16518" y="4058"/>
                    <a:pt x="17012" y="4336"/>
                  </a:cubicBezTo>
                  <a:cubicBezTo>
                    <a:pt x="17506" y="4614"/>
                    <a:pt x="18494" y="4614"/>
                    <a:pt x="19059" y="4893"/>
                  </a:cubicBezTo>
                  <a:cubicBezTo>
                    <a:pt x="19624" y="5171"/>
                    <a:pt x="19765" y="5728"/>
                    <a:pt x="19976" y="7676"/>
                  </a:cubicBezTo>
                  <a:cubicBezTo>
                    <a:pt x="20188" y="9625"/>
                    <a:pt x="20471" y="12965"/>
                    <a:pt x="20541" y="15303"/>
                  </a:cubicBezTo>
                  <a:cubicBezTo>
                    <a:pt x="20612" y="17641"/>
                    <a:pt x="20471" y="18977"/>
                    <a:pt x="20047" y="19868"/>
                  </a:cubicBezTo>
                  <a:cubicBezTo>
                    <a:pt x="19624" y="20759"/>
                    <a:pt x="18918" y="21204"/>
                    <a:pt x="17859" y="21371"/>
                  </a:cubicBezTo>
                  <a:cubicBezTo>
                    <a:pt x="16800" y="21538"/>
                    <a:pt x="15388" y="21427"/>
                    <a:pt x="14329" y="20870"/>
                  </a:cubicBezTo>
                  <a:cubicBezTo>
                    <a:pt x="13271" y="20313"/>
                    <a:pt x="12565" y="19311"/>
                    <a:pt x="11859" y="18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10985282" y="2314772"/>
              <a:ext cx="118336" cy="24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98" fill="norm" stroke="1" extrusionOk="0">
                  <a:moveTo>
                    <a:pt x="12260" y="0"/>
                  </a:moveTo>
                  <a:cubicBezTo>
                    <a:pt x="8092" y="4655"/>
                    <a:pt x="3923" y="9310"/>
                    <a:pt x="1839" y="12383"/>
                  </a:cubicBezTo>
                  <a:cubicBezTo>
                    <a:pt x="-245" y="15455"/>
                    <a:pt x="-245" y="16945"/>
                    <a:pt x="323" y="18155"/>
                  </a:cubicBezTo>
                  <a:cubicBezTo>
                    <a:pt x="892" y="19366"/>
                    <a:pt x="2029" y="20297"/>
                    <a:pt x="3544" y="20855"/>
                  </a:cubicBezTo>
                  <a:cubicBezTo>
                    <a:pt x="5060" y="21414"/>
                    <a:pt x="6955" y="21600"/>
                    <a:pt x="9608" y="21134"/>
                  </a:cubicBezTo>
                  <a:cubicBezTo>
                    <a:pt x="12260" y="20669"/>
                    <a:pt x="15671" y="19552"/>
                    <a:pt x="17944" y="17876"/>
                  </a:cubicBezTo>
                  <a:cubicBezTo>
                    <a:pt x="20218" y="16200"/>
                    <a:pt x="21355" y="13966"/>
                    <a:pt x="21166" y="12476"/>
                  </a:cubicBezTo>
                  <a:cubicBezTo>
                    <a:pt x="20976" y="10986"/>
                    <a:pt x="19460" y="10241"/>
                    <a:pt x="17566" y="9776"/>
                  </a:cubicBezTo>
                  <a:cubicBezTo>
                    <a:pt x="15671" y="9310"/>
                    <a:pt x="13397" y="9124"/>
                    <a:pt x="12260" y="9497"/>
                  </a:cubicBezTo>
                  <a:cubicBezTo>
                    <a:pt x="11123" y="9869"/>
                    <a:pt x="11123" y="10800"/>
                    <a:pt x="11881" y="11638"/>
                  </a:cubicBezTo>
                  <a:cubicBezTo>
                    <a:pt x="12639" y="12476"/>
                    <a:pt x="14155" y="13221"/>
                    <a:pt x="15671" y="13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11108477" y="2261552"/>
              <a:ext cx="433442" cy="307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73" fill="norm" stroke="1" extrusionOk="0">
                  <a:moveTo>
                    <a:pt x="2008" y="13928"/>
                  </a:moveTo>
                  <a:cubicBezTo>
                    <a:pt x="2428" y="13484"/>
                    <a:pt x="2847" y="13040"/>
                    <a:pt x="3214" y="12522"/>
                  </a:cubicBezTo>
                  <a:cubicBezTo>
                    <a:pt x="3581" y="12005"/>
                    <a:pt x="3895" y="11413"/>
                    <a:pt x="3791" y="11117"/>
                  </a:cubicBezTo>
                  <a:cubicBezTo>
                    <a:pt x="3686" y="10821"/>
                    <a:pt x="3161" y="10821"/>
                    <a:pt x="2480" y="11487"/>
                  </a:cubicBezTo>
                  <a:cubicBezTo>
                    <a:pt x="1798" y="12152"/>
                    <a:pt x="960" y="13484"/>
                    <a:pt x="488" y="14520"/>
                  </a:cubicBezTo>
                  <a:cubicBezTo>
                    <a:pt x="16" y="15555"/>
                    <a:pt x="-89" y="16295"/>
                    <a:pt x="68" y="16887"/>
                  </a:cubicBezTo>
                  <a:cubicBezTo>
                    <a:pt x="226" y="17478"/>
                    <a:pt x="645" y="17922"/>
                    <a:pt x="1327" y="17774"/>
                  </a:cubicBezTo>
                  <a:cubicBezTo>
                    <a:pt x="2008" y="17626"/>
                    <a:pt x="2952" y="16887"/>
                    <a:pt x="3581" y="16221"/>
                  </a:cubicBezTo>
                  <a:cubicBezTo>
                    <a:pt x="4210" y="15555"/>
                    <a:pt x="4525" y="14963"/>
                    <a:pt x="4577" y="15333"/>
                  </a:cubicBezTo>
                  <a:cubicBezTo>
                    <a:pt x="4629" y="15703"/>
                    <a:pt x="4420" y="17035"/>
                    <a:pt x="4629" y="17700"/>
                  </a:cubicBezTo>
                  <a:cubicBezTo>
                    <a:pt x="4839" y="18366"/>
                    <a:pt x="5468" y="18366"/>
                    <a:pt x="6517" y="17331"/>
                  </a:cubicBezTo>
                  <a:cubicBezTo>
                    <a:pt x="7565" y="16295"/>
                    <a:pt x="9033" y="14224"/>
                    <a:pt x="10396" y="11487"/>
                  </a:cubicBezTo>
                  <a:cubicBezTo>
                    <a:pt x="11760" y="8750"/>
                    <a:pt x="13018" y="5347"/>
                    <a:pt x="13699" y="3202"/>
                  </a:cubicBezTo>
                  <a:cubicBezTo>
                    <a:pt x="14381" y="1057"/>
                    <a:pt x="14486" y="169"/>
                    <a:pt x="14276" y="21"/>
                  </a:cubicBezTo>
                  <a:cubicBezTo>
                    <a:pt x="14066" y="-127"/>
                    <a:pt x="13542" y="465"/>
                    <a:pt x="12861" y="2906"/>
                  </a:cubicBezTo>
                  <a:cubicBezTo>
                    <a:pt x="12179" y="5347"/>
                    <a:pt x="11340" y="9637"/>
                    <a:pt x="11078" y="12522"/>
                  </a:cubicBezTo>
                  <a:cubicBezTo>
                    <a:pt x="10816" y="15407"/>
                    <a:pt x="11130" y="16887"/>
                    <a:pt x="11602" y="17774"/>
                  </a:cubicBezTo>
                  <a:cubicBezTo>
                    <a:pt x="12074" y="18662"/>
                    <a:pt x="12703" y="18958"/>
                    <a:pt x="13280" y="19032"/>
                  </a:cubicBezTo>
                  <a:cubicBezTo>
                    <a:pt x="13857" y="19106"/>
                    <a:pt x="14381" y="18958"/>
                    <a:pt x="14800" y="18144"/>
                  </a:cubicBezTo>
                  <a:cubicBezTo>
                    <a:pt x="15220" y="17331"/>
                    <a:pt x="15534" y="15851"/>
                    <a:pt x="15692" y="14668"/>
                  </a:cubicBezTo>
                  <a:cubicBezTo>
                    <a:pt x="15849" y="13484"/>
                    <a:pt x="15849" y="12596"/>
                    <a:pt x="15639" y="11931"/>
                  </a:cubicBezTo>
                  <a:cubicBezTo>
                    <a:pt x="15429" y="11265"/>
                    <a:pt x="15010" y="10821"/>
                    <a:pt x="14695" y="10969"/>
                  </a:cubicBezTo>
                  <a:cubicBezTo>
                    <a:pt x="14381" y="11117"/>
                    <a:pt x="14171" y="11857"/>
                    <a:pt x="14014" y="12744"/>
                  </a:cubicBezTo>
                  <a:cubicBezTo>
                    <a:pt x="13857" y="13632"/>
                    <a:pt x="13752" y="14668"/>
                    <a:pt x="13699" y="15555"/>
                  </a:cubicBezTo>
                  <a:cubicBezTo>
                    <a:pt x="13647" y="16443"/>
                    <a:pt x="13647" y="17183"/>
                    <a:pt x="13909" y="17700"/>
                  </a:cubicBezTo>
                  <a:cubicBezTo>
                    <a:pt x="14171" y="18218"/>
                    <a:pt x="14695" y="18514"/>
                    <a:pt x="15220" y="18514"/>
                  </a:cubicBezTo>
                  <a:cubicBezTo>
                    <a:pt x="15744" y="18514"/>
                    <a:pt x="16268" y="18218"/>
                    <a:pt x="16740" y="17700"/>
                  </a:cubicBezTo>
                  <a:cubicBezTo>
                    <a:pt x="17212" y="17183"/>
                    <a:pt x="17631" y="16443"/>
                    <a:pt x="17946" y="15703"/>
                  </a:cubicBezTo>
                  <a:cubicBezTo>
                    <a:pt x="18261" y="14963"/>
                    <a:pt x="18470" y="14224"/>
                    <a:pt x="18523" y="14224"/>
                  </a:cubicBezTo>
                  <a:cubicBezTo>
                    <a:pt x="18575" y="14224"/>
                    <a:pt x="18470" y="14963"/>
                    <a:pt x="18365" y="15703"/>
                  </a:cubicBezTo>
                  <a:cubicBezTo>
                    <a:pt x="18261" y="16443"/>
                    <a:pt x="18156" y="17183"/>
                    <a:pt x="18051" y="17922"/>
                  </a:cubicBezTo>
                  <a:cubicBezTo>
                    <a:pt x="17946" y="18662"/>
                    <a:pt x="17841" y="19402"/>
                    <a:pt x="17789" y="19402"/>
                  </a:cubicBezTo>
                  <a:cubicBezTo>
                    <a:pt x="17736" y="19402"/>
                    <a:pt x="17736" y="18662"/>
                    <a:pt x="18103" y="17552"/>
                  </a:cubicBezTo>
                  <a:cubicBezTo>
                    <a:pt x="18470" y="16443"/>
                    <a:pt x="19204" y="14963"/>
                    <a:pt x="19833" y="14002"/>
                  </a:cubicBezTo>
                  <a:cubicBezTo>
                    <a:pt x="20462" y="13040"/>
                    <a:pt x="20987" y="12596"/>
                    <a:pt x="21249" y="12744"/>
                  </a:cubicBezTo>
                  <a:cubicBezTo>
                    <a:pt x="21511" y="12892"/>
                    <a:pt x="21511" y="13632"/>
                    <a:pt x="21406" y="15185"/>
                  </a:cubicBezTo>
                  <a:cubicBezTo>
                    <a:pt x="21301" y="16739"/>
                    <a:pt x="21092" y="19106"/>
                    <a:pt x="20882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11588322" y="2441209"/>
              <a:ext cx="163941" cy="12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40" fill="norm" stroke="1" extrusionOk="0">
                  <a:moveTo>
                    <a:pt x="9817" y="1156"/>
                  </a:moveTo>
                  <a:cubicBezTo>
                    <a:pt x="8433" y="448"/>
                    <a:pt x="7048" y="-260"/>
                    <a:pt x="5802" y="94"/>
                  </a:cubicBezTo>
                  <a:cubicBezTo>
                    <a:pt x="4556" y="448"/>
                    <a:pt x="3448" y="1865"/>
                    <a:pt x="2479" y="3812"/>
                  </a:cubicBezTo>
                  <a:cubicBezTo>
                    <a:pt x="1510" y="5760"/>
                    <a:pt x="679" y="8238"/>
                    <a:pt x="263" y="10363"/>
                  </a:cubicBezTo>
                  <a:cubicBezTo>
                    <a:pt x="-152" y="12488"/>
                    <a:pt x="-152" y="14258"/>
                    <a:pt x="817" y="15143"/>
                  </a:cubicBezTo>
                  <a:cubicBezTo>
                    <a:pt x="1786" y="16029"/>
                    <a:pt x="3725" y="16029"/>
                    <a:pt x="6771" y="14966"/>
                  </a:cubicBezTo>
                  <a:cubicBezTo>
                    <a:pt x="9817" y="13904"/>
                    <a:pt x="13971" y="11779"/>
                    <a:pt x="16602" y="9655"/>
                  </a:cubicBezTo>
                  <a:cubicBezTo>
                    <a:pt x="19233" y="7530"/>
                    <a:pt x="20340" y="5406"/>
                    <a:pt x="20202" y="4166"/>
                  </a:cubicBezTo>
                  <a:cubicBezTo>
                    <a:pt x="20063" y="2927"/>
                    <a:pt x="18679" y="2573"/>
                    <a:pt x="17017" y="2573"/>
                  </a:cubicBezTo>
                  <a:cubicBezTo>
                    <a:pt x="15356" y="2573"/>
                    <a:pt x="13417" y="2927"/>
                    <a:pt x="11617" y="4874"/>
                  </a:cubicBezTo>
                  <a:cubicBezTo>
                    <a:pt x="9817" y="6822"/>
                    <a:pt x="8156" y="10363"/>
                    <a:pt x="8848" y="13196"/>
                  </a:cubicBezTo>
                  <a:cubicBezTo>
                    <a:pt x="9540" y="16029"/>
                    <a:pt x="12586" y="18153"/>
                    <a:pt x="15079" y="19392"/>
                  </a:cubicBezTo>
                  <a:cubicBezTo>
                    <a:pt x="17571" y="20632"/>
                    <a:pt x="19510" y="20986"/>
                    <a:pt x="21448" y="2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1872196" y="3505578"/>
              <a:ext cx="380467" cy="229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132" fill="norm" stroke="1" extrusionOk="0">
                  <a:moveTo>
                    <a:pt x="2130" y="2610"/>
                  </a:moveTo>
                  <a:cubicBezTo>
                    <a:pt x="1410" y="6696"/>
                    <a:pt x="690" y="10783"/>
                    <a:pt x="330" y="13313"/>
                  </a:cubicBezTo>
                  <a:cubicBezTo>
                    <a:pt x="-30" y="15842"/>
                    <a:pt x="-30" y="16815"/>
                    <a:pt x="30" y="17788"/>
                  </a:cubicBezTo>
                  <a:cubicBezTo>
                    <a:pt x="90" y="18761"/>
                    <a:pt x="210" y="19734"/>
                    <a:pt x="570" y="20026"/>
                  </a:cubicBezTo>
                  <a:cubicBezTo>
                    <a:pt x="930" y="20318"/>
                    <a:pt x="1530" y="19929"/>
                    <a:pt x="2130" y="18664"/>
                  </a:cubicBezTo>
                  <a:cubicBezTo>
                    <a:pt x="2730" y="17399"/>
                    <a:pt x="3330" y="15259"/>
                    <a:pt x="3810" y="13605"/>
                  </a:cubicBezTo>
                  <a:cubicBezTo>
                    <a:pt x="4290" y="11950"/>
                    <a:pt x="4650" y="10783"/>
                    <a:pt x="4830" y="10783"/>
                  </a:cubicBezTo>
                  <a:cubicBezTo>
                    <a:pt x="5010" y="10783"/>
                    <a:pt x="5010" y="11950"/>
                    <a:pt x="5010" y="13507"/>
                  </a:cubicBezTo>
                  <a:cubicBezTo>
                    <a:pt x="5010" y="15064"/>
                    <a:pt x="5010" y="17010"/>
                    <a:pt x="5130" y="18469"/>
                  </a:cubicBezTo>
                  <a:cubicBezTo>
                    <a:pt x="5250" y="19929"/>
                    <a:pt x="5490" y="20902"/>
                    <a:pt x="6210" y="21096"/>
                  </a:cubicBezTo>
                  <a:cubicBezTo>
                    <a:pt x="6930" y="21291"/>
                    <a:pt x="8130" y="20707"/>
                    <a:pt x="9450" y="18664"/>
                  </a:cubicBezTo>
                  <a:cubicBezTo>
                    <a:pt x="10770" y="16621"/>
                    <a:pt x="12210" y="13118"/>
                    <a:pt x="13050" y="10394"/>
                  </a:cubicBezTo>
                  <a:cubicBezTo>
                    <a:pt x="13890" y="7669"/>
                    <a:pt x="14130" y="5723"/>
                    <a:pt x="14250" y="4264"/>
                  </a:cubicBezTo>
                  <a:cubicBezTo>
                    <a:pt x="14370" y="2805"/>
                    <a:pt x="14370" y="1832"/>
                    <a:pt x="14130" y="1053"/>
                  </a:cubicBezTo>
                  <a:cubicBezTo>
                    <a:pt x="13890" y="275"/>
                    <a:pt x="13410" y="-309"/>
                    <a:pt x="13050" y="177"/>
                  </a:cubicBezTo>
                  <a:cubicBezTo>
                    <a:pt x="12690" y="664"/>
                    <a:pt x="12450" y="2221"/>
                    <a:pt x="12630" y="3096"/>
                  </a:cubicBezTo>
                  <a:cubicBezTo>
                    <a:pt x="12810" y="3972"/>
                    <a:pt x="13410" y="4167"/>
                    <a:pt x="14970" y="3875"/>
                  </a:cubicBezTo>
                  <a:cubicBezTo>
                    <a:pt x="16530" y="3583"/>
                    <a:pt x="19050" y="2805"/>
                    <a:pt x="21570" y="2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2392362" y="3578422"/>
              <a:ext cx="127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2417762" y="3692722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2954247" y="3375222"/>
              <a:ext cx="168366" cy="43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1" fill="norm" stroke="1" extrusionOk="0">
                  <a:moveTo>
                    <a:pt x="16616" y="2213"/>
                  </a:moveTo>
                  <a:cubicBezTo>
                    <a:pt x="16616" y="1686"/>
                    <a:pt x="16616" y="1159"/>
                    <a:pt x="16076" y="738"/>
                  </a:cubicBezTo>
                  <a:cubicBezTo>
                    <a:pt x="15536" y="316"/>
                    <a:pt x="14456" y="0"/>
                    <a:pt x="12296" y="0"/>
                  </a:cubicBezTo>
                  <a:cubicBezTo>
                    <a:pt x="10136" y="0"/>
                    <a:pt x="6896" y="316"/>
                    <a:pt x="5141" y="738"/>
                  </a:cubicBezTo>
                  <a:cubicBezTo>
                    <a:pt x="3386" y="1159"/>
                    <a:pt x="3116" y="1686"/>
                    <a:pt x="4196" y="2476"/>
                  </a:cubicBezTo>
                  <a:cubicBezTo>
                    <a:pt x="5276" y="3266"/>
                    <a:pt x="7706" y="4320"/>
                    <a:pt x="9191" y="5637"/>
                  </a:cubicBezTo>
                  <a:cubicBezTo>
                    <a:pt x="10676" y="6954"/>
                    <a:pt x="11216" y="8535"/>
                    <a:pt x="10541" y="9746"/>
                  </a:cubicBezTo>
                  <a:cubicBezTo>
                    <a:pt x="9866" y="10958"/>
                    <a:pt x="7976" y="11801"/>
                    <a:pt x="6356" y="12275"/>
                  </a:cubicBezTo>
                  <a:cubicBezTo>
                    <a:pt x="4736" y="12749"/>
                    <a:pt x="3386" y="12855"/>
                    <a:pt x="2171" y="12749"/>
                  </a:cubicBezTo>
                  <a:cubicBezTo>
                    <a:pt x="956" y="12644"/>
                    <a:pt x="-124" y="12328"/>
                    <a:pt x="11" y="12064"/>
                  </a:cubicBezTo>
                  <a:cubicBezTo>
                    <a:pt x="146" y="11801"/>
                    <a:pt x="1496" y="11590"/>
                    <a:pt x="2846" y="11643"/>
                  </a:cubicBezTo>
                  <a:cubicBezTo>
                    <a:pt x="4196" y="11696"/>
                    <a:pt x="5546" y="12012"/>
                    <a:pt x="6221" y="12486"/>
                  </a:cubicBezTo>
                  <a:cubicBezTo>
                    <a:pt x="6896" y="12960"/>
                    <a:pt x="6896" y="13592"/>
                    <a:pt x="6491" y="14488"/>
                  </a:cubicBezTo>
                  <a:cubicBezTo>
                    <a:pt x="6086" y="15383"/>
                    <a:pt x="5276" y="16542"/>
                    <a:pt x="4466" y="17596"/>
                  </a:cubicBezTo>
                  <a:cubicBezTo>
                    <a:pt x="3656" y="18650"/>
                    <a:pt x="2846" y="19598"/>
                    <a:pt x="2711" y="20336"/>
                  </a:cubicBezTo>
                  <a:cubicBezTo>
                    <a:pt x="2576" y="21073"/>
                    <a:pt x="3116" y="21600"/>
                    <a:pt x="6356" y="21547"/>
                  </a:cubicBezTo>
                  <a:cubicBezTo>
                    <a:pt x="9596" y="21495"/>
                    <a:pt x="15536" y="20862"/>
                    <a:pt x="21476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3283479" y="3505156"/>
              <a:ext cx="366184" cy="176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250" y="9558"/>
                  </a:moveTo>
                  <a:cubicBezTo>
                    <a:pt x="125" y="8288"/>
                    <a:pt x="0" y="7017"/>
                    <a:pt x="0" y="7398"/>
                  </a:cubicBezTo>
                  <a:cubicBezTo>
                    <a:pt x="0" y="7780"/>
                    <a:pt x="125" y="9813"/>
                    <a:pt x="250" y="11846"/>
                  </a:cubicBezTo>
                  <a:cubicBezTo>
                    <a:pt x="375" y="13878"/>
                    <a:pt x="499" y="15911"/>
                    <a:pt x="749" y="17563"/>
                  </a:cubicBezTo>
                  <a:cubicBezTo>
                    <a:pt x="999" y="19215"/>
                    <a:pt x="1373" y="20486"/>
                    <a:pt x="1935" y="20994"/>
                  </a:cubicBezTo>
                  <a:cubicBezTo>
                    <a:pt x="2497" y="21502"/>
                    <a:pt x="3246" y="21248"/>
                    <a:pt x="5119" y="18961"/>
                  </a:cubicBezTo>
                  <a:cubicBezTo>
                    <a:pt x="6992" y="16674"/>
                    <a:pt x="9988" y="12354"/>
                    <a:pt x="12610" y="8923"/>
                  </a:cubicBezTo>
                  <a:cubicBezTo>
                    <a:pt x="15232" y="5493"/>
                    <a:pt x="17480" y="2951"/>
                    <a:pt x="18916" y="1554"/>
                  </a:cubicBezTo>
                  <a:cubicBezTo>
                    <a:pt x="20351" y="156"/>
                    <a:pt x="20976" y="-98"/>
                    <a:pt x="21288" y="29"/>
                  </a:cubicBezTo>
                  <a:cubicBezTo>
                    <a:pt x="21600" y="156"/>
                    <a:pt x="21600" y="664"/>
                    <a:pt x="21600" y="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3827462" y="3430495"/>
              <a:ext cx="456407" cy="24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050" fill="norm" stroke="1" extrusionOk="0">
                  <a:moveTo>
                    <a:pt x="0" y="13891"/>
                  </a:moveTo>
                  <a:cubicBezTo>
                    <a:pt x="300" y="14806"/>
                    <a:pt x="600" y="15721"/>
                    <a:pt x="850" y="17003"/>
                  </a:cubicBezTo>
                  <a:cubicBezTo>
                    <a:pt x="1100" y="18284"/>
                    <a:pt x="1300" y="19932"/>
                    <a:pt x="1650" y="20664"/>
                  </a:cubicBezTo>
                  <a:cubicBezTo>
                    <a:pt x="2000" y="21396"/>
                    <a:pt x="2500" y="21213"/>
                    <a:pt x="4200" y="19016"/>
                  </a:cubicBezTo>
                  <a:cubicBezTo>
                    <a:pt x="5900" y="16820"/>
                    <a:pt x="8800" y="12610"/>
                    <a:pt x="11650" y="9132"/>
                  </a:cubicBezTo>
                  <a:cubicBezTo>
                    <a:pt x="14500" y="5654"/>
                    <a:pt x="17300" y="2908"/>
                    <a:pt x="18950" y="1443"/>
                  </a:cubicBezTo>
                  <a:cubicBezTo>
                    <a:pt x="20600" y="-21"/>
                    <a:pt x="21100" y="-204"/>
                    <a:pt x="21350" y="162"/>
                  </a:cubicBezTo>
                  <a:cubicBezTo>
                    <a:pt x="21600" y="528"/>
                    <a:pt x="21600" y="1443"/>
                    <a:pt x="21500" y="2176"/>
                  </a:cubicBezTo>
                  <a:cubicBezTo>
                    <a:pt x="21400" y="2908"/>
                    <a:pt x="21200" y="3457"/>
                    <a:pt x="21000" y="4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4259262" y="3648272"/>
              <a:ext cx="317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5829"/>
                    <a:pt x="18720" y="11657"/>
                    <a:pt x="15120" y="15257"/>
                  </a:cubicBezTo>
                  <a:cubicBezTo>
                    <a:pt x="11520" y="18857"/>
                    <a:pt x="5760" y="202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4678362" y="3467478"/>
              <a:ext cx="292101" cy="16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4432"/>
                  </a:moveTo>
                  <a:cubicBezTo>
                    <a:pt x="0" y="3082"/>
                    <a:pt x="0" y="1732"/>
                    <a:pt x="0" y="1732"/>
                  </a:cubicBezTo>
                  <a:cubicBezTo>
                    <a:pt x="0" y="1732"/>
                    <a:pt x="0" y="3082"/>
                    <a:pt x="157" y="6052"/>
                  </a:cubicBezTo>
                  <a:cubicBezTo>
                    <a:pt x="313" y="9022"/>
                    <a:pt x="626" y="13612"/>
                    <a:pt x="1017" y="16447"/>
                  </a:cubicBezTo>
                  <a:cubicBezTo>
                    <a:pt x="1409" y="19282"/>
                    <a:pt x="1878" y="20362"/>
                    <a:pt x="2583" y="20902"/>
                  </a:cubicBezTo>
                  <a:cubicBezTo>
                    <a:pt x="3287" y="21442"/>
                    <a:pt x="4226" y="21442"/>
                    <a:pt x="5870" y="19687"/>
                  </a:cubicBezTo>
                  <a:cubicBezTo>
                    <a:pt x="7513" y="17932"/>
                    <a:pt x="9861" y="14422"/>
                    <a:pt x="12209" y="11182"/>
                  </a:cubicBezTo>
                  <a:cubicBezTo>
                    <a:pt x="14557" y="7942"/>
                    <a:pt x="16904" y="4972"/>
                    <a:pt x="18391" y="3082"/>
                  </a:cubicBezTo>
                  <a:cubicBezTo>
                    <a:pt x="19878" y="1192"/>
                    <a:pt x="20504" y="382"/>
                    <a:pt x="20896" y="112"/>
                  </a:cubicBezTo>
                  <a:cubicBezTo>
                    <a:pt x="21287" y="-158"/>
                    <a:pt x="21443" y="112"/>
                    <a:pt x="21600" y="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5275262" y="3451422"/>
              <a:ext cx="1841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90" y="0"/>
                    <a:pt x="2979" y="0"/>
                    <a:pt x="5586" y="2234"/>
                  </a:cubicBezTo>
                  <a:cubicBezTo>
                    <a:pt x="8193" y="4469"/>
                    <a:pt x="11917" y="8938"/>
                    <a:pt x="14772" y="12538"/>
                  </a:cubicBezTo>
                  <a:cubicBezTo>
                    <a:pt x="17628" y="16138"/>
                    <a:pt x="19614" y="188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5357812" y="3451422"/>
              <a:ext cx="1333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57" y="1662"/>
                    <a:pt x="16114" y="3323"/>
                    <a:pt x="13029" y="6369"/>
                  </a:cubicBezTo>
                  <a:cubicBezTo>
                    <a:pt x="9943" y="9415"/>
                    <a:pt x="6514" y="13846"/>
                    <a:pt x="4286" y="16523"/>
                  </a:cubicBezTo>
                  <a:cubicBezTo>
                    <a:pt x="2057" y="19200"/>
                    <a:pt x="1029" y="20123"/>
                    <a:pt x="514" y="20677"/>
                  </a:cubicBezTo>
                  <a:cubicBezTo>
                    <a:pt x="0" y="21231"/>
                    <a:pt x="0" y="21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554662" y="3692722"/>
              <a:ext cx="63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5954712" y="3445072"/>
              <a:ext cx="1905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94"/>
                  </a:moveTo>
                  <a:cubicBezTo>
                    <a:pt x="960" y="697"/>
                    <a:pt x="1920" y="0"/>
                    <a:pt x="2880" y="0"/>
                  </a:cubicBezTo>
                  <a:cubicBezTo>
                    <a:pt x="3840" y="0"/>
                    <a:pt x="4800" y="697"/>
                    <a:pt x="7440" y="3600"/>
                  </a:cubicBezTo>
                  <a:cubicBezTo>
                    <a:pt x="10080" y="6503"/>
                    <a:pt x="14400" y="11613"/>
                    <a:pt x="17040" y="14981"/>
                  </a:cubicBezTo>
                  <a:cubicBezTo>
                    <a:pt x="19680" y="18348"/>
                    <a:pt x="20640" y="199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6018212" y="3426964"/>
              <a:ext cx="184151" cy="259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21600" y="976"/>
                  </a:moveTo>
                  <a:cubicBezTo>
                    <a:pt x="20607" y="449"/>
                    <a:pt x="19614" y="-78"/>
                    <a:pt x="18621" y="10"/>
                  </a:cubicBezTo>
                  <a:cubicBezTo>
                    <a:pt x="17628" y="98"/>
                    <a:pt x="16634" y="800"/>
                    <a:pt x="14028" y="3610"/>
                  </a:cubicBezTo>
                  <a:cubicBezTo>
                    <a:pt x="11421" y="6420"/>
                    <a:pt x="7200" y="11337"/>
                    <a:pt x="4593" y="14673"/>
                  </a:cubicBezTo>
                  <a:cubicBezTo>
                    <a:pt x="1986" y="18010"/>
                    <a:pt x="993" y="19766"/>
                    <a:pt x="0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6386512" y="3476822"/>
              <a:ext cx="1524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6430962" y="3457772"/>
              <a:ext cx="1905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029"/>
                    <a:pt x="16800" y="2057"/>
                    <a:pt x="13440" y="5143"/>
                  </a:cubicBezTo>
                  <a:cubicBezTo>
                    <a:pt x="10080" y="8229"/>
                    <a:pt x="5760" y="13371"/>
                    <a:pt x="3360" y="16457"/>
                  </a:cubicBezTo>
                  <a:cubicBezTo>
                    <a:pt x="960" y="19543"/>
                    <a:pt x="48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6672262" y="3648272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6627812" y="3654622"/>
              <a:ext cx="762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7148512" y="3457772"/>
              <a:ext cx="1333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71" y="2400"/>
                    <a:pt x="7543" y="4800"/>
                    <a:pt x="11143" y="8400"/>
                  </a:cubicBezTo>
                  <a:cubicBezTo>
                    <a:pt x="14743" y="12000"/>
                    <a:pt x="18171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7180262" y="3452372"/>
              <a:ext cx="152401" cy="24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21600" y="1620"/>
                  </a:moveTo>
                  <a:cubicBezTo>
                    <a:pt x="20700" y="862"/>
                    <a:pt x="19800" y="104"/>
                    <a:pt x="18750" y="10"/>
                  </a:cubicBezTo>
                  <a:cubicBezTo>
                    <a:pt x="17700" y="-85"/>
                    <a:pt x="16500" y="483"/>
                    <a:pt x="13650" y="3231"/>
                  </a:cubicBezTo>
                  <a:cubicBezTo>
                    <a:pt x="10800" y="5978"/>
                    <a:pt x="6300" y="10904"/>
                    <a:pt x="3750" y="14315"/>
                  </a:cubicBezTo>
                  <a:cubicBezTo>
                    <a:pt x="1200" y="17726"/>
                    <a:pt x="600" y="19620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7561262" y="3438722"/>
              <a:ext cx="457201" cy="17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9369"/>
                  </a:moveTo>
                  <a:cubicBezTo>
                    <a:pt x="0" y="8067"/>
                    <a:pt x="0" y="6766"/>
                    <a:pt x="0" y="6766"/>
                  </a:cubicBezTo>
                  <a:cubicBezTo>
                    <a:pt x="0" y="6766"/>
                    <a:pt x="0" y="8067"/>
                    <a:pt x="0" y="10019"/>
                  </a:cubicBezTo>
                  <a:cubicBezTo>
                    <a:pt x="0" y="11971"/>
                    <a:pt x="0" y="14573"/>
                    <a:pt x="0" y="16525"/>
                  </a:cubicBezTo>
                  <a:cubicBezTo>
                    <a:pt x="0" y="18477"/>
                    <a:pt x="0" y="19778"/>
                    <a:pt x="250" y="20559"/>
                  </a:cubicBezTo>
                  <a:cubicBezTo>
                    <a:pt x="500" y="21340"/>
                    <a:pt x="1000" y="21600"/>
                    <a:pt x="2250" y="20299"/>
                  </a:cubicBezTo>
                  <a:cubicBezTo>
                    <a:pt x="3500" y="18998"/>
                    <a:pt x="5500" y="16135"/>
                    <a:pt x="8350" y="12882"/>
                  </a:cubicBezTo>
                  <a:cubicBezTo>
                    <a:pt x="11200" y="9629"/>
                    <a:pt x="14900" y="5986"/>
                    <a:pt x="17250" y="3773"/>
                  </a:cubicBezTo>
                  <a:cubicBezTo>
                    <a:pt x="19600" y="1561"/>
                    <a:pt x="20600" y="78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8107362" y="3266727"/>
              <a:ext cx="125277" cy="44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524" fill="norm" stroke="1" extrusionOk="0">
                  <a:moveTo>
                    <a:pt x="0" y="1869"/>
                  </a:moveTo>
                  <a:cubicBezTo>
                    <a:pt x="360" y="1357"/>
                    <a:pt x="720" y="845"/>
                    <a:pt x="3240" y="487"/>
                  </a:cubicBezTo>
                  <a:cubicBezTo>
                    <a:pt x="5760" y="129"/>
                    <a:pt x="10440" y="-76"/>
                    <a:pt x="13320" y="26"/>
                  </a:cubicBezTo>
                  <a:cubicBezTo>
                    <a:pt x="16200" y="129"/>
                    <a:pt x="17280" y="538"/>
                    <a:pt x="17640" y="1306"/>
                  </a:cubicBezTo>
                  <a:cubicBezTo>
                    <a:pt x="18000" y="2074"/>
                    <a:pt x="17640" y="3200"/>
                    <a:pt x="16380" y="4224"/>
                  </a:cubicBezTo>
                  <a:cubicBezTo>
                    <a:pt x="15120" y="5247"/>
                    <a:pt x="12960" y="6169"/>
                    <a:pt x="11700" y="6885"/>
                  </a:cubicBezTo>
                  <a:cubicBezTo>
                    <a:pt x="10440" y="7602"/>
                    <a:pt x="10080" y="8114"/>
                    <a:pt x="11160" y="8881"/>
                  </a:cubicBezTo>
                  <a:cubicBezTo>
                    <a:pt x="12240" y="9649"/>
                    <a:pt x="14760" y="10673"/>
                    <a:pt x="16920" y="12055"/>
                  </a:cubicBezTo>
                  <a:cubicBezTo>
                    <a:pt x="19080" y="13437"/>
                    <a:pt x="20880" y="15177"/>
                    <a:pt x="21240" y="16661"/>
                  </a:cubicBezTo>
                  <a:cubicBezTo>
                    <a:pt x="21600" y="18146"/>
                    <a:pt x="20520" y="19374"/>
                    <a:pt x="17640" y="20142"/>
                  </a:cubicBezTo>
                  <a:cubicBezTo>
                    <a:pt x="14760" y="20910"/>
                    <a:pt x="10080" y="21217"/>
                    <a:pt x="5400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2477839" y="4278101"/>
              <a:ext cx="143124" cy="49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428" fill="norm" stroke="1" extrusionOk="0">
                  <a:moveTo>
                    <a:pt x="17410" y="1038"/>
                  </a:moveTo>
                  <a:cubicBezTo>
                    <a:pt x="18350" y="675"/>
                    <a:pt x="19289" y="312"/>
                    <a:pt x="18976" y="131"/>
                  </a:cubicBezTo>
                  <a:cubicBezTo>
                    <a:pt x="18663" y="-51"/>
                    <a:pt x="17097" y="-51"/>
                    <a:pt x="15845" y="176"/>
                  </a:cubicBezTo>
                  <a:cubicBezTo>
                    <a:pt x="14593" y="403"/>
                    <a:pt x="13654" y="857"/>
                    <a:pt x="11932" y="1719"/>
                  </a:cubicBezTo>
                  <a:cubicBezTo>
                    <a:pt x="10210" y="2581"/>
                    <a:pt x="7706" y="3852"/>
                    <a:pt x="5358" y="5939"/>
                  </a:cubicBezTo>
                  <a:cubicBezTo>
                    <a:pt x="3010" y="8026"/>
                    <a:pt x="819" y="10931"/>
                    <a:pt x="193" y="13381"/>
                  </a:cubicBezTo>
                  <a:cubicBezTo>
                    <a:pt x="-433" y="15831"/>
                    <a:pt x="506" y="17828"/>
                    <a:pt x="2384" y="19144"/>
                  </a:cubicBezTo>
                  <a:cubicBezTo>
                    <a:pt x="4263" y="20460"/>
                    <a:pt x="7080" y="21095"/>
                    <a:pt x="10367" y="21322"/>
                  </a:cubicBezTo>
                  <a:cubicBezTo>
                    <a:pt x="13654" y="21549"/>
                    <a:pt x="17410" y="21367"/>
                    <a:pt x="21167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2710811" y="2714563"/>
              <a:ext cx="221302" cy="2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54" fill="norm" stroke="1" extrusionOk="0">
                  <a:moveTo>
                    <a:pt x="1759" y="2512"/>
                  </a:moveTo>
                  <a:cubicBezTo>
                    <a:pt x="937" y="1349"/>
                    <a:pt x="114" y="186"/>
                    <a:pt x="11" y="20"/>
                  </a:cubicBezTo>
                  <a:cubicBezTo>
                    <a:pt x="-92" y="-146"/>
                    <a:pt x="525" y="685"/>
                    <a:pt x="2891" y="3260"/>
                  </a:cubicBezTo>
                  <a:cubicBezTo>
                    <a:pt x="5257" y="5836"/>
                    <a:pt x="9371" y="10156"/>
                    <a:pt x="12765" y="13479"/>
                  </a:cubicBezTo>
                  <a:cubicBezTo>
                    <a:pt x="16159" y="16802"/>
                    <a:pt x="18834" y="19128"/>
                    <a:pt x="21508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2652712" y="2668567"/>
              <a:ext cx="336551" cy="439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88"/>
                  </a:moveTo>
                  <a:cubicBezTo>
                    <a:pt x="20921" y="-16"/>
                    <a:pt x="20242" y="-119"/>
                    <a:pt x="19494" y="346"/>
                  </a:cubicBezTo>
                  <a:cubicBezTo>
                    <a:pt x="18747" y="811"/>
                    <a:pt x="17932" y="1845"/>
                    <a:pt x="16370" y="4067"/>
                  </a:cubicBezTo>
                  <a:cubicBezTo>
                    <a:pt x="14808" y="6289"/>
                    <a:pt x="12498" y="9699"/>
                    <a:pt x="10121" y="12541"/>
                  </a:cubicBezTo>
                  <a:cubicBezTo>
                    <a:pt x="7743" y="15383"/>
                    <a:pt x="5298" y="17657"/>
                    <a:pt x="3600" y="19052"/>
                  </a:cubicBezTo>
                  <a:cubicBezTo>
                    <a:pt x="1902" y="20448"/>
                    <a:pt x="951" y="20964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1954212" y="4359472"/>
              <a:ext cx="31750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60" y="1226"/>
                    <a:pt x="4320" y="2451"/>
                    <a:pt x="6768" y="4672"/>
                  </a:cubicBezTo>
                  <a:cubicBezTo>
                    <a:pt x="9216" y="6894"/>
                    <a:pt x="11952" y="10111"/>
                    <a:pt x="14472" y="13098"/>
                  </a:cubicBezTo>
                  <a:cubicBezTo>
                    <a:pt x="16992" y="16085"/>
                    <a:pt x="19296" y="188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1909762" y="4321372"/>
              <a:ext cx="34290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263"/>
                    <a:pt x="17600" y="4526"/>
                    <a:pt x="15200" y="7046"/>
                  </a:cubicBezTo>
                  <a:cubicBezTo>
                    <a:pt x="12800" y="9566"/>
                    <a:pt x="10000" y="12343"/>
                    <a:pt x="7400" y="14811"/>
                  </a:cubicBezTo>
                  <a:cubicBezTo>
                    <a:pt x="4800" y="17280"/>
                    <a:pt x="24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2773362" y="4416660"/>
              <a:ext cx="300714" cy="217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143" fill="norm" stroke="1" extrusionOk="0">
                  <a:moveTo>
                    <a:pt x="0" y="8637"/>
                  </a:moveTo>
                  <a:cubicBezTo>
                    <a:pt x="302" y="11722"/>
                    <a:pt x="604" y="14808"/>
                    <a:pt x="982" y="17071"/>
                  </a:cubicBezTo>
                  <a:cubicBezTo>
                    <a:pt x="1359" y="19334"/>
                    <a:pt x="1813" y="20774"/>
                    <a:pt x="2492" y="21082"/>
                  </a:cubicBezTo>
                  <a:cubicBezTo>
                    <a:pt x="3172" y="21391"/>
                    <a:pt x="4078" y="20568"/>
                    <a:pt x="5966" y="17894"/>
                  </a:cubicBezTo>
                  <a:cubicBezTo>
                    <a:pt x="7855" y="15220"/>
                    <a:pt x="10724" y="10694"/>
                    <a:pt x="13066" y="7505"/>
                  </a:cubicBezTo>
                  <a:cubicBezTo>
                    <a:pt x="15407" y="4317"/>
                    <a:pt x="17220" y="2465"/>
                    <a:pt x="18579" y="1334"/>
                  </a:cubicBezTo>
                  <a:cubicBezTo>
                    <a:pt x="19938" y="202"/>
                    <a:pt x="20845" y="-209"/>
                    <a:pt x="21222" y="100"/>
                  </a:cubicBezTo>
                  <a:cubicBezTo>
                    <a:pt x="21600" y="408"/>
                    <a:pt x="21449" y="1437"/>
                    <a:pt x="21298" y="2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3236912" y="4372877"/>
              <a:ext cx="342901" cy="182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8755"/>
                  </a:moveTo>
                  <a:cubicBezTo>
                    <a:pt x="667" y="12437"/>
                    <a:pt x="1333" y="16118"/>
                    <a:pt x="1933" y="18328"/>
                  </a:cubicBezTo>
                  <a:cubicBezTo>
                    <a:pt x="2533" y="20537"/>
                    <a:pt x="3067" y="21273"/>
                    <a:pt x="3733" y="21150"/>
                  </a:cubicBezTo>
                  <a:cubicBezTo>
                    <a:pt x="4400" y="21028"/>
                    <a:pt x="5200" y="20046"/>
                    <a:pt x="7133" y="17100"/>
                  </a:cubicBezTo>
                  <a:cubicBezTo>
                    <a:pt x="9067" y="14155"/>
                    <a:pt x="12133" y="9246"/>
                    <a:pt x="14400" y="5932"/>
                  </a:cubicBezTo>
                  <a:cubicBezTo>
                    <a:pt x="16667" y="2618"/>
                    <a:pt x="18133" y="900"/>
                    <a:pt x="19200" y="287"/>
                  </a:cubicBezTo>
                  <a:cubicBezTo>
                    <a:pt x="20267" y="-327"/>
                    <a:pt x="20933" y="164"/>
                    <a:pt x="21600" y="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3668712" y="4175322"/>
              <a:ext cx="132335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0" y="0"/>
                  </a:moveTo>
                  <a:cubicBezTo>
                    <a:pt x="4800" y="1973"/>
                    <a:pt x="9600" y="3945"/>
                    <a:pt x="13714" y="6658"/>
                  </a:cubicBezTo>
                  <a:cubicBezTo>
                    <a:pt x="17829" y="9370"/>
                    <a:pt x="21257" y="12822"/>
                    <a:pt x="21429" y="15386"/>
                  </a:cubicBezTo>
                  <a:cubicBezTo>
                    <a:pt x="21600" y="17951"/>
                    <a:pt x="18514" y="19627"/>
                    <a:pt x="14743" y="20515"/>
                  </a:cubicBezTo>
                  <a:cubicBezTo>
                    <a:pt x="10971" y="21403"/>
                    <a:pt x="6514" y="21501"/>
                    <a:pt x="20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4075112" y="4365822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4400"/>
                    <a:pt x="2743" y="7200"/>
                    <a:pt x="6343" y="3600"/>
                  </a:cubicBezTo>
                  <a:cubicBezTo>
                    <a:pt x="9943" y="0"/>
                    <a:pt x="15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4132262" y="4422972"/>
              <a:ext cx="1778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6000"/>
                    <a:pt x="11829" y="10400"/>
                    <a:pt x="15429" y="6800"/>
                  </a:cubicBezTo>
                  <a:cubicBezTo>
                    <a:pt x="19029" y="3200"/>
                    <a:pt x="20314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4721598" y="4125042"/>
              <a:ext cx="183664" cy="383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59" fill="norm" stroke="1" extrusionOk="0">
                  <a:moveTo>
                    <a:pt x="20022" y="2096"/>
                  </a:moveTo>
                  <a:cubicBezTo>
                    <a:pt x="20759" y="1151"/>
                    <a:pt x="21495" y="207"/>
                    <a:pt x="21250" y="30"/>
                  </a:cubicBezTo>
                  <a:cubicBezTo>
                    <a:pt x="21004" y="-147"/>
                    <a:pt x="19777" y="443"/>
                    <a:pt x="17445" y="2214"/>
                  </a:cubicBezTo>
                  <a:cubicBezTo>
                    <a:pt x="15113" y="3984"/>
                    <a:pt x="11677" y="6935"/>
                    <a:pt x="8731" y="9532"/>
                  </a:cubicBezTo>
                  <a:cubicBezTo>
                    <a:pt x="5786" y="12128"/>
                    <a:pt x="3331" y="14371"/>
                    <a:pt x="1859" y="16023"/>
                  </a:cubicBezTo>
                  <a:cubicBezTo>
                    <a:pt x="386" y="17676"/>
                    <a:pt x="-105" y="18738"/>
                    <a:pt x="18" y="19505"/>
                  </a:cubicBezTo>
                  <a:cubicBezTo>
                    <a:pt x="140" y="20273"/>
                    <a:pt x="877" y="20745"/>
                    <a:pt x="2472" y="21040"/>
                  </a:cubicBezTo>
                  <a:cubicBezTo>
                    <a:pt x="4068" y="21335"/>
                    <a:pt x="6522" y="21453"/>
                    <a:pt x="8854" y="21276"/>
                  </a:cubicBezTo>
                  <a:cubicBezTo>
                    <a:pt x="11186" y="21099"/>
                    <a:pt x="13395" y="20627"/>
                    <a:pt x="14745" y="20096"/>
                  </a:cubicBezTo>
                  <a:cubicBezTo>
                    <a:pt x="16095" y="19564"/>
                    <a:pt x="16586" y="18974"/>
                    <a:pt x="16709" y="18384"/>
                  </a:cubicBezTo>
                  <a:cubicBezTo>
                    <a:pt x="16831" y="17794"/>
                    <a:pt x="16586" y="17204"/>
                    <a:pt x="15850" y="16732"/>
                  </a:cubicBezTo>
                  <a:cubicBezTo>
                    <a:pt x="15113" y="16260"/>
                    <a:pt x="13886" y="15905"/>
                    <a:pt x="12045" y="15905"/>
                  </a:cubicBezTo>
                  <a:cubicBezTo>
                    <a:pt x="10204" y="15905"/>
                    <a:pt x="7750" y="16260"/>
                    <a:pt x="6400" y="16673"/>
                  </a:cubicBezTo>
                  <a:cubicBezTo>
                    <a:pt x="5050" y="17086"/>
                    <a:pt x="4804" y="17558"/>
                    <a:pt x="4559" y="18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5041106" y="4162622"/>
              <a:ext cx="196057" cy="27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37" fill="norm" stroke="1" extrusionOk="0">
                  <a:moveTo>
                    <a:pt x="13848" y="0"/>
                  </a:moveTo>
                  <a:cubicBezTo>
                    <a:pt x="11526" y="2679"/>
                    <a:pt x="9203" y="5358"/>
                    <a:pt x="7113" y="8121"/>
                  </a:cubicBezTo>
                  <a:cubicBezTo>
                    <a:pt x="5023" y="10884"/>
                    <a:pt x="3165" y="13730"/>
                    <a:pt x="2003" y="15572"/>
                  </a:cubicBezTo>
                  <a:cubicBezTo>
                    <a:pt x="842" y="17414"/>
                    <a:pt x="378" y="18251"/>
                    <a:pt x="145" y="19088"/>
                  </a:cubicBezTo>
                  <a:cubicBezTo>
                    <a:pt x="-87" y="19926"/>
                    <a:pt x="-87" y="20763"/>
                    <a:pt x="494" y="21181"/>
                  </a:cubicBezTo>
                  <a:cubicBezTo>
                    <a:pt x="1074" y="21600"/>
                    <a:pt x="2236" y="21600"/>
                    <a:pt x="5139" y="21433"/>
                  </a:cubicBezTo>
                  <a:cubicBezTo>
                    <a:pt x="8042" y="21265"/>
                    <a:pt x="12687" y="20930"/>
                    <a:pt x="15707" y="20595"/>
                  </a:cubicBezTo>
                  <a:cubicBezTo>
                    <a:pt x="18726" y="20260"/>
                    <a:pt x="20119" y="19926"/>
                    <a:pt x="21513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5141912" y="4359472"/>
              <a:ext cx="571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59"/>
                    <a:pt x="7200" y="9318"/>
                    <a:pt x="3600" y="12918"/>
                  </a:cubicBezTo>
                  <a:cubicBezTo>
                    <a:pt x="0" y="16518"/>
                    <a:pt x="0" y="19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1992312" y="5083372"/>
              <a:ext cx="234951" cy="240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0"/>
                  </a:moveTo>
                  <a:cubicBezTo>
                    <a:pt x="2724" y="2463"/>
                    <a:pt x="5449" y="4926"/>
                    <a:pt x="7881" y="7768"/>
                  </a:cubicBezTo>
                  <a:cubicBezTo>
                    <a:pt x="10314" y="10611"/>
                    <a:pt x="12454" y="13832"/>
                    <a:pt x="14011" y="16011"/>
                  </a:cubicBezTo>
                  <a:cubicBezTo>
                    <a:pt x="15568" y="18189"/>
                    <a:pt x="16541" y="19326"/>
                    <a:pt x="17416" y="20179"/>
                  </a:cubicBezTo>
                  <a:cubicBezTo>
                    <a:pt x="18292" y="21032"/>
                    <a:pt x="19070" y="21600"/>
                    <a:pt x="19751" y="21505"/>
                  </a:cubicBezTo>
                  <a:cubicBezTo>
                    <a:pt x="20432" y="21411"/>
                    <a:pt x="21016" y="20653"/>
                    <a:pt x="21600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1954212" y="5076544"/>
              <a:ext cx="273051" cy="349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1200"/>
                  </a:moveTo>
                  <a:cubicBezTo>
                    <a:pt x="21098" y="680"/>
                    <a:pt x="20595" y="159"/>
                    <a:pt x="19926" y="29"/>
                  </a:cubicBezTo>
                  <a:cubicBezTo>
                    <a:pt x="19256" y="-101"/>
                    <a:pt x="18419" y="159"/>
                    <a:pt x="16660" y="1656"/>
                  </a:cubicBezTo>
                  <a:cubicBezTo>
                    <a:pt x="14902" y="3152"/>
                    <a:pt x="12223" y="5885"/>
                    <a:pt x="9377" y="9072"/>
                  </a:cubicBezTo>
                  <a:cubicBezTo>
                    <a:pt x="6530" y="12260"/>
                    <a:pt x="3516" y="15904"/>
                    <a:pt x="1926" y="18051"/>
                  </a:cubicBezTo>
                  <a:cubicBezTo>
                    <a:pt x="335" y="20198"/>
                    <a:pt x="167" y="20848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2575299" y="4975414"/>
              <a:ext cx="166314" cy="33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463" fill="norm" stroke="1" extrusionOk="0">
                  <a:moveTo>
                    <a:pt x="20697" y="2477"/>
                  </a:moveTo>
                  <a:cubicBezTo>
                    <a:pt x="20434" y="1789"/>
                    <a:pt x="20170" y="1101"/>
                    <a:pt x="19380" y="620"/>
                  </a:cubicBezTo>
                  <a:cubicBezTo>
                    <a:pt x="18590" y="138"/>
                    <a:pt x="17273" y="-137"/>
                    <a:pt x="15956" y="69"/>
                  </a:cubicBezTo>
                  <a:cubicBezTo>
                    <a:pt x="14638" y="276"/>
                    <a:pt x="13321" y="964"/>
                    <a:pt x="10687" y="2959"/>
                  </a:cubicBezTo>
                  <a:cubicBezTo>
                    <a:pt x="8053" y="4953"/>
                    <a:pt x="4102" y="8255"/>
                    <a:pt x="1863" y="10938"/>
                  </a:cubicBezTo>
                  <a:cubicBezTo>
                    <a:pt x="-376" y="13621"/>
                    <a:pt x="-903" y="15685"/>
                    <a:pt x="1995" y="17336"/>
                  </a:cubicBezTo>
                  <a:cubicBezTo>
                    <a:pt x="4892" y="18987"/>
                    <a:pt x="11214" y="20225"/>
                    <a:pt x="17536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2824162" y="5026222"/>
              <a:ext cx="419101" cy="232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7589"/>
                  </a:moveTo>
                  <a:cubicBezTo>
                    <a:pt x="218" y="10897"/>
                    <a:pt x="436" y="14205"/>
                    <a:pt x="764" y="16541"/>
                  </a:cubicBezTo>
                  <a:cubicBezTo>
                    <a:pt x="1091" y="18876"/>
                    <a:pt x="1527" y="20238"/>
                    <a:pt x="2018" y="20919"/>
                  </a:cubicBezTo>
                  <a:cubicBezTo>
                    <a:pt x="2509" y="21600"/>
                    <a:pt x="3055" y="21600"/>
                    <a:pt x="4364" y="19946"/>
                  </a:cubicBezTo>
                  <a:cubicBezTo>
                    <a:pt x="5673" y="18292"/>
                    <a:pt x="7745" y="14984"/>
                    <a:pt x="10255" y="11578"/>
                  </a:cubicBezTo>
                  <a:cubicBezTo>
                    <a:pt x="12764" y="8173"/>
                    <a:pt x="15709" y="4670"/>
                    <a:pt x="17564" y="2627"/>
                  </a:cubicBezTo>
                  <a:cubicBezTo>
                    <a:pt x="19418" y="584"/>
                    <a:pt x="20182" y="0"/>
                    <a:pt x="20673" y="0"/>
                  </a:cubicBezTo>
                  <a:cubicBezTo>
                    <a:pt x="21164" y="0"/>
                    <a:pt x="21382" y="584"/>
                    <a:pt x="21600" y="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3433762" y="5051622"/>
              <a:ext cx="1778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1964"/>
                    <a:pt x="4114" y="3927"/>
                    <a:pt x="6557" y="6873"/>
                  </a:cubicBezTo>
                  <a:cubicBezTo>
                    <a:pt x="9000" y="9818"/>
                    <a:pt x="11829" y="13745"/>
                    <a:pt x="14400" y="16364"/>
                  </a:cubicBezTo>
                  <a:cubicBezTo>
                    <a:pt x="16971" y="18982"/>
                    <a:pt x="19286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3484562" y="5038922"/>
              <a:ext cx="1397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2200"/>
                    <a:pt x="15055" y="4400"/>
                    <a:pt x="11782" y="7200"/>
                  </a:cubicBezTo>
                  <a:cubicBezTo>
                    <a:pt x="8509" y="10000"/>
                    <a:pt x="5236" y="13400"/>
                    <a:pt x="3273" y="15900"/>
                  </a:cubicBezTo>
                  <a:cubicBezTo>
                    <a:pt x="1309" y="18400"/>
                    <a:pt x="655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3713162" y="4956372"/>
              <a:ext cx="108514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4891" y="0"/>
                  </a:moveTo>
                  <a:cubicBezTo>
                    <a:pt x="6928" y="126"/>
                    <a:pt x="8966" y="253"/>
                    <a:pt x="11208" y="1137"/>
                  </a:cubicBezTo>
                  <a:cubicBezTo>
                    <a:pt x="13449" y="2021"/>
                    <a:pt x="15894" y="3663"/>
                    <a:pt x="17932" y="6000"/>
                  </a:cubicBezTo>
                  <a:cubicBezTo>
                    <a:pt x="19970" y="8337"/>
                    <a:pt x="21600" y="11368"/>
                    <a:pt x="20581" y="13958"/>
                  </a:cubicBezTo>
                  <a:cubicBezTo>
                    <a:pt x="19562" y="16547"/>
                    <a:pt x="15894" y="18695"/>
                    <a:pt x="12023" y="19895"/>
                  </a:cubicBezTo>
                  <a:cubicBezTo>
                    <a:pt x="8151" y="21095"/>
                    <a:pt x="4075" y="213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4106862" y="509607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4151312" y="5229422"/>
              <a:ext cx="1079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4785088" y="4981772"/>
              <a:ext cx="13925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9" h="21600" fill="norm" stroke="1" extrusionOk="0">
                  <a:moveTo>
                    <a:pt x="20299" y="0"/>
                  </a:moveTo>
                  <a:cubicBezTo>
                    <a:pt x="17213" y="3508"/>
                    <a:pt x="14128" y="7015"/>
                    <a:pt x="9499" y="10338"/>
                  </a:cubicBezTo>
                  <a:cubicBezTo>
                    <a:pt x="4870" y="13662"/>
                    <a:pt x="-1301" y="16800"/>
                    <a:pt x="242" y="18646"/>
                  </a:cubicBezTo>
                  <a:cubicBezTo>
                    <a:pt x="1785" y="20492"/>
                    <a:pt x="11042" y="21046"/>
                    <a:pt x="202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4932362" y="4988122"/>
              <a:ext cx="146051" cy="29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0"/>
                  </a:moveTo>
                  <a:cubicBezTo>
                    <a:pt x="20035" y="0"/>
                    <a:pt x="18470" y="0"/>
                    <a:pt x="16748" y="783"/>
                  </a:cubicBezTo>
                  <a:cubicBezTo>
                    <a:pt x="15026" y="1565"/>
                    <a:pt x="13148" y="3130"/>
                    <a:pt x="10643" y="6026"/>
                  </a:cubicBezTo>
                  <a:cubicBezTo>
                    <a:pt x="8139" y="8922"/>
                    <a:pt x="5009" y="13148"/>
                    <a:pt x="3443" y="15652"/>
                  </a:cubicBezTo>
                  <a:cubicBezTo>
                    <a:pt x="1878" y="18157"/>
                    <a:pt x="1878" y="18939"/>
                    <a:pt x="2348" y="19643"/>
                  </a:cubicBezTo>
                  <a:cubicBezTo>
                    <a:pt x="2817" y="20348"/>
                    <a:pt x="3757" y="20974"/>
                    <a:pt x="5009" y="21287"/>
                  </a:cubicBezTo>
                  <a:cubicBezTo>
                    <a:pt x="6261" y="21600"/>
                    <a:pt x="7826" y="21600"/>
                    <a:pt x="9704" y="21052"/>
                  </a:cubicBezTo>
                  <a:cubicBezTo>
                    <a:pt x="11583" y="20504"/>
                    <a:pt x="13774" y="19409"/>
                    <a:pt x="14870" y="18391"/>
                  </a:cubicBezTo>
                  <a:cubicBezTo>
                    <a:pt x="15965" y="17374"/>
                    <a:pt x="15965" y="16435"/>
                    <a:pt x="14087" y="15730"/>
                  </a:cubicBezTo>
                  <a:cubicBezTo>
                    <a:pt x="12209" y="15026"/>
                    <a:pt x="8452" y="14557"/>
                    <a:pt x="5791" y="14478"/>
                  </a:cubicBezTo>
                  <a:cubicBezTo>
                    <a:pt x="3130" y="14400"/>
                    <a:pt x="1565" y="14713"/>
                    <a:pt x="0" y="15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941512" y="5712022"/>
              <a:ext cx="1841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167"/>
                    <a:pt x="2483" y="335"/>
                    <a:pt x="4221" y="1758"/>
                  </a:cubicBezTo>
                  <a:cubicBezTo>
                    <a:pt x="5959" y="3181"/>
                    <a:pt x="8193" y="5860"/>
                    <a:pt x="11172" y="9377"/>
                  </a:cubicBezTo>
                  <a:cubicBezTo>
                    <a:pt x="14152" y="12893"/>
                    <a:pt x="17876" y="17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947862" y="5699322"/>
              <a:ext cx="24130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26" y="969"/>
                    <a:pt x="17053" y="1938"/>
                    <a:pt x="14400" y="3946"/>
                  </a:cubicBezTo>
                  <a:cubicBezTo>
                    <a:pt x="11747" y="5954"/>
                    <a:pt x="8716" y="9000"/>
                    <a:pt x="6253" y="11769"/>
                  </a:cubicBezTo>
                  <a:cubicBezTo>
                    <a:pt x="3789" y="14538"/>
                    <a:pt x="1895" y="17031"/>
                    <a:pt x="947" y="18623"/>
                  </a:cubicBezTo>
                  <a:cubicBezTo>
                    <a:pt x="0" y="20215"/>
                    <a:pt x="0" y="209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2363073" y="5605555"/>
              <a:ext cx="200740" cy="39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19" fill="norm" stroke="1" extrusionOk="0">
                  <a:moveTo>
                    <a:pt x="21118" y="964"/>
                  </a:moveTo>
                  <a:cubicBezTo>
                    <a:pt x="20227" y="616"/>
                    <a:pt x="19337" y="267"/>
                    <a:pt x="18334" y="93"/>
                  </a:cubicBezTo>
                  <a:cubicBezTo>
                    <a:pt x="17332" y="-81"/>
                    <a:pt x="16219" y="-81"/>
                    <a:pt x="14104" y="732"/>
                  </a:cubicBezTo>
                  <a:cubicBezTo>
                    <a:pt x="11988" y="1545"/>
                    <a:pt x="8871" y="3171"/>
                    <a:pt x="6087" y="5900"/>
                  </a:cubicBezTo>
                  <a:cubicBezTo>
                    <a:pt x="3304" y="8629"/>
                    <a:pt x="854" y="12461"/>
                    <a:pt x="186" y="15074"/>
                  </a:cubicBezTo>
                  <a:cubicBezTo>
                    <a:pt x="-482" y="17687"/>
                    <a:pt x="631" y="19080"/>
                    <a:pt x="3749" y="19951"/>
                  </a:cubicBezTo>
                  <a:cubicBezTo>
                    <a:pt x="6866" y="20822"/>
                    <a:pt x="11988" y="21171"/>
                    <a:pt x="1711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2659062" y="5724722"/>
              <a:ext cx="1841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76" y="3476"/>
                    <a:pt x="6952" y="6952"/>
                    <a:pt x="10055" y="9931"/>
                  </a:cubicBezTo>
                  <a:cubicBezTo>
                    <a:pt x="13159" y="12910"/>
                    <a:pt x="15890" y="15393"/>
                    <a:pt x="17503" y="17255"/>
                  </a:cubicBezTo>
                  <a:cubicBezTo>
                    <a:pt x="19117" y="19117"/>
                    <a:pt x="19614" y="20359"/>
                    <a:pt x="20110" y="20979"/>
                  </a:cubicBezTo>
                  <a:cubicBezTo>
                    <a:pt x="20607" y="21600"/>
                    <a:pt x="2110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2703512" y="5710361"/>
              <a:ext cx="171451" cy="2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132"/>
                  </a:moveTo>
                  <a:cubicBezTo>
                    <a:pt x="20267" y="-36"/>
                    <a:pt x="18933" y="-205"/>
                    <a:pt x="16933" y="723"/>
                  </a:cubicBezTo>
                  <a:cubicBezTo>
                    <a:pt x="14933" y="1651"/>
                    <a:pt x="12267" y="3676"/>
                    <a:pt x="9600" y="6123"/>
                  </a:cubicBezTo>
                  <a:cubicBezTo>
                    <a:pt x="6933" y="8570"/>
                    <a:pt x="4267" y="11439"/>
                    <a:pt x="2667" y="14054"/>
                  </a:cubicBezTo>
                  <a:cubicBezTo>
                    <a:pt x="1067" y="16670"/>
                    <a:pt x="533" y="19032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3167062" y="5705672"/>
              <a:ext cx="374651" cy="195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0" y="7583"/>
                  </a:moveTo>
                  <a:cubicBezTo>
                    <a:pt x="610" y="10800"/>
                    <a:pt x="1220" y="14017"/>
                    <a:pt x="1708" y="16200"/>
                  </a:cubicBezTo>
                  <a:cubicBezTo>
                    <a:pt x="2197" y="18383"/>
                    <a:pt x="2563" y="19532"/>
                    <a:pt x="3051" y="20336"/>
                  </a:cubicBezTo>
                  <a:cubicBezTo>
                    <a:pt x="3539" y="21140"/>
                    <a:pt x="4149" y="21600"/>
                    <a:pt x="5064" y="20911"/>
                  </a:cubicBezTo>
                  <a:cubicBezTo>
                    <a:pt x="5980" y="20221"/>
                    <a:pt x="7200" y="18383"/>
                    <a:pt x="9092" y="15396"/>
                  </a:cubicBezTo>
                  <a:cubicBezTo>
                    <a:pt x="10983" y="12409"/>
                    <a:pt x="13546" y="8272"/>
                    <a:pt x="15742" y="5515"/>
                  </a:cubicBezTo>
                  <a:cubicBezTo>
                    <a:pt x="17939" y="2757"/>
                    <a:pt x="19769" y="1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3630612" y="5542273"/>
              <a:ext cx="183219" cy="38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05" fill="norm" stroke="1" extrusionOk="0">
                  <a:moveTo>
                    <a:pt x="0" y="613"/>
                  </a:moveTo>
                  <a:cubicBezTo>
                    <a:pt x="971" y="259"/>
                    <a:pt x="1942" y="-95"/>
                    <a:pt x="3640" y="23"/>
                  </a:cubicBezTo>
                  <a:cubicBezTo>
                    <a:pt x="5339" y="141"/>
                    <a:pt x="7766" y="731"/>
                    <a:pt x="10557" y="2207"/>
                  </a:cubicBezTo>
                  <a:cubicBezTo>
                    <a:pt x="13348" y="3682"/>
                    <a:pt x="16503" y="6043"/>
                    <a:pt x="18566" y="8639"/>
                  </a:cubicBezTo>
                  <a:cubicBezTo>
                    <a:pt x="20629" y="11236"/>
                    <a:pt x="21600" y="14069"/>
                    <a:pt x="20629" y="16194"/>
                  </a:cubicBezTo>
                  <a:cubicBezTo>
                    <a:pt x="19658" y="18318"/>
                    <a:pt x="16746" y="19735"/>
                    <a:pt x="14319" y="20502"/>
                  </a:cubicBezTo>
                  <a:cubicBezTo>
                    <a:pt x="11892" y="21269"/>
                    <a:pt x="9951" y="21387"/>
                    <a:pt x="8009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4043362" y="5736859"/>
              <a:ext cx="17780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14" y="11375"/>
                    <a:pt x="11829" y="2735"/>
                    <a:pt x="15429" y="575"/>
                  </a:cubicBezTo>
                  <a:cubicBezTo>
                    <a:pt x="19029" y="-1585"/>
                    <a:pt x="2031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4049712" y="5864422"/>
              <a:ext cx="1270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3600" y="9257"/>
                    <a:pt x="7200" y="18514"/>
                    <a:pt x="10800" y="20057"/>
                  </a:cubicBezTo>
                  <a:cubicBezTo>
                    <a:pt x="14400" y="21600"/>
                    <a:pt x="18000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4698592" y="5680272"/>
              <a:ext cx="4962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600" fill="norm" stroke="1" extrusionOk="0">
                  <a:moveTo>
                    <a:pt x="12998" y="0"/>
                  </a:moveTo>
                  <a:cubicBezTo>
                    <a:pt x="8498" y="5643"/>
                    <a:pt x="3998" y="11286"/>
                    <a:pt x="1748" y="14692"/>
                  </a:cubicBezTo>
                  <a:cubicBezTo>
                    <a:pt x="-502" y="18097"/>
                    <a:pt x="-502" y="19265"/>
                    <a:pt x="1298" y="20141"/>
                  </a:cubicBezTo>
                  <a:cubicBezTo>
                    <a:pt x="3098" y="21016"/>
                    <a:pt x="6698" y="21600"/>
                    <a:pt x="10298" y="21600"/>
                  </a:cubicBezTo>
                  <a:cubicBezTo>
                    <a:pt x="13898" y="21600"/>
                    <a:pt x="17498" y="21016"/>
                    <a:pt x="21098" y="20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4863692" y="5648522"/>
              <a:ext cx="157571" cy="34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51" fill="norm" stroke="1" extrusionOk="0">
                  <a:moveTo>
                    <a:pt x="21440" y="0"/>
                  </a:moveTo>
                  <a:cubicBezTo>
                    <a:pt x="18848" y="655"/>
                    <a:pt x="16256" y="1309"/>
                    <a:pt x="13376" y="3142"/>
                  </a:cubicBezTo>
                  <a:cubicBezTo>
                    <a:pt x="10496" y="4975"/>
                    <a:pt x="7328" y="7985"/>
                    <a:pt x="5024" y="10735"/>
                  </a:cubicBezTo>
                  <a:cubicBezTo>
                    <a:pt x="2720" y="13484"/>
                    <a:pt x="1280" y="15971"/>
                    <a:pt x="560" y="17542"/>
                  </a:cubicBezTo>
                  <a:cubicBezTo>
                    <a:pt x="-160" y="19113"/>
                    <a:pt x="-160" y="19767"/>
                    <a:pt x="416" y="20291"/>
                  </a:cubicBezTo>
                  <a:cubicBezTo>
                    <a:pt x="992" y="20815"/>
                    <a:pt x="2144" y="21207"/>
                    <a:pt x="3440" y="21404"/>
                  </a:cubicBezTo>
                  <a:cubicBezTo>
                    <a:pt x="4736" y="21600"/>
                    <a:pt x="6176" y="21600"/>
                    <a:pt x="7616" y="21404"/>
                  </a:cubicBezTo>
                  <a:cubicBezTo>
                    <a:pt x="9056" y="21207"/>
                    <a:pt x="10496" y="20815"/>
                    <a:pt x="11504" y="20291"/>
                  </a:cubicBezTo>
                  <a:cubicBezTo>
                    <a:pt x="12512" y="19767"/>
                    <a:pt x="13088" y="19113"/>
                    <a:pt x="12368" y="18196"/>
                  </a:cubicBezTo>
                  <a:cubicBezTo>
                    <a:pt x="11648" y="17280"/>
                    <a:pt x="9632" y="16102"/>
                    <a:pt x="7760" y="15578"/>
                  </a:cubicBezTo>
                  <a:cubicBezTo>
                    <a:pt x="5888" y="15055"/>
                    <a:pt x="4160" y="15185"/>
                    <a:pt x="2432" y="15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1976619" y="6280261"/>
              <a:ext cx="180794" cy="269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522" fill="norm" stroke="1" extrusionOk="0">
                  <a:moveTo>
                    <a:pt x="355" y="1778"/>
                  </a:moveTo>
                  <a:cubicBezTo>
                    <a:pt x="104" y="934"/>
                    <a:pt x="-147" y="91"/>
                    <a:pt x="104" y="6"/>
                  </a:cubicBezTo>
                  <a:cubicBezTo>
                    <a:pt x="355" y="-78"/>
                    <a:pt x="1109" y="597"/>
                    <a:pt x="3872" y="3297"/>
                  </a:cubicBezTo>
                  <a:cubicBezTo>
                    <a:pt x="6634" y="5997"/>
                    <a:pt x="11406" y="10722"/>
                    <a:pt x="14672" y="14097"/>
                  </a:cubicBezTo>
                  <a:cubicBezTo>
                    <a:pt x="17937" y="17472"/>
                    <a:pt x="19695" y="19497"/>
                    <a:pt x="21453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951904" y="6321622"/>
              <a:ext cx="243609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1431" y="0"/>
                  </a:moveTo>
                  <a:cubicBezTo>
                    <a:pt x="20500" y="0"/>
                    <a:pt x="19569" y="0"/>
                    <a:pt x="18265" y="825"/>
                  </a:cubicBezTo>
                  <a:cubicBezTo>
                    <a:pt x="16962" y="1650"/>
                    <a:pt x="15286" y="3300"/>
                    <a:pt x="12493" y="6075"/>
                  </a:cubicBezTo>
                  <a:cubicBezTo>
                    <a:pt x="9700" y="8850"/>
                    <a:pt x="5790" y="12750"/>
                    <a:pt x="3555" y="15000"/>
                  </a:cubicBezTo>
                  <a:cubicBezTo>
                    <a:pt x="1321" y="17250"/>
                    <a:pt x="762" y="17850"/>
                    <a:pt x="390" y="18675"/>
                  </a:cubicBezTo>
                  <a:cubicBezTo>
                    <a:pt x="17" y="19500"/>
                    <a:pt x="-169" y="20550"/>
                    <a:pt x="203" y="21075"/>
                  </a:cubicBezTo>
                  <a:cubicBezTo>
                    <a:pt x="576" y="21600"/>
                    <a:pt x="1507" y="21600"/>
                    <a:pt x="24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2300143" y="6240773"/>
              <a:ext cx="174770" cy="292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293" fill="norm" stroke="1" extrusionOk="0">
                  <a:moveTo>
                    <a:pt x="21232" y="1727"/>
                  </a:moveTo>
                  <a:cubicBezTo>
                    <a:pt x="20461" y="1110"/>
                    <a:pt x="19689" y="493"/>
                    <a:pt x="18403" y="185"/>
                  </a:cubicBezTo>
                  <a:cubicBezTo>
                    <a:pt x="17118" y="-124"/>
                    <a:pt x="15318" y="-124"/>
                    <a:pt x="12875" y="802"/>
                  </a:cubicBezTo>
                  <a:cubicBezTo>
                    <a:pt x="10432" y="1727"/>
                    <a:pt x="7346" y="3579"/>
                    <a:pt x="4903" y="6356"/>
                  </a:cubicBezTo>
                  <a:cubicBezTo>
                    <a:pt x="2461" y="9133"/>
                    <a:pt x="661" y="12836"/>
                    <a:pt x="146" y="15536"/>
                  </a:cubicBezTo>
                  <a:cubicBezTo>
                    <a:pt x="-368" y="18236"/>
                    <a:pt x="403" y="19933"/>
                    <a:pt x="3618" y="20705"/>
                  </a:cubicBezTo>
                  <a:cubicBezTo>
                    <a:pt x="6832" y="21476"/>
                    <a:pt x="12489" y="21322"/>
                    <a:pt x="18146" y="21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2640012" y="6340672"/>
              <a:ext cx="1460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5333"/>
                    <a:pt x="10643" y="10667"/>
                    <a:pt x="14243" y="14267"/>
                  </a:cubicBezTo>
                  <a:cubicBezTo>
                    <a:pt x="17843" y="17867"/>
                    <a:pt x="19722" y="197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2626090" y="6340672"/>
              <a:ext cx="134573" cy="161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39" fill="norm" stroke="1" extrusionOk="0">
                  <a:moveTo>
                    <a:pt x="21457" y="0"/>
                  </a:moveTo>
                  <a:cubicBezTo>
                    <a:pt x="15719" y="4488"/>
                    <a:pt x="9982" y="8977"/>
                    <a:pt x="6607" y="11782"/>
                  </a:cubicBezTo>
                  <a:cubicBezTo>
                    <a:pt x="3232" y="14587"/>
                    <a:pt x="2219" y="15709"/>
                    <a:pt x="1376" y="17112"/>
                  </a:cubicBezTo>
                  <a:cubicBezTo>
                    <a:pt x="532" y="18514"/>
                    <a:pt x="-143" y="20197"/>
                    <a:pt x="26" y="20899"/>
                  </a:cubicBezTo>
                  <a:cubicBezTo>
                    <a:pt x="194" y="21600"/>
                    <a:pt x="1207" y="21319"/>
                    <a:pt x="2219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2944812" y="6347022"/>
              <a:ext cx="1524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442"/>
                    <a:pt x="10800" y="12884"/>
                    <a:pt x="14400" y="16484"/>
                  </a:cubicBezTo>
                  <a:cubicBezTo>
                    <a:pt x="18000" y="20084"/>
                    <a:pt x="19800" y="208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2929677" y="6372422"/>
              <a:ext cx="142136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21330" y="0"/>
                  </a:moveTo>
                  <a:cubicBezTo>
                    <a:pt x="16883" y="1867"/>
                    <a:pt x="12436" y="3733"/>
                    <a:pt x="8942" y="6267"/>
                  </a:cubicBezTo>
                  <a:cubicBezTo>
                    <a:pt x="5448" y="8800"/>
                    <a:pt x="2906" y="12000"/>
                    <a:pt x="1477" y="14267"/>
                  </a:cubicBezTo>
                  <a:cubicBezTo>
                    <a:pt x="48" y="16533"/>
                    <a:pt x="-270" y="17867"/>
                    <a:pt x="206" y="18933"/>
                  </a:cubicBezTo>
                  <a:cubicBezTo>
                    <a:pt x="683" y="20000"/>
                    <a:pt x="1954" y="20800"/>
                    <a:pt x="3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3211512" y="6226372"/>
              <a:ext cx="90167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fill="norm" stroke="1" extrusionOk="0">
                  <a:moveTo>
                    <a:pt x="0" y="0"/>
                  </a:moveTo>
                  <a:cubicBezTo>
                    <a:pt x="6240" y="3600"/>
                    <a:pt x="12480" y="7200"/>
                    <a:pt x="16320" y="10117"/>
                  </a:cubicBezTo>
                  <a:cubicBezTo>
                    <a:pt x="20160" y="13034"/>
                    <a:pt x="21600" y="15269"/>
                    <a:pt x="19440" y="17069"/>
                  </a:cubicBezTo>
                  <a:cubicBezTo>
                    <a:pt x="17280" y="18869"/>
                    <a:pt x="11520" y="20234"/>
                    <a:pt x="57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3636962" y="6372422"/>
              <a:ext cx="1714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3662362" y="6486722"/>
              <a:ext cx="120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4178423" y="6226372"/>
              <a:ext cx="214190" cy="258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1" fill="norm" stroke="1" extrusionOk="0">
                  <a:moveTo>
                    <a:pt x="16347" y="0"/>
                  </a:moveTo>
                  <a:cubicBezTo>
                    <a:pt x="15076" y="1405"/>
                    <a:pt x="13805" y="2810"/>
                    <a:pt x="12005" y="5005"/>
                  </a:cubicBezTo>
                  <a:cubicBezTo>
                    <a:pt x="10205" y="7200"/>
                    <a:pt x="7876" y="10185"/>
                    <a:pt x="5970" y="12468"/>
                  </a:cubicBezTo>
                  <a:cubicBezTo>
                    <a:pt x="4064" y="14751"/>
                    <a:pt x="2582" y="16332"/>
                    <a:pt x="1523" y="17737"/>
                  </a:cubicBezTo>
                  <a:cubicBezTo>
                    <a:pt x="464" y="19141"/>
                    <a:pt x="-171" y="20371"/>
                    <a:pt x="41" y="20985"/>
                  </a:cubicBezTo>
                  <a:cubicBezTo>
                    <a:pt x="253" y="21600"/>
                    <a:pt x="1311" y="21600"/>
                    <a:pt x="5017" y="21161"/>
                  </a:cubicBezTo>
                  <a:cubicBezTo>
                    <a:pt x="8723" y="20722"/>
                    <a:pt x="15076" y="19844"/>
                    <a:pt x="21429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4303712" y="6397822"/>
              <a:ext cx="444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120"/>
                    <a:pt x="7200" y="6240"/>
                    <a:pt x="3600" y="9840"/>
                  </a:cubicBezTo>
                  <a:cubicBezTo>
                    <a:pt x="0" y="13440"/>
                    <a:pt x="0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7109878" y="4348889"/>
              <a:ext cx="163985" cy="45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00" fill="norm" stroke="1" extrusionOk="0">
                  <a:moveTo>
                    <a:pt x="4991" y="3500"/>
                  </a:moveTo>
                  <a:cubicBezTo>
                    <a:pt x="4718" y="4600"/>
                    <a:pt x="4444" y="5700"/>
                    <a:pt x="4444" y="7800"/>
                  </a:cubicBezTo>
                  <a:cubicBezTo>
                    <a:pt x="4444" y="9900"/>
                    <a:pt x="4718" y="13000"/>
                    <a:pt x="4718" y="15150"/>
                  </a:cubicBezTo>
                  <a:cubicBezTo>
                    <a:pt x="4718" y="17300"/>
                    <a:pt x="4444" y="18500"/>
                    <a:pt x="4307" y="19550"/>
                  </a:cubicBezTo>
                  <a:cubicBezTo>
                    <a:pt x="4171" y="20600"/>
                    <a:pt x="4171" y="21500"/>
                    <a:pt x="3897" y="21500"/>
                  </a:cubicBezTo>
                  <a:cubicBezTo>
                    <a:pt x="3624" y="21500"/>
                    <a:pt x="3077" y="20600"/>
                    <a:pt x="2257" y="18500"/>
                  </a:cubicBezTo>
                  <a:cubicBezTo>
                    <a:pt x="1437" y="16400"/>
                    <a:pt x="343" y="13100"/>
                    <a:pt x="69" y="10200"/>
                  </a:cubicBezTo>
                  <a:cubicBezTo>
                    <a:pt x="-204" y="7300"/>
                    <a:pt x="343" y="4800"/>
                    <a:pt x="1573" y="3150"/>
                  </a:cubicBezTo>
                  <a:cubicBezTo>
                    <a:pt x="2804" y="1500"/>
                    <a:pt x="4718" y="700"/>
                    <a:pt x="7042" y="300"/>
                  </a:cubicBezTo>
                  <a:cubicBezTo>
                    <a:pt x="9366" y="-100"/>
                    <a:pt x="12100" y="-100"/>
                    <a:pt x="14561" y="300"/>
                  </a:cubicBezTo>
                  <a:cubicBezTo>
                    <a:pt x="17021" y="700"/>
                    <a:pt x="19209" y="1500"/>
                    <a:pt x="20302" y="2650"/>
                  </a:cubicBezTo>
                  <a:cubicBezTo>
                    <a:pt x="21396" y="3800"/>
                    <a:pt x="21396" y="5300"/>
                    <a:pt x="20712" y="6550"/>
                  </a:cubicBezTo>
                  <a:cubicBezTo>
                    <a:pt x="20029" y="7800"/>
                    <a:pt x="18662" y="8800"/>
                    <a:pt x="16748" y="9600"/>
                  </a:cubicBezTo>
                  <a:cubicBezTo>
                    <a:pt x="14834" y="10400"/>
                    <a:pt x="12373" y="11000"/>
                    <a:pt x="10323" y="11400"/>
                  </a:cubicBezTo>
                  <a:cubicBezTo>
                    <a:pt x="8272" y="11800"/>
                    <a:pt x="6631" y="12000"/>
                    <a:pt x="5674" y="12150"/>
                  </a:cubicBezTo>
                  <a:cubicBezTo>
                    <a:pt x="4718" y="12300"/>
                    <a:pt x="4444" y="12400"/>
                    <a:pt x="4171" y="12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7300912" y="3931653"/>
              <a:ext cx="89458" cy="27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53" fill="norm" stroke="1" extrusionOk="0">
                  <a:moveTo>
                    <a:pt x="3014" y="7723"/>
                  </a:moveTo>
                  <a:cubicBezTo>
                    <a:pt x="3014" y="11741"/>
                    <a:pt x="3014" y="15760"/>
                    <a:pt x="2763" y="18188"/>
                  </a:cubicBezTo>
                  <a:cubicBezTo>
                    <a:pt x="2512" y="20616"/>
                    <a:pt x="2009" y="21453"/>
                    <a:pt x="1507" y="21453"/>
                  </a:cubicBezTo>
                  <a:cubicBezTo>
                    <a:pt x="1005" y="21453"/>
                    <a:pt x="502" y="20616"/>
                    <a:pt x="502" y="17853"/>
                  </a:cubicBezTo>
                  <a:cubicBezTo>
                    <a:pt x="502" y="15090"/>
                    <a:pt x="1005" y="10402"/>
                    <a:pt x="2260" y="7137"/>
                  </a:cubicBezTo>
                  <a:cubicBezTo>
                    <a:pt x="3516" y="3872"/>
                    <a:pt x="5526" y="2030"/>
                    <a:pt x="7786" y="1025"/>
                  </a:cubicBezTo>
                  <a:cubicBezTo>
                    <a:pt x="10047" y="20"/>
                    <a:pt x="12558" y="-147"/>
                    <a:pt x="14567" y="104"/>
                  </a:cubicBezTo>
                  <a:cubicBezTo>
                    <a:pt x="16577" y="355"/>
                    <a:pt x="18084" y="1025"/>
                    <a:pt x="19340" y="1946"/>
                  </a:cubicBezTo>
                  <a:cubicBezTo>
                    <a:pt x="20595" y="2867"/>
                    <a:pt x="21600" y="4039"/>
                    <a:pt x="21098" y="4876"/>
                  </a:cubicBezTo>
                  <a:cubicBezTo>
                    <a:pt x="20595" y="5713"/>
                    <a:pt x="18586" y="6216"/>
                    <a:pt x="14819" y="6551"/>
                  </a:cubicBezTo>
                  <a:cubicBezTo>
                    <a:pt x="11051" y="6886"/>
                    <a:pt x="5526" y="7053"/>
                    <a:pt x="0" y="7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7478712" y="3924661"/>
              <a:ext cx="127001" cy="9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3" fill="norm" stroke="1" extrusionOk="0">
                  <a:moveTo>
                    <a:pt x="0" y="5003"/>
                  </a:moveTo>
                  <a:cubicBezTo>
                    <a:pt x="720" y="7883"/>
                    <a:pt x="1440" y="10763"/>
                    <a:pt x="1800" y="13403"/>
                  </a:cubicBezTo>
                  <a:cubicBezTo>
                    <a:pt x="2160" y="16043"/>
                    <a:pt x="2160" y="18443"/>
                    <a:pt x="1800" y="18443"/>
                  </a:cubicBezTo>
                  <a:cubicBezTo>
                    <a:pt x="1440" y="18443"/>
                    <a:pt x="720" y="16043"/>
                    <a:pt x="720" y="13643"/>
                  </a:cubicBezTo>
                  <a:cubicBezTo>
                    <a:pt x="720" y="11243"/>
                    <a:pt x="1440" y="8843"/>
                    <a:pt x="2700" y="9083"/>
                  </a:cubicBezTo>
                  <a:cubicBezTo>
                    <a:pt x="3960" y="9323"/>
                    <a:pt x="5760" y="12203"/>
                    <a:pt x="7020" y="12443"/>
                  </a:cubicBezTo>
                  <a:cubicBezTo>
                    <a:pt x="8280" y="12683"/>
                    <a:pt x="9000" y="10283"/>
                    <a:pt x="9900" y="8123"/>
                  </a:cubicBezTo>
                  <a:cubicBezTo>
                    <a:pt x="10800" y="5963"/>
                    <a:pt x="11880" y="4043"/>
                    <a:pt x="13680" y="2363"/>
                  </a:cubicBezTo>
                  <a:cubicBezTo>
                    <a:pt x="15480" y="683"/>
                    <a:pt x="18000" y="-757"/>
                    <a:pt x="19440" y="443"/>
                  </a:cubicBezTo>
                  <a:cubicBezTo>
                    <a:pt x="20880" y="1643"/>
                    <a:pt x="21240" y="5483"/>
                    <a:pt x="21420" y="9323"/>
                  </a:cubicBezTo>
                  <a:cubicBezTo>
                    <a:pt x="21600" y="13163"/>
                    <a:pt x="21600" y="17003"/>
                    <a:pt x="21600" y="20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7669524" y="3747450"/>
              <a:ext cx="152089" cy="31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359" fill="norm" stroke="1" extrusionOk="0">
                  <a:moveTo>
                    <a:pt x="14843" y="4080"/>
                  </a:moveTo>
                  <a:cubicBezTo>
                    <a:pt x="15427" y="3355"/>
                    <a:pt x="16011" y="2630"/>
                    <a:pt x="16303" y="1833"/>
                  </a:cubicBezTo>
                  <a:cubicBezTo>
                    <a:pt x="16595" y="1036"/>
                    <a:pt x="16595" y="166"/>
                    <a:pt x="16011" y="21"/>
                  </a:cubicBezTo>
                  <a:cubicBezTo>
                    <a:pt x="15427" y="-124"/>
                    <a:pt x="14259" y="456"/>
                    <a:pt x="12800" y="2703"/>
                  </a:cubicBezTo>
                  <a:cubicBezTo>
                    <a:pt x="11341" y="4950"/>
                    <a:pt x="9589" y="8864"/>
                    <a:pt x="8859" y="11981"/>
                  </a:cubicBezTo>
                  <a:cubicBezTo>
                    <a:pt x="8130" y="15097"/>
                    <a:pt x="8422" y="17417"/>
                    <a:pt x="8568" y="18939"/>
                  </a:cubicBezTo>
                  <a:cubicBezTo>
                    <a:pt x="8714" y="20461"/>
                    <a:pt x="8714" y="21186"/>
                    <a:pt x="7984" y="21331"/>
                  </a:cubicBezTo>
                  <a:cubicBezTo>
                    <a:pt x="7254" y="21476"/>
                    <a:pt x="5795" y="21041"/>
                    <a:pt x="4627" y="20534"/>
                  </a:cubicBezTo>
                  <a:cubicBezTo>
                    <a:pt x="3459" y="20026"/>
                    <a:pt x="2584" y="19446"/>
                    <a:pt x="1562" y="18577"/>
                  </a:cubicBezTo>
                  <a:cubicBezTo>
                    <a:pt x="541" y="17707"/>
                    <a:pt x="-627" y="16547"/>
                    <a:pt x="395" y="15750"/>
                  </a:cubicBezTo>
                  <a:cubicBezTo>
                    <a:pt x="1416" y="14953"/>
                    <a:pt x="4627" y="14518"/>
                    <a:pt x="8422" y="14445"/>
                  </a:cubicBezTo>
                  <a:cubicBezTo>
                    <a:pt x="12216" y="14373"/>
                    <a:pt x="16595" y="14663"/>
                    <a:pt x="20973" y="14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7334429" y="4080072"/>
              <a:ext cx="309384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3381" y="21600"/>
                  </a:moveTo>
                  <a:cubicBezTo>
                    <a:pt x="2651" y="21600"/>
                    <a:pt x="1921" y="21600"/>
                    <a:pt x="1191" y="21600"/>
                  </a:cubicBezTo>
                  <a:cubicBezTo>
                    <a:pt x="462" y="21600"/>
                    <a:pt x="-268" y="21600"/>
                    <a:pt x="97" y="20160"/>
                  </a:cubicBezTo>
                  <a:cubicBezTo>
                    <a:pt x="462" y="18720"/>
                    <a:pt x="1921" y="15840"/>
                    <a:pt x="5278" y="12960"/>
                  </a:cubicBezTo>
                  <a:cubicBezTo>
                    <a:pt x="8635" y="10080"/>
                    <a:pt x="13889" y="7200"/>
                    <a:pt x="16881" y="5040"/>
                  </a:cubicBezTo>
                  <a:cubicBezTo>
                    <a:pt x="19873" y="2880"/>
                    <a:pt x="20602" y="1440"/>
                    <a:pt x="213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7478712" y="4105472"/>
              <a:ext cx="3556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062"/>
                    <a:pt x="8229" y="10523"/>
                    <a:pt x="11829" y="6923"/>
                  </a:cubicBezTo>
                  <a:cubicBezTo>
                    <a:pt x="15429" y="3323"/>
                    <a:pt x="18514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7415212" y="4372172"/>
              <a:ext cx="76201" cy="252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21600" y="0"/>
                  </a:moveTo>
                  <a:cubicBezTo>
                    <a:pt x="18600" y="357"/>
                    <a:pt x="15600" y="714"/>
                    <a:pt x="12600" y="2142"/>
                  </a:cubicBezTo>
                  <a:cubicBezTo>
                    <a:pt x="9600" y="3570"/>
                    <a:pt x="6600" y="6069"/>
                    <a:pt x="4200" y="8747"/>
                  </a:cubicBezTo>
                  <a:cubicBezTo>
                    <a:pt x="1800" y="11425"/>
                    <a:pt x="0" y="14281"/>
                    <a:pt x="0" y="16512"/>
                  </a:cubicBezTo>
                  <a:cubicBezTo>
                    <a:pt x="0" y="18744"/>
                    <a:pt x="1800" y="20350"/>
                    <a:pt x="5700" y="20975"/>
                  </a:cubicBezTo>
                  <a:cubicBezTo>
                    <a:pt x="9600" y="21600"/>
                    <a:pt x="15600" y="21243"/>
                    <a:pt x="2160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7605712" y="4403922"/>
              <a:ext cx="152401" cy="196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0"/>
                  </a:moveTo>
                  <a:cubicBezTo>
                    <a:pt x="3300" y="2987"/>
                    <a:pt x="6600" y="5974"/>
                    <a:pt x="9450" y="8962"/>
                  </a:cubicBezTo>
                  <a:cubicBezTo>
                    <a:pt x="12300" y="11949"/>
                    <a:pt x="14700" y="14936"/>
                    <a:pt x="16650" y="17119"/>
                  </a:cubicBezTo>
                  <a:cubicBezTo>
                    <a:pt x="18600" y="19302"/>
                    <a:pt x="20100" y="20681"/>
                    <a:pt x="20850" y="21140"/>
                  </a:cubicBezTo>
                  <a:cubicBezTo>
                    <a:pt x="21600" y="21600"/>
                    <a:pt x="21600" y="21140"/>
                    <a:pt x="216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7631818" y="4400657"/>
              <a:ext cx="119945" cy="269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523" fill="norm" stroke="1" extrusionOk="0">
                  <a:moveTo>
                    <a:pt x="21103" y="1273"/>
                  </a:moveTo>
                  <a:cubicBezTo>
                    <a:pt x="19986" y="598"/>
                    <a:pt x="18869" y="-77"/>
                    <a:pt x="17751" y="7"/>
                  </a:cubicBezTo>
                  <a:cubicBezTo>
                    <a:pt x="16634" y="92"/>
                    <a:pt x="15517" y="935"/>
                    <a:pt x="13655" y="2539"/>
                  </a:cubicBezTo>
                  <a:cubicBezTo>
                    <a:pt x="11793" y="4142"/>
                    <a:pt x="9186" y="6504"/>
                    <a:pt x="6579" y="9373"/>
                  </a:cubicBezTo>
                  <a:cubicBezTo>
                    <a:pt x="3972" y="12242"/>
                    <a:pt x="1365" y="15617"/>
                    <a:pt x="434" y="17726"/>
                  </a:cubicBezTo>
                  <a:cubicBezTo>
                    <a:pt x="-497" y="19836"/>
                    <a:pt x="248" y="20679"/>
                    <a:pt x="993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7806045" y="4308672"/>
              <a:ext cx="110818" cy="32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52" fill="norm" stroke="1" extrusionOk="0">
                  <a:moveTo>
                    <a:pt x="21337" y="0"/>
                  </a:moveTo>
                  <a:cubicBezTo>
                    <a:pt x="17669" y="557"/>
                    <a:pt x="14001" y="1115"/>
                    <a:pt x="10537" y="3205"/>
                  </a:cubicBezTo>
                  <a:cubicBezTo>
                    <a:pt x="7073" y="5295"/>
                    <a:pt x="3812" y="8919"/>
                    <a:pt x="1979" y="11915"/>
                  </a:cubicBezTo>
                  <a:cubicBezTo>
                    <a:pt x="145" y="14911"/>
                    <a:pt x="-263" y="17280"/>
                    <a:pt x="145" y="18813"/>
                  </a:cubicBezTo>
                  <a:cubicBezTo>
                    <a:pt x="552" y="20346"/>
                    <a:pt x="1775" y="21043"/>
                    <a:pt x="3405" y="21321"/>
                  </a:cubicBezTo>
                  <a:cubicBezTo>
                    <a:pt x="5035" y="21600"/>
                    <a:pt x="7073" y="21461"/>
                    <a:pt x="9518" y="20625"/>
                  </a:cubicBezTo>
                  <a:cubicBezTo>
                    <a:pt x="11963" y="19788"/>
                    <a:pt x="14816" y="18255"/>
                    <a:pt x="17669" y="16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7913427" y="4473772"/>
              <a:ext cx="251086" cy="123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303" fill="norm" stroke="1" extrusionOk="0">
                  <a:moveTo>
                    <a:pt x="840" y="0"/>
                  </a:moveTo>
                  <a:cubicBezTo>
                    <a:pt x="477" y="5125"/>
                    <a:pt x="114" y="10251"/>
                    <a:pt x="23" y="13729"/>
                  </a:cubicBezTo>
                  <a:cubicBezTo>
                    <a:pt x="-68" y="17207"/>
                    <a:pt x="114" y="19037"/>
                    <a:pt x="658" y="20136"/>
                  </a:cubicBezTo>
                  <a:cubicBezTo>
                    <a:pt x="1203" y="21234"/>
                    <a:pt x="2110" y="21600"/>
                    <a:pt x="2836" y="21051"/>
                  </a:cubicBezTo>
                  <a:cubicBezTo>
                    <a:pt x="3562" y="20502"/>
                    <a:pt x="4107" y="19037"/>
                    <a:pt x="4651" y="17390"/>
                  </a:cubicBezTo>
                  <a:cubicBezTo>
                    <a:pt x="5196" y="15742"/>
                    <a:pt x="5740" y="13912"/>
                    <a:pt x="6194" y="13912"/>
                  </a:cubicBezTo>
                  <a:cubicBezTo>
                    <a:pt x="6648" y="13912"/>
                    <a:pt x="7011" y="15742"/>
                    <a:pt x="7646" y="17024"/>
                  </a:cubicBezTo>
                  <a:cubicBezTo>
                    <a:pt x="8282" y="18305"/>
                    <a:pt x="9189" y="19037"/>
                    <a:pt x="10006" y="18854"/>
                  </a:cubicBezTo>
                  <a:cubicBezTo>
                    <a:pt x="10823" y="18671"/>
                    <a:pt x="11549" y="17573"/>
                    <a:pt x="12366" y="15193"/>
                  </a:cubicBezTo>
                  <a:cubicBezTo>
                    <a:pt x="13182" y="12814"/>
                    <a:pt x="14090" y="9153"/>
                    <a:pt x="14453" y="6407"/>
                  </a:cubicBezTo>
                  <a:cubicBezTo>
                    <a:pt x="14816" y="3661"/>
                    <a:pt x="14635" y="1831"/>
                    <a:pt x="14181" y="1464"/>
                  </a:cubicBezTo>
                  <a:cubicBezTo>
                    <a:pt x="13727" y="1098"/>
                    <a:pt x="13001" y="2197"/>
                    <a:pt x="12910" y="3478"/>
                  </a:cubicBezTo>
                  <a:cubicBezTo>
                    <a:pt x="12819" y="4759"/>
                    <a:pt x="13364" y="6224"/>
                    <a:pt x="14090" y="6956"/>
                  </a:cubicBezTo>
                  <a:cubicBezTo>
                    <a:pt x="14816" y="7688"/>
                    <a:pt x="15724" y="7688"/>
                    <a:pt x="16994" y="6773"/>
                  </a:cubicBezTo>
                  <a:cubicBezTo>
                    <a:pt x="18265" y="5858"/>
                    <a:pt x="19898" y="4027"/>
                    <a:pt x="21532" y="2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8234362" y="4315022"/>
              <a:ext cx="91059" cy="30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60" fill="norm" stroke="1" extrusionOk="0">
                  <a:moveTo>
                    <a:pt x="0" y="0"/>
                  </a:moveTo>
                  <a:cubicBezTo>
                    <a:pt x="3927" y="2515"/>
                    <a:pt x="7855" y="5030"/>
                    <a:pt x="11291" y="7545"/>
                  </a:cubicBezTo>
                  <a:cubicBezTo>
                    <a:pt x="14727" y="10060"/>
                    <a:pt x="17673" y="12575"/>
                    <a:pt x="19391" y="14425"/>
                  </a:cubicBezTo>
                  <a:cubicBezTo>
                    <a:pt x="21109" y="16274"/>
                    <a:pt x="21600" y="17458"/>
                    <a:pt x="20618" y="18493"/>
                  </a:cubicBezTo>
                  <a:cubicBezTo>
                    <a:pt x="19636" y="19529"/>
                    <a:pt x="17182" y="20416"/>
                    <a:pt x="14727" y="20934"/>
                  </a:cubicBezTo>
                  <a:cubicBezTo>
                    <a:pt x="12273" y="21452"/>
                    <a:pt x="9818" y="21600"/>
                    <a:pt x="7855" y="20786"/>
                  </a:cubicBezTo>
                  <a:cubicBezTo>
                    <a:pt x="5891" y="19973"/>
                    <a:pt x="4418" y="18197"/>
                    <a:pt x="2945" y="16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8361362" y="4295972"/>
              <a:ext cx="73517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600" fill="norm" stroke="1" extrusionOk="0">
                  <a:moveTo>
                    <a:pt x="0" y="0"/>
                  </a:moveTo>
                  <a:cubicBezTo>
                    <a:pt x="4800" y="1087"/>
                    <a:pt x="9600" y="2174"/>
                    <a:pt x="13800" y="4347"/>
                  </a:cubicBezTo>
                  <a:cubicBezTo>
                    <a:pt x="18000" y="6521"/>
                    <a:pt x="21600" y="9781"/>
                    <a:pt x="20700" y="12838"/>
                  </a:cubicBezTo>
                  <a:cubicBezTo>
                    <a:pt x="19800" y="15894"/>
                    <a:pt x="14400" y="18747"/>
                    <a:pt x="10200" y="20174"/>
                  </a:cubicBezTo>
                  <a:cubicBezTo>
                    <a:pt x="6000" y="21600"/>
                    <a:pt x="30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8697912" y="4477445"/>
              <a:ext cx="1460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322" y="12302"/>
                    <a:pt x="10643" y="4448"/>
                    <a:pt x="14243" y="1502"/>
                  </a:cubicBezTo>
                  <a:cubicBezTo>
                    <a:pt x="17843" y="-1443"/>
                    <a:pt x="1972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8786812" y="4524572"/>
              <a:ext cx="1587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608" y="17280"/>
                    <a:pt x="9216" y="21600"/>
                    <a:pt x="12816" y="19440"/>
                  </a:cubicBezTo>
                  <a:cubicBezTo>
                    <a:pt x="16416" y="17280"/>
                    <a:pt x="19008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9155112" y="4126273"/>
              <a:ext cx="153068" cy="49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020" fill="norm" stroke="1" extrusionOk="0">
                  <a:moveTo>
                    <a:pt x="2627" y="11633"/>
                  </a:moveTo>
                  <a:cubicBezTo>
                    <a:pt x="1751" y="14083"/>
                    <a:pt x="876" y="16533"/>
                    <a:pt x="438" y="18031"/>
                  </a:cubicBezTo>
                  <a:cubicBezTo>
                    <a:pt x="0" y="19528"/>
                    <a:pt x="0" y="20073"/>
                    <a:pt x="0" y="20572"/>
                  </a:cubicBezTo>
                  <a:cubicBezTo>
                    <a:pt x="0" y="21071"/>
                    <a:pt x="0" y="21525"/>
                    <a:pt x="146" y="19755"/>
                  </a:cubicBezTo>
                  <a:cubicBezTo>
                    <a:pt x="292" y="17986"/>
                    <a:pt x="584" y="13992"/>
                    <a:pt x="1897" y="10498"/>
                  </a:cubicBezTo>
                  <a:cubicBezTo>
                    <a:pt x="3211" y="7004"/>
                    <a:pt x="5546" y="4009"/>
                    <a:pt x="7151" y="2330"/>
                  </a:cubicBezTo>
                  <a:cubicBezTo>
                    <a:pt x="8757" y="651"/>
                    <a:pt x="9632" y="288"/>
                    <a:pt x="10800" y="107"/>
                  </a:cubicBezTo>
                  <a:cubicBezTo>
                    <a:pt x="11968" y="-75"/>
                    <a:pt x="13427" y="-75"/>
                    <a:pt x="15324" y="515"/>
                  </a:cubicBezTo>
                  <a:cubicBezTo>
                    <a:pt x="17222" y="1105"/>
                    <a:pt x="19557" y="2285"/>
                    <a:pt x="20578" y="3782"/>
                  </a:cubicBezTo>
                  <a:cubicBezTo>
                    <a:pt x="21600" y="5280"/>
                    <a:pt x="21308" y="7095"/>
                    <a:pt x="18243" y="8456"/>
                  </a:cubicBezTo>
                  <a:cubicBezTo>
                    <a:pt x="15178" y="9817"/>
                    <a:pt x="9341" y="10725"/>
                    <a:pt x="3503" y="11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9294812" y="4365822"/>
              <a:ext cx="1905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75"/>
                  </a:moveTo>
                  <a:cubicBezTo>
                    <a:pt x="1680" y="3150"/>
                    <a:pt x="3360" y="2925"/>
                    <a:pt x="4920" y="3825"/>
                  </a:cubicBezTo>
                  <a:cubicBezTo>
                    <a:pt x="6480" y="4725"/>
                    <a:pt x="7920" y="6750"/>
                    <a:pt x="8760" y="9675"/>
                  </a:cubicBezTo>
                  <a:cubicBezTo>
                    <a:pt x="9600" y="12600"/>
                    <a:pt x="9840" y="16425"/>
                    <a:pt x="9360" y="18675"/>
                  </a:cubicBezTo>
                  <a:cubicBezTo>
                    <a:pt x="8880" y="20925"/>
                    <a:pt x="7680" y="21600"/>
                    <a:pt x="6600" y="21600"/>
                  </a:cubicBezTo>
                  <a:cubicBezTo>
                    <a:pt x="5520" y="21600"/>
                    <a:pt x="4560" y="20925"/>
                    <a:pt x="4080" y="19350"/>
                  </a:cubicBezTo>
                  <a:cubicBezTo>
                    <a:pt x="3600" y="17775"/>
                    <a:pt x="3600" y="15300"/>
                    <a:pt x="5520" y="12262"/>
                  </a:cubicBezTo>
                  <a:cubicBezTo>
                    <a:pt x="7440" y="9225"/>
                    <a:pt x="11280" y="5625"/>
                    <a:pt x="14280" y="3487"/>
                  </a:cubicBezTo>
                  <a:cubicBezTo>
                    <a:pt x="17280" y="1350"/>
                    <a:pt x="19440" y="6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9685968" y="4173523"/>
              <a:ext cx="180345" cy="385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242" fill="norm" stroke="1" extrusionOk="0">
                  <a:moveTo>
                    <a:pt x="21154" y="1501"/>
                  </a:moveTo>
                  <a:cubicBezTo>
                    <a:pt x="20409" y="1034"/>
                    <a:pt x="19664" y="567"/>
                    <a:pt x="18671" y="275"/>
                  </a:cubicBezTo>
                  <a:cubicBezTo>
                    <a:pt x="17678" y="-17"/>
                    <a:pt x="16437" y="-134"/>
                    <a:pt x="14823" y="216"/>
                  </a:cubicBezTo>
                  <a:cubicBezTo>
                    <a:pt x="13209" y="567"/>
                    <a:pt x="11223" y="1384"/>
                    <a:pt x="8616" y="3661"/>
                  </a:cubicBezTo>
                  <a:cubicBezTo>
                    <a:pt x="6009" y="5937"/>
                    <a:pt x="2782" y="9674"/>
                    <a:pt x="1168" y="12359"/>
                  </a:cubicBezTo>
                  <a:cubicBezTo>
                    <a:pt x="-446" y="15044"/>
                    <a:pt x="-446" y="16679"/>
                    <a:pt x="1540" y="18138"/>
                  </a:cubicBezTo>
                  <a:cubicBezTo>
                    <a:pt x="3526" y="19598"/>
                    <a:pt x="7499" y="20882"/>
                    <a:pt x="10354" y="21174"/>
                  </a:cubicBezTo>
                  <a:cubicBezTo>
                    <a:pt x="13209" y="21466"/>
                    <a:pt x="14947" y="20765"/>
                    <a:pt x="16685" y="2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9910762" y="4270572"/>
              <a:ext cx="1587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44" y="4320"/>
                    <a:pt x="7488" y="8640"/>
                    <a:pt x="11088" y="12240"/>
                  </a:cubicBezTo>
                  <a:cubicBezTo>
                    <a:pt x="14688" y="15840"/>
                    <a:pt x="18144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9915383" y="4295972"/>
              <a:ext cx="173180" cy="301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531" fill="norm" stroke="1" extrusionOk="0">
                  <a:moveTo>
                    <a:pt x="21292" y="0"/>
                  </a:moveTo>
                  <a:cubicBezTo>
                    <a:pt x="19210" y="906"/>
                    <a:pt x="17128" y="1813"/>
                    <a:pt x="14005" y="4531"/>
                  </a:cubicBezTo>
                  <a:cubicBezTo>
                    <a:pt x="10882" y="7250"/>
                    <a:pt x="6719" y="11782"/>
                    <a:pt x="4246" y="14652"/>
                  </a:cubicBezTo>
                  <a:cubicBezTo>
                    <a:pt x="1774" y="17522"/>
                    <a:pt x="993" y="18730"/>
                    <a:pt x="473" y="19712"/>
                  </a:cubicBezTo>
                  <a:cubicBezTo>
                    <a:pt x="-48" y="20694"/>
                    <a:pt x="-308" y="21449"/>
                    <a:pt x="603" y="21524"/>
                  </a:cubicBezTo>
                  <a:cubicBezTo>
                    <a:pt x="1514" y="21600"/>
                    <a:pt x="3596" y="20996"/>
                    <a:pt x="567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10149693" y="4230476"/>
              <a:ext cx="154770" cy="35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74" fill="norm" stroke="1" extrusionOk="0">
                  <a:moveTo>
                    <a:pt x="21343" y="119"/>
                  </a:moveTo>
                  <a:cubicBezTo>
                    <a:pt x="19884" y="-8"/>
                    <a:pt x="18424" y="-134"/>
                    <a:pt x="16527" y="308"/>
                  </a:cubicBezTo>
                  <a:cubicBezTo>
                    <a:pt x="14629" y="750"/>
                    <a:pt x="12294" y="1761"/>
                    <a:pt x="9521" y="4287"/>
                  </a:cubicBezTo>
                  <a:cubicBezTo>
                    <a:pt x="6748" y="6813"/>
                    <a:pt x="3538" y="10855"/>
                    <a:pt x="1786" y="13761"/>
                  </a:cubicBezTo>
                  <a:cubicBezTo>
                    <a:pt x="35" y="16666"/>
                    <a:pt x="-257" y="18434"/>
                    <a:pt x="181" y="19571"/>
                  </a:cubicBezTo>
                  <a:cubicBezTo>
                    <a:pt x="619" y="20708"/>
                    <a:pt x="1786" y="21213"/>
                    <a:pt x="3392" y="21340"/>
                  </a:cubicBezTo>
                  <a:cubicBezTo>
                    <a:pt x="4997" y="21466"/>
                    <a:pt x="7040" y="21213"/>
                    <a:pt x="9084" y="20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10325249" y="4321372"/>
              <a:ext cx="341164" cy="180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90" fill="norm" stroke="1" extrusionOk="0">
                  <a:moveTo>
                    <a:pt x="3491" y="5274"/>
                  </a:moveTo>
                  <a:cubicBezTo>
                    <a:pt x="2291" y="8791"/>
                    <a:pt x="1091" y="12307"/>
                    <a:pt x="491" y="14944"/>
                  </a:cubicBezTo>
                  <a:cubicBezTo>
                    <a:pt x="-109" y="17581"/>
                    <a:pt x="-109" y="19340"/>
                    <a:pt x="224" y="20344"/>
                  </a:cubicBezTo>
                  <a:cubicBezTo>
                    <a:pt x="558" y="21349"/>
                    <a:pt x="1224" y="21600"/>
                    <a:pt x="2224" y="21223"/>
                  </a:cubicBezTo>
                  <a:cubicBezTo>
                    <a:pt x="3224" y="20847"/>
                    <a:pt x="4558" y="19842"/>
                    <a:pt x="5424" y="18837"/>
                  </a:cubicBezTo>
                  <a:cubicBezTo>
                    <a:pt x="6291" y="17833"/>
                    <a:pt x="6691" y="16828"/>
                    <a:pt x="7024" y="17079"/>
                  </a:cubicBezTo>
                  <a:cubicBezTo>
                    <a:pt x="7358" y="17330"/>
                    <a:pt x="7624" y="18837"/>
                    <a:pt x="8224" y="19591"/>
                  </a:cubicBezTo>
                  <a:cubicBezTo>
                    <a:pt x="8824" y="20344"/>
                    <a:pt x="9758" y="20344"/>
                    <a:pt x="10958" y="18712"/>
                  </a:cubicBezTo>
                  <a:cubicBezTo>
                    <a:pt x="12158" y="17079"/>
                    <a:pt x="13624" y="13814"/>
                    <a:pt x="14491" y="10674"/>
                  </a:cubicBezTo>
                  <a:cubicBezTo>
                    <a:pt x="15358" y="7535"/>
                    <a:pt x="15624" y="4521"/>
                    <a:pt x="15491" y="2637"/>
                  </a:cubicBezTo>
                  <a:cubicBezTo>
                    <a:pt x="15358" y="753"/>
                    <a:pt x="14824" y="0"/>
                    <a:pt x="14224" y="0"/>
                  </a:cubicBezTo>
                  <a:cubicBezTo>
                    <a:pt x="13624" y="0"/>
                    <a:pt x="12958" y="753"/>
                    <a:pt x="12558" y="2009"/>
                  </a:cubicBezTo>
                  <a:cubicBezTo>
                    <a:pt x="12158" y="3265"/>
                    <a:pt x="12024" y="5023"/>
                    <a:pt x="12624" y="6530"/>
                  </a:cubicBezTo>
                  <a:cubicBezTo>
                    <a:pt x="13224" y="8037"/>
                    <a:pt x="14558" y="9293"/>
                    <a:pt x="16158" y="9795"/>
                  </a:cubicBezTo>
                  <a:cubicBezTo>
                    <a:pt x="17758" y="10298"/>
                    <a:pt x="19624" y="10047"/>
                    <a:pt x="21491" y="9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0691812" y="4257872"/>
              <a:ext cx="71070" cy="315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84" fill="norm" stroke="1" extrusionOk="0">
                  <a:moveTo>
                    <a:pt x="0" y="0"/>
                  </a:moveTo>
                  <a:cubicBezTo>
                    <a:pt x="5718" y="3456"/>
                    <a:pt x="11435" y="6912"/>
                    <a:pt x="15247" y="9936"/>
                  </a:cubicBezTo>
                  <a:cubicBezTo>
                    <a:pt x="19059" y="12960"/>
                    <a:pt x="20965" y="15552"/>
                    <a:pt x="21282" y="17280"/>
                  </a:cubicBezTo>
                  <a:cubicBezTo>
                    <a:pt x="21600" y="19008"/>
                    <a:pt x="20329" y="19872"/>
                    <a:pt x="18106" y="20520"/>
                  </a:cubicBezTo>
                  <a:cubicBezTo>
                    <a:pt x="15882" y="21168"/>
                    <a:pt x="12706" y="21600"/>
                    <a:pt x="10165" y="21456"/>
                  </a:cubicBezTo>
                  <a:cubicBezTo>
                    <a:pt x="7624" y="21312"/>
                    <a:pt x="5718" y="20592"/>
                    <a:pt x="3812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0729912" y="4194372"/>
              <a:ext cx="120855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600" fill="norm" stroke="1" extrusionOk="0">
                  <a:moveTo>
                    <a:pt x="15376" y="0"/>
                  </a:moveTo>
                  <a:cubicBezTo>
                    <a:pt x="17207" y="2043"/>
                    <a:pt x="19037" y="4086"/>
                    <a:pt x="20136" y="6616"/>
                  </a:cubicBezTo>
                  <a:cubicBezTo>
                    <a:pt x="21234" y="9146"/>
                    <a:pt x="21600" y="12162"/>
                    <a:pt x="18122" y="14741"/>
                  </a:cubicBezTo>
                  <a:cubicBezTo>
                    <a:pt x="14644" y="17319"/>
                    <a:pt x="7322" y="194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370959" y="4772222"/>
              <a:ext cx="4173930" cy="133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87" fill="norm" stroke="1" extrusionOk="0">
                  <a:moveTo>
                    <a:pt x="15292" y="0"/>
                  </a:moveTo>
                  <a:cubicBezTo>
                    <a:pt x="15303" y="171"/>
                    <a:pt x="15314" y="342"/>
                    <a:pt x="15276" y="530"/>
                  </a:cubicBezTo>
                  <a:cubicBezTo>
                    <a:pt x="15238" y="718"/>
                    <a:pt x="15150" y="923"/>
                    <a:pt x="14942" y="1077"/>
                  </a:cubicBezTo>
                  <a:cubicBezTo>
                    <a:pt x="14734" y="1230"/>
                    <a:pt x="14406" y="1333"/>
                    <a:pt x="14039" y="1401"/>
                  </a:cubicBezTo>
                  <a:cubicBezTo>
                    <a:pt x="13673" y="1470"/>
                    <a:pt x="13268" y="1504"/>
                    <a:pt x="12836" y="1504"/>
                  </a:cubicBezTo>
                  <a:cubicBezTo>
                    <a:pt x="12404" y="1504"/>
                    <a:pt x="11944" y="1470"/>
                    <a:pt x="11523" y="1435"/>
                  </a:cubicBezTo>
                  <a:cubicBezTo>
                    <a:pt x="11101" y="1401"/>
                    <a:pt x="10718" y="1367"/>
                    <a:pt x="10319" y="1401"/>
                  </a:cubicBezTo>
                  <a:cubicBezTo>
                    <a:pt x="9920" y="1435"/>
                    <a:pt x="9504" y="1538"/>
                    <a:pt x="9110" y="1589"/>
                  </a:cubicBezTo>
                  <a:cubicBezTo>
                    <a:pt x="8716" y="1641"/>
                    <a:pt x="8344" y="1641"/>
                    <a:pt x="7977" y="1658"/>
                  </a:cubicBezTo>
                  <a:cubicBezTo>
                    <a:pt x="7611" y="1675"/>
                    <a:pt x="7250" y="1709"/>
                    <a:pt x="6900" y="1760"/>
                  </a:cubicBezTo>
                  <a:cubicBezTo>
                    <a:pt x="6549" y="1811"/>
                    <a:pt x="6210" y="1880"/>
                    <a:pt x="5833" y="1948"/>
                  </a:cubicBezTo>
                  <a:cubicBezTo>
                    <a:pt x="5455" y="2016"/>
                    <a:pt x="5039" y="2085"/>
                    <a:pt x="4635" y="2102"/>
                  </a:cubicBezTo>
                  <a:cubicBezTo>
                    <a:pt x="4230" y="2119"/>
                    <a:pt x="3836" y="2085"/>
                    <a:pt x="3491" y="2085"/>
                  </a:cubicBezTo>
                  <a:cubicBezTo>
                    <a:pt x="3146" y="2085"/>
                    <a:pt x="2851" y="2119"/>
                    <a:pt x="2512" y="2273"/>
                  </a:cubicBezTo>
                  <a:cubicBezTo>
                    <a:pt x="2173" y="2427"/>
                    <a:pt x="1790" y="2700"/>
                    <a:pt x="1456" y="3059"/>
                  </a:cubicBezTo>
                  <a:cubicBezTo>
                    <a:pt x="1122" y="3418"/>
                    <a:pt x="838" y="3862"/>
                    <a:pt x="613" y="4460"/>
                  </a:cubicBezTo>
                  <a:cubicBezTo>
                    <a:pt x="389" y="5058"/>
                    <a:pt x="225" y="5810"/>
                    <a:pt x="126" y="6733"/>
                  </a:cubicBezTo>
                  <a:cubicBezTo>
                    <a:pt x="28" y="7656"/>
                    <a:pt x="-5" y="8749"/>
                    <a:pt x="0" y="9792"/>
                  </a:cubicBezTo>
                  <a:cubicBezTo>
                    <a:pt x="6" y="10834"/>
                    <a:pt x="50" y="11825"/>
                    <a:pt x="132" y="12611"/>
                  </a:cubicBezTo>
                  <a:cubicBezTo>
                    <a:pt x="214" y="13397"/>
                    <a:pt x="334" y="13978"/>
                    <a:pt x="531" y="14594"/>
                  </a:cubicBezTo>
                  <a:cubicBezTo>
                    <a:pt x="728" y="15209"/>
                    <a:pt x="1002" y="15858"/>
                    <a:pt x="1292" y="16405"/>
                  </a:cubicBezTo>
                  <a:cubicBezTo>
                    <a:pt x="1582" y="16952"/>
                    <a:pt x="1888" y="17396"/>
                    <a:pt x="2189" y="17755"/>
                  </a:cubicBezTo>
                  <a:cubicBezTo>
                    <a:pt x="2490" y="18114"/>
                    <a:pt x="2785" y="18387"/>
                    <a:pt x="3114" y="18661"/>
                  </a:cubicBezTo>
                  <a:cubicBezTo>
                    <a:pt x="3442" y="18934"/>
                    <a:pt x="3803" y="19208"/>
                    <a:pt x="4186" y="19430"/>
                  </a:cubicBezTo>
                  <a:cubicBezTo>
                    <a:pt x="4569" y="19652"/>
                    <a:pt x="4974" y="19823"/>
                    <a:pt x="5368" y="19942"/>
                  </a:cubicBezTo>
                  <a:cubicBezTo>
                    <a:pt x="5762" y="20062"/>
                    <a:pt x="6145" y="20130"/>
                    <a:pt x="6544" y="20216"/>
                  </a:cubicBezTo>
                  <a:cubicBezTo>
                    <a:pt x="6943" y="20301"/>
                    <a:pt x="7359" y="20404"/>
                    <a:pt x="7726" y="20523"/>
                  </a:cubicBezTo>
                  <a:cubicBezTo>
                    <a:pt x="8092" y="20643"/>
                    <a:pt x="8410" y="20780"/>
                    <a:pt x="8782" y="20916"/>
                  </a:cubicBezTo>
                  <a:cubicBezTo>
                    <a:pt x="9154" y="21053"/>
                    <a:pt x="9580" y="21190"/>
                    <a:pt x="10007" y="21275"/>
                  </a:cubicBezTo>
                  <a:cubicBezTo>
                    <a:pt x="10434" y="21361"/>
                    <a:pt x="10861" y="21395"/>
                    <a:pt x="11260" y="21429"/>
                  </a:cubicBezTo>
                  <a:cubicBezTo>
                    <a:pt x="11659" y="21463"/>
                    <a:pt x="12031" y="21497"/>
                    <a:pt x="12431" y="21532"/>
                  </a:cubicBezTo>
                  <a:cubicBezTo>
                    <a:pt x="12830" y="21566"/>
                    <a:pt x="13257" y="21600"/>
                    <a:pt x="13667" y="21583"/>
                  </a:cubicBezTo>
                  <a:cubicBezTo>
                    <a:pt x="14078" y="21566"/>
                    <a:pt x="14472" y="21497"/>
                    <a:pt x="14849" y="21412"/>
                  </a:cubicBezTo>
                  <a:cubicBezTo>
                    <a:pt x="15227" y="21327"/>
                    <a:pt x="15588" y="21224"/>
                    <a:pt x="15965" y="21122"/>
                  </a:cubicBezTo>
                  <a:cubicBezTo>
                    <a:pt x="16343" y="21019"/>
                    <a:pt x="16737" y="20916"/>
                    <a:pt x="17131" y="20780"/>
                  </a:cubicBezTo>
                  <a:cubicBezTo>
                    <a:pt x="17524" y="20643"/>
                    <a:pt x="17918" y="20472"/>
                    <a:pt x="18296" y="20267"/>
                  </a:cubicBezTo>
                  <a:cubicBezTo>
                    <a:pt x="18673" y="20062"/>
                    <a:pt x="19035" y="19823"/>
                    <a:pt x="19396" y="19498"/>
                  </a:cubicBezTo>
                  <a:cubicBezTo>
                    <a:pt x="19757" y="19173"/>
                    <a:pt x="20118" y="18763"/>
                    <a:pt x="20419" y="18285"/>
                  </a:cubicBezTo>
                  <a:cubicBezTo>
                    <a:pt x="20720" y="17806"/>
                    <a:pt x="20960" y="17259"/>
                    <a:pt x="21146" y="16525"/>
                  </a:cubicBezTo>
                  <a:cubicBezTo>
                    <a:pt x="21332" y="15790"/>
                    <a:pt x="21464" y="14867"/>
                    <a:pt x="21529" y="13808"/>
                  </a:cubicBezTo>
                  <a:cubicBezTo>
                    <a:pt x="21595" y="12748"/>
                    <a:pt x="21595" y="11552"/>
                    <a:pt x="21518" y="10458"/>
                  </a:cubicBezTo>
                  <a:cubicBezTo>
                    <a:pt x="21442" y="9365"/>
                    <a:pt x="21289" y="8373"/>
                    <a:pt x="21124" y="7536"/>
                  </a:cubicBezTo>
                  <a:cubicBezTo>
                    <a:pt x="20960" y="6699"/>
                    <a:pt x="20785" y="6015"/>
                    <a:pt x="20583" y="5468"/>
                  </a:cubicBezTo>
                  <a:cubicBezTo>
                    <a:pt x="20380" y="4922"/>
                    <a:pt x="20151" y="4511"/>
                    <a:pt x="19850" y="4170"/>
                  </a:cubicBezTo>
                  <a:cubicBezTo>
                    <a:pt x="19549" y="3828"/>
                    <a:pt x="19177" y="3554"/>
                    <a:pt x="18854" y="3315"/>
                  </a:cubicBezTo>
                  <a:cubicBezTo>
                    <a:pt x="18531" y="3076"/>
                    <a:pt x="18258" y="2871"/>
                    <a:pt x="17951" y="2666"/>
                  </a:cubicBezTo>
                  <a:cubicBezTo>
                    <a:pt x="17645" y="2461"/>
                    <a:pt x="17306" y="2256"/>
                    <a:pt x="16928" y="2085"/>
                  </a:cubicBezTo>
                  <a:cubicBezTo>
                    <a:pt x="16551" y="1914"/>
                    <a:pt x="16135" y="1777"/>
                    <a:pt x="15730" y="1760"/>
                  </a:cubicBezTo>
                  <a:cubicBezTo>
                    <a:pt x="15325" y="1743"/>
                    <a:pt x="14931" y="1846"/>
                    <a:pt x="14652" y="1965"/>
                  </a:cubicBezTo>
                  <a:cubicBezTo>
                    <a:pt x="14373" y="2085"/>
                    <a:pt x="14209" y="2222"/>
                    <a:pt x="14045" y="2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6672262" y="5578143"/>
              <a:ext cx="169566" cy="45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0904" fill="norm" stroke="1" extrusionOk="0">
                  <a:moveTo>
                    <a:pt x="0" y="10533"/>
                  </a:moveTo>
                  <a:cubicBezTo>
                    <a:pt x="267" y="14035"/>
                    <a:pt x="533" y="17538"/>
                    <a:pt x="533" y="19387"/>
                  </a:cubicBezTo>
                  <a:cubicBezTo>
                    <a:pt x="533" y="21235"/>
                    <a:pt x="267" y="21430"/>
                    <a:pt x="133" y="19776"/>
                  </a:cubicBezTo>
                  <a:cubicBezTo>
                    <a:pt x="0" y="18122"/>
                    <a:pt x="0" y="14619"/>
                    <a:pt x="800" y="11360"/>
                  </a:cubicBezTo>
                  <a:cubicBezTo>
                    <a:pt x="1600" y="8100"/>
                    <a:pt x="3200" y="5084"/>
                    <a:pt x="4533" y="3235"/>
                  </a:cubicBezTo>
                  <a:cubicBezTo>
                    <a:pt x="5867" y="1387"/>
                    <a:pt x="6933" y="706"/>
                    <a:pt x="8133" y="316"/>
                  </a:cubicBezTo>
                  <a:cubicBezTo>
                    <a:pt x="9333" y="-73"/>
                    <a:pt x="10667" y="-170"/>
                    <a:pt x="12400" y="414"/>
                  </a:cubicBezTo>
                  <a:cubicBezTo>
                    <a:pt x="14133" y="998"/>
                    <a:pt x="16267" y="2262"/>
                    <a:pt x="18133" y="4014"/>
                  </a:cubicBezTo>
                  <a:cubicBezTo>
                    <a:pt x="20000" y="5765"/>
                    <a:pt x="21600" y="8003"/>
                    <a:pt x="21333" y="9608"/>
                  </a:cubicBezTo>
                  <a:cubicBezTo>
                    <a:pt x="21067" y="11214"/>
                    <a:pt x="18933" y="12187"/>
                    <a:pt x="16133" y="12819"/>
                  </a:cubicBezTo>
                  <a:cubicBezTo>
                    <a:pt x="13333" y="13452"/>
                    <a:pt x="9867" y="13744"/>
                    <a:pt x="7467" y="13889"/>
                  </a:cubicBezTo>
                  <a:cubicBezTo>
                    <a:pt x="5067" y="14035"/>
                    <a:pt x="3733" y="14035"/>
                    <a:pt x="2800" y="13889"/>
                  </a:cubicBezTo>
                  <a:cubicBezTo>
                    <a:pt x="1867" y="13744"/>
                    <a:pt x="1333" y="13452"/>
                    <a:pt x="800" y="13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6917660" y="5501253"/>
              <a:ext cx="186403" cy="33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31" fill="norm" stroke="1" extrusionOk="0">
                  <a:moveTo>
                    <a:pt x="20415" y="2508"/>
                  </a:moveTo>
                  <a:cubicBezTo>
                    <a:pt x="19695" y="1833"/>
                    <a:pt x="18975" y="1158"/>
                    <a:pt x="17895" y="686"/>
                  </a:cubicBezTo>
                  <a:cubicBezTo>
                    <a:pt x="16815" y="213"/>
                    <a:pt x="15375" y="-57"/>
                    <a:pt x="14055" y="11"/>
                  </a:cubicBezTo>
                  <a:cubicBezTo>
                    <a:pt x="12735" y="78"/>
                    <a:pt x="11535" y="483"/>
                    <a:pt x="9135" y="2576"/>
                  </a:cubicBezTo>
                  <a:cubicBezTo>
                    <a:pt x="6735" y="4668"/>
                    <a:pt x="3135" y="8448"/>
                    <a:pt x="1335" y="11418"/>
                  </a:cubicBezTo>
                  <a:cubicBezTo>
                    <a:pt x="-465" y="14388"/>
                    <a:pt x="-465" y="16548"/>
                    <a:pt x="1455" y="18168"/>
                  </a:cubicBezTo>
                  <a:cubicBezTo>
                    <a:pt x="3375" y="19788"/>
                    <a:pt x="7215" y="20868"/>
                    <a:pt x="10815" y="21206"/>
                  </a:cubicBezTo>
                  <a:cubicBezTo>
                    <a:pt x="14415" y="21543"/>
                    <a:pt x="17775" y="21138"/>
                    <a:pt x="21135" y="20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7129462" y="5612539"/>
              <a:ext cx="273051" cy="162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0" y="6369"/>
                  </a:moveTo>
                  <a:cubicBezTo>
                    <a:pt x="0" y="4985"/>
                    <a:pt x="0" y="3600"/>
                    <a:pt x="419" y="2354"/>
                  </a:cubicBezTo>
                  <a:cubicBezTo>
                    <a:pt x="837" y="1108"/>
                    <a:pt x="1674" y="0"/>
                    <a:pt x="2930" y="0"/>
                  </a:cubicBezTo>
                  <a:cubicBezTo>
                    <a:pt x="4186" y="0"/>
                    <a:pt x="5860" y="1108"/>
                    <a:pt x="6781" y="3877"/>
                  </a:cubicBezTo>
                  <a:cubicBezTo>
                    <a:pt x="7702" y="6646"/>
                    <a:pt x="7870" y="11077"/>
                    <a:pt x="7535" y="14123"/>
                  </a:cubicBezTo>
                  <a:cubicBezTo>
                    <a:pt x="7200" y="17169"/>
                    <a:pt x="6363" y="18831"/>
                    <a:pt x="5526" y="19938"/>
                  </a:cubicBezTo>
                  <a:cubicBezTo>
                    <a:pt x="4688" y="21046"/>
                    <a:pt x="3851" y="21600"/>
                    <a:pt x="3349" y="21185"/>
                  </a:cubicBezTo>
                  <a:cubicBezTo>
                    <a:pt x="2847" y="20769"/>
                    <a:pt x="2679" y="19385"/>
                    <a:pt x="3600" y="17169"/>
                  </a:cubicBezTo>
                  <a:cubicBezTo>
                    <a:pt x="4521" y="14954"/>
                    <a:pt x="6530" y="11908"/>
                    <a:pt x="8288" y="9277"/>
                  </a:cubicBezTo>
                  <a:cubicBezTo>
                    <a:pt x="10047" y="6646"/>
                    <a:pt x="11553" y="4431"/>
                    <a:pt x="12726" y="2908"/>
                  </a:cubicBezTo>
                  <a:cubicBezTo>
                    <a:pt x="13898" y="1385"/>
                    <a:pt x="14735" y="554"/>
                    <a:pt x="14819" y="831"/>
                  </a:cubicBezTo>
                  <a:cubicBezTo>
                    <a:pt x="14902" y="1108"/>
                    <a:pt x="14233" y="2492"/>
                    <a:pt x="13730" y="4569"/>
                  </a:cubicBezTo>
                  <a:cubicBezTo>
                    <a:pt x="13228" y="6646"/>
                    <a:pt x="12893" y="9415"/>
                    <a:pt x="12977" y="11354"/>
                  </a:cubicBezTo>
                  <a:cubicBezTo>
                    <a:pt x="13060" y="13292"/>
                    <a:pt x="13563" y="14400"/>
                    <a:pt x="15070" y="14400"/>
                  </a:cubicBezTo>
                  <a:cubicBezTo>
                    <a:pt x="16577" y="14400"/>
                    <a:pt x="19088" y="13292"/>
                    <a:pt x="21600" y="12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7434262" y="5534222"/>
              <a:ext cx="97884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5" h="21600" fill="norm" stroke="1" extrusionOk="0">
                  <a:moveTo>
                    <a:pt x="0" y="0"/>
                  </a:moveTo>
                  <a:cubicBezTo>
                    <a:pt x="6612" y="1835"/>
                    <a:pt x="13224" y="3671"/>
                    <a:pt x="16971" y="6000"/>
                  </a:cubicBezTo>
                  <a:cubicBezTo>
                    <a:pt x="20718" y="8329"/>
                    <a:pt x="21600" y="11153"/>
                    <a:pt x="18514" y="13835"/>
                  </a:cubicBezTo>
                  <a:cubicBezTo>
                    <a:pt x="15429" y="16518"/>
                    <a:pt x="8376" y="19059"/>
                    <a:pt x="13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7770812" y="5661222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7789862" y="5756472"/>
              <a:ext cx="2413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8000"/>
                    <a:pt x="8716" y="14400"/>
                    <a:pt x="12316" y="10800"/>
                  </a:cubicBezTo>
                  <a:cubicBezTo>
                    <a:pt x="15916" y="7200"/>
                    <a:pt x="1875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8362429" y="5128982"/>
              <a:ext cx="259284" cy="115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3" fill="norm" stroke="1" extrusionOk="0">
                  <a:moveTo>
                    <a:pt x="19931" y="922"/>
                  </a:moveTo>
                  <a:cubicBezTo>
                    <a:pt x="19931" y="726"/>
                    <a:pt x="19931" y="529"/>
                    <a:pt x="19404" y="371"/>
                  </a:cubicBezTo>
                  <a:cubicBezTo>
                    <a:pt x="18877" y="214"/>
                    <a:pt x="17823" y="96"/>
                    <a:pt x="16331" y="37"/>
                  </a:cubicBezTo>
                  <a:cubicBezTo>
                    <a:pt x="14838" y="-22"/>
                    <a:pt x="12906" y="-22"/>
                    <a:pt x="10887" y="116"/>
                  </a:cubicBezTo>
                  <a:cubicBezTo>
                    <a:pt x="8867" y="253"/>
                    <a:pt x="6760" y="529"/>
                    <a:pt x="5004" y="824"/>
                  </a:cubicBezTo>
                  <a:cubicBezTo>
                    <a:pt x="3248" y="1119"/>
                    <a:pt x="1843" y="1434"/>
                    <a:pt x="1052" y="1729"/>
                  </a:cubicBezTo>
                  <a:cubicBezTo>
                    <a:pt x="262" y="2024"/>
                    <a:pt x="87" y="2299"/>
                    <a:pt x="1052" y="2634"/>
                  </a:cubicBezTo>
                  <a:cubicBezTo>
                    <a:pt x="2018" y="2968"/>
                    <a:pt x="4126" y="3362"/>
                    <a:pt x="6672" y="3971"/>
                  </a:cubicBezTo>
                  <a:cubicBezTo>
                    <a:pt x="9218" y="4581"/>
                    <a:pt x="12204" y="5408"/>
                    <a:pt x="13257" y="6076"/>
                  </a:cubicBezTo>
                  <a:cubicBezTo>
                    <a:pt x="14311" y="6745"/>
                    <a:pt x="13433" y="7257"/>
                    <a:pt x="11765" y="7689"/>
                  </a:cubicBezTo>
                  <a:cubicBezTo>
                    <a:pt x="10096" y="8122"/>
                    <a:pt x="7638" y="8476"/>
                    <a:pt x="5882" y="8673"/>
                  </a:cubicBezTo>
                  <a:cubicBezTo>
                    <a:pt x="4126" y="8870"/>
                    <a:pt x="3072" y="8909"/>
                    <a:pt x="2106" y="8948"/>
                  </a:cubicBezTo>
                  <a:cubicBezTo>
                    <a:pt x="1140" y="8988"/>
                    <a:pt x="262" y="9027"/>
                    <a:pt x="262" y="9008"/>
                  </a:cubicBezTo>
                  <a:cubicBezTo>
                    <a:pt x="262" y="8988"/>
                    <a:pt x="1140" y="8909"/>
                    <a:pt x="2545" y="8929"/>
                  </a:cubicBezTo>
                  <a:cubicBezTo>
                    <a:pt x="3950" y="8948"/>
                    <a:pt x="5882" y="9067"/>
                    <a:pt x="7374" y="9480"/>
                  </a:cubicBezTo>
                  <a:cubicBezTo>
                    <a:pt x="8867" y="9893"/>
                    <a:pt x="9921" y="10601"/>
                    <a:pt x="9745" y="11585"/>
                  </a:cubicBezTo>
                  <a:cubicBezTo>
                    <a:pt x="9570" y="12568"/>
                    <a:pt x="8165" y="13827"/>
                    <a:pt x="6496" y="15165"/>
                  </a:cubicBezTo>
                  <a:cubicBezTo>
                    <a:pt x="4828" y="16503"/>
                    <a:pt x="2896" y="17919"/>
                    <a:pt x="1755" y="18824"/>
                  </a:cubicBezTo>
                  <a:cubicBezTo>
                    <a:pt x="613" y="19729"/>
                    <a:pt x="262" y="20122"/>
                    <a:pt x="87" y="20417"/>
                  </a:cubicBezTo>
                  <a:cubicBezTo>
                    <a:pt x="-89" y="20712"/>
                    <a:pt x="-89" y="20909"/>
                    <a:pt x="965" y="21126"/>
                  </a:cubicBezTo>
                  <a:cubicBezTo>
                    <a:pt x="2018" y="21342"/>
                    <a:pt x="4126" y="21578"/>
                    <a:pt x="7726" y="21539"/>
                  </a:cubicBezTo>
                  <a:cubicBezTo>
                    <a:pt x="11326" y="21499"/>
                    <a:pt x="16418" y="21185"/>
                    <a:pt x="21511" y="20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8863012" y="4988122"/>
              <a:ext cx="38101" cy="136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0"/>
                  </a:moveTo>
                  <a:cubicBezTo>
                    <a:pt x="3600" y="3988"/>
                    <a:pt x="7200" y="7975"/>
                    <a:pt x="9000" y="10800"/>
                  </a:cubicBezTo>
                  <a:cubicBezTo>
                    <a:pt x="10800" y="13625"/>
                    <a:pt x="10800" y="15286"/>
                    <a:pt x="10800" y="17280"/>
                  </a:cubicBezTo>
                  <a:cubicBezTo>
                    <a:pt x="10800" y="19274"/>
                    <a:pt x="10800" y="21600"/>
                    <a:pt x="12600" y="21434"/>
                  </a:cubicBezTo>
                  <a:cubicBezTo>
                    <a:pt x="14400" y="21268"/>
                    <a:pt x="18000" y="18609"/>
                    <a:pt x="21600" y="15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8932333" y="4911922"/>
              <a:ext cx="114830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21305" y="0"/>
                  </a:moveTo>
                  <a:cubicBezTo>
                    <a:pt x="17770" y="3532"/>
                    <a:pt x="14236" y="7064"/>
                    <a:pt x="10898" y="10392"/>
                  </a:cubicBezTo>
                  <a:cubicBezTo>
                    <a:pt x="7560" y="13721"/>
                    <a:pt x="4418" y="16845"/>
                    <a:pt x="2454" y="18815"/>
                  </a:cubicBezTo>
                  <a:cubicBezTo>
                    <a:pt x="490" y="20785"/>
                    <a:pt x="-295" y="21600"/>
                    <a:pt x="98" y="21600"/>
                  </a:cubicBezTo>
                  <a:cubicBezTo>
                    <a:pt x="490" y="21600"/>
                    <a:pt x="2061" y="20785"/>
                    <a:pt x="3632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9016966" y="5121472"/>
              <a:ext cx="112747" cy="126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166" fill="norm" stroke="1" extrusionOk="0">
                  <a:moveTo>
                    <a:pt x="5706" y="0"/>
                  </a:moveTo>
                  <a:cubicBezTo>
                    <a:pt x="3706" y="5311"/>
                    <a:pt x="1706" y="10623"/>
                    <a:pt x="706" y="14341"/>
                  </a:cubicBezTo>
                  <a:cubicBezTo>
                    <a:pt x="-294" y="18059"/>
                    <a:pt x="-294" y="20184"/>
                    <a:pt x="1106" y="20892"/>
                  </a:cubicBezTo>
                  <a:cubicBezTo>
                    <a:pt x="2506" y="21600"/>
                    <a:pt x="5306" y="20892"/>
                    <a:pt x="8906" y="19298"/>
                  </a:cubicBezTo>
                  <a:cubicBezTo>
                    <a:pt x="12506" y="17705"/>
                    <a:pt x="16906" y="15226"/>
                    <a:pt x="21306" y="12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9107205" y="5197672"/>
              <a:ext cx="9808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070"/>
                    <a:pt x="-1585" y="8139"/>
                    <a:pt x="575" y="11739"/>
                  </a:cubicBezTo>
                  <a:cubicBezTo>
                    <a:pt x="2735" y="15339"/>
                    <a:pt x="11375" y="1847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9542462" y="5096072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9567862" y="4988122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9622001" y="4841499"/>
              <a:ext cx="130012" cy="32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296" fill="norm" stroke="1" extrusionOk="0">
                  <a:moveTo>
                    <a:pt x="19002" y="2946"/>
                  </a:moveTo>
                  <a:cubicBezTo>
                    <a:pt x="18659" y="2253"/>
                    <a:pt x="18316" y="1561"/>
                    <a:pt x="16430" y="938"/>
                  </a:cubicBezTo>
                  <a:cubicBezTo>
                    <a:pt x="14545" y="315"/>
                    <a:pt x="11116" y="-239"/>
                    <a:pt x="8716" y="107"/>
                  </a:cubicBezTo>
                  <a:cubicBezTo>
                    <a:pt x="6316" y="453"/>
                    <a:pt x="4945" y="1699"/>
                    <a:pt x="3916" y="4330"/>
                  </a:cubicBezTo>
                  <a:cubicBezTo>
                    <a:pt x="2888" y="6961"/>
                    <a:pt x="2202" y="10976"/>
                    <a:pt x="2545" y="13746"/>
                  </a:cubicBezTo>
                  <a:cubicBezTo>
                    <a:pt x="2888" y="16515"/>
                    <a:pt x="4259" y="18038"/>
                    <a:pt x="5116" y="19215"/>
                  </a:cubicBezTo>
                  <a:cubicBezTo>
                    <a:pt x="5973" y="20392"/>
                    <a:pt x="6316" y="21223"/>
                    <a:pt x="6316" y="21292"/>
                  </a:cubicBezTo>
                  <a:cubicBezTo>
                    <a:pt x="6316" y="21361"/>
                    <a:pt x="5973" y="20669"/>
                    <a:pt x="5116" y="20046"/>
                  </a:cubicBezTo>
                  <a:cubicBezTo>
                    <a:pt x="4259" y="19423"/>
                    <a:pt x="2888" y="18869"/>
                    <a:pt x="1688" y="18315"/>
                  </a:cubicBezTo>
                  <a:cubicBezTo>
                    <a:pt x="488" y="17761"/>
                    <a:pt x="-541" y="17207"/>
                    <a:pt x="316" y="16792"/>
                  </a:cubicBezTo>
                  <a:cubicBezTo>
                    <a:pt x="1173" y="16376"/>
                    <a:pt x="3916" y="16099"/>
                    <a:pt x="7688" y="15823"/>
                  </a:cubicBezTo>
                  <a:cubicBezTo>
                    <a:pt x="11459" y="15546"/>
                    <a:pt x="16259" y="15269"/>
                    <a:pt x="21059" y="14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10063162" y="4983889"/>
              <a:ext cx="222251" cy="14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1588"/>
                  </a:moveTo>
                  <a:cubicBezTo>
                    <a:pt x="1029" y="953"/>
                    <a:pt x="2057" y="318"/>
                    <a:pt x="2983" y="476"/>
                  </a:cubicBezTo>
                  <a:cubicBezTo>
                    <a:pt x="3909" y="635"/>
                    <a:pt x="4731" y="1588"/>
                    <a:pt x="5554" y="3494"/>
                  </a:cubicBezTo>
                  <a:cubicBezTo>
                    <a:pt x="6377" y="5400"/>
                    <a:pt x="7200" y="8259"/>
                    <a:pt x="7097" y="11118"/>
                  </a:cubicBezTo>
                  <a:cubicBezTo>
                    <a:pt x="6994" y="13976"/>
                    <a:pt x="5966" y="16835"/>
                    <a:pt x="5040" y="18741"/>
                  </a:cubicBezTo>
                  <a:cubicBezTo>
                    <a:pt x="4114" y="20647"/>
                    <a:pt x="3291" y="21600"/>
                    <a:pt x="2983" y="21282"/>
                  </a:cubicBezTo>
                  <a:cubicBezTo>
                    <a:pt x="2674" y="20965"/>
                    <a:pt x="2880" y="19376"/>
                    <a:pt x="4834" y="16041"/>
                  </a:cubicBezTo>
                  <a:cubicBezTo>
                    <a:pt x="6789" y="12706"/>
                    <a:pt x="10491" y="7624"/>
                    <a:pt x="12651" y="4447"/>
                  </a:cubicBezTo>
                  <a:cubicBezTo>
                    <a:pt x="14811" y="1271"/>
                    <a:pt x="15429" y="0"/>
                    <a:pt x="15429" y="0"/>
                  </a:cubicBezTo>
                  <a:cubicBezTo>
                    <a:pt x="15429" y="0"/>
                    <a:pt x="14811" y="1271"/>
                    <a:pt x="14194" y="3653"/>
                  </a:cubicBezTo>
                  <a:cubicBezTo>
                    <a:pt x="13577" y="6035"/>
                    <a:pt x="12960" y="9529"/>
                    <a:pt x="12857" y="12071"/>
                  </a:cubicBezTo>
                  <a:cubicBezTo>
                    <a:pt x="12754" y="14612"/>
                    <a:pt x="13166" y="16200"/>
                    <a:pt x="14709" y="16518"/>
                  </a:cubicBezTo>
                  <a:cubicBezTo>
                    <a:pt x="16251" y="16835"/>
                    <a:pt x="18926" y="15882"/>
                    <a:pt x="21600" y="14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10367962" y="5026222"/>
              <a:ext cx="698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10367962" y="5108772"/>
              <a:ext cx="1206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10585840" y="4934878"/>
              <a:ext cx="93273" cy="18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205" fill="norm" stroke="1" extrusionOk="0">
                  <a:moveTo>
                    <a:pt x="21152" y="287"/>
                  </a:moveTo>
                  <a:cubicBezTo>
                    <a:pt x="18752" y="38"/>
                    <a:pt x="16352" y="-210"/>
                    <a:pt x="14432" y="287"/>
                  </a:cubicBezTo>
                  <a:cubicBezTo>
                    <a:pt x="12512" y="783"/>
                    <a:pt x="11072" y="2024"/>
                    <a:pt x="8672" y="4631"/>
                  </a:cubicBezTo>
                  <a:cubicBezTo>
                    <a:pt x="6272" y="7238"/>
                    <a:pt x="2912" y="11211"/>
                    <a:pt x="1232" y="13818"/>
                  </a:cubicBezTo>
                  <a:cubicBezTo>
                    <a:pt x="-448" y="16424"/>
                    <a:pt x="-448" y="17666"/>
                    <a:pt x="1472" y="18783"/>
                  </a:cubicBezTo>
                  <a:cubicBezTo>
                    <a:pt x="3392" y="19900"/>
                    <a:pt x="7232" y="20893"/>
                    <a:pt x="10352" y="21142"/>
                  </a:cubicBezTo>
                  <a:cubicBezTo>
                    <a:pt x="13472" y="21390"/>
                    <a:pt x="15872" y="20893"/>
                    <a:pt x="17072" y="19900"/>
                  </a:cubicBezTo>
                  <a:cubicBezTo>
                    <a:pt x="18272" y="18907"/>
                    <a:pt x="18272" y="17418"/>
                    <a:pt x="17072" y="16673"/>
                  </a:cubicBezTo>
                  <a:cubicBezTo>
                    <a:pt x="15872" y="15928"/>
                    <a:pt x="13472" y="15928"/>
                    <a:pt x="11072" y="15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10755817" y="4933089"/>
              <a:ext cx="94746" cy="19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1325" y="1878"/>
                  </a:moveTo>
                  <a:cubicBezTo>
                    <a:pt x="2765" y="939"/>
                    <a:pt x="4205" y="0"/>
                    <a:pt x="4205" y="0"/>
                  </a:cubicBezTo>
                  <a:cubicBezTo>
                    <a:pt x="4205" y="0"/>
                    <a:pt x="2765" y="939"/>
                    <a:pt x="1805" y="1996"/>
                  </a:cubicBezTo>
                  <a:cubicBezTo>
                    <a:pt x="845" y="3052"/>
                    <a:pt x="365" y="4226"/>
                    <a:pt x="125" y="5517"/>
                  </a:cubicBezTo>
                  <a:cubicBezTo>
                    <a:pt x="-115" y="6809"/>
                    <a:pt x="-115" y="8217"/>
                    <a:pt x="1085" y="9039"/>
                  </a:cubicBezTo>
                  <a:cubicBezTo>
                    <a:pt x="2285" y="9861"/>
                    <a:pt x="4685" y="10096"/>
                    <a:pt x="7085" y="9978"/>
                  </a:cubicBezTo>
                  <a:cubicBezTo>
                    <a:pt x="9485" y="9861"/>
                    <a:pt x="11885" y="9391"/>
                    <a:pt x="13805" y="8687"/>
                  </a:cubicBezTo>
                  <a:cubicBezTo>
                    <a:pt x="15725" y="7983"/>
                    <a:pt x="17165" y="7043"/>
                    <a:pt x="17645" y="7161"/>
                  </a:cubicBezTo>
                  <a:cubicBezTo>
                    <a:pt x="18125" y="7278"/>
                    <a:pt x="17645" y="8452"/>
                    <a:pt x="17165" y="10683"/>
                  </a:cubicBezTo>
                  <a:cubicBezTo>
                    <a:pt x="16685" y="12913"/>
                    <a:pt x="16205" y="16200"/>
                    <a:pt x="16925" y="18196"/>
                  </a:cubicBezTo>
                  <a:cubicBezTo>
                    <a:pt x="17645" y="20191"/>
                    <a:pt x="19565" y="20896"/>
                    <a:pt x="214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11060617" y="5000822"/>
              <a:ext cx="68568" cy="96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0" h="21023" fill="norm" stroke="1" extrusionOk="0">
                  <a:moveTo>
                    <a:pt x="11283" y="0"/>
                  </a:moveTo>
                  <a:cubicBezTo>
                    <a:pt x="8107" y="1379"/>
                    <a:pt x="4930" y="2757"/>
                    <a:pt x="3024" y="4596"/>
                  </a:cubicBezTo>
                  <a:cubicBezTo>
                    <a:pt x="1119" y="6434"/>
                    <a:pt x="483" y="8732"/>
                    <a:pt x="166" y="11489"/>
                  </a:cubicBezTo>
                  <a:cubicBezTo>
                    <a:pt x="-152" y="14247"/>
                    <a:pt x="-152" y="17464"/>
                    <a:pt x="1436" y="19302"/>
                  </a:cubicBezTo>
                  <a:cubicBezTo>
                    <a:pt x="3024" y="21140"/>
                    <a:pt x="6201" y="21600"/>
                    <a:pt x="10013" y="20221"/>
                  </a:cubicBezTo>
                  <a:cubicBezTo>
                    <a:pt x="13824" y="18843"/>
                    <a:pt x="18272" y="15626"/>
                    <a:pt x="19860" y="12638"/>
                  </a:cubicBezTo>
                  <a:cubicBezTo>
                    <a:pt x="21448" y="9651"/>
                    <a:pt x="20177" y="6894"/>
                    <a:pt x="18272" y="6204"/>
                  </a:cubicBezTo>
                  <a:cubicBezTo>
                    <a:pt x="16366" y="5515"/>
                    <a:pt x="13824" y="6894"/>
                    <a:pt x="11283" y="8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11180762" y="4969072"/>
              <a:ext cx="171451" cy="15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89"/>
                  </a:moveTo>
                  <a:cubicBezTo>
                    <a:pt x="1067" y="7101"/>
                    <a:pt x="2133" y="6214"/>
                    <a:pt x="3333" y="5770"/>
                  </a:cubicBezTo>
                  <a:cubicBezTo>
                    <a:pt x="4533" y="5326"/>
                    <a:pt x="5867" y="5326"/>
                    <a:pt x="7333" y="7545"/>
                  </a:cubicBezTo>
                  <a:cubicBezTo>
                    <a:pt x="8800" y="9764"/>
                    <a:pt x="10400" y="14203"/>
                    <a:pt x="10933" y="17162"/>
                  </a:cubicBezTo>
                  <a:cubicBezTo>
                    <a:pt x="11467" y="20121"/>
                    <a:pt x="10933" y="21600"/>
                    <a:pt x="10533" y="21600"/>
                  </a:cubicBezTo>
                  <a:cubicBezTo>
                    <a:pt x="10133" y="21600"/>
                    <a:pt x="9867" y="20121"/>
                    <a:pt x="10400" y="17014"/>
                  </a:cubicBezTo>
                  <a:cubicBezTo>
                    <a:pt x="10933" y="13907"/>
                    <a:pt x="12267" y="9173"/>
                    <a:pt x="14267" y="6066"/>
                  </a:cubicBezTo>
                  <a:cubicBezTo>
                    <a:pt x="16267" y="2959"/>
                    <a:pt x="18933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11516099" y="4880172"/>
              <a:ext cx="134564" cy="18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20" fill="norm" stroke="1" extrusionOk="0">
                  <a:moveTo>
                    <a:pt x="12344" y="0"/>
                  </a:moveTo>
                  <a:cubicBezTo>
                    <a:pt x="8631" y="4664"/>
                    <a:pt x="4919" y="9327"/>
                    <a:pt x="2725" y="12518"/>
                  </a:cubicBezTo>
                  <a:cubicBezTo>
                    <a:pt x="531" y="15709"/>
                    <a:pt x="-144" y="17427"/>
                    <a:pt x="25" y="18777"/>
                  </a:cubicBezTo>
                  <a:cubicBezTo>
                    <a:pt x="193" y="20127"/>
                    <a:pt x="1206" y="21109"/>
                    <a:pt x="4919" y="21355"/>
                  </a:cubicBezTo>
                  <a:cubicBezTo>
                    <a:pt x="8631" y="21600"/>
                    <a:pt x="15044" y="21109"/>
                    <a:pt x="21456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11593512" y="5026222"/>
              <a:ext cx="190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413"/>
                    <a:pt x="16800" y="8826"/>
                    <a:pt x="13200" y="12426"/>
                  </a:cubicBezTo>
                  <a:cubicBezTo>
                    <a:pt x="9600" y="16026"/>
                    <a:pt x="4800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8850312" y="5565972"/>
              <a:ext cx="444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812"/>
                    <a:pt x="6171" y="7624"/>
                    <a:pt x="7714" y="10588"/>
                  </a:cubicBezTo>
                  <a:cubicBezTo>
                    <a:pt x="9257" y="13553"/>
                    <a:pt x="9257" y="15671"/>
                    <a:pt x="11314" y="17365"/>
                  </a:cubicBezTo>
                  <a:cubicBezTo>
                    <a:pt x="13371" y="19059"/>
                    <a:pt x="17486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8939212" y="5527872"/>
              <a:ext cx="952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3830"/>
                    <a:pt x="11040" y="7660"/>
                    <a:pt x="7440" y="11260"/>
                  </a:cubicBezTo>
                  <a:cubicBezTo>
                    <a:pt x="3840" y="14860"/>
                    <a:pt x="1920" y="182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9015412" y="5666355"/>
              <a:ext cx="254001" cy="15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2" fill="norm" stroke="1" extrusionOk="0">
                  <a:moveTo>
                    <a:pt x="0" y="6384"/>
                  </a:moveTo>
                  <a:cubicBezTo>
                    <a:pt x="360" y="4904"/>
                    <a:pt x="720" y="3425"/>
                    <a:pt x="1890" y="2241"/>
                  </a:cubicBezTo>
                  <a:cubicBezTo>
                    <a:pt x="3060" y="1058"/>
                    <a:pt x="5040" y="170"/>
                    <a:pt x="6480" y="22"/>
                  </a:cubicBezTo>
                  <a:cubicBezTo>
                    <a:pt x="7920" y="-126"/>
                    <a:pt x="8820" y="466"/>
                    <a:pt x="9360" y="1797"/>
                  </a:cubicBezTo>
                  <a:cubicBezTo>
                    <a:pt x="9900" y="3129"/>
                    <a:pt x="10080" y="5200"/>
                    <a:pt x="9540" y="7715"/>
                  </a:cubicBezTo>
                  <a:cubicBezTo>
                    <a:pt x="9000" y="10230"/>
                    <a:pt x="7740" y="13189"/>
                    <a:pt x="6840" y="15556"/>
                  </a:cubicBezTo>
                  <a:cubicBezTo>
                    <a:pt x="5940" y="17923"/>
                    <a:pt x="5400" y="19699"/>
                    <a:pt x="5760" y="20586"/>
                  </a:cubicBezTo>
                  <a:cubicBezTo>
                    <a:pt x="6120" y="21474"/>
                    <a:pt x="7380" y="21474"/>
                    <a:pt x="10170" y="20734"/>
                  </a:cubicBezTo>
                  <a:cubicBezTo>
                    <a:pt x="12960" y="19995"/>
                    <a:pt x="17280" y="18515"/>
                    <a:pt x="21600" y="17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9612312" y="5604072"/>
              <a:ext cx="127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9644062" y="5489772"/>
              <a:ext cx="69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9719131" y="5359877"/>
              <a:ext cx="166232" cy="35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61" fill="norm" stroke="1" extrusionOk="0">
                  <a:moveTo>
                    <a:pt x="17964" y="2475"/>
                  </a:moveTo>
                  <a:cubicBezTo>
                    <a:pt x="17694" y="1708"/>
                    <a:pt x="17424" y="941"/>
                    <a:pt x="16614" y="494"/>
                  </a:cubicBezTo>
                  <a:cubicBezTo>
                    <a:pt x="15804" y="47"/>
                    <a:pt x="14454" y="-81"/>
                    <a:pt x="13104" y="47"/>
                  </a:cubicBezTo>
                  <a:cubicBezTo>
                    <a:pt x="11754" y="175"/>
                    <a:pt x="10404" y="558"/>
                    <a:pt x="9054" y="1836"/>
                  </a:cubicBezTo>
                  <a:cubicBezTo>
                    <a:pt x="7704" y="3114"/>
                    <a:pt x="6354" y="5287"/>
                    <a:pt x="5409" y="8099"/>
                  </a:cubicBezTo>
                  <a:cubicBezTo>
                    <a:pt x="4464" y="10911"/>
                    <a:pt x="3924" y="14362"/>
                    <a:pt x="3654" y="16470"/>
                  </a:cubicBezTo>
                  <a:cubicBezTo>
                    <a:pt x="3384" y="18579"/>
                    <a:pt x="3384" y="19346"/>
                    <a:pt x="3519" y="20049"/>
                  </a:cubicBezTo>
                  <a:cubicBezTo>
                    <a:pt x="3654" y="20752"/>
                    <a:pt x="3924" y="21391"/>
                    <a:pt x="3519" y="21455"/>
                  </a:cubicBezTo>
                  <a:cubicBezTo>
                    <a:pt x="3114" y="21519"/>
                    <a:pt x="2034" y="21008"/>
                    <a:pt x="1359" y="20433"/>
                  </a:cubicBezTo>
                  <a:cubicBezTo>
                    <a:pt x="684" y="19857"/>
                    <a:pt x="414" y="19218"/>
                    <a:pt x="144" y="18515"/>
                  </a:cubicBezTo>
                  <a:cubicBezTo>
                    <a:pt x="-126" y="17812"/>
                    <a:pt x="-396" y="17046"/>
                    <a:pt x="3114" y="16407"/>
                  </a:cubicBezTo>
                  <a:cubicBezTo>
                    <a:pt x="6624" y="15768"/>
                    <a:pt x="13914" y="15256"/>
                    <a:pt x="21204" y="14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10196512" y="5504802"/>
              <a:ext cx="203201" cy="169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1290"/>
                  </a:moveTo>
                  <a:cubicBezTo>
                    <a:pt x="900" y="500"/>
                    <a:pt x="1800" y="-290"/>
                    <a:pt x="2925" y="105"/>
                  </a:cubicBezTo>
                  <a:cubicBezTo>
                    <a:pt x="4050" y="500"/>
                    <a:pt x="5400" y="2081"/>
                    <a:pt x="5962" y="5110"/>
                  </a:cubicBezTo>
                  <a:cubicBezTo>
                    <a:pt x="6525" y="8139"/>
                    <a:pt x="6300" y="12617"/>
                    <a:pt x="5738" y="15383"/>
                  </a:cubicBezTo>
                  <a:cubicBezTo>
                    <a:pt x="5175" y="18149"/>
                    <a:pt x="4275" y="19203"/>
                    <a:pt x="3263" y="19993"/>
                  </a:cubicBezTo>
                  <a:cubicBezTo>
                    <a:pt x="2250" y="20783"/>
                    <a:pt x="1125" y="21310"/>
                    <a:pt x="562" y="20915"/>
                  </a:cubicBezTo>
                  <a:cubicBezTo>
                    <a:pt x="0" y="20520"/>
                    <a:pt x="0" y="19203"/>
                    <a:pt x="1350" y="17095"/>
                  </a:cubicBezTo>
                  <a:cubicBezTo>
                    <a:pt x="2700" y="14988"/>
                    <a:pt x="5400" y="12090"/>
                    <a:pt x="7312" y="10247"/>
                  </a:cubicBezTo>
                  <a:cubicBezTo>
                    <a:pt x="9225" y="8403"/>
                    <a:pt x="10350" y="7612"/>
                    <a:pt x="11587" y="6559"/>
                  </a:cubicBezTo>
                  <a:cubicBezTo>
                    <a:pt x="12825" y="5505"/>
                    <a:pt x="14175" y="4188"/>
                    <a:pt x="14287" y="3925"/>
                  </a:cubicBezTo>
                  <a:cubicBezTo>
                    <a:pt x="14400" y="3661"/>
                    <a:pt x="13275" y="4451"/>
                    <a:pt x="12375" y="5637"/>
                  </a:cubicBezTo>
                  <a:cubicBezTo>
                    <a:pt x="11475" y="6822"/>
                    <a:pt x="10800" y="8403"/>
                    <a:pt x="10462" y="10247"/>
                  </a:cubicBezTo>
                  <a:cubicBezTo>
                    <a:pt x="10125" y="12090"/>
                    <a:pt x="10125" y="14198"/>
                    <a:pt x="11250" y="15383"/>
                  </a:cubicBezTo>
                  <a:cubicBezTo>
                    <a:pt x="12375" y="16569"/>
                    <a:pt x="14625" y="16832"/>
                    <a:pt x="16538" y="16569"/>
                  </a:cubicBezTo>
                  <a:cubicBezTo>
                    <a:pt x="18450" y="16305"/>
                    <a:pt x="20025" y="15515"/>
                    <a:pt x="21600" y="14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10539412" y="5508822"/>
              <a:ext cx="1143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10533062" y="5616772"/>
              <a:ext cx="107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10832238" y="5470722"/>
              <a:ext cx="24675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5600"/>
                    <a:pt x="2982" y="11200"/>
                    <a:pt x="1182" y="14600"/>
                  </a:cubicBezTo>
                  <a:cubicBezTo>
                    <a:pt x="-618" y="18000"/>
                    <a:pt x="-618" y="19200"/>
                    <a:pt x="2982" y="20000"/>
                  </a:cubicBezTo>
                  <a:cubicBezTo>
                    <a:pt x="6582" y="20800"/>
                    <a:pt x="13782" y="2120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10952162" y="5470722"/>
              <a:ext cx="133351" cy="219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0"/>
                  </a:moveTo>
                  <a:cubicBezTo>
                    <a:pt x="19543" y="0"/>
                    <a:pt x="17486" y="0"/>
                    <a:pt x="14400" y="2596"/>
                  </a:cubicBezTo>
                  <a:cubicBezTo>
                    <a:pt x="11314" y="5192"/>
                    <a:pt x="7200" y="10385"/>
                    <a:pt x="4971" y="13604"/>
                  </a:cubicBezTo>
                  <a:cubicBezTo>
                    <a:pt x="2743" y="16823"/>
                    <a:pt x="2400" y="18069"/>
                    <a:pt x="3771" y="19212"/>
                  </a:cubicBezTo>
                  <a:cubicBezTo>
                    <a:pt x="5143" y="20354"/>
                    <a:pt x="8229" y="21392"/>
                    <a:pt x="11143" y="21496"/>
                  </a:cubicBezTo>
                  <a:cubicBezTo>
                    <a:pt x="14057" y="21600"/>
                    <a:pt x="16800" y="20769"/>
                    <a:pt x="18343" y="19835"/>
                  </a:cubicBezTo>
                  <a:cubicBezTo>
                    <a:pt x="19886" y="18900"/>
                    <a:pt x="20229" y="17862"/>
                    <a:pt x="19029" y="16823"/>
                  </a:cubicBezTo>
                  <a:cubicBezTo>
                    <a:pt x="17829" y="15785"/>
                    <a:pt x="15086" y="14746"/>
                    <a:pt x="11657" y="14850"/>
                  </a:cubicBezTo>
                  <a:cubicBezTo>
                    <a:pt x="8229" y="14954"/>
                    <a:pt x="4114" y="16200"/>
                    <a:pt x="0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8953237" y="6055871"/>
              <a:ext cx="177828" cy="27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453" fill="norm" stroke="1" extrusionOk="0">
                  <a:moveTo>
                    <a:pt x="12652" y="3854"/>
                  </a:moveTo>
                  <a:cubicBezTo>
                    <a:pt x="12903" y="3036"/>
                    <a:pt x="13155" y="2218"/>
                    <a:pt x="12903" y="1482"/>
                  </a:cubicBezTo>
                  <a:cubicBezTo>
                    <a:pt x="12652" y="745"/>
                    <a:pt x="11899" y="91"/>
                    <a:pt x="10894" y="9"/>
                  </a:cubicBezTo>
                  <a:cubicBezTo>
                    <a:pt x="9890" y="-73"/>
                    <a:pt x="8634" y="418"/>
                    <a:pt x="6750" y="2382"/>
                  </a:cubicBezTo>
                  <a:cubicBezTo>
                    <a:pt x="4866" y="4345"/>
                    <a:pt x="2355" y="7782"/>
                    <a:pt x="1099" y="10972"/>
                  </a:cubicBezTo>
                  <a:cubicBezTo>
                    <a:pt x="-157" y="14163"/>
                    <a:pt x="-157" y="17109"/>
                    <a:pt x="220" y="18909"/>
                  </a:cubicBezTo>
                  <a:cubicBezTo>
                    <a:pt x="596" y="20709"/>
                    <a:pt x="1350" y="21363"/>
                    <a:pt x="2983" y="21445"/>
                  </a:cubicBezTo>
                  <a:cubicBezTo>
                    <a:pt x="4615" y="21527"/>
                    <a:pt x="7127" y="21036"/>
                    <a:pt x="9890" y="19154"/>
                  </a:cubicBezTo>
                  <a:cubicBezTo>
                    <a:pt x="12652" y="17272"/>
                    <a:pt x="15666" y="14000"/>
                    <a:pt x="17550" y="11545"/>
                  </a:cubicBezTo>
                  <a:cubicBezTo>
                    <a:pt x="19434" y="9091"/>
                    <a:pt x="20187" y="7454"/>
                    <a:pt x="20690" y="6227"/>
                  </a:cubicBezTo>
                  <a:cubicBezTo>
                    <a:pt x="21192" y="5000"/>
                    <a:pt x="21443" y="4182"/>
                    <a:pt x="20187" y="3527"/>
                  </a:cubicBezTo>
                  <a:cubicBezTo>
                    <a:pt x="18931" y="2872"/>
                    <a:pt x="16169" y="2382"/>
                    <a:pt x="13531" y="2872"/>
                  </a:cubicBezTo>
                  <a:cubicBezTo>
                    <a:pt x="10894" y="3363"/>
                    <a:pt x="8383" y="4836"/>
                    <a:pt x="5871" y="6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9720262" y="6143822"/>
              <a:ext cx="317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9777412" y="60168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9961562" y="5915222"/>
              <a:ext cx="190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9682773" y="6038300"/>
              <a:ext cx="141912" cy="23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057" fill="norm" stroke="1" extrusionOk="0">
                  <a:moveTo>
                    <a:pt x="14202" y="2602"/>
                  </a:moveTo>
                  <a:cubicBezTo>
                    <a:pt x="14202" y="1475"/>
                    <a:pt x="14202" y="348"/>
                    <a:pt x="13567" y="67"/>
                  </a:cubicBezTo>
                  <a:cubicBezTo>
                    <a:pt x="12932" y="-215"/>
                    <a:pt x="11661" y="348"/>
                    <a:pt x="9437" y="2790"/>
                  </a:cubicBezTo>
                  <a:cubicBezTo>
                    <a:pt x="7214" y="5232"/>
                    <a:pt x="4037" y="9552"/>
                    <a:pt x="2290" y="12275"/>
                  </a:cubicBezTo>
                  <a:cubicBezTo>
                    <a:pt x="543" y="14999"/>
                    <a:pt x="226" y="16126"/>
                    <a:pt x="67" y="17441"/>
                  </a:cubicBezTo>
                  <a:cubicBezTo>
                    <a:pt x="-92" y="18755"/>
                    <a:pt x="-92" y="20258"/>
                    <a:pt x="1496" y="20822"/>
                  </a:cubicBezTo>
                  <a:cubicBezTo>
                    <a:pt x="3084" y="21385"/>
                    <a:pt x="6261" y="21009"/>
                    <a:pt x="9755" y="18943"/>
                  </a:cubicBezTo>
                  <a:cubicBezTo>
                    <a:pt x="13249" y="16877"/>
                    <a:pt x="17061" y="13121"/>
                    <a:pt x="19126" y="10679"/>
                  </a:cubicBezTo>
                  <a:cubicBezTo>
                    <a:pt x="21190" y="8237"/>
                    <a:pt x="21508" y="7110"/>
                    <a:pt x="21190" y="5795"/>
                  </a:cubicBezTo>
                  <a:cubicBezTo>
                    <a:pt x="20873" y="4481"/>
                    <a:pt x="19920" y="2978"/>
                    <a:pt x="18332" y="2321"/>
                  </a:cubicBezTo>
                  <a:cubicBezTo>
                    <a:pt x="16743" y="1663"/>
                    <a:pt x="14520" y="1851"/>
                    <a:pt x="13726" y="2415"/>
                  </a:cubicBezTo>
                  <a:cubicBezTo>
                    <a:pt x="12932" y="2978"/>
                    <a:pt x="13567" y="3917"/>
                    <a:pt x="14202" y="4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9899242" y="5869098"/>
              <a:ext cx="88944" cy="364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397" fill="norm" stroke="1" extrusionOk="0">
                  <a:moveTo>
                    <a:pt x="19311" y="1960"/>
                  </a:moveTo>
                  <a:cubicBezTo>
                    <a:pt x="20315" y="1091"/>
                    <a:pt x="21320" y="222"/>
                    <a:pt x="21069" y="36"/>
                  </a:cubicBezTo>
                  <a:cubicBezTo>
                    <a:pt x="20818" y="-150"/>
                    <a:pt x="19311" y="347"/>
                    <a:pt x="16548" y="2395"/>
                  </a:cubicBezTo>
                  <a:cubicBezTo>
                    <a:pt x="13785" y="4443"/>
                    <a:pt x="9767" y="8043"/>
                    <a:pt x="6753" y="10898"/>
                  </a:cubicBezTo>
                  <a:cubicBezTo>
                    <a:pt x="3739" y="13753"/>
                    <a:pt x="1729" y="15864"/>
                    <a:pt x="725" y="17416"/>
                  </a:cubicBezTo>
                  <a:cubicBezTo>
                    <a:pt x="-280" y="18967"/>
                    <a:pt x="-280" y="19960"/>
                    <a:pt x="976" y="20581"/>
                  </a:cubicBezTo>
                  <a:cubicBezTo>
                    <a:pt x="2232" y="21202"/>
                    <a:pt x="4743" y="21450"/>
                    <a:pt x="7004" y="21388"/>
                  </a:cubicBezTo>
                  <a:cubicBezTo>
                    <a:pt x="9264" y="21326"/>
                    <a:pt x="11273" y="20953"/>
                    <a:pt x="13032" y="20271"/>
                  </a:cubicBezTo>
                  <a:cubicBezTo>
                    <a:pt x="14790" y="19588"/>
                    <a:pt x="16297" y="18595"/>
                    <a:pt x="17804" y="17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9879012" y="5926434"/>
              <a:ext cx="241301" cy="261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13082"/>
                  </a:moveTo>
                  <a:cubicBezTo>
                    <a:pt x="3032" y="11526"/>
                    <a:pt x="6063" y="9971"/>
                    <a:pt x="8526" y="8157"/>
                  </a:cubicBezTo>
                  <a:cubicBezTo>
                    <a:pt x="10989" y="6342"/>
                    <a:pt x="12884" y="4269"/>
                    <a:pt x="14116" y="2627"/>
                  </a:cubicBezTo>
                  <a:cubicBezTo>
                    <a:pt x="15347" y="986"/>
                    <a:pt x="15916" y="-224"/>
                    <a:pt x="15821" y="35"/>
                  </a:cubicBezTo>
                  <a:cubicBezTo>
                    <a:pt x="15726" y="294"/>
                    <a:pt x="14968" y="2022"/>
                    <a:pt x="14021" y="4960"/>
                  </a:cubicBezTo>
                  <a:cubicBezTo>
                    <a:pt x="13074" y="7898"/>
                    <a:pt x="11937" y="12045"/>
                    <a:pt x="11274" y="14637"/>
                  </a:cubicBezTo>
                  <a:cubicBezTo>
                    <a:pt x="10611" y="17229"/>
                    <a:pt x="10421" y="18266"/>
                    <a:pt x="10137" y="19216"/>
                  </a:cubicBezTo>
                  <a:cubicBezTo>
                    <a:pt x="9853" y="20166"/>
                    <a:pt x="9474" y="21030"/>
                    <a:pt x="9284" y="21030"/>
                  </a:cubicBezTo>
                  <a:cubicBezTo>
                    <a:pt x="9095" y="21030"/>
                    <a:pt x="9095" y="20166"/>
                    <a:pt x="10042" y="18870"/>
                  </a:cubicBezTo>
                  <a:cubicBezTo>
                    <a:pt x="10989" y="17574"/>
                    <a:pt x="12884" y="15846"/>
                    <a:pt x="14305" y="14982"/>
                  </a:cubicBezTo>
                  <a:cubicBezTo>
                    <a:pt x="15726" y="14118"/>
                    <a:pt x="16674" y="14118"/>
                    <a:pt x="17621" y="14896"/>
                  </a:cubicBezTo>
                  <a:cubicBezTo>
                    <a:pt x="18568" y="15674"/>
                    <a:pt x="19516" y="17229"/>
                    <a:pt x="20179" y="18438"/>
                  </a:cubicBezTo>
                  <a:cubicBezTo>
                    <a:pt x="20842" y="19648"/>
                    <a:pt x="21221" y="20512"/>
                    <a:pt x="21600" y="21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10166879" y="6064357"/>
              <a:ext cx="86784" cy="10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1054" y="13626"/>
                  </a:moveTo>
                  <a:cubicBezTo>
                    <a:pt x="2634" y="11898"/>
                    <a:pt x="4215" y="10170"/>
                    <a:pt x="6059" y="8442"/>
                  </a:cubicBezTo>
                  <a:cubicBezTo>
                    <a:pt x="7902" y="6714"/>
                    <a:pt x="10010" y="4986"/>
                    <a:pt x="10273" y="3258"/>
                  </a:cubicBezTo>
                  <a:cubicBezTo>
                    <a:pt x="10537" y="1530"/>
                    <a:pt x="8956" y="-198"/>
                    <a:pt x="7112" y="18"/>
                  </a:cubicBezTo>
                  <a:cubicBezTo>
                    <a:pt x="5268" y="234"/>
                    <a:pt x="3161" y="2394"/>
                    <a:pt x="1844" y="5202"/>
                  </a:cubicBezTo>
                  <a:cubicBezTo>
                    <a:pt x="527" y="8010"/>
                    <a:pt x="0" y="11466"/>
                    <a:pt x="0" y="14274"/>
                  </a:cubicBezTo>
                  <a:cubicBezTo>
                    <a:pt x="0" y="17082"/>
                    <a:pt x="527" y="19242"/>
                    <a:pt x="4215" y="20322"/>
                  </a:cubicBezTo>
                  <a:cubicBezTo>
                    <a:pt x="7902" y="21402"/>
                    <a:pt x="14751" y="21402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0285412" y="6048572"/>
              <a:ext cx="95251" cy="13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4181"/>
                  </a:moveTo>
                  <a:cubicBezTo>
                    <a:pt x="1440" y="2787"/>
                    <a:pt x="2880" y="1394"/>
                    <a:pt x="4560" y="1394"/>
                  </a:cubicBezTo>
                  <a:cubicBezTo>
                    <a:pt x="6240" y="1394"/>
                    <a:pt x="8160" y="2787"/>
                    <a:pt x="10080" y="5748"/>
                  </a:cubicBezTo>
                  <a:cubicBezTo>
                    <a:pt x="12000" y="8710"/>
                    <a:pt x="13920" y="13239"/>
                    <a:pt x="14400" y="16374"/>
                  </a:cubicBezTo>
                  <a:cubicBezTo>
                    <a:pt x="14880" y="19510"/>
                    <a:pt x="13920" y="21252"/>
                    <a:pt x="12720" y="21426"/>
                  </a:cubicBezTo>
                  <a:cubicBezTo>
                    <a:pt x="11520" y="21600"/>
                    <a:pt x="10080" y="20206"/>
                    <a:pt x="9360" y="17594"/>
                  </a:cubicBezTo>
                  <a:cubicBezTo>
                    <a:pt x="8640" y="14981"/>
                    <a:pt x="8640" y="11148"/>
                    <a:pt x="10800" y="8013"/>
                  </a:cubicBezTo>
                  <a:cubicBezTo>
                    <a:pt x="12960" y="4877"/>
                    <a:pt x="17280" y="24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10413592" y="6042222"/>
              <a:ext cx="143929" cy="12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075" fill="norm" stroke="1" extrusionOk="0">
                  <a:moveTo>
                    <a:pt x="4522" y="0"/>
                  </a:moveTo>
                  <a:cubicBezTo>
                    <a:pt x="2956" y="3295"/>
                    <a:pt x="1391" y="6590"/>
                    <a:pt x="609" y="9153"/>
                  </a:cubicBezTo>
                  <a:cubicBezTo>
                    <a:pt x="-174" y="11715"/>
                    <a:pt x="-174" y="13546"/>
                    <a:pt x="452" y="15010"/>
                  </a:cubicBezTo>
                  <a:cubicBezTo>
                    <a:pt x="1078" y="16475"/>
                    <a:pt x="2330" y="17573"/>
                    <a:pt x="3583" y="17024"/>
                  </a:cubicBezTo>
                  <a:cubicBezTo>
                    <a:pt x="4835" y="16475"/>
                    <a:pt x="6087" y="14278"/>
                    <a:pt x="7183" y="13912"/>
                  </a:cubicBezTo>
                  <a:cubicBezTo>
                    <a:pt x="8278" y="13546"/>
                    <a:pt x="9217" y="15010"/>
                    <a:pt x="10313" y="16475"/>
                  </a:cubicBezTo>
                  <a:cubicBezTo>
                    <a:pt x="11409" y="17939"/>
                    <a:pt x="12661" y="19403"/>
                    <a:pt x="14069" y="20319"/>
                  </a:cubicBezTo>
                  <a:cubicBezTo>
                    <a:pt x="15478" y="21234"/>
                    <a:pt x="17043" y="21600"/>
                    <a:pt x="18452" y="19769"/>
                  </a:cubicBezTo>
                  <a:cubicBezTo>
                    <a:pt x="19861" y="17939"/>
                    <a:pt x="21113" y="13912"/>
                    <a:pt x="21269" y="11166"/>
                  </a:cubicBezTo>
                  <a:cubicBezTo>
                    <a:pt x="21426" y="8420"/>
                    <a:pt x="20487" y="6956"/>
                    <a:pt x="19548" y="5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0628312" y="6067622"/>
              <a:ext cx="63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10641012" y="6010472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0705456" y="5979730"/>
              <a:ext cx="68907" cy="160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239" fill="norm" stroke="1" extrusionOk="0">
                  <a:moveTo>
                    <a:pt x="20682" y="4074"/>
                  </a:moveTo>
                  <a:cubicBezTo>
                    <a:pt x="20046" y="2671"/>
                    <a:pt x="19411" y="1269"/>
                    <a:pt x="16870" y="567"/>
                  </a:cubicBezTo>
                  <a:cubicBezTo>
                    <a:pt x="14329" y="-134"/>
                    <a:pt x="9882" y="-134"/>
                    <a:pt x="6388" y="287"/>
                  </a:cubicBezTo>
                  <a:cubicBezTo>
                    <a:pt x="2893" y="708"/>
                    <a:pt x="352" y="1549"/>
                    <a:pt x="35" y="3372"/>
                  </a:cubicBezTo>
                  <a:cubicBezTo>
                    <a:pt x="-283" y="5196"/>
                    <a:pt x="1623" y="8001"/>
                    <a:pt x="5117" y="10385"/>
                  </a:cubicBezTo>
                  <a:cubicBezTo>
                    <a:pt x="8611" y="12770"/>
                    <a:pt x="13693" y="14734"/>
                    <a:pt x="16870" y="16417"/>
                  </a:cubicBezTo>
                  <a:cubicBezTo>
                    <a:pt x="20046" y="18100"/>
                    <a:pt x="21317" y="19502"/>
                    <a:pt x="20046" y="20344"/>
                  </a:cubicBezTo>
                  <a:cubicBezTo>
                    <a:pt x="18776" y="21185"/>
                    <a:pt x="14964" y="21466"/>
                    <a:pt x="11788" y="21045"/>
                  </a:cubicBezTo>
                  <a:cubicBezTo>
                    <a:pt x="8611" y="20624"/>
                    <a:pt x="6070" y="19502"/>
                    <a:pt x="3529" y="18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0792664" y="6015764"/>
              <a:ext cx="191249" cy="142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130" fill="norm" stroke="1" extrusionOk="0">
                  <a:moveTo>
                    <a:pt x="1491" y="9547"/>
                  </a:moveTo>
                  <a:cubicBezTo>
                    <a:pt x="3839" y="8921"/>
                    <a:pt x="6187" y="8295"/>
                    <a:pt x="8065" y="7513"/>
                  </a:cubicBezTo>
                  <a:cubicBezTo>
                    <a:pt x="9943" y="6730"/>
                    <a:pt x="11352" y="5791"/>
                    <a:pt x="12174" y="4539"/>
                  </a:cubicBezTo>
                  <a:cubicBezTo>
                    <a:pt x="12996" y="3287"/>
                    <a:pt x="13230" y="1721"/>
                    <a:pt x="12761" y="782"/>
                  </a:cubicBezTo>
                  <a:cubicBezTo>
                    <a:pt x="12291" y="-157"/>
                    <a:pt x="11117" y="-470"/>
                    <a:pt x="9239" y="1095"/>
                  </a:cubicBezTo>
                  <a:cubicBezTo>
                    <a:pt x="7361" y="2660"/>
                    <a:pt x="4778" y="6104"/>
                    <a:pt x="3135" y="8452"/>
                  </a:cubicBezTo>
                  <a:cubicBezTo>
                    <a:pt x="1491" y="10800"/>
                    <a:pt x="787" y="12052"/>
                    <a:pt x="317" y="13773"/>
                  </a:cubicBezTo>
                  <a:cubicBezTo>
                    <a:pt x="-152" y="15495"/>
                    <a:pt x="-387" y="17687"/>
                    <a:pt x="1726" y="19095"/>
                  </a:cubicBezTo>
                  <a:cubicBezTo>
                    <a:pt x="3839" y="20504"/>
                    <a:pt x="8300" y="21130"/>
                    <a:pt x="11939" y="21130"/>
                  </a:cubicBezTo>
                  <a:cubicBezTo>
                    <a:pt x="15578" y="21130"/>
                    <a:pt x="18396" y="20504"/>
                    <a:pt x="21213" y="1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9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566360" y="5790339"/>
              <a:ext cx="2633978" cy="737934"/>
            </a:xfrm>
            <a:prstGeom prst="rect">
              <a:avLst/>
            </a:prstGeom>
            <a:effectLst/>
          </p:spPr>
        </p:pic>
        <p:pic>
          <p:nvPicPr>
            <p:cNvPr id="69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69286" y="4017213"/>
              <a:ext cx="4952457" cy="996310"/>
            </a:xfrm>
            <a:prstGeom prst="rect">
              <a:avLst/>
            </a:prstGeom>
            <a:effectLst/>
          </p:spPr>
        </p:pic>
        <p:pic>
          <p:nvPicPr>
            <p:cNvPr id="69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776412" y="4748376"/>
              <a:ext cx="512456" cy="156255"/>
            </a:xfrm>
            <a:prstGeom prst="rect">
              <a:avLst/>
            </a:prstGeom>
            <a:effectLst/>
          </p:spPr>
        </p:pic>
        <p:pic>
          <p:nvPicPr>
            <p:cNvPr id="69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897397" y="3957219"/>
              <a:ext cx="1649858" cy="2830071"/>
            </a:xfrm>
            <a:prstGeom prst="rect">
              <a:avLst/>
            </a:prstGeom>
            <a:effectLst/>
          </p:spPr>
        </p:pic>
        <p:pic>
          <p:nvPicPr>
            <p:cNvPr id="70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41825" y="3074401"/>
              <a:ext cx="6140882" cy="946405"/>
            </a:xfrm>
            <a:prstGeom prst="rect">
              <a:avLst/>
            </a:prstGeom>
            <a:effectLst/>
          </p:spPr>
        </p:pic>
        <p:pic>
          <p:nvPicPr>
            <p:cNvPr id="70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160962" y="4111822"/>
              <a:ext cx="190501" cy="146051"/>
            </a:xfrm>
            <a:prstGeom prst="rect">
              <a:avLst/>
            </a:prstGeom>
            <a:effectLst/>
          </p:spPr>
        </p:pic>
        <p:pic>
          <p:nvPicPr>
            <p:cNvPr id="70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898959" y="3900626"/>
              <a:ext cx="1693812" cy="2895130"/>
            </a:xfrm>
            <a:prstGeom prst="rect">
              <a:avLst/>
            </a:prstGeom>
            <a:effectLst/>
          </p:spPr>
        </p:pic>
        <p:pic>
          <p:nvPicPr>
            <p:cNvPr id="70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717251" y="6815459"/>
              <a:ext cx="1380212" cy="264443"/>
            </a:xfrm>
            <a:prstGeom prst="rect">
              <a:avLst/>
            </a:prstGeom>
            <a:effectLst/>
          </p:spPr>
        </p:pic>
        <p:pic>
          <p:nvPicPr>
            <p:cNvPr id="70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524810" y="4665123"/>
              <a:ext cx="734953" cy="15501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Drawing"/>
          <p:cNvGrpSpPr/>
          <p:nvPr/>
        </p:nvGrpSpPr>
        <p:grpSpPr>
          <a:xfrm>
            <a:off x="885737" y="1593849"/>
            <a:ext cx="11915863" cy="8064552"/>
            <a:chOff x="0" y="0"/>
            <a:chExt cx="11915862" cy="8064550"/>
          </a:xfrm>
        </p:grpSpPr>
        <p:sp>
          <p:nvSpPr>
            <p:cNvPr id="712" name="Line"/>
            <p:cNvSpPr/>
            <p:nvPr/>
          </p:nvSpPr>
          <p:spPr>
            <a:xfrm>
              <a:off x="212812" y="311150"/>
              <a:ext cx="19614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024"/>
                    <a:pt x="17280" y="8047"/>
                    <a:pt x="19440" y="11647"/>
                  </a:cubicBezTo>
                  <a:cubicBezTo>
                    <a:pt x="21600" y="15247"/>
                    <a:pt x="17280" y="18424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160272" y="186480"/>
              <a:ext cx="33491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0015" fill="norm" stroke="1" extrusionOk="0">
                  <a:moveTo>
                    <a:pt x="8669" y="20015"/>
                  </a:moveTo>
                  <a:cubicBezTo>
                    <a:pt x="3586" y="11375"/>
                    <a:pt x="-1496" y="2735"/>
                    <a:pt x="410" y="575"/>
                  </a:cubicBezTo>
                  <a:cubicBezTo>
                    <a:pt x="2316" y="-1585"/>
                    <a:pt x="11210" y="2735"/>
                    <a:pt x="20104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0" y="243416"/>
              <a:ext cx="111213" cy="29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15300" y="1234"/>
                  </a:moveTo>
                  <a:cubicBezTo>
                    <a:pt x="13262" y="617"/>
                    <a:pt x="11224" y="0"/>
                    <a:pt x="9390" y="0"/>
                  </a:cubicBezTo>
                  <a:cubicBezTo>
                    <a:pt x="7556" y="0"/>
                    <a:pt x="5926" y="617"/>
                    <a:pt x="4092" y="2777"/>
                  </a:cubicBezTo>
                  <a:cubicBezTo>
                    <a:pt x="2258" y="4937"/>
                    <a:pt x="221" y="8640"/>
                    <a:pt x="17" y="11726"/>
                  </a:cubicBezTo>
                  <a:cubicBezTo>
                    <a:pt x="-187" y="14811"/>
                    <a:pt x="1443" y="17280"/>
                    <a:pt x="5315" y="18823"/>
                  </a:cubicBezTo>
                  <a:cubicBezTo>
                    <a:pt x="9187" y="20366"/>
                    <a:pt x="15300" y="20983"/>
                    <a:pt x="214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301712" y="230340"/>
              <a:ext cx="170333" cy="360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496" fill="norm" stroke="1" extrusionOk="0">
                  <a:moveTo>
                    <a:pt x="3086" y="1412"/>
                  </a:moveTo>
                  <a:cubicBezTo>
                    <a:pt x="3600" y="780"/>
                    <a:pt x="4114" y="149"/>
                    <a:pt x="5143" y="22"/>
                  </a:cubicBezTo>
                  <a:cubicBezTo>
                    <a:pt x="6171" y="-104"/>
                    <a:pt x="7714" y="275"/>
                    <a:pt x="10286" y="1854"/>
                  </a:cubicBezTo>
                  <a:cubicBezTo>
                    <a:pt x="12857" y="3433"/>
                    <a:pt x="16457" y="6212"/>
                    <a:pt x="18643" y="8928"/>
                  </a:cubicBezTo>
                  <a:cubicBezTo>
                    <a:pt x="20829" y="11643"/>
                    <a:pt x="21600" y="14296"/>
                    <a:pt x="19286" y="16380"/>
                  </a:cubicBezTo>
                  <a:cubicBezTo>
                    <a:pt x="16971" y="18464"/>
                    <a:pt x="11571" y="19980"/>
                    <a:pt x="7843" y="20738"/>
                  </a:cubicBezTo>
                  <a:cubicBezTo>
                    <a:pt x="4114" y="21496"/>
                    <a:pt x="2057" y="21496"/>
                    <a:pt x="0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826646" y="125870"/>
              <a:ext cx="237067" cy="41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771" y="4942"/>
                  </a:moveTo>
                  <a:cubicBezTo>
                    <a:pt x="386" y="4399"/>
                    <a:pt x="0" y="3857"/>
                    <a:pt x="0" y="3965"/>
                  </a:cubicBezTo>
                  <a:cubicBezTo>
                    <a:pt x="0" y="4074"/>
                    <a:pt x="386" y="4833"/>
                    <a:pt x="1736" y="6624"/>
                  </a:cubicBezTo>
                  <a:cubicBezTo>
                    <a:pt x="3086" y="8415"/>
                    <a:pt x="5400" y="11237"/>
                    <a:pt x="7039" y="13680"/>
                  </a:cubicBezTo>
                  <a:cubicBezTo>
                    <a:pt x="8679" y="16122"/>
                    <a:pt x="9643" y="18184"/>
                    <a:pt x="10414" y="19541"/>
                  </a:cubicBezTo>
                  <a:cubicBezTo>
                    <a:pt x="11186" y="20898"/>
                    <a:pt x="11764" y="21549"/>
                    <a:pt x="12150" y="21495"/>
                  </a:cubicBezTo>
                  <a:cubicBezTo>
                    <a:pt x="12536" y="21440"/>
                    <a:pt x="12729" y="20681"/>
                    <a:pt x="13211" y="18456"/>
                  </a:cubicBezTo>
                  <a:cubicBezTo>
                    <a:pt x="13693" y="16230"/>
                    <a:pt x="14464" y="12540"/>
                    <a:pt x="15236" y="9392"/>
                  </a:cubicBezTo>
                  <a:cubicBezTo>
                    <a:pt x="16007" y="6244"/>
                    <a:pt x="16779" y="3639"/>
                    <a:pt x="17261" y="2066"/>
                  </a:cubicBezTo>
                  <a:cubicBezTo>
                    <a:pt x="17743" y="492"/>
                    <a:pt x="17936" y="-51"/>
                    <a:pt x="18514" y="3"/>
                  </a:cubicBezTo>
                  <a:cubicBezTo>
                    <a:pt x="19093" y="58"/>
                    <a:pt x="20057" y="709"/>
                    <a:pt x="20636" y="1089"/>
                  </a:cubicBezTo>
                  <a:cubicBezTo>
                    <a:pt x="21214" y="1469"/>
                    <a:pt x="21407" y="1577"/>
                    <a:pt x="21600" y="1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1105703" y="320245"/>
              <a:ext cx="180260" cy="18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19" fill="norm" stroke="1" extrusionOk="0">
                  <a:moveTo>
                    <a:pt x="10841" y="5510"/>
                  </a:moveTo>
                  <a:cubicBezTo>
                    <a:pt x="10339" y="3568"/>
                    <a:pt x="9837" y="1627"/>
                    <a:pt x="8957" y="656"/>
                  </a:cubicBezTo>
                  <a:cubicBezTo>
                    <a:pt x="8078" y="-315"/>
                    <a:pt x="6823" y="-315"/>
                    <a:pt x="5316" y="1384"/>
                  </a:cubicBezTo>
                  <a:cubicBezTo>
                    <a:pt x="3809" y="3083"/>
                    <a:pt x="2050" y="6481"/>
                    <a:pt x="1046" y="9757"/>
                  </a:cubicBezTo>
                  <a:cubicBezTo>
                    <a:pt x="41" y="13033"/>
                    <a:pt x="-210" y="16188"/>
                    <a:pt x="167" y="18130"/>
                  </a:cubicBezTo>
                  <a:cubicBezTo>
                    <a:pt x="543" y="20072"/>
                    <a:pt x="1548" y="20800"/>
                    <a:pt x="2678" y="21042"/>
                  </a:cubicBezTo>
                  <a:cubicBezTo>
                    <a:pt x="3809" y="21285"/>
                    <a:pt x="5064" y="21042"/>
                    <a:pt x="6446" y="18979"/>
                  </a:cubicBezTo>
                  <a:cubicBezTo>
                    <a:pt x="7827" y="16916"/>
                    <a:pt x="9334" y="13033"/>
                    <a:pt x="10464" y="10242"/>
                  </a:cubicBezTo>
                  <a:cubicBezTo>
                    <a:pt x="11595" y="7451"/>
                    <a:pt x="12348" y="5752"/>
                    <a:pt x="12725" y="5631"/>
                  </a:cubicBezTo>
                  <a:cubicBezTo>
                    <a:pt x="13102" y="5510"/>
                    <a:pt x="13102" y="6966"/>
                    <a:pt x="13353" y="9150"/>
                  </a:cubicBezTo>
                  <a:cubicBezTo>
                    <a:pt x="13604" y="11334"/>
                    <a:pt x="14106" y="14247"/>
                    <a:pt x="14985" y="15946"/>
                  </a:cubicBezTo>
                  <a:cubicBezTo>
                    <a:pt x="15864" y="17645"/>
                    <a:pt x="17120" y="18130"/>
                    <a:pt x="18250" y="18009"/>
                  </a:cubicBezTo>
                  <a:cubicBezTo>
                    <a:pt x="19381" y="17887"/>
                    <a:pt x="20385" y="17159"/>
                    <a:pt x="21390" y="16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365247" y="57150"/>
              <a:ext cx="22316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20702" y="0"/>
                  </a:moveTo>
                  <a:cubicBezTo>
                    <a:pt x="10884" y="3766"/>
                    <a:pt x="1066" y="7532"/>
                    <a:pt x="84" y="11132"/>
                  </a:cubicBezTo>
                  <a:cubicBezTo>
                    <a:pt x="-898" y="14732"/>
                    <a:pt x="6957" y="18166"/>
                    <a:pt x="148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432012" y="311150"/>
              <a:ext cx="190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00"/>
                    <a:pt x="4800" y="10800"/>
                    <a:pt x="8400" y="14400"/>
                  </a:cubicBezTo>
                  <a:cubicBezTo>
                    <a:pt x="12000" y="18000"/>
                    <a:pt x="16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461085" y="231462"/>
              <a:ext cx="21728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19977" fill="norm" stroke="1" extrusionOk="0">
                  <a:moveTo>
                    <a:pt x="2484" y="19977"/>
                  </a:moveTo>
                  <a:cubicBezTo>
                    <a:pt x="521" y="11577"/>
                    <a:pt x="-1443" y="3177"/>
                    <a:pt x="1502" y="777"/>
                  </a:cubicBezTo>
                  <a:cubicBezTo>
                    <a:pt x="4448" y="-1623"/>
                    <a:pt x="12302" y="1977"/>
                    <a:pt x="20157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1556118" y="44184"/>
              <a:ext cx="161645" cy="40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00" fill="norm" stroke="1" extrusionOk="0">
                  <a:moveTo>
                    <a:pt x="16374" y="13971"/>
                  </a:moveTo>
                  <a:cubicBezTo>
                    <a:pt x="14129" y="13417"/>
                    <a:pt x="11885" y="12863"/>
                    <a:pt x="9501" y="12918"/>
                  </a:cubicBezTo>
                  <a:cubicBezTo>
                    <a:pt x="7117" y="12974"/>
                    <a:pt x="4592" y="13638"/>
                    <a:pt x="2909" y="14857"/>
                  </a:cubicBezTo>
                  <a:cubicBezTo>
                    <a:pt x="1226" y="16075"/>
                    <a:pt x="384" y="17848"/>
                    <a:pt x="104" y="19011"/>
                  </a:cubicBezTo>
                  <a:cubicBezTo>
                    <a:pt x="-177" y="20174"/>
                    <a:pt x="104" y="20728"/>
                    <a:pt x="1085" y="21060"/>
                  </a:cubicBezTo>
                  <a:cubicBezTo>
                    <a:pt x="2067" y="21392"/>
                    <a:pt x="3750" y="21503"/>
                    <a:pt x="5994" y="20561"/>
                  </a:cubicBezTo>
                  <a:cubicBezTo>
                    <a:pt x="8239" y="19620"/>
                    <a:pt x="11044" y="17626"/>
                    <a:pt x="13148" y="15023"/>
                  </a:cubicBezTo>
                  <a:cubicBezTo>
                    <a:pt x="15252" y="12420"/>
                    <a:pt x="16654" y="9208"/>
                    <a:pt x="17355" y="6771"/>
                  </a:cubicBezTo>
                  <a:cubicBezTo>
                    <a:pt x="18057" y="4334"/>
                    <a:pt x="18057" y="2672"/>
                    <a:pt x="17776" y="1565"/>
                  </a:cubicBezTo>
                  <a:cubicBezTo>
                    <a:pt x="17496" y="457"/>
                    <a:pt x="16935" y="-97"/>
                    <a:pt x="16233" y="14"/>
                  </a:cubicBezTo>
                  <a:cubicBezTo>
                    <a:pt x="15532" y="125"/>
                    <a:pt x="14691" y="900"/>
                    <a:pt x="13989" y="3281"/>
                  </a:cubicBezTo>
                  <a:cubicBezTo>
                    <a:pt x="13288" y="5663"/>
                    <a:pt x="12727" y="9651"/>
                    <a:pt x="13007" y="12641"/>
                  </a:cubicBezTo>
                  <a:cubicBezTo>
                    <a:pt x="13288" y="15632"/>
                    <a:pt x="14410" y="17626"/>
                    <a:pt x="15392" y="18845"/>
                  </a:cubicBezTo>
                  <a:cubicBezTo>
                    <a:pt x="16374" y="20063"/>
                    <a:pt x="17215" y="20506"/>
                    <a:pt x="18197" y="20561"/>
                  </a:cubicBezTo>
                  <a:cubicBezTo>
                    <a:pt x="19179" y="20617"/>
                    <a:pt x="20301" y="20285"/>
                    <a:pt x="21423" y="19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1787612" y="285750"/>
              <a:ext cx="127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1806662" y="177800"/>
              <a:ext cx="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1808371" y="6349"/>
              <a:ext cx="351776" cy="67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94" fill="norm" stroke="1" extrusionOk="0">
                  <a:moveTo>
                    <a:pt x="9985" y="0"/>
                  </a:moveTo>
                  <a:cubicBezTo>
                    <a:pt x="9338" y="1418"/>
                    <a:pt x="8691" y="2835"/>
                    <a:pt x="8174" y="4658"/>
                  </a:cubicBezTo>
                  <a:cubicBezTo>
                    <a:pt x="7656" y="6480"/>
                    <a:pt x="7268" y="8708"/>
                    <a:pt x="7074" y="9990"/>
                  </a:cubicBezTo>
                  <a:cubicBezTo>
                    <a:pt x="6880" y="11273"/>
                    <a:pt x="6880" y="11610"/>
                    <a:pt x="7010" y="11948"/>
                  </a:cubicBezTo>
                  <a:cubicBezTo>
                    <a:pt x="7139" y="12285"/>
                    <a:pt x="7398" y="12622"/>
                    <a:pt x="7850" y="12724"/>
                  </a:cubicBezTo>
                  <a:cubicBezTo>
                    <a:pt x="8303" y="12825"/>
                    <a:pt x="8950" y="12690"/>
                    <a:pt x="9403" y="12184"/>
                  </a:cubicBezTo>
                  <a:cubicBezTo>
                    <a:pt x="9855" y="11678"/>
                    <a:pt x="10114" y="10800"/>
                    <a:pt x="9726" y="9990"/>
                  </a:cubicBezTo>
                  <a:cubicBezTo>
                    <a:pt x="9338" y="9180"/>
                    <a:pt x="8303" y="8438"/>
                    <a:pt x="7074" y="7965"/>
                  </a:cubicBezTo>
                  <a:cubicBezTo>
                    <a:pt x="5846" y="7493"/>
                    <a:pt x="4423" y="7290"/>
                    <a:pt x="3324" y="7189"/>
                  </a:cubicBezTo>
                  <a:cubicBezTo>
                    <a:pt x="2224" y="7088"/>
                    <a:pt x="1448" y="7088"/>
                    <a:pt x="866" y="7223"/>
                  </a:cubicBezTo>
                  <a:cubicBezTo>
                    <a:pt x="284" y="7358"/>
                    <a:pt x="-104" y="7628"/>
                    <a:pt x="25" y="7796"/>
                  </a:cubicBezTo>
                  <a:cubicBezTo>
                    <a:pt x="155" y="7965"/>
                    <a:pt x="801" y="8033"/>
                    <a:pt x="2677" y="7898"/>
                  </a:cubicBezTo>
                  <a:cubicBezTo>
                    <a:pt x="4552" y="7762"/>
                    <a:pt x="7656" y="7425"/>
                    <a:pt x="9661" y="7155"/>
                  </a:cubicBezTo>
                  <a:cubicBezTo>
                    <a:pt x="11666" y="6885"/>
                    <a:pt x="12571" y="6683"/>
                    <a:pt x="13024" y="6750"/>
                  </a:cubicBezTo>
                  <a:cubicBezTo>
                    <a:pt x="13477" y="6818"/>
                    <a:pt x="13477" y="7155"/>
                    <a:pt x="13347" y="7560"/>
                  </a:cubicBezTo>
                  <a:cubicBezTo>
                    <a:pt x="13218" y="7965"/>
                    <a:pt x="12959" y="8438"/>
                    <a:pt x="13024" y="8809"/>
                  </a:cubicBezTo>
                  <a:cubicBezTo>
                    <a:pt x="13089" y="9180"/>
                    <a:pt x="13477" y="9450"/>
                    <a:pt x="13994" y="9551"/>
                  </a:cubicBezTo>
                  <a:cubicBezTo>
                    <a:pt x="14512" y="9653"/>
                    <a:pt x="15158" y="9585"/>
                    <a:pt x="16193" y="9146"/>
                  </a:cubicBezTo>
                  <a:cubicBezTo>
                    <a:pt x="17228" y="8708"/>
                    <a:pt x="18650" y="7898"/>
                    <a:pt x="19362" y="7661"/>
                  </a:cubicBezTo>
                  <a:cubicBezTo>
                    <a:pt x="20073" y="7425"/>
                    <a:pt x="20073" y="7762"/>
                    <a:pt x="20138" y="8741"/>
                  </a:cubicBezTo>
                  <a:cubicBezTo>
                    <a:pt x="20203" y="9720"/>
                    <a:pt x="20332" y="11340"/>
                    <a:pt x="20655" y="13230"/>
                  </a:cubicBezTo>
                  <a:cubicBezTo>
                    <a:pt x="20979" y="15120"/>
                    <a:pt x="21496" y="17280"/>
                    <a:pt x="21496" y="18698"/>
                  </a:cubicBezTo>
                  <a:cubicBezTo>
                    <a:pt x="21496" y="20115"/>
                    <a:pt x="20979" y="20790"/>
                    <a:pt x="19621" y="21161"/>
                  </a:cubicBezTo>
                  <a:cubicBezTo>
                    <a:pt x="18262" y="21533"/>
                    <a:pt x="16064" y="21600"/>
                    <a:pt x="14576" y="21330"/>
                  </a:cubicBezTo>
                  <a:cubicBezTo>
                    <a:pt x="13089" y="21060"/>
                    <a:pt x="12313" y="20453"/>
                    <a:pt x="11537" y="19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2645871" y="50800"/>
              <a:ext cx="75192" cy="400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12" fill="norm" stroke="1" extrusionOk="0">
                  <a:moveTo>
                    <a:pt x="10514" y="0"/>
                  </a:moveTo>
                  <a:cubicBezTo>
                    <a:pt x="8714" y="2940"/>
                    <a:pt x="6914" y="5881"/>
                    <a:pt x="5114" y="9160"/>
                  </a:cubicBezTo>
                  <a:cubicBezTo>
                    <a:pt x="3314" y="12440"/>
                    <a:pt x="1514" y="16059"/>
                    <a:pt x="614" y="18151"/>
                  </a:cubicBezTo>
                  <a:cubicBezTo>
                    <a:pt x="-286" y="20243"/>
                    <a:pt x="-286" y="20808"/>
                    <a:pt x="1214" y="21148"/>
                  </a:cubicBezTo>
                  <a:cubicBezTo>
                    <a:pt x="2714" y="21487"/>
                    <a:pt x="5714" y="21600"/>
                    <a:pt x="9314" y="20865"/>
                  </a:cubicBezTo>
                  <a:cubicBezTo>
                    <a:pt x="12914" y="20130"/>
                    <a:pt x="17114" y="18547"/>
                    <a:pt x="21314" y="16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2581362" y="266700"/>
              <a:ext cx="1143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2742881" y="217973"/>
              <a:ext cx="181382" cy="190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0856" fill="norm" stroke="1" extrusionOk="0">
                  <a:moveTo>
                    <a:pt x="3361" y="6741"/>
                  </a:moveTo>
                  <a:cubicBezTo>
                    <a:pt x="6061" y="5579"/>
                    <a:pt x="8761" y="4418"/>
                    <a:pt x="10234" y="3257"/>
                  </a:cubicBezTo>
                  <a:cubicBezTo>
                    <a:pt x="11707" y="2096"/>
                    <a:pt x="11952" y="934"/>
                    <a:pt x="11461" y="354"/>
                  </a:cubicBezTo>
                  <a:cubicBezTo>
                    <a:pt x="10970" y="-227"/>
                    <a:pt x="9743" y="-227"/>
                    <a:pt x="7779" y="1399"/>
                  </a:cubicBezTo>
                  <a:cubicBezTo>
                    <a:pt x="5816" y="3025"/>
                    <a:pt x="3116" y="6276"/>
                    <a:pt x="1520" y="9412"/>
                  </a:cubicBezTo>
                  <a:cubicBezTo>
                    <a:pt x="-75" y="12547"/>
                    <a:pt x="-566" y="15567"/>
                    <a:pt x="784" y="17773"/>
                  </a:cubicBezTo>
                  <a:cubicBezTo>
                    <a:pt x="2134" y="19979"/>
                    <a:pt x="5325" y="21373"/>
                    <a:pt x="9007" y="20676"/>
                  </a:cubicBezTo>
                  <a:cubicBezTo>
                    <a:pt x="12689" y="19979"/>
                    <a:pt x="16861" y="17192"/>
                    <a:pt x="21034" y="14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2945413" y="218819"/>
              <a:ext cx="102904" cy="202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0" h="21335" fill="norm" stroke="1" extrusionOk="0">
                  <a:moveTo>
                    <a:pt x="13556" y="1029"/>
                  </a:moveTo>
                  <a:cubicBezTo>
                    <a:pt x="11439" y="584"/>
                    <a:pt x="9321" y="139"/>
                    <a:pt x="6992" y="27"/>
                  </a:cubicBezTo>
                  <a:cubicBezTo>
                    <a:pt x="4662" y="-84"/>
                    <a:pt x="2121" y="139"/>
                    <a:pt x="851" y="918"/>
                  </a:cubicBezTo>
                  <a:cubicBezTo>
                    <a:pt x="-420" y="1697"/>
                    <a:pt x="-420" y="3034"/>
                    <a:pt x="1909" y="4926"/>
                  </a:cubicBezTo>
                  <a:cubicBezTo>
                    <a:pt x="4239" y="6819"/>
                    <a:pt x="8898" y="9269"/>
                    <a:pt x="12709" y="11718"/>
                  </a:cubicBezTo>
                  <a:cubicBezTo>
                    <a:pt x="16521" y="14168"/>
                    <a:pt x="19486" y="16617"/>
                    <a:pt x="20333" y="18287"/>
                  </a:cubicBezTo>
                  <a:cubicBezTo>
                    <a:pt x="21180" y="19957"/>
                    <a:pt x="19909" y="20848"/>
                    <a:pt x="16945" y="21182"/>
                  </a:cubicBezTo>
                  <a:cubicBezTo>
                    <a:pt x="13980" y="21516"/>
                    <a:pt x="9321" y="21293"/>
                    <a:pt x="6356" y="20625"/>
                  </a:cubicBezTo>
                  <a:cubicBezTo>
                    <a:pt x="3392" y="19957"/>
                    <a:pt x="2121" y="18844"/>
                    <a:pt x="851" y="17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3159575" y="0"/>
              <a:ext cx="50438" cy="402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504" fill="norm" stroke="1" extrusionOk="0">
                  <a:moveTo>
                    <a:pt x="13346" y="0"/>
                  </a:moveTo>
                  <a:cubicBezTo>
                    <a:pt x="10646" y="2488"/>
                    <a:pt x="7946" y="4976"/>
                    <a:pt x="5696" y="7973"/>
                  </a:cubicBezTo>
                  <a:cubicBezTo>
                    <a:pt x="3446" y="10970"/>
                    <a:pt x="1646" y="14475"/>
                    <a:pt x="746" y="16568"/>
                  </a:cubicBezTo>
                  <a:cubicBezTo>
                    <a:pt x="-154" y="18660"/>
                    <a:pt x="-154" y="19338"/>
                    <a:pt x="296" y="20017"/>
                  </a:cubicBezTo>
                  <a:cubicBezTo>
                    <a:pt x="746" y="20695"/>
                    <a:pt x="1646" y="21374"/>
                    <a:pt x="3896" y="21487"/>
                  </a:cubicBezTo>
                  <a:cubicBezTo>
                    <a:pt x="6146" y="21600"/>
                    <a:pt x="9746" y="21148"/>
                    <a:pt x="12896" y="20469"/>
                  </a:cubicBezTo>
                  <a:cubicBezTo>
                    <a:pt x="16046" y="19791"/>
                    <a:pt x="18746" y="18886"/>
                    <a:pt x="21446" y="17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3140162" y="241300"/>
              <a:ext cx="1079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936712" y="501650"/>
              <a:ext cx="2097764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0" y="21600"/>
                  </a:moveTo>
                  <a:cubicBezTo>
                    <a:pt x="740" y="21067"/>
                    <a:pt x="1481" y="20533"/>
                    <a:pt x="2265" y="19867"/>
                  </a:cubicBezTo>
                  <a:cubicBezTo>
                    <a:pt x="3048" y="19200"/>
                    <a:pt x="3876" y="18400"/>
                    <a:pt x="4758" y="17333"/>
                  </a:cubicBezTo>
                  <a:cubicBezTo>
                    <a:pt x="5640" y="16267"/>
                    <a:pt x="6576" y="14933"/>
                    <a:pt x="7479" y="13600"/>
                  </a:cubicBezTo>
                  <a:cubicBezTo>
                    <a:pt x="8383" y="12267"/>
                    <a:pt x="9254" y="10933"/>
                    <a:pt x="10060" y="9733"/>
                  </a:cubicBezTo>
                  <a:cubicBezTo>
                    <a:pt x="10865" y="8533"/>
                    <a:pt x="11606" y="7467"/>
                    <a:pt x="12455" y="6400"/>
                  </a:cubicBezTo>
                  <a:cubicBezTo>
                    <a:pt x="13304" y="5333"/>
                    <a:pt x="14262" y="4267"/>
                    <a:pt x="15198" y="3333"/>
                  </a:cubicBezTo>
                  <a:cubicBezTo>
                    <a:pt x="16135" y="2400"/>
                    <a:pt x="17049" y="1600"/>
                    <a:pt x="17909" y="1067"/>
                  </a:cubicBezTo>
                  <a:cubicBezTo>
                    <a:pt x="18769" y="533"/>
                    <a:pt x="19575" y="267"/>
                    <a:pt x="20119" y="133"/>
                  </a:cubicBezTo>
                  <a:cubicBezTo>
                    <a:pt x="20664" y="0"/>
                    <a:pt x="20947" y="0"/>
                    <a:pt x="21154" y="0"/>
                  </a:cubicBezTo>
                  <a:cubicBezTo>
                    <a:pt x="21360" y="0"/>
                    <a:pt x="21491" y="0"/>
                    <a:pt x="21546" y="533"/>
                  </a:cubicBezTo>
                  <a:cubicBezTo>
                    <a:pt x="21600" y="1067"/>
                    <a:pt x="21578" y="2133"/>
                    <a:pt x="21556" y="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1051012" y="625972"/>
              <a:ext cx="1917701" cy="21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858" y="20201"/>
                    <a:pt x="1717" y="18955"/>
                    <a:pt x="2527" y="18020"/>
                  </a:cubicBezTo>
                  <a:cubicBezTo>
                    <a:pt x="3338" y="17085"/>
                    <a:pt x="4101" y="16462"/>
                    <a:pt x="4887" y="15839"/>
                  </a:cubicBezTo>
                  <a:cubicBezTo>
                    <a:pt x="5674" y="15216"/>
                    <a:pt x="6485" y="14593"/>
                    <a:pt x="7319" y="13970"/>
                  </a:cubicBezTo>
                  <a:cubicBezTo>
                    <a:pt x="8154" y="13347"/>
                    <a:pt x="9012" y="12724"/>
                    <a:pt x="9894" y="11893"/>
                  </a:cubicBezTo>
                  <a:cubicBezTo>
                    <a:pt x="10776" y="11062"/>
                    <a:pt x="11682" y="10024"/>
                    <a:pt x="12612" y="8985"/>
                  </a:cubicBezTo>
                  <a:cubicBezTo>
                    <a:pt x="13542" y="7947"/>
                    <a:pt x="14495" y="6909"/>
                    <a:pt x="15485" y="5766"/>
                  </a:cubicBezTo>
                  <a:cubicBezTo>
                    <a:pt x="16474" y="4624"/>
                    <a:pt x="17499" y="3378"/>
                    <a:pt x="18405" y="2339"/>
                  </a:cubicBezTo>
                  <a:cubicBezTo>
                    <a:pt x="19311" y="1301"/>
                    <a:pt x="20098" y="470"/>
                    <a:pt x="20611" y="159"/>
                  </a:cubicBezTo>
                  <a:cubicBezTo>
                    <a:pt x="21123" y="-153"/>
                    <a:pt x="21362" y="55"/>
                    <a:pt x="21600" y="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3432262" y="292100"/>
              <a:ext cx="1" cy="25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3425912" y="4191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4555943" y="69850"/>
              <a:ext cx="409935" cy="44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521" fill="norm" stroke="1" extrusionOk="0">
                  <a:moveTo>
                    <a:pt x="19952" y="0"/>
                  </a:moveTo>
                  <a:cubicBezTo>
                    <a:pt x="18180" y="608"/>
                    <a:pt x="16408" y="1217"/>
                    <a:pt x="14469" y="2079"/>
                  </a:cubicBezTo>
                  <a:cubicBezTo>
                    <a:pt x="12531" y="2941"/>
                    <a:pt x="10426" y="4056"/>
                    <a:pt x="8488" y="5020"/>
                  </a:cubicBezTo>
                  <a:cubicBezTo>
                    <a:pt x="6549" y="5983"/>
                    <a:pt x="4777" y="6794"/>
                    <a:pt x="3669" y="7504"/>
                  </a:cubicBezTo>
                  <a:cubicBezTo>
                    <a:pt x="2561" y="8214"/>
                    <a:pt x="2118" y="8823"/>
                    <a:pt x="2174" y="9177"/>
                  </a:cubicBezTo>
                  <a:cubicBezTo>
                    <a:pt x="2229" y="9532"/>
                    <a:pt x="2783" y="9634"/>
                    <a:pt x="4278" y="9685"/>
                  </a:cubicBezTo>
                  <a:cubicBezTo>
                    <a:pt x="5774" y="9735"/>
                    <a:pt x="8211" y="9735"/>
                    <a:pt x="9761" y="9837"/>
                  </a:cubicBezTo>
                  <a:cubicBezTo>
                    <a:pt x="11312" y="9938"/>
                    <a:pt x="11977" y="10141"/>
                    <a:pt x="12198" y="10496"/>
                  </a:cubicBezTo>
                  <a:cubicBezTo>
                    <a:pt x="12420" y="10851"/>
                    <a:pt x="12198" y="11358"/>
                    <a:pt x="10758" y="12473"/>
                  </a:cubicBezTo>
                  <a:cubicBezTo>
                    <a:pt x="9318" y="13589"/>
                    <a:pt x="6660" y="15313"/>
                    <a:pt x="4832" y="16530"/>
                  </a:cubicBezTo>
                  <a:cubicBezTo>
                    <a:pt x="3005" y="17746"/>
                    <a:pt x="2008" y="18456"/>
                    <a:pt x="1232" y="19217"/>
                  </a:cubicBezTo>
                  <a:cubicBezTo>
                    <a:pt x="457" y="19977"/>
                    <a:pt x="-97" y="20789"/>
                    <a:pt x="14" y="21194"/>
                  </a:cubicBezTo>
                  <a:cubicBezTo>
                    <a:pt x="125" y="21600"/>
                    <a:pt x="900" y="21600"/>
                    <a:pt x="2728" y="21346"/>
                  </a:cubicBezTo>
                  <a:cubicBezTo>
                    <a:pt x="4555" y="21093"/>
                    <a:pt x="7435" y="20586"/>
                    <a:pt x="10537" y="20180"/>
                  </a:cubicBezTo>
                  <a:cubicBezTo>
                    <a:pt x="13638" y="19775"/>
                    <a:pt x="16961" y="19470"/>
                    <a:pt x="18900" y="19369"/>
                  </a:cubicBezTo>
                  <a:cubicBezTo>
                    <a:pt x="20838" y="19268"/>
                    <a:pt x="21392" y="19369"/>
                    <a:pt x="21448" y="19673"/>
                  </a:cubicBezTo>
                  <a:cubicBezTo>
                    <a:pt x="21503" y="19977"/>
                    <a:pt x="21060" y="20485"/>
                    <a:pt x="20617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4429212" y="723900"/>
              <a:ext cx="203201" cy="150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3375" y="0"/>
                  </a:moveTo>
                  <a:cubicBezTo>
                    <a:pt x="2250" y="4200"/>
                    <a:pt x="1125" y="8400"/>
                    <a:pt x="562" y="11400"/>
                  </a:cubicBezTo>
                  <a:cubicBezTo>
                    <a:pt x="0" y="14400"/>
                    <a:pt x="0" y="16200"/>
                    <a:pt x="0" y="17850"/>
                  </a:cubicBezTo>
                  <a:cubicBezTo>
                    <a:pt x="0" y="19500"/>
                    <a:pt x="0" y="21000"/>
                    <a:pt x="450" y="21300"/>
                  </a:cubicBezTo>
                  <a:cubicBezTo>
                    <a:pt x="900" y="21600"/>
                    <a:pt x="1800" y="20700"/>
                    <a:pt x="2700" y="19350"/>
                  </a:cubicBezTo>
                  <a:cubicBezTo>
                    <a:pt x="3600" y="18000"/>
                    <a:pt x="4500" y="16200"/>
                    <a:pt x="5175" y="14550"/>
                  </a:cubicBezTo>
                  <a:cubicBezTo>
                    <a:pt x="5850" y="12900"/>
                    <a:pt x="6300" y="11400"/>
                    <a:pt x="6525" y="11400"/>
                  </a:cubicBezTo>
                  <a:cubicBezTo>
                    <a:pt x="6750" y="11400"/>
                    <a:pt x="6750" y="12900"/>
                    <a:pt x="6863" y="14400"/>
                  </a:cubicBezTo>
                  <a:cubicBezTo>
                    <a:pt x="6975" y="15900"/>
                    <a:pt x="7200" y="17400"/>
                    <a:pt x="7875" y="17850"/>
                  </a:cubicBezTo>
                  <a:cubicBezTo>
                    <a:pt x="8550" y="18300"/>
                    <a:pt x="9675" y="17700"/>
                    <a:pt x="11025" y="15900"/>
                  </a:cubicBezTo>
                  <a:cubicBezTo>
                    <a:pt x="12375" y="14100"/>
                    <a:pt x="13950" y="11100"/>
                    <a:pt x="14850" y="8850"/>
                  </a:cubicBezTo>
                  <a:cubicBezTo>
                    <a:pt x="15750" y="6600"/>
                    <a:pt x="15975" y="5100"/>
                    <a:pt x="15750" y="3750"/>
                  </a:cubicBezTo>
                  <a:cubicBezTo>
                    <a:pt x="15525" y="2400"/>
                    <a:pt x="14850" y="1200"/>
                    <a:pt x="13950" y="1500"/>
                  </a:cubicBezTo>
                  <a:cubicBezTo>
                    <a:pt x="13050" y="1800"/>
                    <a:pt x="11925" y="3600"/>
                    <a:pt x="12038" y="4650"/>
                  </a:cubicBezTo>
                  <a:cubicBezTo>
                    <a:pt x="12150" y="5700"/>
                    <a:pt x="13500" y="6000"/>
                    <a:pt x="15300" y="5850"/>
                  </a:cubicBezTo>
                  <a:cubicBezTo>
                    <a:pt x="17100" y="5700"/>
                    <a:pt x="19350" y="5100"/>
                    <a:pt x="21600" y="4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4718001" y="698500"/>
              <a:ext cx="130312" cy="172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77" fill="norm" stroke="1" extrusionOk="0">
                  <a:moveTo>
                    <a:pt x="19051" y="1580"/>
                  </a:moveTo>
                  <a:cubicBezTo>
                    <a:pt x="17679" y="790"/>
                    <a:pt x="16308" y="0"/>
                    <a:pt x="14937" y="0"/>
                  </a:cubicBezTo>
                  <a:cubicBezTo>
                    <a:pt x="13565" y="0"/>
                    <a:pt x="12194" y="790"/>
                    <a:pt x="9622" y="3424"/>
                  </a:cubicBezTo>
                  <a:cubicBezTo>
                    <a:pt x="7051" y="6059"/>
                    <a:pt x="3279" y="10537"/>
                    <a:pt x="1394" y="13434"/>
                  </a:cubicBezTo>
                  <a:cubicBezTo>
                    <a:pt x="-492" y="16332"/>
                    <a:pt x="-492" y="17649"/>
                    <a:pt x="1565" y="18966"/>
                  </a:cubicBezTo>
                  <a:cubicBezTo>
                    <a:pt x="3622" y="20283"/>
                    <a:pt x="7737" y="21600"/>
                    <a:pt x="11337" y="21468"/>
                  </a:cubicBezTo>
                  <a:cubicBezTo>
                    <a:pt x="14937" y="21337"/>
                    <a:pt x="18022" y="19756"/>
                    <a:pt x="21108" y="18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4727662" y="812800"/>
              <a:ext cx="1524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4930862" y="623479"/>
              <a:ext cx="425451" cy="271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21507"/>
                  </a:moveTo>
                  <a:cubicBezTo>
                    <a:pt x="1612" y="21507"/>
                    <a:pt x="3224" y="21507"/>
                    <a:pt x="4406" y="21256"/>
                  </a:cubicBezTo>
                  <a:cubicBezTo>
                    <a:pt x="5588" y="21005"/>
                    <a:pt x="6340" y="20502"/>
                    <a:pt x="6663" y="19833"/>
                  </a:cubicBezTo>
                  <a:cubicBezTo>
                    <a:pt x="6985" y="19163"/>
                    <a:pt x="6878" y="18326"/>
                    <a:pt x="6287" y="16484"/>
                  </a:cubicBezTo>
                  <a:cubicBezTo>
                    <a:pt x="5696" y="14642"/>
                    <a:pt x="4621" y="11795"/>
                    <a:pt x="4084" y="9870"/>
                  </a:cubicBezTo>
                  <a:cubicBezTo>
                    <a:pt x="3546" y="7944"/>
                    <a:pt x="3546" y="6940"/>
                    <a:pt x="4084" y="5767"/>
                  </a:cubicBezTo>
                  <a:cubicBezTo>
                    <a:pt x="4621" y="4595"/>
                    <a:pt x="5696" y="3256"/>
                    <a:pt x="7093" y="2251"/>
                  </a:cubicBezTo>
                  <a:cubicBezTo>
                    <a:pt x="8490" y="1247"/>
                    <a:pt x="10209" y="577"/>
                    <a:pt x="11337" y="242"/>
                  </a:cubicBezTo>
                  <a:cubicBezTo>
                    <a:pt x="12466" y="-93"/>
                    <a:pt x="13003" y="-93"/>
                    <a:pt x="13487" y="326"/>
                  </a:cubicBezTo>
                  <a:cubicBezTo>
                    <a:pt x="13970" y="744"/>
                    <a:pt x="14400" y="1581"/>
                    <a:pt x="14400" y="3340"/>
                  </a:cubicBezTo>
                  <a:cubicBezTo>
                    <a:pt x="14400" y="5098"/>
                    <a:pt x="13970" y="7777"/>
                    <a:pt x="13433" y="10121"/>
                  </a:cubicBezTo>
                  <a:cubicBezTo>
                    <a:pt x="12896" y="12465"/>
                    <a:pt x="12251" y="14474"/>
                    <a:pt x="11928" y="16316"/>
                  </a:cubicBezTo>
                  <a:cubicBezTo>
                    <a:pt x="11606" y="18158"/>
                    <a:pt x="11606" y="19833"/>
                    <a:pt x="12036" y="20670"/>
                  </a:cubicBezTo>
                  <a:cubicBezTo>
                    <a:pt x="12466" y="21507"/>
                    <a:pt x="13325" y="21507"/>
                    <a:pt x="14991" y="20837"/>
                  </a:cubicBezTo>
                  <a:cubicBezTo>
                    <a:pt x="16657" y="20167"/>
                    <a:pt x="19128" y="18828"/>
                    <a:pt x="21600" y="1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5388425" y="110860"/>
              <a:ext cx="146218" cy="511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01" fill="norm" stroke="1" extrusionOk="0">
                  <a:moveTo>
                    <a:pt x="4511" y="7048"/>
                  </a:moveTo>
                  <a:cubicBezTo>
                    <a:pt x="4207" y="9527"/>
                    <a:pt x="3903" y="12006"/>
                    <a:pt x="3447" y="14263"/>
                  </a:cubicBezTo>
                  <a:cubicBezTo>
                    <a:pt x="2990" y="16521"/>
                    <a:pt x="2382" y="18557"/>
                    <a:pt x="1773" y="19796"/>
                  </a:cubicBezTo>
                  <a:cubicBezTo>
                    <a:pt x="1165" y="21035"/>
                    <a:pt x="556" y="21478"/>
                    <a:pt x="252" y="21389"/>
                  </a:cubicBezTo>
                  <a:cubicBezTo>
                    <a:pt x="-52" y="21301"/>
                    <a:pt x="-52" y="20681"/>
                    <a:pt x="100" y="18645"/>
                  </a:cubicBezTo>
                  <a:cubicBezTo>
                    <a:pt x="252" y="16609"/>
                    <a:pt x="556" y="13157"/>
                    <a:pt x="1013" y="10280"/>
                  </a:cubicBezTo>
                  <a:cubicBezTo>
                    <a:pt x="1469" y="7403"/>
                    <a:pt x="2078" y="5101"/>
                    <a:pt x="3294" y="3463"/>
                  </a:cubicBezTo>
                  <a:cubicBezTo>
                    <a:pt x="4511" y="1826"/>
                    <a:pt x="6337" y="852"/>
                    <a:pt x="8314" y="365"/>
                  </a:cubicBezTo>
                  <a:cubicBezTo>
                    <a:pt x="10292" y="-122"/>
                    <a:pt x="12421" y="-122"/>
                    <a:pt x="14551" y="365"/>
                  </a:cubicBezTo>
                  <a:cubicBezTo>
                    <a:pt x="16680" y="852"/>
                    <a:pt x="18810" y="1826"/>
                    <a:pt x="20027" y="3065"/>
                  </a:cubicBezTo>
                  <a:cubicBezTo>
                    <a:pt x="21244" y="4304"/>
                    <a:pt x="21548" y="5809"/>
                    <a:pt x="19723" y="7093"/>
                  </a:cubicBezTo>
                  <a:cubicBezTo>
                    <a:pt x="17897" y="8376"/>
                    <a:pt x="13942" y="9439"/>
                    <a:pt x="11052" y="10014"/>
                  </a:cubicBezTo>
                  <a:cubicBezTo>
                    <a:pt x="8162" y="10589"/>
                    <a:pt x="6337" y="10678"/>
                    <a:pt x="4663" y="10678"/>
                  </a:cubicBezTo>
                  <a:cubicBezTo>
                    <a:pt x="2990" y="10678"/>
                    <a:pt x="1469" y="10589"/>
                    <a:pt x="1621" y="10457"/>
                  </a:cubicBezTo>
                  <a:cubicBezTo>
                    <a:pt x="1773" y="10324"/>
                    <a:pt x="3599" y="10147"/>
                    <a:pt x="5424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5796844" y="89263"/>
              <a:ext cx="111919" cy="28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174" fill="norm" stroke="1" extrusionOk="0">
                  <a:moveTo>
                    <a:pt x="21150" y="440"/>
                  </a:moveTo>
                  <a:cubicBezTo>
                    <a:pt x="19150" y="129"/>
                    <a:pt x="17150" y="-182"/>
                    <a:pt x="15350" y="129"/>
                  </a:cubicBezTo>
                  <a:cubicBezTo>
                    <a:pt x="13550" y="440"/>
                    <a:pt x="11950" y="1372"/>
                    <a:pt x="9350" y="3703"/>
                  </a:cubicBezTo>
                  <a:cubicBezTo>
                    <a:pt x="6750" y="6034"/>
                    <a:pt x="3150" y="9763"/>
                    <a:pt x="1350" y="12405"/>
                  </a:cubicBezTo>
                  <a:cubicBezTo>
                    <a:pt x="-450" y="15047"/>
                    <a:pt x="-450" y="16601"/>
                    <a:pt x="1350" y="17999"/>
                  </a:cubicBezTo>
                  <a:cubicBezTo>
                    <a:pt x="3150" y="19398"/>
                    <a:pt x="6750" y="20641"/>
                    <a:pt x="9350" y="21030"/>
                  </a:cubicBezTo>
                  <a:cubicBezTo>
                    <a:pt x="11950" y="21418"/>
                    <a:pt x="13550" y="20952"/>
                    <a:pt x="15150" y="20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6010362" y="165100"/>
              <a:ext cx="152401" cy="23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0"/>
                  </a:moveTo>
                  <a:cubicBezTo>
                    <a:pt x="1500" y="0"/>
                    <a:pt x="3000" y="0"/>
                    <a:pt x="4050" y="491"/>
                  </a:cubicBezTo>
                  <a:cubicBezTo>
                    <a:pt x="5100" y="982"/>
                    <a:pt x="5700" y="1964"/>
                    <a:pt x="7800" y="5204"/>
                  </a:cubicBezTo>
                  <a:cubicBezTo>
                    <a:pt x="9900" y="8444"/>
                    <a:pt x="13500" y="13942"/>
                    <a:pt x="15750" y="17084"/>
                  </a:cubicBezTo>
                  <a:cubicBezTo>
                    <a:pt x="18000" y="20225"/>
                    <a:pt x="18900" y="21011"/>
                    <a:pt x="19650" y="21305"/>
                  </a:cubicBezTo>
                  <a:cubicBezTo>
                    <a:pt x="20400" y="21600"/>
                    <a:pt x="21000" y="21404"/>
                    <a:pt x="2160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6046571" y="136440"/>
              <a:ext cx="147942" cy="285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93" fill="norm" stroke="1" extrusionOk="0">
                  <a:moveTo>
                    <a:pt x="21263" y="1674"/>
                  </a:moveTo>
                  <a:cubicBezTo>
                    <a:pt x="21263" y="880"/>
                    <a:pt x="21263" y="86"/>
                    <a:pt x="20807" y="6"/>
                  </a:cubicBezTo>
                  <a:cubicBezTo>
                    <a:pt x="20350" y="-73"/>
                    <a:pt x="19438" y="562"/>
                    <a:pt x="16395" y="3501"/>
                  </a:cubicBezTo>
                  <a:cubicBezTo>
                    <a:pt x="13353" y="6439"/>
                    <a:pt x="8181" y="11680"/>
                    <a:pt x="5139" y="14698"/>
                  </a:cubicBezTo>
                  <a:cubicBezTo>
                    <a:pt x="2097" y="17715"/>
                    <a:pt x="1184" y="18509"/>
                    <a:pt x="576" y="19383"/>
                  </a:cubicBezTo>
                  <a:cubicBezTo>
                    <a:pt x="-33" y="20256"/>
                    <a:pt x="-337" y="21209"/>
                    <a:pt x="576" y="21368"/>
                  </a:cubicBezTo>
                  <a:cubicBezTo>
                    <a:pt x="1488" y="21527"/>
                    <a:pt x="3618" y="20892"/>
                    <a:pt x="5748" y="2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6225717" y="82550"/>
              <a:ext cx="133896" cy="33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524" fill="norm" stroke="1" extrusionOk="0">
                  <a:moveTo>
                    <a:pt x="21349" y="0"/>
                  </a:moveTo>
                  <a:cubicBezTo>
                    <a:pt x="19324" y="0"/>
                    <a:pt x="17299" y="0"/>
                    <a:pt x="14261" y="1494"/>
                  </a:cubicBezTo>
                  <a:cubicBezTo>
                    <a:pt x="11224" y="2989"/>
                    <a:pt x="7174" y="5977"/>
                    <a:pt x="4474" y="9238"/>
                  </a:cubicBezTo>
                  <a:cubicBezTo>
                    <a:pt x="1774" y="12498"/>
                    <a:pt x="424" y="16030"/>
                    <a:pt x="87" y="18136"/>
                  </a:cubicBezTo>
                  <a:cubicBezTo>
                    <a:pt x="-251" y="20242"/>
                    <a:pt x="424" y="20921"/>
                    <a:pt x="1605" y="21260"/>
                  </a:cubicBezTo>
                  <a:cubicBezTo>
                    <a:pt x="2787" y="21600"/>
                    <a:pt x="4474" y="21600"/>
                    <a:pt x="5824" y="21328"/>
                  </a:cubicBezTo>
                  <a:cubicBezTo>
                    <a:pt x="7174" y="21057"/>
                    <a:pt x="8186" y="20513"/>
                    <a:pt x="9199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335767" y="191822"/>
              <a:ext cx="277846" cy="18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070" fill="norm" stroke="1" extrusionOk="0">
                  <a:moveTo>
                    <a:pt x="3316" y="4837"/>
                  </a:moveTo>
                  <a:cubicBezTo>
                    <a:pt x="2171" y="7210"/>
                    <a:pt x="1025" y="9584"/>
                    <a:pt x="453" y="11483"/>
                  </a:cubicBezTo>
                  <a:cubicBezTo>
                    <a:pt x="-120" y="13382"/>
                    <a:pt x="-120" y="14806"/>
                    <a:pt x="289" y="16467"/>
                  </a:cubicBezTo>
                  <a:cubicBezTo>
                    <a:pt x="698" y="18129"/>
                    <a:pt x="1516" y="20028"/>
                    <a:pt x="2335" y="20740"/>
                  </a:cubicBezTo>
                  <a:cubicBezTo>
                    <a:pt x="3153" y="21452"/>
                    <a:pt x="3971" y="20977"/>
                    <a:pt x="4871" y="19672"/>
                  </a:cubicBezTo>
                  <a:cubicBezTo>
                    <a:pt x="5771" y="18366"/>
                    <a:pt x="6753" y="16230"/>
                    <a:pt x="7898" y="15281"/>
                  </a:cubicBezTo>
                  <a:cubicBezTo>
                    <a:pt x="9044" y="14331"/>
                    <a:pt x="10353" y="14568"/>
                    <a:pt x="11662" y="13382"/>
                  </a:cubicBezTo>
                  <a:cubicBezTo>
                    <a:pt x="12971" y="12195"/>
                    <a:pt x="14280" y="9584"/>
                    <a:pt x="14935" y="7685"/>
                  </a:cubicBezTo>
                  <a:cubicBezTo>
                    <a:pt x="15589" y="5786"/>
                    <a:pt x="15589" y="4599"/>
                    <a:pt x="15425" y="3412"/>
                  </a:cubicBezTo>
                  <a:cubicBezTo>
                    <a:pt x="15262" y="2226"/>
                    <a:pt x="14935" y="1039"/>
                    <a:pt x="14362" y="445"/>
                  </a:cubicBezTo>
                  <a:cubicBezTo>
                    <a:pt x="13789" y="-148"/>
                    <a:pt x="12971" y="-148"/>
                    <a:pt x="12480" y="445"/>
                  </a:cubicBezTo>
                  <a:cubicBezTo>
                    <a:pt x="11989" y="1039"/>
                    <a:pt x="11825" y="2226"/>
                    <a:pt x="11744" y="3412"/>
                  </a:cubicBezTo>
                  <a:cubicBezTo>
                    <a:pt x="11662" y="4599"/>
                    <a:pt x="11662" y="5786"/>
                    <a:pt x="12807" y="6736"/>
                  </a:cubicBezTo>
                  <a:cubicBezTo>
                    <a:pt x="13953" y="7685"/>
                    <a:pt x="16244" y="8397"/>
                    <a:pt x="17880" y="8397"/>
                  </a:cubicBezTo>
                  <a:cubicBezTo>
                    <a:pt x="19516" y="8397"/>
                    <a:pt x="20498" y="7685"/>
                    <a:pt x="21480" y="6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6626312" y="69850"/>
              <a:ext cx="81991" cy="31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24" fill="norm" stroke="1" extrusionOk="0">
                  <a:moveTo>
                    <a:pt x="0" y="0"/>
                  </a:moveTo>
                  <a:cubicBezTo>
                    <a:pt x="6480" y="3433"/>
                    <a:pt x="12960" y="6866"/>
                    <a:pt x="16740" y="9727"/>
                  </a:cubicBezTo>
                  <a:cubicBezTo>
                    <a:pt x="20520" y="12588"/>
                    <a:pt x="21600" y="14877"/>
                    <a:pt x="20520" y="16808"/>
                  </a:cubicBezTo>
                  <a:cubicBezTo>
                    <a:pt x="19440" y="18739"/>
                    <a:pt x="16200" y="20313"/>
                    <a:pt x="13230" y="20956"/>
                  </a:cubicBezTo>
                  <a:cubicBezTo>
                    <a:pt x="10260" y="21600"/>
                    <a:pt x="7560" y="21314"/>
                    <a:pt x="5670" y="20742"/>
                  </a:cubicBezTo>
                  <a:cubicBezTo>
                    <a:pt x="3780" y="20170"/>
                    <a:pt x="2700" y="19311"/>
                    <a:pt x="1620" y="18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6753312" y="31750"/>
              <a:ext cx="97690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600" fill="norm" stroke="1" extrusionOk="0">
                  <a:moveTo>
                    <a:pt x="4136" y="0"/>
                  </a:moveTo>
                  <a:cubicBezTo>
                    <a:pt x="8732" y="1912"/>
                    <a:pt x="13328" y="3825"/>
                    <a:pt x="16545" y="6356"/>
                  </a:cubicBezTo>
                  <a:cubicBezTo>
                    <a:pt x="19762" y="8888"/>
                    <a:pt x="21600" y="12038"/>
                    <a:pt x="21140" y="14512"/>
                  </a:cubicBezTo>
                  <a:cubicBezTo>
                    <a:pt x="20681" y="16987"/>
                    <a:pt x="17923" y="18788"/>
                    <a:pt x="14017" y="19856"/>
                  </a:cubicBezTo>
                  <a:cubicBezTo>
                    <a:pt x="10111" y="20925"/>
                    <a:pt x="5055" y="212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7299412" y="158750"/>
              <a:ext cx="2095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1" y="15200"/>
                    <a:pt x="6982" y="8800"/>
                    <a:pt x="10582" y="5200"/>
                  </a:cubicBezTo>
                  <a:cubicBezTo>
                    <a:pt x="14182" y="1600"/>
                    <a:pt x="17891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7331162" y="292100"/>
              <a:ext cx="2540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8720"/>
                    <a:pt x="10080" y="15840"/>
                    <a:pt x="13680" y="12240"/>
                  </a:cubicBezTo>
                  <a:cubicBezTo>
                    <a:pt x="17280" y="8640"/>
                    <a:pt x="1944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7782012" y="57150"/>
              <a:ext cx="3175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874"/>
                    <a:pt x="12960" y="11747"/>
                    <a:pt x="9360" y="15347"/>
                  </a:cubicBezTo>
                  <a:cubicBezTo>
                    <a:pt x="5760" y="18947"/>
                    <a:pt x="2880" y="202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225512" y="1663700"/>
              <a:ext cx="2449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0" y="0"/>
                  </a:moveTo>
                  <a:cubicBezTo>
                    <a:pt x="7200" y="831"/>
                    <a:pt x="14400" y="1662"/>
                    <a:pt x="18000" y="4569"/>
                  </a:cubicBezTo>
                  <a:cubicBezTo>
                    <a:pt x="21600" y="7477"/>
                    <a:pt x="21600" y="12462"/>
                    <a:pt x="18900" y="15646"/>
                  </a:cubicBezTo>
                  <a:cubicBezTo>
                    <a:pt x="16200" y="18831"/>
                    <a:pt x="10800" y="20215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238212" y="1530350"/>
              <a:ext cx="6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339812" y="1657350"/>
              <a:ext cx="1270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760"/>
                    <a:pt x="14400" y="11520"/>
                    <a:pt x="18000" y="15120"/>
                  </a:cubicBezTo>
                  <a:cubicBezTo>
                    <a:pt x="21600" y="18720"/>
                    <a:pt x="216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352512" y="1530350"/>
              <a:ext cx="6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416012" y="1530350"/>
              <a:ext cx="113356" cy="2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30" fill="norm" stroke="1" extrusionOk="0">
                  <a:moveTo>
                    <a:pt x="6000" y="0"/>
                  </a:moveTo>
                  <a:cubicBezTo>
                    <a:pt x="10400" y="2492"/>
                    <a:pt x="14800" y="4985"/>
                    <a:pt x="17600" y="7477"/>
                  </a:cubicBezTo>
                  <a:cubicBezTo>
                    <a:pt x="20400" y="9969"/>
                    <a:pt x="21600" y="12462"/>
                    <a:pt x="21400" y="14622"/>
                  </a:cubicBezTo>
                  <a:cubicBezTo>
                    <a:pt x="21200" y="16782"/>
                    <a:pt x="19600" y="18609"/>
                    <a:pt x="16800" y="19772"/>
                  </a:cubicBezTo>
                  <a:cubicBezTo>
                    <a:pt x="14000" y="20935"/>
                    <a:pt x="10000" y="21434"/>
                    <a:pt x="7000" y="21517"/>
                  </a:cubicBezTo>
                  <a:cubicBezTo>
                    <a:pt x="4000" y="21600"/>
                    <a:pt x="2000" y="21268"/>
                    <a:pt x="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86965" y="1566766"/>
              <a:ext cx="62348" cy="30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418" fill="norm" stroke="1" extrusionOk="0">
                  <a:moveTo>
                    <a:pt x="20524" y="2386"/>
                  </a:moveTo>
                  <a:cubicBezTo>
                    <a:pt x="17737" y="1328"/>
                    <a:pt x="14950" y="271"/>
                    <a:pt x="12511" y="45"/>
                  </a:cubicBezTo>
                  <a:cubicBezTo>
                    <a:pt x="10072" y="-182"/>
                    <a:pt x="7982" y="422"/>
                    <a:pt x="5195" y="2612"/>
                  </a:cubicBezTo>
                  <a:cubicBezTo>
                    <a:pt x="2408" y="4803"/>
                    <a:pt x="-1076" y="8579"/>
                    <a:pt x="318" y="11977"/>
                  </a:cubicBezTo>
                  <a:cubicBezTo>
                    <a:pt x="1711" y="15376"/>
                    <a:pt x="7982" y="18397"/>
                    <a:pt x="14253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967213" y="1390086"/>
              <a:ext cx="312400" cy="481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66" fill="norm" stroke="1" extrusionOk="0">
                  <a:moveTo>
                    <a:pt x="21396" y="308"/>
                  </a:moveTo>
                  <a:cubicBezTo>
                    <a:pt x="19366" y="120"/>
                    <a:pt x="17337" y="-69"/>
                    <a:pt x="14945" y="25"/>
                  </a:cubicBezTo>
                  <a:cubicBezTo>
                    <a:pt x="12553" y="120"/>
                    <a:pt x="9799" y="497"/>
                    <a:pt x="7914" y="1393"/>
                  </a:cubicBezTo>
                  <a:cubicBezTo>
                    <a:pt x="6030" y="2289"/>
                    <a:pt x="5015" y="3704"/>
                    <a:pt x="4290" y="5685"/>
                  </a:cubicBezTo>
                  <a:cubicBezTo>
                    <a:pt x="3565" y="7665"/>
                    <a:pt x="3130" y="10212"/>
                    <a:pt x="2478" y="12665"/>
                  </a:cubicBezTo>
                  <a:cubicBezTo>
                    <a:pt x="1826" y="15117"/>
                    <a:pt x="956" y="17475"/>
                    <a:pt x="448" y="18937"/>
                  </a:cubicBezTo>
                  <a:cubicBezTo>
                    <a:pt x="-59" y="20399"/>
                    <a:pt x="-204" y="20965"/>
                    <a:pt x="376" y="21248"/>
                  </a:cubicBezTo>
                  <a:cubicBezTo>
                    <a:pt x="956" y="21531"/>
                    <a:pt x="2260" y="21531"/>
                    <a:pt x="4652" y="21295"/>
                  </a:cubicBezTo>
                  <a:cubicBezTo>
                    <a:pt x="7044" y="21059"/>
                    <a:pt x="10524" y="20588"/>
                    <a:pt x="14003" y="20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1000212" y="1612899"/>
              <a:ext cx="2032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" y="18000"/>
                    <a:pt x="900" y="14400"/>
                    <a:pt x="2475" y="11880"/>
                  </a:cubicBezTo>
                  <a:cubicBezTo>
                    <a:pt x="4050" y="9360"/>
                    <a:pt x="6750" y="7920"/>
                    <a:pt x="10125" y="6120"/>
                  </a:cubicBezTo>
                  <a:cubicBezTo>
                    <a:pt x="13500" y="4320"/>
                    <a:pt x="1755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1393424" y="1383077"/>
              <a:ext cx="286239" cy="46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23" fill="norm" stroke="1" extrusionOk="0">
                  <a:moveTo>
                    <a:pt x="21478" y="348"/>
                  </a:moveTo>
                  <a:cubicBezTo>
                    <a:pt x="19096" y="154"/>
                    <a:pt x="16713" y="-41"/>
                    <a:pt x="14331" y="8"/>
                  </a:cubicBezTo>
                  <a:cubicBezTo>
                    <a:pt x="11949" y="56"/>
                    <a:pt x="9566" y="348"/>
                    <a:pt x="8057" y="640"/>
                  </a:cubicBezTo>
                  <a:cubicBezTo>
                    <a:pt x="6549" y="932"/>
                    <a:pt x="5913" y="1224"/>
                    <a:pt x="5516" y="2100"/>
                  </a:cubicBezTo>
                  <a:cubicBezTo>
                    <a:pt x="5119" y="2975"/>
                    <a:pt x="4960" y="4435"/>
                    <a:pt x="4325" y="6478"/>
                  </a:cubicBezTo>
                  <a:cubicBezTo>
                    <a:pt x="3690" y="8521"/>
                    <a:pt x="2578" y="11148"/>
                    <a:pt x="1704" y="13337"/>
                  </a:cubicBezTo>
                  <a:cubicBezTo>
                    <a:pt x="831" y="15527"/>
                    <a:pt x="196" y="17278"/>
                    <a:pt x="37" y="18494"/>
                  </a:cubicBezTo>
                  <a:cubicBezTo>
                    <a:pt x="-122" y="19710"/>
                    <a:pt x="196" y="20391"/>
                    <a:pt x="1784" y="20829"/>
                  </a:cubicBezTo>
                  <a:cubicBezTo>
                    <a:pt x="3372" y="21267"/>
                    <a:pt x="6231" y="21462"/>
                    <a:pt x="8216" y="21510"/>
                  </a:cubicBezTo>
                  <a:cubicBezTo>
                    <a:pt x="10202" y="21559"/>
                    <a:pt x="11313" y="21462"/>
                    <a:pt x="12425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1711412" y="1517650"/>
              <a:ext cx="22860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3960"/>
                    <a:pt x="8400" y="7920"/>
                    <a:pt x="12000" y="11520"/>
                  </a:cubicBezTo>
                  <a:cubicBezTo>
                    <a:pt x="15600" y="15120"/>
                    <a:pt x="18600" y="183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1769508" y="1479550"/>
              <a:ext cx="176855" cy="29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92" fill="norm" stroke="1" extrusionOk="0">
                  <a:moveTo>
                    <a:pt x="21485" y="0"/>
                  </a:moveTo>
                  <a:cubicBezTo>
                    <a:pt x="17885" y="2911"/>
                    <a:pt x="14285" y="5821"/>
                    <a:pt x="10942" y="8962"/>
                  </a:cubicBezTo>
                  <a:cubicBezTo>
                    <a:pt x="7599" y="12102"/>
                    <a:pt x="4514" y="15472"/>
                    <a:pt x="2585" y="17694"/>
                  </a:cubicBezTo>
                  <a:cubicBezTo>
                    <a:pt x="656" y="19915"/>
                    <a:pt x="-115" y="20987"/>
                    <a:pt x="14" y="21294"/>
                  </a:cubicBezTo>
                  <a:cubicBezTo>
                    <a:pt x="142" y="21600"/>
                    <a:pt x="1171" y="21140"/>
                    <a:pt x="2071" y="20604"/>
                  </a:cubicBezTo>
                  <a:cubicBezTo>
                    <a:pt x="2971" y="20068"/>
                    <a:pt x="3742" y="19455"/>
                    <a:pt x="4514" y="18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2003512" y="1374515"/>
              <a:ext cx="237411" cy="56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70" fill="norm" stroke="1" extrusionOk="0">
                  <a:moveTo>
                    <a:pt x="3441" y="2299"/>
                  </a:moveTo>
                  <a:cubicBezTo>
                    <a:pt x="3058" y="1817"/>
                    <a:pt x="2676" y="1335"/>
                    <a:pt x="2963" y="1014"/>
                  </a:cubicBezTo>
                  <a:cubicBezTo>
                    <a:pt x="3250" y="693"/>
                    <a:pt x="4205" y="532"/>
                    <a:pt x="6690" y="371"/>
                  </a:cubicBezTo>
                  <a:cubicBezTo>
                    <a:pt x="9175" y="211"/>
                    <a:pt x="13189" y="50"/>
                    <a:pt x="15865" y="10"/>
                  </a:cubicBezTo>
                  <a:cubicBezTo>
                    <a:pt x="18542" y="-30"/>
                    <a:pt x="19880" y="50"/>
                    <a:pt x="20644" y="291"/>
                  </a:cubicBezTo>
                  <a:cubicBezTo>
                    <a:pt x="21409" y="532"/>
                    <a:pt x="21600" y="934"/>
                    <a:pt x="21313" y="1897"/>
                  </a:cubicBezTo>
                  <a:cubicBezTo>
                    <a:pt x="21027" y="2861"/>
                    <a:pt x="20262" y="4386"/>
                    <a:pt x="19593" y="6354"/>
                  </a:cubicBezTo>
                  <a:cubicBezTo>
                    <a:pt x="18924" y="8321"/>
                    <a:pt x="18350" y="10730"/>
                    <a:pt x="18064" y="12496"/>
                  </a:cubicBezTo>
                  <a:cubicBezTo>
                    <a:pt x="17777" y="14263"/>
                    <a:pt x="17777" y="15387"/>
                    <a:pt x="18159" y="16270"/>
                  </a:cubicBezTo>
                  <a:cubicBezTo>
                    <a:pt x="18542" y="17154"/>
                    <a:pt x="19306" y="17796"/>
                    <a:pt x="19593" y="18318"/>
                  </a:cubicBezTo>
                  <a:cubicBezTo>
                    <a:pt x="19880" y="18840"/>
                    <a:pt x="19688" y="19241"/>
                    <a:pt x="19115" y="19482"/>
                  </a:cubicBezTo>
                  <a:cubicBezTo>
                    <a:pt x="18542" y="19723"/>
                    <a:pt x="17586" y="19803"/>
                    <a:pt x="14336" y="20125"/>
                  </a:cubicBezTo>
                  <a:cubicBezTo>
                    <a:pt x="11087" y="20446"/>
                    <a:pt x="5543" y="21008"/>
                    <a:pt x="0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759442" y="2305050"/>
              <a:ext cx="177271" cy="16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000" fill="norm" stroke="1" extrusionOk="0">
                  <a:moveTo>
                    <a:pt x="1479" y="0"/>
                  </a:moveTo>
                  <a:cubicBezTo>
                    <a:pt x="1479" y="6059"/>
                    <a:pt x="1479" y="12117"/>
                    <a:pt x="1222" y="15937"/>
                  </a:cubicBezTo>
                  <a:cubicBezTo>
                    <a:pt x="965" y="19757"/>
                    <a:pt x="450" y="21337"/>
                    <a:pt x="193" y="20942"/>
                  </a:cubicBezTo>
                  <a:cubicBezTo>
                    <a:pt x="-64" y="20547"/>
                    <a:pt x="-64" y="18176"/>
                    <a:pt x="193" y="14752"/>
                  </a:cubicBezTo>
                  <a:cubicBezTo>
                    <a:pt x="450" y="11327"/>
                    <a:pt x="965" y="6849"/>
                    <a:pt x="1607" y="4083"/>
                  </a:cubicBezTo>
                  <a:cubicBezTo>
                    <a:pt x="2250" y="1317"/>
                    <a:pt x="3022" y="264"/>
                    <a:pt x="3922" y="132"/>
                  </a:cubicBezTo>
                  <a:cubicBezTo>
                    <a:pt x="4822" y="0"/>
                    <a:pt x="5850" y="791"/>
                    <a:pt x="6622" y="3425"/>
                  </a:cubicBezTo>
                  <a:cubicBezTo>
                    <a:pt x="7393" y="6059"/>
                    <a:pt x="7907" y="10537"/>
                    <a:pt x="8293" y="11064"/>
                  </a:cubicBezTo>
                  <a:cubicBezTo>
                    <a:pt x="8679" y="11591"/>
                    <a:pt x="8936" y="8166"/>
                    <a:pt x="9322" y="5796"/>
                  </a:cubicBezTo>
                  <a:cubicBezTo>
                    <a:pt x="9707" y="3425"/>
                    <a:pt x="10222" y="2108"/>
                    <a:pt x="11122" y="1186"/>
                  </a:cubicBezTo>
                  <a:cubicBezTo>
                    <a:pt x="12022" y="264"/>
                    <a:pt x="13307" y="-263"/>
                    <a:pt x="14593" y="922"/>
                  </a:cubicBezTo>
                  <a:cubicBezTo>
                    <a:pt x="15879" y="2108"/>
                    <a:pt x="17165" y="5005"/>
                    <a:pt x="18322" y="8298"/>
                  </a:cubicBezTo>
                  <a:cubicBezTo>
                    <a:pt x="19479" y="11591"/>
                    <a:pt x="20507" y="15278"/>
                    <a:pt x="21536" y="18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974812" y="2281604"/>
              <a:ext cx="158751" cy="18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3" fill="norm" stroke="1" extrusionOk="0">
                  <a:moveTo>
                    <a:pt x="0" y="9138"/>
                  </a:moveTo>
                  <a:cubicBezTo>
                    <a:pt x="1440" y="9378"/>
                    <a:pt x="2880" y="9618"/>
                    <a:pt x="4176" y="9378"/>
                  </a:cubicBezTo>
                  <a:cubicBezTo>
                    <a:pt x="5472" y="9138"/>
                    <a:pt x="6624" y="8418"/>
                    <a:pt x="7776" y="7338"/>
                  </a:cubicBezTo>
                  <a:cubicBezTo>
                    <a:pt x="8928" y="6258"/>
                    <a:pt x="10080" y="4818"/>
                    <a:pt x="10656" y="3498"/>
                  </a:cubicBezTo>
                  <a:cubicBezTo>
                    <a:pt x="11232" y="2178"/>
                    <a:pt x="11232" y="978"/>
                    <a:pt x="10368" y="378"/>
                  </a:cubicBezTo>
                  <a:cubicBezTo>
                    <a:pt x="9504" y="-222"/>
                    <a:pt x="7776" y="-222"/>
                    <a:pt x="6048" y="1218"/>
                  </a:cubicBezTo>
                  <a:cubicBezTo>
                    <a:pt x="4320" y="2658"/>
                    <a:pt x="2592" y="5538"/>
                    <a:pt x="1728" y="8898"/>
                  </a:cubicBezTo>
                  <a:cubicBezTo>
                    <a:pt x="864" y="12258"/>
                    <a:pt x="864" y="16098"/>
                    <a:pt x="2304" y="18378"/>
                  </a:cubicBezTo>
                  <a:cubicBezTo>
                    <a:pt x="3744" y="20658"/>
                    <a:pt x="6624" y="21378"/>
                    <a:pt x="10080" y="20418"/>
                  </a:cubicBezTo>
                  <a:cubicBezTo>
                    <a:pt x="13536" y="19458"/>
                    <a:pt x="17568" y="16818"/>
                    <a:pt x="21600" y="14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1095933" y="2281766"/>
              <a:ext cx="215430" cy="156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244" fill="norm" stroke="1" extrusionOk="0">
                  <a:moveTo>
                    <a:pt x="8212" y="4896"/>
                  </a:moveTo>
                  <a:cubicBezTo>
                    <a:pt x="7365" y="3744"/>
                    <a:pt x="6518" y="2592"/>
                    <a:pt x="5565" y="2304"/>
                  </a:cubicBezTo>
                  <a:cubicBezTo>
                    <a:pt x="4612" y="2016"/>
                    <a:pt x="3553" y="2592"/>
                    <a:pt x="2600" y="4320"/>
                  </a:cubicBezTo>
                  <a:cubicBezTo>
                    <a:pt x="1647" y="6048"/>
                    <a:pt x="800" y="8928"/>
                    <a:pt x="377" y="11088"/>
                  </a:cubicBezTo>
                  <a:cubicBezTo>
                    <a:pt x="-47" y="13248"/>
                    <a:pt x="-47" y="14688"/>
                    <a:pt x="59" y="16128"/>
                  </a:cubicBezTo>
                  <a:cubicBezTo>
                    <a:pt x="165" y="17568"/>
                    <a:pt x="377" y="19008"/>
                    <a:pt x="1012" y="19440"/>
                  </a:cubicBezTo>
                  <a:cubicBezTo>
                    <a:pt x="1647" y="19872"/>
                    <a:pt x="2706" y="19296"/>
                    <a:pt x="3765" y="17712"/>
                  </a:cubicBezTo>
                  <a:cubicBezTo>
                    <a:pt x="4824" y="16128"/>
                    <a:pt x="5882" y="13536"/>
                    <a:pt x="6624" y="11520"/>
                  </a:cubicBezTo>
                  <a:cubicBezTo>
                    <a:pt x="7365" y="9504"/>
                    <a:pt x="7788" y="8064"/>
                    <a:pt x="7894" y="8064"/>
                  </a:cubicBezTo>
                  <a:cubicBezTo>
                    <a:pt x="8000" y="8064"/>
                    <a:pt x="7788" y="9504"/>
                    <a:pt x="7682" y="10944"/>
                  </a:cubicBezTo>
                  <a:cubicBezTo>
                    <a:pt x="7577" y="12384"/>
                    <a:pt x="7577" y="13824"/>
                    <a:pt x="7682" y="15264"/>
                  </a:cubicBezTo>
                  <a:cubicBezTo>
                    <a:pt x="7788" y="16704"/>
                    <a:pt x="8000" y="18144"/>
                    <a:pt x="8635" y="18720"/>
                  </a:cubicBezTo>
                  <a:cubicBezTo>
                    <a:pt x="9271" y="19296"/>
                    <a:pt x="10329" y="19008"/>
                    <a:pt x="11388" y="17568"/>
                  </a:cubicBezTo>
                  <a:cubicBezTo>
                    <a:pt x="12447" y="16128"/>
                    <a:pt x="13506" y="13536"/>
                    <a:pt x="14141" y="10944"/>
                  </a:cubicBezTo>
                  <a:cubicBezTo>
                    <a:pt x="14777" y="8352"/>
                    <a:pt x="14988" y="5760"/>
                    <a:pt x="14988" y="5184"/>
                  </a:cubicBezTo>
                  <a:cubicBezTo>
                    <a:pt x="14988" y="4608"/>
                    <a:pt x="14777" y="6048"/>
                    <a:pt x="14565" y="8640"/>
                  </a:cubicBezTo>
                  <a:cubicBezTo>
                    <a:pt x="14353" y="11232"/>
                    <a:pt x="14141" y="14976"/>
                    <a:pt x="14035" y="17568"/>
                  </a:cubicBezTo>
                  <a:cubicBezTo>
                    <a:pt x="13929" y="20160"/>
                    <a:pt x="13929" y="21600"/>
                    <a:pt x="13929" y="21168"/>
                  </a:cubicBezTo>
                  <a:cubicBezTo>
                    <a:pt x="13929" y="20736"/>
                    <a:pt x="13929" y="18432"/>
                    <a:pt x="14141" y="14976"/>
                  </a:cubicBezTo>
                  <a:cubicBezTo>
                    <a:pt x="14353" y="11520"/>
                    <a:pt x="14777" y="6912"/>
                    <a:pt x="15306" y="4032"/>
                  </a:cubicBezTo>
                  <a:cubicBezTo>
                    <a:pt x="15835" y="1152"/>
                    <a:pt x="16471" y="0"/>
                    <a:pt x="17212" y="0"/>
                  </a:cubicBezTo>
                  <a:cubicBezTo>
                    <a:pt x="17953" y="0"/>
                    <a:pt x="18800" y="1152"/>
                    <a:pt x="19541" y="4752"/>
                  </a:cubicBezTo>
                  <a:cubicBezTo>
                    <a:pt x="20282" y="8352"/>
                    <a:pt x="20918" y="14400"/>
                    <a:pt x="21553" y="20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1349462" y="2438400"/>
              <a:ext cx="444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5684"/>
                    <a:pt x="13371" y="11368"/>
                    <a:pt x="9771" y="14968"/>
                  </a:cubicBezTo>
                  <a:cubicBezTo>
                    <a:pt x="6171" y="18568"/>
                    <a:pt x="3086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1571712" y="2243437"/>
              <a:ext cx="107951" cy="17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11832"/>
                  </a:moveTo>
                  <a:cubicBezTo>
                    <a:pt x="3812" y="10827"/>
                    <a:pt x="7624" y="9823"/>
                    <a:pt x="10165" y="8441"/>
                  </a:cubicBezTo>
                  <a:cubicBezTo>
                    <a:pt x="12706" y="7060"/>
                    <a:pt x="13976" y="5302"/>
                    <a:pt x="14188" y="3795"/>
                  </a:cubicBezTo>
                  <a:cubicBezTo>
                    <a:pt x="14400" y="2288"/>
                    <a:pt x="13553" y="1032"/>
                    <a:pt x="12071" y="404"/>
                  </a:cubicBezTo>
                  <a:cubicBezTo>
                    <a:pt x="10588" y="-224"/>
                    <a:pt x="8471" y="-224"/>
                    <a:pt x="6353" y="1157"/>
                  </a:cubicBezTo>
                  <a:cubicBezTo>
                    <a:pt x="4235" y="2539"/>
                    <a:pt x="2118" y="5302"/>
                    <a:pt x="1059" y="8441"/>
                  </a:cubicBezTo>
                  <a:cubicBezTo>
                    <a:pt x="0" y="11581"/>
                    <a:pt x="0" y="15097"/>
                    <a:pt x="2753" y="17483"/>
                  </a:cubicBezTo>
                  <a:cubicBezTo>
                    <a:pt x="5506" y="19869"/>
                    <a:pt x="11012" y="21125"/>
                    <a:pt x="14612" y="21250"/>
                  </a:cubicBezTo>
                  <a:cubicBezTo>
                    <a:pt x="18212" y="21376"/>
                    <a:pt x="19906" y="20371"/>
                    <a:pt x="21600" y="19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1717762" y="2241550"/>
              <a:ext cx="1206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1500"/>
                    <a:pt x="0" y="3000"/>
                    <a:pt x="3600" y="6600"/>
                  </a:cubicBezTo>
                  <a:cubicBezTo>
                    <a:pt x="7200" y="10200"/>
                    <a:pt x="14400" y="15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1774912" y="2216150"/>
              <a:ext cx="50801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782"/>
                    <a:pt x="7200" y="5564"/>
                    <a:pt x="3600" y="9164"/>
                  </a:cubicBezTo>
                  <a:cubicBezTo>
                    <a:pt x="0" y="12764"/>
                    <a:pt x="0" y="171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876512" y="2191696"/>
              <a:ext cx="84668" cy="272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7" fill="norm" stroke="1" extrusionOk="0">
                  <a:moveTo>
                    <a:pt x="0" y="9048"/>
                  </a:moveTo>
                  <a:cubicBezTo>
                    <a:pt x="1080" y="13688"/>
                    <a:pt x="2160" y="18328"/>
                    <a:pt x="2970" y="19928"/>
                  </a:cubicBezTo>
                  <a:cubicBezTo>
                    <a:pt x="3780" y="21528"/>
                    <a:pt x="4320" y="20088"/>
                    <a:pt x="4860" y="16968"/>
                  </a:cubicBezTo>
                  <a:cubicBezTo>
                    <a:pt x="5400" y="13848"/>
                    <a:pt x="5940" y="9048"/>
                    <a:pt x="6210" y="6168"/>
                  </a:cubicBezTo>
                  <a:cubicBezTo>
                    <a:pt x="6480" y="3288"/>
                    <a:pt x="6480" y="2328"/>
                    <a:pt x="7290" y="1528"/>
                  </a:cubicBezTo>
                  <a:cubicBezTo>
                    <a:pt x="8100" y="728"/>
                    <a:pt x="9720" y="88"/>
                    <a:pt x="11880" y="8"/>
                  </a:cubicBezTo>
                  <a:cubicBezTo>
                    <a:pt x="14040" y="-72"/>
                    <a:pt x="16740" y="408"/>
                    <a:pt x="18630" y="1768"/>
                  </a:cubicBezTo>
                  <a:cubicBezTo>
                    <a:pt x="20520" y="3128"/>
                    <a:pt x="21600" y="5368"/>
                    <a:pt x="21600" y="7368"/>
                  </a:cubicBezTo>
                  <a:cubicBezTo>
                    <a:pt x="21600" y="9368"/>
                    <a:pt x="20520" y="11128"/>
                    <a:pt x="19440" y="12408"/>
                  </a:cubicBezTo>
                  <a:cubicBezTo>
                    <a:pt x="18360" y="13688"/>
                    <a:pt x="17280" y="14488"/>
                    <a:pt x="15390" y="14888"/>
                  </a:cubicBezTo>
                  <a:cubicBezTo>
                    <a:pt x="13500" y="15288"/>
                    <a:pt x="10800" y="15288"/>
                    <a:pt x="8100" y="15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1863812" y="2393950"/>
              <a:ext cx="38101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154"/>
                    <a:pt x="4800" y="8308"/>
                    <a:pt x="8400" y="11908"/>
                  </a:cubicBezTo>
                  <a:cubicBezTo>
                    <a:pt x="12000" y="15508"/>
                    <a:pt x="16800" y="185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2027304" y="2228144"/>
              <a:ext cx="147659" cy="163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0858" fill="norm" stroke="1" extrusionOk="0">
                  <a:moveTo>
                    <a:pt x="2057" y="2520"/>
                  </a:moveTo>
                  <a:cubicBezTo>
                    <a:pt x="2969" y="3870"/>
                    <a:pt x="3882" y="5220"/>
                    <a:pt x="5099" y="6165"/>
                  </a:cubicBezTo>
                  <a:cubicBezTo>
                    <a:pt x="6316" y="7110"/>
                    <a:pt x="7837" y="7650"/>
                    <a:pt x="9358" y="7515"/>
                  </a:cubicBezTo>
                  <a:cubicBezTo>
                    <a:pt x="10879" y="7380"/>
                    <a:pt x="12400" y="6570"/>
                    <a:pt x="13313" y="5085"/>
                  </a:cubicBezTo>
                  <a:cubicBezTo>
                    <a:pt x="14226" y="3600"/>
                    <a:pt x="14530" y="1440"/>
                    <a:pt x="13009" y="495"/>
                  </a:cubicBezTo>
                  <a:cubicBezTo>
                    <a:pt x="11488" y="-450"/>
                    <a:pt x="8141" y="-180"/>
                    <a:pt x="5555" y="2520"/>
                  </a:cubicBezTo>
                  <a:cubicBezTo>
                    <a:pt x="2969" y="5220"/>
                    <a:pt x="1144" y="10350"/>
                    <a:pt x="384" y="13860"/>
                  </a:cubicBezTo>
                  <a:cubicBezTo>
                    <a:pt x="-377" y="17370"/>
                    <a:pt x="-73" y="19260"/>
                    <a:pt x="1905" y="20205"/>
                  </a:cubicBezTo>
                  <a:cubicBezTo>
                    <a:pt x="3882" y="21150"/>
                    <a:pt x="7533" y="21150"/>
                    <a:pt x="11031" y="19665"/>
                  </a:cubicBezTo>
                  <a:cubicBezTo>
                    <a:pt x="14530" y="18180"/>
                    <a:pt x="17877" y="15210"/>
                    <a:pt x="21223" y="12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2172955" y="2197100"/>
              <a:ext cx="116308" cy="15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014" fill="norm" stroke="1" extrusionOk="0">
                  <a:moveTo>
                    <a:pt x="11937" y="0"/>
                  </a:moveTo>
                  <a:cubicBezTo>
                    <a:pt x="10008" y="0"/>
                    <a:pt x="8080" y="0"/>
                    <a:pt x="5958" y="1728"/>
                  </a:cubicBezTo>
                  <a:cubicBezTo>
                    <a:pt x="3837" y="3456"/>
                    <a:pt x="1523" y="6912"/>
                    <a:pt x="558" y="10224"/>
                  </a:cubicBezTo>
                  <a:cubicBezTo>
                    <a:pt x="-406" y="13536"/>
                    <a:pt x="-20" y="16704"/>
                    <a:pt x="944" y="18720"/>
                  </a:cubicBezTo>
                  <a:cubicBezTo>
                    <a:pt x="1908" y="20736"/>
                    <a:pt x="3451" y="21600"/>
                    <a:pt x="6923" y="20592"/>
                  </a:cubicBezTo>
                  <a:cubicBezTo>
                    <a:pt x="10394" y="19584"/>
                    <a:pt x="15794" y="16704"/>
                    <a:pt x="21194" y="13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2328089" y="2044700"/>
              <a:ext cx="56424" cy="283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448" fill="norm" stroke="1" extrusionOk="0">
                  <a:moveTo>
                    <a:pt x="9325" y="0"/>
                  </a:moveTo>
                  <a:cubicBezTo>
                    <a:pt x="6125" y="4800"/>
                    <a:pt x="2925" y="9600"/>
                    <a:pt x="1325" y="12800"/>
                  </a:cubicBezTo>
                  <a:cubicBezTo>
                    <a:pt x="-275" y="16000"/>
                    <a:pt x="-275" y="17600"/>
                    <a:pt x="525" y="18800"/>
                  </a:cubicBezTo>
                  <a:cubicBezTo>
                    <a:pt x="1325" y="20000"/>
                    <a:pt x="2925" y="20800"/>
                    <a:pt x="6125" y="21200"/>
                  </a:cubicBezTo>
                  <a:cubicBezTo>
                    <a:pt x="9325" y="21600"/>
                    <a:pt x="14125" y="21600"/>
                    <a:pt x="16925" y="20560"/>
                  </a:cubicBezTo>
                  <a:cubicBezTo>
                    <a:pt x="19725" y="19520"/>
                    <a:pt x="20525" y="17440"/>
                    <a:pt x="21325" y="15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2314662" y="1980070"/>
              <a:ext cx="317501" cy="27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17671"/>
                  </a:moveTo>
                  <a:cubicBezTo>
                    <a:pt x="2880" y="17336"/>
                    <a:pt x="5760" y="17001"/>
                    <a:pt x="7632" y="16666"/>
                  </a:cubicBezTo>
                  <a:cubicBezTo>
                    <a:pt x="9504" y="16331"/>
                    <a:pt x="10368" y="15996"/>
                    <a:pt x="10368" y="15913"/>
                  </a:cubicBezTo>
                  <a:cubicBezTo>
                    <a:pt x="10368" y="15829"/>
                    <a:pt x="9504" y="15996"/>
                    <a:pt x="8784" y="16415"/>
                  </a:cubicBezTo>
                  <a:cubicBezTo>
                    <a:pt x="8064" y="16834"/>
                    <a:pt x="7488" y="17503"/>
                    <a:pt x="7416" y="18173"/>
                  </a:cubicBezTo>
                  <a:cubicBezTo>
                    <a:pt x="7344" y="18843"/>
                    <a:pt x="7776" y="19513"/>
                    <a:pt x="8352" y="19680"/>
                  </a:cubicBezTo>
                  <a:cubicBezTo>
                    <a:pt x="8928" y="19848"/>
                    <a:pt x="9648" y="19513"/>
                    <a:pt x="10224" y="19680"/>
                  </a:cubicBezTo>
                  <a:cubicBezTo>
                    <a:pt x="10800" y="19848"/>
                    <a:pt x="11232" y="20517"/>
                    <a:pt x="11808" y="20936"/>
                  </a:cubicBezTo>
                  <a:cubicBezTo>
                    <a:pt x="12384" y="21355"/>
                    <a:pt x="13104" y="21522"/>
                    <a:pt x="13752" y="21271"/>
                  </a:cubicBezTo>
                  <a:cubicBezTo>
                    <a:pt x="14400" y="21020"/>
                    <a:pt x="14976" y="20350"/>
                    <a:pt x="15768" y="18257"/>
                  </a:cubicBezTo>
                  <a:cubicBezTo>
                    <a:pt x="16560" y="16164"/>
                    <a:pt x="17568" y="12648"/>
                    <a:pt x="18216" y="9717"/>
                  </a:cubicBezTo>
                  <a:cubicBezTo>
                    <a:pt x="18864" y="6787"/>
                    <a:pt x="19152" y="4443"/>
                    <a:pt x="19368" y="2769"/>
                  </a:cubicBezTo>
                  <a:cubicBezTo>
                    <a:pt x="19584" y="1094"/>
                    <a:pt x="19728" y="89"/>
                    <a:pt x="19656" y="6"/>
                  </a:cubicBezTo>
                  <a:cubicBezTo>
                    <a:pt x="19584" y="-78"/>
                    <a:pt x="19296" y="759"/>
                    <a:pt x="18792" y="3522"/>
                  </a:cubicBezTo>
                  <a:cubicBezTo>
                    <a:pt x="18288" y="6285"/>
                    <a:pt x="17568" y="10973"/>
                    <a:pt x="17208" y="13736"/>
                  </a:cubicBezTo>
                  <a:cubicBezTo>
                    <a:pt x="16848" y="16499"/>
                    <a:pt x="16848" y="17336"/>
                    <a:pt x="17280" y="18257"/>
                  </a:cubicBezTo>
                  <a:cubicBezTo>
                    <a:pt x="17712" y="19178"/>
                    <a:pt x="18576" y="20182"/>
                    <a:pt x="19368" y="20517"/>
                  </a:cubicBezTo>
                  <a:cubicBezTo>
                    <a:pt x="20160" y="20852"/>
                    <a:pt x="20880" y="20517"/>
                    <a:pt x="21240" y="20099"/>
                  </a:cubicBezTo>
                  <a:cubicBezTo>
                    <a:pt x="21600" y="19680"/>
                    <a:pt x="21600" y="19178"/>
                    <a:pt x="21600" y="18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2543262" y="2070100"/>
              <a:ext cx="177801" cy="12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172"/>
                  </a:moveTo>
                  <a:cubicBezTo>
                    <a:pt x="4371" y="10428"/>
                    <a:pt x="8743" y="9683"/>
                    <a:pt x="11700" y="10800"/>
                  </a:cubicBezTo>
                  <a:cubicBezTo>
                    <a:pt x="14657" y="11917"/>
                    <a:pt x="16200" y="14897"/>
                    <a:pt x="16971" y="17317"/>
                  </a:cubicBezTo>
                  <a:cubicBezTo>
                    <a:pt x="17743" y="19738"/>
                    <a:pt x="17743" y="21600"/>
                    <a:pt x="17614" y="21600"/>
                  </a:cubicBezTo>
                  <a:cubicBezTo>
                    <a:pt x="17486" y="21600"/>
                    <a:pt x="17229" y="19738"/>
                    <a:pt x="17871" y="15828"/>
                  </a:cubicBezTo>
                  <a:cubicBezTo>
                    <a:pt x="18514" y="11917"/>
                    <a:pt x="20057" y="59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2747471" y="2099172"/>
              <a:ext cx="94242" cy="119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093" fill="norm" stroke="1" extrusionOk="0">
                  <a:moveTo>
                    <a:pt x="17051" y="471"/>
                  </a:moveTo>
                  <a:cubicBezTo>
                    <a:pt x="14651" y="98"/>
                    <a:pt x="12251" y="-274"/>
                    <a:pt x="10091" y="285"/>
                  </a:cubicBezTo>
                  <a:cubicBezTo>
                    <a:pt x="7931" y="843"/>
                    <a:pt x="6011" y="2333"/>
                    <a:pt x="4331" y="4940"/>
                  </a:cubicBezTo>
                  <a:cubicBezTo>
                    <a:pt x="2651" y="7547"/>
                    <a:pt x="1211" y="11271"/>
                    <a:pt x="491" y="14064"/>
                  </a:cubicBezTo>
                  <a:cubicBezTo>
                    <a:pt x="-229" y="16857"/>
                    <a:pt x="-229" y="18719"/>
                    <a:pt x="971" y="19836"/>
                  </a:cubicBezTo>
                  <a:cubicBezTo>
                    <a:pt x="2171" y="20954"/>
                    <a:pt x="4571" y="21326"/>
                    <a:pt x="6971" y="20954"/>
                  </a:cubicBezTo>
                  <a:cubicBezTo>
                    <a:pt x="9371" y="20581"/>
                    <a:pt x="11771" y="19464"/>
                    <a:pt x="13211" y="17043"/>
                  </a:cubicBezTo>
                  <a:cubicBezTo>
                    <a:pt x="14651" y="14623"/>
                    <a:pt x="15131" y="10898"/>
                    <a:pt x="16331" y="8105"/>
                  </a:cubicBezTo>
                  <a:cubicBezTo>
                    <a:pt x="17531" y="5312"/>
                    <a:pt x="19451" y="3450"/>
                    <a:pt x="21371" y="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2867112" y="2078944"/>
              <a:ext cx="120651" cy="14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3246"/>
                  </a:moveTo>
                  <a:cubicBezTo>
                    <a:pt x="758" y="6246"/>
                    <a:pt x="1516" y="9246"/>
                    <a:pt x="1895" y="12096"/>
                  </a:cubicBezTo>
                  <a:cubicBezTo>
                    <a:pt x="2274" y="14946"/>
                    <a:pt x="2274" y="17646"/>
                    <a:pt x="2463" y="18096"/>
                  </a:cubicBezTo>
                  <a:cubicBezTo>
                    <a:pt x="2653" y="18546"/>
                    <a:pt x="3032" y="16746"/>
                    <a:pt x="3600" y="14046"/>
                  </a:cubicBezTo>
                  <a:cubicBezTo>
                    <a:pt x="4168" y="11346"/>
                    <a:pt x="4926" y="7746"/>
                    <a:pt x="5684" y="5196"/>
                  </a:cubicBezTo>
                  <a:cubicBezTo>
                    <a:pt x="6442" y="2646"/>
                    <a:pt x="7200" y="1146"/>
                    <a:pt x="8526" y="396"/>
                  </a:cubicBezTo>
                  <a:cubicBezTo>
                    <a:pt x="9853" y="-354"/>
                    <a:pt x="11747" y="-354"/>
                    <a:pt x="14021" y="3246"/>
                  </a:cubicBezTo>
                  <a:cubicBezTo>
                    <a:pt x="16295" y="6846"/>
                    <a:pt x="18947" y="14046"/>
                    <a:pt x="2160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3025862" y="2247900"/>
              <a:ext cx="317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3245955" y="2086830"/>
              <a:ext cx="338708" cy="16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091" fill="norm" stroke="1" extrusionOk="0">
                  <a:moveTo>
                    <a:pt x="10198" y="3536"/>
                  </a:moveTo>
                  <a:cubicBezTo>
                    <a:pt x="9393" y="1646"/>
                    <a:pt x="8588" y="-244"/>
                    <a:pt x="7180" y="26"/>
                  </a:cubicBezTo>
                  <a:cubicBezTo>
                    <a:pt x="5771" y="296"/>
                    <a:pt x="3759" y="2726"/>
                    <a:pt x="2417" y="5966"/>
                  </a:cubicBezTo>
                  <a:cubicBezTo>
                    <a:pt x="1075" y="9206"/>
                    <a:pt x="405" y="13256"/>
                    <a:pt x="136" y="15956"/>
                  </a:cubicBezTo>
                  <a:cubicBezTo>
                    <a:pt x="-132" y="18656"/>
                    <a:pt x="2" y="20006"/>
                    <a:pt x="472" y="20681"/>
                  </a:cubicBezTo>
                  <a:cubicBezTo>
                    <a:pt x="941" y="21356"/>
                    <a:pt x="1746" y="21356"/>
                    <a:pt x="2820" y="19466"/>
                  </a:cubicBezTo>
                  <a:cubicBezTo>
                    <a:pt x="3893" y="17576"/>
                    <a:pt x="5234" y="13796"/>
                    <a:pt x="6039" y="10961"/>
                  </a:cubicBezTo>
                  <a:cubicBezTo>
                    <a:pt x="6844" y="8126"/>
                    <a:pt x="7113" y="6236"/>
                    <a:pt x="7247" y="5966"/>
                  </a:cubicBezTo>
                  <a:cubicBezTo>
                    <a:pt x="7381" y="5696"/>
                    <a:pt x="7381" y="7046"/>
                    <a:pt x="7381" y="8396"/>
                  </a:cubicBezTo>
                  <a:cubicBezTo>
                    <a:pt x="7381" y="9746"/>
                    <a:pt x="7381" y="11096"/>
                    <a:pt x="7649" y="12176"/>
                  </a:cubicBezTo>
                  <a:cubicBezTo>
                    <a:pt x="7918" y="13256"/>
                    <a:pt x="8454" y="14066"/>
                    <a:pt x="8991" y="13931"/>
                  </a:cubicBezTo>
                  <a:cubicBezTo>
                    <a:pt x="9528" y="13796"/>
                    <a:pt x="10064" y="12716"/>
                    <a:pt x="10400" y="11501"/>
                  </a:cubicBezTo>
                  <a:cubicBezTo>
                    <a:pt x="10735" y="10286"/>
                    <a:pt x="10869" y="8936"/>
                    <a:pt x="11205" y="7181"/>
                  </a:cubicBezTo>
                  <a:cubicBezTo>
                    <a:pt x="11540" y="5426"/>
                    <a:pt x="12077" y="3266"/>
                    <a:pt x="12345" y="3131"/>
                  </a:cubicBezTo>
                  <a:cubicBezTo>
                    <a:pt x="12613" y="2996"/>
                    <a:pt x="12613" y="4886"/>
                    <a:pt x="12680" y="6776"/>
                  </a:cubicBezTo>
                  <a:cubicBezTo>
                    <a:pt x="12748" y="8666"/>
                    <a:pt x="12882" y="10556"/>
                    <a:pt x="13150" y="12041"/>
                  </a:cubicBezTo>
                  <a:cubicBezTo>
                    <a:pt x="13418" y="13526"/>
                    <a:pt x="13821" y="14606"/>
                    <a:pt x="14559" y="14336"/>
                  </a:cubicBezTo>
                  <a:cubicBezTo>
                    <a:pt x="15297" y="14066"/>
                    <a:pt x="16370" y="12446"/>
                    <a:pt x="17242" y="10151"/>
                  </a:cubicBezTo>
                  <a:cubicBezTo>
                    <a:pt x="18114" y="7856"/>
                    <a:pt x="18785" y="4886"/>
                    <a:pt x="19456" y="3401"/>
                  </a:cubicBezTo>
                  <a:cubicBezTo>
                    <a:pt x="20126" y="1916"/>
                    <a:pt x="20797" y="1916"/>
                    <a:pt x="21468" y="1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3610062" y="2076979"/>
              <a:ext cx="120651" cy="138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9450"/>
                  </a:moveTo>
                  <a:cubicBezTo>
                    <a:pt x="1516" y="10403"/>
                    <a:pt x="3032" y="11356"/>
                    <a:pt x="4547" y="11197"/>
                  </a:cubicBezTo>
                  <a:cubicBezTo>
                    <a:pt x="6063" y="11038"/>
                    <a:pt x="7579" y="9768"/>
                    <a:pt x="8905" y="8497"/>
                  </a:cubicBezTo>
                  <a:cubicBezTo>
                    <a:pt x="10232" y="7227"/>
                    <a:pt x="11368" y="5956"/>
                    <a:pt x="12126" y="4368"/>
                  </a:cubicBezTo>
                  <a:cubicBezTo>
                    <a:pt x="12884" y="2779"/>
                    <a:pt x="13263" y="874"/>
                    <a:pt x="12505" y="238"/>
                  </a:cubicBezTo>
                  <a:cubicBezTo>
                    <a:pt x="11747" y="-397"/>
                    <a:pt x="9853" y="238"/>
                    <a:pt x="8147" y="2144"/>
                  </a:cubicBezTo>
                  <a:cubicBezTo>
                    <a:pt x="6442" y="4050"/>
                    <a:pt x="4926" y="7227"/>
                    <a:pt x="4737" y="10403"/>
                  </a:cubicBezTo>
                  <a:cubicBezTo>
                    <a:pt x="4547" y="13579"/>
                    <a:pt x="5684" y="16756"/>
                    <a:pt x="7200" y="18662"/>
                  </a:cubicBezTo>
                  <a:cubicBezTo>
                    <a:pt x="8716" y="20568"/>
                    <a:pt x="10611" y="21203"/>
                    <a:pt x="13074" y="20568"/>
                  </a:cubicBezTo>
                  <a:cubicBezTo>
                    <a:pt x="15537" y="19932"/>
                    <a:pt x="18568" y="18027"/>
                    <a:pt x="21600" y="16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3743412" y="2079535"/>
              <a:ext cx="400621" cy="397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370" fill="norm" stroke="1" extrusionOk="0">
                  <a:moveTo>
                    <a:pt x="0" y="2563"/>
                  </a:moveTo>
                  <a:cubicBezTo>
                    <a:pt x="114" y="1994"/>
                    <a:pt x="227" y="1426"/>
                    <a:pt x="455" y="914"/>
                  </a:cubicBezTo>
                  <a:cubicBezTo>
                    <a:pt x="682" y="403"/>
                    <a:pt x="1023" y="-52"/>
                    <a:pt x="1364" y="5"/>
                  </a:cubicBezTo>
                  <a:cubicBezTo>
                    <a:pt x="1705" y="62"/>
                    <a:pt x="2046" y="630"/>
                    <a:pt x="2672" y="1881"/>
                  </a:cubicBezTo>
                  <a:cubicBezTo>
                    <a:pt x="3297" y="3131"/>
                    <a:pt x="4206" y="5064"/>
                    <a:pt x="4661" y="6314"/>
                  </a:cubicBezTo>
                  <a:cubicBezTo>
                    <a:pt x="5116" y="7565"/>
                    <a:pt x="5116" y="8133"/>
                    <a:pt x="4832" y="8247"/>
                  </a:cubicBezTo>
                  <a:cubicBezTo>
                    <a:pt x="4547" y="8361"/>
                    <a:pt x="3979" y="8020"/>
                    <a:pt x="3638" y="7508"/>
                  </a:cubicBezTo>
                  <a:cubicBezTo>
                    <a:pt x="3297" y="6996"/>
                    <a:pt x="3183" y="6314"/>
                    <a:pt x="3411" y="5177"/>
                  </a:cubicBezTo>
                  <a:cubicBezTo>
                    <a:pt x="3638" y="4041"/>
                    <a:pt x="4206" y="2449"/>
                    <a:pt x="5116" y="1596"/>
                  </a:cubicBezTo>
                  <a:cubicBezTo>
                    <a:pt x="6025" y="744"/>
                    <a:pt x="7276" y="630"/>
                    <a:pt x="8185" y="573"/>
                  </a:cubicBezTo>
                  <a:cubicBezTo>
                    <a:pt x="9095" y="516"/>
                    <a:pt x="9663" y="516"/>
                    <a:pt x="9720" y="687"/>
                  </a:cubicBezTo>
                  <a:cubicBezTo>
                    <a:pt x="9777" y="857"/>
                    <a:pt x="9322" y="1199"/>
                    <a:pt x="8811" y="1994"/>
                  </a:cubicBezTo>
                  <a:cubicBezTo>
                    <a:pt x="8299" y="2790"/>
                    <a:pt x="7731" y="4041"/>
                    <a:pt x="7446" y="5007"/>
                  </a:cubicBezTo>
                  <a:cubicBezTo>
                    <a:pt x="7162" y="5973"/>
                    <a:pt x="7162" y="6655"/>
                    <a:pt x="7446" y="7053"/>
                  </a:cubicBezTo>
                  <a:cubicBezTo>
                    <a:pt x="7731" y="7451"/>
                    <a:pt x="8299" y="7565"/>
                    <a:pt x="8811" y="7281"/>
                  </a:cubicBezTo>
                  <a:cubicBezTo>
                    <a:pt x="9322" y="6996"/>
                    <a:pt x="9777" y="6314"/>
                    <a:pt x="10175" y="5746"/>
                  </a:cubicBezTo>
                  <a:cubicBezTo>
                    <a:pt x="10573" y="5177"/>
                    <a:pt x="10914" y="4723"/>
                    <a:pt x="11198" y="4211"/>
                  </a:cubicBezTo>
                  <a:cubicBezTo>
                    <a:pt x="11482" y="3700"/>
                    <a:pt x="11709" y="3131"/>
                    <a:pt x="11823" y="3131"/>
                  </a:cubicBezTo>
                  <a:cubicBezTo>
                    <a:pt x="11937" y="3131"/>
                    <a:pt x="11937" y="3700"/>
                    <a:pt x="12164" y="4268"/>
                  </a:cubicBezTo>
                  <a:cubicBezTo>
                    <a:pt x="12392" y="4836"/>
                    <a:pt x="12846" y="5405"/>
                    <a:pt x="13358" y="5689"/>
                  </a:cubicBezTo>
                  <a:cubicBezTo>
                    <a:pt x="13869" y="5973"/>
                    <a:pt x="14438" y="5973"/>
                    <a:pt x="15404" y="5462"/>
                  </a:cubicBezTo>
                  <a:cubicBezTo>
                    <a:pt x="16371" y="4950"/>
                    <a:pt x="17735" y="3927"/>
                    <a:pt x="18531" y="3131"/>
                  </a:cubicBezTo>
                  <a:cubicBezTo>
                    <a:pt x="19326" y="2335"/>
                    <a:pt x="19554" y="1767"/>
                    <a:pt x="19440" y="1312"/>
                  </a:cubicBezTo>
                  <a:cubicBezTo>
                    <a:pt x="19326" y="857"/>
                    <a:pt x="18872" y="516"/>
                    <a:pt x="18417" y="516"/>
                  </a:cubicBezTo>
                  <a:cubicBezTo>
                    <a:pt x="17962" y="516"/>
                    <a:pt x="17507" y="857"/>
                    <a:pt x="17109" y="1255"/>
                  </a:cubicBezTo>
                  <a:cubicBezTo>
                    <a:pt x="16712" y="1653"/>
                    <a:pt x="16371" y="2108"/>
                    <a:pt x="16143" y="2620"/>
                  </a:cubicBezTo>
                  <a:cubicBezTo>
                    <a:pt x="15916" y="3131"/>
                    <a:pt x="15802" y="3700"/>
                    <a:pt x="16086" y="3927"/>
                  </a:cubicBezTo>
                  <a:cubicBezTo>
                    <a:pt x="16371" y="4154"/>
                    <a:pt x="17053" y="4041"/>
                    <a:pt x="17735" y="3813"/>
                  </a:cubicBezTo>
                  <a:cubicBezTo>
                    <a:pt x="18417" y="3586"/>
                    <a:pt x="19099" y="3245"/>
                    <a:pt x="19611" y="3302"/>
                  </a:cubicBezTo>
                  <a:cubicBezTo>
                    <a:pt x="20122" y="3359"/>
                    <a:pt x="20463" y="3813"/>
                    <a:pt x="20691" y="4950"/>
                  </a:cubicBezTo>
                  <a:cubicBezTo>
                    <a:pt x="20918" y="6087"/>
                    <a:pt x="21032" y="7906"/>
                    <a:pt x="21202" y="10180"/>
                  </a:cubicBezTo>
                  <a:cubicBezTo>
                    <a:pt x="21373" y="12453"/>
                    <a:pt x="21600" y="15182"/>
                    <a:pt x="21486" y="17114"/>
                  </a:cubicBezTo>
                  <a:cubicBezTo>
                    <a:pt x="21373" y="19047"/>
                    <a:pt x="20918" y="20184"/>
                    <a:pt x="20293" y="20809"/>
                  </a:cubicBezTo>
                  <a:cubicBezTo>
                    <a:pt x="19667" y="21434"/>
                    <a:pt x="18872" y="21548"/>
                    <a:pt x="18019" y="21093"/>
                  </a:cubicBezTo>
                  <a:cubicBezTo>
                    <a:pt x="17166" y="20639"/>
                    <a:pt x="16257" y="19615"/>
                    <a:pt x="15802" y="18365"/>
                  </a:cubicBezTo>
                  <a:cubicBezTo>
                    <a:pt x="15347" y="17114"/>
                    <a:pt x="15347" y="15636"/>
                    <a:pt x="15347" y="14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4215197" y="2060487"/>
              <a:ext cx="150516" cy="18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979" fill="norm" stroke="1" extrusionOk="0">
                  <a:moveTo>
                    <a:pt x="633" y="10335"/>
                  </a:moveTo>
                  <a:cubicBezTo>
                    <a:pt x="1833" y="11047"/>
                    <a:pt x="3033" y="11759"/>
                    <a:pt x="4233" y="11640"/>
                  </a:cubicBezTo>
                  <a:cubicBezTo>
                    <a:pt x="5433" y="11522"/>
                    <a:pt x="6633" y="10572"/>
                    <a:pt x="7683" y="8911"/>
                  </a:cubicBezTo>
                  <a:cubicBezTo>
                    <a:pt x="8733" y="7249"/>
                    <a:pt x="9633" y="4876"/>
                    <a:pt x="9933" y="3095"/>
                  </a:cubicBezTo>
                  <a:cubicBezTo>
                    <a:pt x="10233" y="1315"/>
                    <a:pt x="9933" y="128"/>
                    <a:pt x="8733" y="10"/>
                  </a:cubicBezTo>
                  <a:cubicBezTo>
                    <a:pt x="7533" y="-109"/>
                    <a:pt x="5433" y="840"/>
                    <a:pt x="3483" y="3451"/>
                  </a:cubicBezTo>
                  <a:cubicBezTo>
                    <a:pt x="1533" y="6062"/>
                    <a:pt x="-267" y="10335"/>
                    <a:pt x="33" y="13777"/>
                  </a:cubicBezTo>
                  <a:cubicBezTo>
                    <a:pt x="333" y="17218"/>
                    <a:pt x="2733" y="19829"/>
                    <a:pt x="6633" y="20660"/>
                  </a:cubicBezTo>
                  <a:cubicBezTo>
                    <a:pt x="10533" y="21491"/>
                    <a:pt x="15933" y="20542"/>
                    <a:pt x="21333" y="19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3483062" y="1543049"/>
              <a:ext cx="1841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4400"/>
                    <a:pt x="8938" y="7200"/>
                    <a:pt x="12538" y="3600"/>
                  </a:cubicBezTo>
                  <a:cubicBezTo>
                    <a:pt x="16138" y="0"/>
                    <a:pt x="188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3521162" y="1689100"/>
              <a:ext cx="139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4435554" y="1396484"/>
              <a:ext cx="355609" cy="467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68" fill="norm" stroke="1" extrusionOk="0">
                  <a:moveTo>
                    <a:pt x="20706" y="899"/>
                  </a:moveTo>
                  <a:cubicBezTo>
                    <a:pt x="21090" y="510"/>
                    <a:pt x="21473" y="121"/>
                    <a:pt x="21345" y="23"/>
                  </a:cubicBezTo>
                  <a:cubicBezTo>
                    <a:pt x="21217" y="-74"/>
                    <a:pt x="20578" y="121"/>
                    <a:pt x="19045" y="753"/>
                  </a:cubicBezTo>
                  <a:cubicBezTo>
                    <a:pt x="17511" y="1385"/>
                    <a:pt x="15082" y="2456"/>
                    <a:pt x="12143" y="3818"/>
                  </a:cubicBezTo>
                  <a:cubicBezTo>
                    <a:pt x="9203" y="5180"/>
                    <a:pt x="5752" y="6834"/>
                    <a:pt x="3707" y="7904"/>
                  </a:cubicBezTo>
                  <a:cubicBezTo>
                    <a:pt x="1662" y="8975"/>
                    <a:pt x="1023" y="9461"/>
                    <a:pt x="576" y="9948"/>
                  </a:cubicBezTo>
                  <a:cubicBezTo>
                    <a:pt x="129" y="10434"/>
                    <a:pt x="-127" y="10921"/>
                    <a:pt x="65" y="11212"/>
                  </a:cubicBezTo>
                  <a:cubicBezTo>
                    <a:pt x="256" y="11504"/>
                    <a:pt x="895" y="11602"/>
                    <a:pt x="2749" y="11602"/>
                  </a:cubicBezTo>
                  <a:cubicBezTo>
                    <a:pt x="4602" y="11602"/>
                    <a:pt x="7669" y="11504"/>
                    <a:pt x="9523" y="11456"/>
                  </a:cubicBezTo>
                  <a:cubicBezTo>
                    <a:pt x="11376" y="11407"/>
                    <a:pt x="12015" y="11407"/>
                    <a:pt x="12207" y="11650"/>
                  </a:cubicBezTo>
                  <a:cubicBezTo>
                    <a:pt x="12398" y="11894"/>
                    <a:pt x="12143" y="12380"/>
                    <a:pt x="10673" y="13304"/>
                  </a:cubicBezTo>
                  <a:cubicBezTo>
                    <a:pt x="9203" y="14229"/>
                    <a:pt x="6519" y="15591"/>
                    <a:pt x="4666" y="16661"/>
                  </a:cubicBezTo>
                  <a:cubicBezTo>
                    <a:pt x="2813" y="17731"/>
                    <a:pt x="1790" y="18510"/>
                    <a:pt x="1215" y="19142"/>
                  </a:cubicBezTo>
                  <a:cubicBezTo>
                    <a:pt x="640" y="19775"/>
                    <a:pt x="512" y="20261"/>
                    <a:pt x="768" y="20602"/>
                  </a:cubicBezTo>
                  <a:cubicBezTo>
                    <a:pt x="1023" y="20942"/>
                    <a:pt x="1662" y="21137"/>
                    <a:pt x="3771" y="21283"/>
                  </a:cubicBezTo>
                  <a:cubicBezTo>
                    <a:pt x="5880" y="21429"/>
                    <a:pt x="9459" y="21526"/>
                    <a:pt x="12526" y="21429"/>
                  </a:cubicBezTo>
                  <a:cubicBezTo>
                    <a:pt x="15594" y="21331"/>
                    <a:pt x="18150" y="21040"/>
                    <a:pt x="19556" y="20942"/>
                  </a:cubicBezTo>
                  <a:cubicBezTo>
                    <a:pt x="20962" y="20845"/>
                    <a:pt x="21217" y="20942"/>
                    <a:pt x="21473" y="2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5208146" y="1569609"/>
              <a:ext cx="151128" cy="59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558" fill="norm" stroke="1" extrusionOk="0">
                  <a:moveTo>
                    <a:pt x="6422" y="3892"/>
                  </a:moveTo>
                  <a:cubicBezTo>
                    <a:pt x="5838" y="6052"/>
                    <a:pt x="5254" y="8212"/>
                    <a:pt x="4816" y="10758"/>
                  </a:cubicBezTo>
                  <a:cubicBezTo>
                    <a:pt x="4378" y="13304"/>
                    <a:pt x="4086" y="16235"/>
                    <a:pt x="3940" y="17971"/>
                  </a:cubicBezTo>
                  <a:cubicBezTo>
                    <a:pt x="3794" y="19707"/>
                    <a:pt x="3794" y="20247"/>
                    <a:pt x="3503" y="20709"/>
                  </a:cubicBezTo>
                  <a:cubicBezTo>
                    <a:pt x="3211" y="21172"/>
                    <a:pt x="2627" y="21558"/>
                    <a:pt x="2189" y="21558"/>
                  </a:cubicBezTo>
                  <a:cubicBezTo>
                    <a:pt x="1751" y="21558"/>
                    <a:pt x="1459" y="21172"/>
                    <a:pt x="1167" y="19707"/>
                  </a:cubicBezTo>
                  <a:cubicBezTo>
                    <a:pt x="876" y="18241"/>
                    <a:pt x="584" y="15695"/>
                    <a:pt x="292" y="13034"/>
                  </a:cubicBezTo>
                  <a:cubicBezTo>
                    <a:pt x="0" y="10372"/>
                    <a:pt x="-292" y="7595"/>
                    <a:pt x="584" y="5512"/>
                  </a:cubicBezTo>
                  <a:cubicBezTo>
                    <a:pt x="1459" y="3429"/>
                    <a:pt x="3503" y="2041"/>
                    <a:pt x="5108" y="1231"/>
                  </a:cubicBezTo>
                  <a:cubicBezTo>
                    <a:pt x="6713" y="421"/>
                    <a:pt x="7881" y="189"/>
                    <a:pt x="9194" y="74"/>
                  </a:cubicBezTo>
                  <a:cubicBezTo>
                    <a:pt x="10508" y="-42"/>
                    <a:pt x="11967" y="-42"/>
                    <a:pt x="13719" y="228"/>
                  </a:cubicBezTo>
                  <a:cubicBezTo>
                    <a:pt x="15470" y="498"/>
                    <a:pt x="17513" y="1038"/>
                    <a:pt x="18973" y="2002"/>
                  </a:cubicBezTo>
                  <a:cubicBezTo>
                    <a:pt x="20432" y="2967"/>
                    <a:pt x="21308" y="4355"/>
                    <a:pt x="20578" y="5358"/>
                  </a:cubicBezTo>
                  <a:cubicBezTo>
                    <a:pt x="19849" y="6361"/>
                    <a:pt x="17513" y="6978"/>
                    <a:pt x="14740" y="7364"/>
                  </a:cubicBezTo>
                  <a:cubicBezTo>
                    <a:pt x="11967" y="7749"/>
                    <a:pt x="8757" y="7904"/>
                    <a:pt x="6859" y="7942"/>
                  </a:cubicBezTo>
                  <a:cubicBezTo>
                    <a:pt x="4962" y="7981"/>
                    <a:pt x="4378" y="7904"/>
                    <a:pt x="3794" y="7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5498746" y="1417697"/>
              <a:ext cx="168717" cy="39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511" fill="norm" stroke="1" extrusionOk="0">
                  <a:moveTo>
                    <a:pt x="20996" y="1282"/>
                  </a:moveTo>
                  <a:cubicBezTo>
                    <a:pt x="19942" y="825"/>
                    <a:pt x="18889" y="368"/>
                    <a:pt x="17703" y="140"/>
                  </a:cubicBezTo>
                  <a:cubicBezTo>
                    <a:pt x="16518" y="-89"/>
                    <a:pt x="15201" y="-89"/>
                    <a:pt x="13489" y="540"/>
                  </a:cubicBezTo>
                  <a:cubicBezTo>
                    <a:pt x="11776" y="1168"/>
                    <a:pt x="9669" y="2425"/>
                    <a:pt x="7167" y="4654"/>
                  </a:cubicBezTo>
                  <a:cubicBezTo>
                    <a:pt x="4664" y="6882"/>
                    <a:pt x="1767" y="10082"/>
                    <a:pt x="581" y="12597"/>
                  </a:cubicBezTo>
                  <a:cubicBezTo>
                    <a:pt x="-604" y="15111"/>
                    <a:pt x="-77" y="16940"/>
                    <a:pt x="3084" y="18311"/>
                  </a:cubicBezTo>
                  <a:cubicBezTo>
                    <a:pt x="6245" y="19682"/>
                    <a:pt x="12040" y="20597"/>
                    <a:pt x="17835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5737312" y="1535502"/>
              <a:ext cx="228601" cy="163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fill="norm" stroke="1" extrusionOk="0">
                  <a:moveTo>
                    <a:pt x="0" y="4256"/>
                  </a:moveTo>
                  <a:cubicBezTo>
                    <a:pt x="400" y="2889"/>
                    <a:pt x="800" y="1522"/>
                    <a:pt x="1900" y="702"/>
                  </a:cubicBezTo>
                  <a:cubicBezTo>
                    <a:pt x="3000" y="-119"/>
                    <a:pt x="4800" y="-392"/>
                    <a:pt x="6200" y="838"/>
                  </a:cubicBezTo>
                  <a:cubicBezTo>
                    <a:pt x="7600" y="2069"/>
                    <a:pt x="8600" y="4803"/>
                    <a:pt x="8400" y="8084"/>
                  </a:cubicBezTo>
                  <a:cubicBezTo>
                    <a:pt x="8200" y="11365"/>
                    <a:pt x="6800" y="15193"/>
                    <a:pt x="5700" y="17654"/>
                  </a:cubicBezTo>
                  <a:cubicBezTo>
                    <a:pt x="4600" y="20114"/>
                    <a:pt x="3800" y="21208"/>
                    <a:pt x="3400" y="21071"/>
                  </a:cubicBezTo>
                  <a:cubicBezTo>
                    <a:pt x="3000" y="20935"/>
                    <a:pt x="3000" y="19567"/>
                    <a:pt x="4200" y="17517"/>
                  </a:cubicBezTo>
                  <a:cubicBezTo>
                    <a:pt x="5400" y="15466"/>
                    <a:pt x="7800" y="12732"/>
                    <a:pt x="9400" y="10955"/>
                  </a:cubicBezTo>
                  <a:cubicBezTo>
                    <a:pt x="11000" y="9178"/>
                    <a:pt x="11800" y="8357"/>
                    <a:pt x="12900" y="6990"/>
                  </a:cubicBezTo>
                  <a:cubicBezTo>
                    <a:pt x="14000" y="5623"/>
                    <a:pt x="15400" y="3709"/>
                    <a:pt x="15700" y="3162"/>
                  </a:cubicBezTo>
                  <a:cubicBezTo>
                    <a:pt x="16000" y="2616"/>
                    <a:pt x="15200" y="3436"/>
                    <a:pt x="14300" y="5486"/>
                  </a:cubicBezTo>
                  <a:cubicBezTo>
                    <a:pt x="13400" y="7537"/>
                    <a:pt x="12400" y="10818"/>
                    <a:pt x="11900" y="13142"/>
                  </a:cubicBezTo>
                  <a:cubicBezTo>
                    <a:pt x="11400" y="15466"/>
                    <a:pt x="11400" y="16833"/>
                    <a:pt x="11900" y="17654"/>
                  </a:cubicBezTo>
                  <a:cubicBezTo>
                    <a:pt x="12400" y="18474"/>
                    <a:pt x="13400" y="18747"/>
                    <a:pt x="15100" y="18337"/>
                  </a:cubicBezTo>
                  <a:cubicBezTo>
                    <a:pt x="16800" y="17927"/>
                    <a:pt x="19200" y="16833"/>
                    <a:pt x="21600" y="15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5997662" y="1416050"/>
              <a:ext cx="120496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8" h="21600" fill="norm" stroke="1" extrusionOk="0">
                  <a:moveTo>
                    <a:pt x="0" y="0"/>
                  </a:moveTo>
                  <a:cubicBezTo>
                    <a:pt x="6020" y="2435"/>
                    <a:pt x="12039" y="4871"/>
                    <a:pt x="15934" y="7306"/>
                  </a:cubicBezTo>
                  <a:cubicBezTo>
                    <a:pt x="19830" y="9741"/>
                    <a:pt x="21600" y="12176"/>
                    <a:pt x="18767" y="14559"/>
                  </a:cubicBezTo>
                  <a:cubicBezTo>
                    <a:pt x="15934" y="16941"/>
                    <a:pt x="8498" y="19271"/>
                    <a:pt x="10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6499312" y="168275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791412" y="1389588"/>
              <a:ext cx="374651" cy="311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0" fill="norm" stroke="1" extrusionOk="0">
                  <a:moveTo>
                    <a:pt x="0" y="2664"/>
                  </a:moveTo>
                  <a:cubicBezTo>
                    <a:pt x="244" y="1944"/>
                    <a:pt x="488" y="1224"/>
                    <a:pt x="1220" y="648"/>
                  </a:cubicBezTo>
                  <a:cubicBezTo>
                    <a:pt x="1953" y="72"/>
                    <a:pt x="3173" y="-360"/>
                    <a:pt x="4393" y="432"/>
                  </a:cubicBezTo>
                  <a:cubicBezTo>
                    <a:pt x="5614" y="1224"/>
                    <a:pt x="6834" y="3240"/>
                    <a:pt x="7627" y="5688"/>
                  </a:cubicBezTo>
                  <a:cubicBezTo>
                    <a:pt x="8420" y="8136"/>
                    <a:pt x="8786" y="11016"/>
                    <a:pt x="8542" y="13392"/>
                  </a:cubicBezTo>
                  <a:cubicBezTo>
                    <a:pt x="8298" y="15768"/>
                    <a:pt x="7444" y="17640"/>
                    <a:pt x="6651" y="18864"/>
                  </a:cubicBezTo>
                  <a:cubicBezTo>
                    <a:pt x="5858" y="20088"/>
                    <a:pt x="5125" y="20664"/>
                    <a:pt x="4271" y="20952"/>
                  </a:cubicBezTo>
                  <a:cubicBezTo>
                    <a:pt x="3417" y="21240"/>
                    <a:pt x="2441" y="21240"/>
                    <a:pt x="1892" y="20880"/>
                  </a:cubicBezTo>
                  <a:cubicBezTo>
                    <a:pt x="1342" y="20520"/>
                    <a:pt x="1220" y="19800"/>
                    <a:pt x="1647" y="18864"/>
                  </a:cubicBezTo>
                  <a:cubicBezTo>
                    <a:pt x="2075" y="17928"/>
                    <a:pt x="3051" y="16776"/>
                    <a:pt x="4881" y="14976"/>
                  </a:cubicBezTo>
                  <a:cubicBezTo>
                    <a:pt x="6712" y="13176"/>
                    <a:pt x="9397" y="10728"/>
                    <a:pt x="11593" y="8496"/>
                  </a:cubicBezTo>
                  <a:cubicBezTo>
                    <a:pt x="13790" y="6264"/>
                    <a:pt x="15498" y="4248"/>
                    <a:pt x="16414" y="2880"/>
                  </a:cubicBezTo>
                  <a:cubicBezTo>
                    <a:pt x="17329" y="1512"/>
                    <a:pt x="17451" y="792"/>
                    <a:pt x="17207" y="576"/>
                  </a:cubicBezTo>
                  <a:cubicBezTo>
                    <a:pt x="16963" y="360"/>
                    <a:pt x="16353" y="648"/>
                    <a:pt x="15376" y="1944"/>
                  </a:cubicBezTo>
                  <a:cubicBezTo>
                    <a:pt x="14400" y="3240"/>
                    <a:pt x="13058" y="5544"/>
                    <a:pt x="12203" y="7704"/>
                  </a:cubicBezTo>
                  <a:cubicBezTo>
                    <a:pt x="11349" y="9864"/>
                    <a:pt x="10983" y="11880"/>
                    <a:pt x="10861" y="13248"/>
                  </a:cubicBezTo>
                  <a:cubicBezTo>
                    <a:pt x="10739" y="14616"/>
                    <a:pt x="10861" y="15336"/>
                    <a:pt x="12692" y="16272"/>
                  </a:cubicBezTo>
                  <a:cubicBezTo>
                    <a:pt x="14522" y="17208"/>
                    <a:pt x="18061" y="18360"/>
                    <a:pt x="21600" y="1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4626062" y="1978763"/>
              <a:ext cx="209551" cy="154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5515"/>
                  </a:moveTo>
                  <a:cubicBezTo>
                    <a:pt x="0" y="4075"/>
                    <a:pt x="0" y="2635"/>
                    <a:pt x="873" y="1915"/>
                  </a:cubicBezTo>
                  <a:cubicBezTo>
                    <a:pt x="1745" y="1195"/>
                    <a:pt x="3491" y="1195"/>
                    <a:pt x="4800" y="1771"/>
                  </a:cubicBezTo>
                  <a:cubicBezTo>
                    <a:pt x="6109" y="2347"/>
                    <a:pt x="6982" y="3499"/>
                    <a:pt x="7309" y="5947"/>
                  </a:cubicBezTo>
                  <a:cubicBezTo>
                    <a:pt x="7636" y="8395"/>
                    <a:pt x="7418" y="12139"/>
                    <a:pt x="6873" y="14731"/>
                  </a:cubicBezTo>
                  <a:cubicBezTo>
                    <a:pt x="6327" y="17323"/>
                    <a:pt x="5455" y="18763"/>
                    <a:pt x="4473" y="19771"/>
                  </a:cubicBezTo>
                  <a:cubicBezTo>
                    <a:pt x="3491" y="20779"/>
                    <a:pt x="2400" y="21355"/>
                    <a:pt x="1964" y="20923"/>
                  </a:cubicBezTo>
                  <a:cubicBezTo>
                    <a:pt x="1527" y="20491"/>
                    <a:pt x="1745" y="19051"/>
                    <a:pt x="3600" y="16027"/>
                  </a:cubicBezTo>
                  <a:cubicBezTo>
                    <a:pt x="5455" y="13003"/>
                    <a:pt x="8945" y="8395"/>
                    <a:pt x="11455" y="5227"/>
                  </a:cubicBezTo>
                  <a:cubicBezTo>
                    <a:pt x="13964" y="2059"/>
                    <a:pt x="15491" y="331"/>
                    <a:pt x="15927" y="43"/>
                  </a:cubicBezTo>
                  <a:cubicBezTo>
                    <a:pt x="16364" y="-245"/>
                    <a:pt x="15709" y="907"/>
                    <a:pt x="15055" y="3211"/>
                  </a:cubicBezTo>
                  <a:cubicBezTo>
                    <a:pt x="14400" y="5515"/>
                    <a:pt x="13745" y="8971"/>
                    <a:pt x="13418" y="11419"/>
                  </a:cubicBezTo>
                  <a:cubicBezTo>
                    <a:pt x="13091" y="13867"/>
                    <a:pt x="13091" y="15307"/>
                    <a:pt x="14509" y="16171"/>
                  </a:cubicBezTo>
                  <a:cubicBezTo>
                    <a:pt x="15927" y="17035"/>
                    <a:pt x="18764" y="17323"/>
                    <a:pt x="21600" y="17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9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03762" y="2924672"/>
              <a:ext cx="247651" cy="59829"/>
            </a:xfrm>
            <a:prstGeom prst="rect">
              <a:avLst/>
            </a:prstGeom>
            <a:effectLst/>
          </p:spPr>
        </p:pic>
        <p:pic>
          <p:nvPicPr>
            <p:cNvPr id="79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60912" y="3028950"/>
              <a:ext cx="215901" cy="63500"/>
            </a:xfrm>
            <a:prstGeom prst="rect">
              <a:avLst/>
            </a:prstGeom>
            <a:effectLst/>
          </p:spPr>
        </p:pic>
        <p:pic>
          <p:nvPicPr>
            <p:cNvPr id="79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13412" y="2584450"/>
              <a:ext cx="63501" cy="241300"/>
            </a:xfrm>
            <a:prstGeom prst="rect">
              <a:avLst/>
            </a:prstGeom>
            <a:effectLst/>
          </p:spPr>
        </p:pic>
        <p:pic>
          <p:nvPicPr>
            <p:cNvPr id="80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886412" y="2820311"/>
              <a:ext cx="298451" cy="94339"/>
            </a:xfrm>
            <a:prstGeom prst="rect">
              <a:avLst/>
            </a:prstGeom>
            <a:effectLst/>
          </p:spPr>
        </p:pic>
        <p:pic>
          <p:nvPicPr>
            <p:cNvPr id="802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934905" y="2940050"/>
              <a:ext cx="173758" cy="233238"/>
            </a:xfrm>
            <a:prstGeom prst="rect">
              <a:avLst/>
            </a:prstGeom>
            <a:effectLst/>
          </p:spPr>
        </p:pic>
        <p:pic>
          <p:nvPicPr>
            <p:cNvPr id="804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5036135" y="3028950"/>
              <a:ext cx="59828" cy="209550"/>
            </a:xfrm>
            <a:prstGeom prst="rect">
              <a:avLst/>
            </a:prstGeom>
            <a:effectLst/>
          </p:spPr>
        </p:pic>
        <p:pic>
          <p:nvPicPr>
            <p:cNvPr id="806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86462" y="2781300"/>
              <a:ext cx="76201" cy="38100"/>
            </a:xfrm>
            <a:prstGeom prst="rect">
              <a:avLst/>
            </a:prstGeom>
            <a:effectLst/>
          </p:spPr>
        </p:pic>
        <p:pic>
          <p:nvPicPr>
            <p:cNvPr id="808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5497567" y="2504328"/>
              <a:ext cx="201646" cy="359475"/>
            </a:xfrm>
            <a:prstGeom prst="rect">
              <a:avLst/>
            </a:prstGeom>
            <a:effectLst/>
          </p:spPr>
        </p:pic>
        <p:pic>
          <p:nvPicPr>
            <p:cNvPr id="810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732285" y="2540000"/>
              <a:ext cx="189178" cy="243818"/>
            </a:xfrm>
            <a:prstGeom prst="rect">
              <a:avLst/>
            </a:prstGeom>
            <a:effectLst/>
          </p:spPr>
        </p:pic>
        <p:pic>
          <p:nvPicPr>
            <p:cNvPr id="81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855285" y="2660650"/>
              <a:ext cx="59828" cy="196850"/>
            </a:xfrm>
            <a:prstGeom prst="rect">
              <a:avLst/>
            </a:prstGeom>
            <a:effectLst/>
          </p:spPr>
        </p:pic>
        <p:pic>
          <p:nvPicPr>
            <p:cNvPr id="81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6283412" y="2743200"/>
              <a:ext cx="222251" cy="47907"/>
            </a:xfrm>
            <a:prstGeom prst="rect">
              <a:avLst/>
            </a:prstGeom>
            <a:effectLst/>
          </p:spPr>
        </p:pic>
        <p:pic>
          <p:nvPicPr>
            <p:cNvPr id="81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397712" y="2679700"/>
              <a:ext cx="63501" cy="196850"/>
            </a:xfrm>
            <a:prstGeom prst="rect">
              <a:avLst/>
            </a:prstGeom>
            <a:effectLst/>
          </p:spPr>
        </p:pic>
        <p:pic>
          <p:nvPicPr>
            <p:cNvPr id="81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6739390" y="2508250"/>
              <a:ext cx="52023" cy="273050"/>
            </a:xfrm>
            <a:prstGeom prst="rect">
              <a:avLst/>
            </a:prstGeom>
            <a:effectLst/>
          </p:spPr>
        </p:pic>
        <p:pic>
          <p:nvPicPr>
            <p:cNvPr id="82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6645362" y="2781300"/>
              <a:ext cx="273051" cy="63500"/>
            </a:xfrm>
            <a:prstGeom prst="rect">
              <a:avLst/>
            </a:prstGeom>
            <a:effectLst/>
          </p:spPr>
        </p:pic>
        <p:pic>
          <p:nvPicPr>
            <p:cNvPr id="82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696247" y="2851149"/>
              <a:ext cx="177716" cy="220805"/>
            </a:xfrm>
            <a:prstGeom prst="rect">
              <a:avLst/>
            </a:prstGeom>
            <a:effectLst/>
          </p:spPr>
        </p:pic>
        <p:pic>
          <p:nvPicPr>
            <p:cNvPr id="82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802890" y="2971800"/>
              <a:ext cx="52023" cy="165100"/>
            </a:xfrm>
            <a:prstGeom prst="rect">
              <a:avLst/>
            </a:prstGeom>
            <a:effectLst/>
          </p:spPr>
        </p:pic>
        <p:pic>
          <p:nvPicPr>
            <p:cNvPr id="826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013662" y="2762250"/>
              <a:ext cx="76201" cy="38100"/>
            </a:xfrm>
            <a:prstGeom prst="rect">
              <a:avLst/>
            </a:prstGeom>
            <a:effectLst/>
          </p:spPr>
        </p:pic>
        <p:pic>
          <p:nvPicPr>
            <p:cNvPr id="82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7182665" y="2451100"/>
              <a:ext cx="205648" cy="297995"/>
            </a:xfrm>
            <a:prstGeom prst="rect">
              <a:avLst/>
            </a:prstGeom>
            <a:effectLst/>
          </p:spPr>
        </p:pic>
        <p:pic>
          <p:nvPicPr>
            <p:cNvPr id="83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7302769" y="2635250"/>
              <a:ext cx="53794" cy="209550"/>
            </a:xfrm>
            <a:prstGeom prst="rect">
              <a:avLst/>
            </a:prstGeom>
            <a:effectLst/>
          </p:spPr>
        </p:pic>
        <p:pic>
          <p:nvPicPr>
            <p:cNvPr id="83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7686762" y="2660650"/>
              <a:ext cx="241301" cy="82550"/>
            </a:xfrm>
            <a:prstGeom prst="rect">
              <a:avLst/>
            </a:prstGeom>
            <a:effectLst/>
          </p:spPr>
        </p:pic>
        <p:pic>
          <p:nvPicPr>
            <p:cNvPr id="83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829356" y="2603500"/>
              <a:ext cx="47907" cy="222250"/>
            </a:xfrm>
            <a:prstGeom prst="rect">
              <a:avLst/>
            </a:prstGeom>
            <a:effectLst/>
          </p:spPr>
        </p:pic>
        <p:pic>
          <p:nvPicPr>
            <p:cNvPr id="83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173596" y="2432049"/>
              <a:ext cx="46567" cy="247651"/>
            </a:xfrm>
            <a:prstGeom prst="rect">
              <a:avLst/>
            </a:prstGeom>
            <a:effectLst/>
          </p:spPr>
        </p:pic>
        <p:pic>
          <p:nvPicPr>
            <p:cNvPr id="838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8099512" y="2711450"/>
              <a:ext cx="228601" cy="63500"/>
            </a:xfrm>
            <a:prstGeom prst="rect">
              <a:avLst/>
            </a:prstGeom>
            <a:effectLst/>
          </p:spPr>
        </p:pic>
        <p:pic>
          <p:nvPicPr>
            <p:cNvPr id="840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8120280" y="2822315"/>
              <a:ext cx="245933" cy="262231"/>
            </a:xfrm>
            <a:prstGeom prst="rect">
              <a:avLst/>
            </a:prstGeom>
            <a:effectLst/>
          </p:spPr>
        </p:pic>
        <p:pic>
          <p:nvPicPr>
            <p:cNvPr id="842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385262" y="2717800"/>
              <a:ext cx="76201" cy="38100"/>
            </a:xfrm>
            <a:prstGeom prst="rect">
              <a:avLst/>
            </a:prstGeom>
            <a:effectLst/>
          </p:spPr>
        </p:pic>
        <p:pic>
          <p:nvPicPr>
            <p:cNvPr id="84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8645612" y="2413000"/>
              <a:ext cx="101601" cy="260350"/>
            </a:xfrm>
            <a:prstGeom prst="rect">
              <a:avLst/>
            </a:prstGeom>
            <a:effectLst/>
          </p:spPr>
        </p:pic>
        <p:pic>
          <p:nvPicPr>
            <p:cNvPr id="84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8772612" y="2397039"/>
              <a:ext cx="171451" cy="313232"/>
            </a:xfrm>
            <a:prstGeom prst="rect">
              <a:avLst/>
            </a:prstGeom>
            <a:effectLst/>
          </p:spPr>
        </p:pic>
        <p:pic>
          <p:nvPicPr>
            <p:cNvPr id="84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433012" y="2527299"/>
              <a:ext cx="184151" cy="82551"/>
            </a:xfrm>
            <a:prstGeom prst="rect">
              <a:avLst/>
            </a:prstGeom>
            <a:effectLst/>
          </p:spPr>
        </p:pic>
        <p:pic>
          <p:nvPicPr>
            <p:cNvPr id="850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9401262" y="2679699"/>
              <a:ext cx="209551" cy="76201"/>
            </a:xfrm>
            <a:prstGeom prst="rect">
              <a:avLst/>
            </a:prstGeom>
            <a:effectLst/>
          </p:spPr>
        </p:pic>
        <p:pic>
          <p:nvPicPr>
            <p:cNvPr id="852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835612" y="3048000"/>
              <a:ext cx="298451" cy="279400"/>
            </a:xfrm>
            <a:prstGeom prst="rect">
              <a:avLst/>
            </a:prstGeom>
            <a:effectLst/>
          </p:spPr>
        </p:pic>
        <p:pic>
          <p:nvPicPr>
            <p:cNvPr id="854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445212" y="2552700"/>
              <a:ext cx="520701" cy="336550"/>
            </a:xfrm>
            <a:prstGeom prst="rect">
              <a:avLst/>
            </a:prstGeom>
            <a:effectLst/>
          </p:spPr>
        </p:pic>
        <p:pic>
          <p:nvPicPr>
            <p:cNvPr id="856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800812" y="2190750"/>
              <a:ext cx="69851" cy="241300"/>
            </a:xfrm>
            <a:prstGeom prst="rect">
              <a:avLst/>
            </a:prstGeom>
            <a:effectLst/>
          </p:spPr>
        </p:pic>
        <p:pic>
          <p:nvPicPr>
            <p:cNvPr id="858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961151" y="2144559"/>
              <a:ext cx="123706" cy="249376"/>
            </a:xfrm>
            <a:prstGeom prst="rect">
              <a:avLst/>
            </a:prstGeom>
            <a:effectLst/>
          </p:spPr>
        </p:pic>
        <p:pic>
          <p:nvPicPr>
            <p:cNvPr id="860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613612" y="2927350"/>
              <a:ext cx="304801" cy="266700"/>
            </a:xfrm>
            <a:prstGeom prst="rect">
              <a:avLst/>
            </a:prstGeom>
            <a:effectLst/>
          </p:spPr>
        </p:pic>
        <p:pic>
          <p:nvPicPr>
            <p:cNvPr id="862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7108912" y="2540000"/>
              <a:ext cx="260351" cy="215900"/>
            </a:xfrm>
            <a:prstGeom prst="rect">
              <a:avLst/>
            </a:prstGeom>
            <a:effectLst/>
          </p:spPr>
        </p:pic>
        <p:pic>
          <p:nvPicPr>
            <p:cNvPr id="864" name="Line Line" descr="Line Lin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362912" y="2127249"/>
              <a:ext cx="44451" cy="190501"/>
            </a:xfrm>
            <a:prstGeom prst="rect">
              <a:avLst/>
            </a:prstGeom>
            <a:effectLst/>
          </p:spPr>
        </p:pic>
        <p:pic>
          <p:nvPicPr>
            <p:cNvPr id="866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8105862" y="2927349"/>
              <a:ext cx="254001" cy="171451"/>
            </a:xfrm>
            <a:prstGeom prst="rect">
              <a:avLst/>
            </a:prstGeom>
            <a:effectLst/>
          </p:spPr>
        </p:pic>
        <p:pic>
          <p:nvPicPr>
            <p:cNvPr id="868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8626562" y="2451100"/>
              <a:ext cx="387351" cy="241300"/>
            </a:xfrm>
            <a:prstGeom prst="rect">
              <a:avLst/>
            </a:prstGeom>
            <a:effectLst/>
          </p:spPr>
        </p:pic>
        <p:pic>
          <p:nvPicPr>
            <p:cNvPr id="870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8907953" y="2008301"/>
              <a:ext cx="157819" cy="286302"/>
            </a:xfrm>
            <a:prstGeom prst="rect">
              <a:avLst/>
            </a:prstGeom>
            <a:effectLst/>
          </p:spPr>
        </p:pic>
        <p:pic>
          <p:nvPicPr>
            <p:cNvPr id="872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9971543" y="2385659"/>
              <a:ext cx="325070" cy="353394"/>
            </a:xfrm>
            <a:prstGeom prst="rect">
              <a:avLst/>
            </a:prstGeom>
            <a:effectLst/>
          </p:spPr>
        </p:pic>
        <p:pic>
          <p:nvPicPr>
            <p:cNvPr id="874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271212" y="2360083"/>
              <a:ext cx="215538" cy="370417"/>
            </a:xfrm>
            <a:prstGeom prst="rect">
              <a:avLst/>
            </a:prstGeom>
            <a:effectLst/>
          </p:spPr>
        </p:pic>
        <p:pic>
          <p:nvPicPr>
            <p:cNvPr id="876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598812" y="1101972"/>
              <a:ext cx="2007488" cy="1096716"/>
            </a:xfrm>
            <a:prstGeom prst="rect">
              <a:avLst/>
            </a:prstGeom>
            <a:effectLst/>
          </p:spPr>
        </p:pic>
        <p:sp>
          <p:nvSpPr>
            <p:cNvPr id="878" name="Line"/>
            <p:cNvSpPr/>
            <p:nvPr/>
          </p:nvSpPr>
          <p:spPr>
            <a:xfrm>
              <a:off x="358862" y="3822700"/>
              <a:ext cx="635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358862" y="3708400"/>
              <a:ext cx="254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485862" y="3803650"/>
              <a:ext cx="1270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474104" y="3674533"/>
              <a:ext cx="18109" cy="71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21600"/>
                  </a:moveTo>
                  <a:cubicBezTo>
                    <a:pt x="20532" y="16518"/>
                    <a:pt x="20532" y="11435"/>
                    <a:pt x="15732" y="7306"/>
                  </a:cubicBezTo>
                  <a:cubicBezTo>
                    <a:pt x="10932" y="3176"/>
                    <a:pt x="1332" y="0"/>
                    <a:pt x="132" y="0"/>
                  </a:cubicBezTo>
                  <a:cubicBezTo>
                    <a:pt x="-1068" y="0"/>
                    <a:pt x="6132" y="3176"/>
                    <a:pt x="13332" y="6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577656" y="3778250"/>
              <a:ext cx="9807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850"/>
                    <a:pt x="-1585" y="11700"/>
                    <a:pt x="575" y="15300"/>
                  </a:cubicBezTo>
                  <a:cubicBezTo>
                    <a:pt x="2735" y="18900"/>
                    <a:pt x="11375" y="2025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587462" y="3651250"/>
              <a:ext cx="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593812" y="3636949"/>
              <a:ext cx="214978" cy="39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57" fill="norm" stroke="1" extrusionOk="0">
                  <a:moveTo>
                    <a:pt x="10592" y="87"/>
                  </a:moveTo>
                  <a:cubicBezTo>
                    <a:pt x="11631" y="-28"/>
                    <a:pt x="12669" y="-143"/>
                    <a:pt x="14435" y="546"/>
                  </a:cubicBezTo>
                  <a:cubicBezTo>
                    <a:pt x="16200" y="1236"/>
                    <a:pt x="18692" y="2729"/>
                    <a:pt x="20042" y="4797"/>
                  </a:cubicBezTo>
                  <a:cubicBezTo>
                    <a:pt x="21392" y="6866"/>
                    <a:pt x="21600" y="9508"/>
                    <a:pt x="19731" y="12208"/>
                  </a:cubicBezTo>
                  <a:cubicBezTo>
                    <a:pt x="17862" y="14908"/>
                    <a:pt x="13915" y="17666"/>
                    <a:pt x="10281" y="19217"/>
                  </a:cubicBezTo>
                  <a:cubicBezTo>
                    <a:pt x="6646" y="20768"/>
                    <a:pt x="3323" y="21112"/>
                    <a:pt x="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143091" y="3746500"/>
              <a:ext cx="145922" cy="294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487" fill="norm" stroke="1" extrusionOk="0">
                  <a:moveTo>
                    <a:pt x="8196" y="0"/>
                  </a:moveTo>
                  <a:cubicBezTo>
                    <a:pt x="5458" y="3549"/>
                    <a:pt x="2719" y="7097"/>
                    <a:pt x="1198" y="10414"/>
                  </a:cubicBezTo>
                  <a:cubicBezTo>
                    <a:pt x="-323" y="13731"/>
                    <a:pt x="-627" y="16817"/>
                    <a:pt x="1655" y="18669"/>
                  </a:cubicBezTo>
                  <a:cubicBezTo>
                    <a:pt x="3936" y="20520"/>
                    <a:pt x="8804" y="21137"/>
                    <a:pt x="12455" y="21369"/>
                  </a:cubicBezTo>
                  <a:cubicBezTo>
                    <a:pt x="16105" y="21600"/>
                    <a:pt x="18539" y="21446"/>
                    <a:pt x="20973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1203412" y="3614095"/>
              <a:ext cx="292101" cy="40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21600" y="962"/>
                  </a:moveTo>
                  <a:cubicBezTo>
                    <a:pt x="21130" y="512"/>
                    <a:pt x="20661" y="62"/>
                    <a:pt x="19409" y="6"/>
                  </a:cubicBezTo>
                  <a:cubicBezTo>
                    <a:pt x="18157" y="-50"/>
                    <a:pt x="16122" y="287"/>
                    <a:pt x="13852" y="1075"/>
                  </a:cubicBezTo>
                  <a:cubicBezTo>
                    <a:pt x="11583" y="1862"/>
                    <a:pt x="9078" y="3100"/>
                    <a:pt x="7122" y="5069"/>
                  </a:cubicBezTo>
                  <a:cubicBezTo>
                    <a:pt x="5165" y="7037"/>
                    <a:pt x="3757" y="9737"/>
                    <a:pt x="2661" y="12044"/>
                  </a:cubicBezTo>
                  <a:cubicBezTo>
                    <a:pt x="1565" y="14350"/>
                    <a:pt x="783" y="16262"/>
                    <a:pt x="391" y="17500"/>
                  </a:cubicBezTo>
                  <a:cubicBezTo>
                    <a:pt x="0" y="18737"/>
                    <a:pt x="0" y="19300"/>
                    <a:pt x="0" y="19863"/>
                  </a:cubicBezTo>
                  <a:cubicBezTo>
                    <a:pt x="0" y="20425"/>
                    <a:pt x="0" y="20987"/>
                    <a:pt x="626" y="21269"/>
                  </a:cubicBezTo>
                  <a:cubicBezTo>
                    <a:pt x="1252" y="21550"/>
                    <a:pt x="2504" y="21550"/>
                    <a:pt x="4461" y="21494"/>
                  </a:cubicBezTo>
                  <a:cubicBezTo>
                    <a:pt x="6417" y="21437"/>
                    <a:pt x="9078" y="21325"/>
                    <a:pt x="10957" y="21213"/>
                  </a:cubicBezTo>
                  <a:cubicBezTo>
                    <a:pt x="12835" y="21100"/>
                    <a:pt x="13930" y="20987"/>
                    <a:pt x="15026" y="20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1241512" y="3841750"/>
              <a:ext cx="1143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1522621" y="3553089"/>
              <a:ext cx="252343" cy="479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41" fill="norm" stroke="1" extrusionOk="0">
                  <a:moveTo>
                    <a:pt x="20742" y="1559"/>
                  </a:moveTo>
                  <a:cubicBezTo>
                    <a:pt x="21099" y="1083"/>
                    <a:pt x="21456" y="607"/>
                    <a:pt x="21188" y="322"/>
                  </a:cubicBezTo>
                  <a:cubicBezTo>
                    <a:pt x="20920" y="36"/>
                    <a:pt x="20028" y="-59"/>
                    <a:pt x="18511" y="36"/>
                  </a:cubicBezTo>
                  <a:cubicBezTo>
                    <a:pt x="16993" y="131"/>
                    <a:pt x="14851" y="417"/>
                    <a:pt x="12977" y="1321"/>
                  </a:cubicBezTo>
                  <a:cubicBezTo>
                    <a:pt x="11102" y="2225"/>
                    <a:pt x="9496" y="3747"/>
                    <a:pt x="8068" y="5936"/>
                  </a:cubicBezTo>
                  <a:cubicBezTo>
                    <a:pt x="6639" y="8124"/>
                    <a:pt x="5390" y="10979"/>
                    <a:pt x="4230" y="13215"/>
                  </a:cubicBezTo>
                  <a:cubicBezTo>
                    <a:pt x="3069" y="15451"/>
                    <a:pt x="1998" y="17069"/>
                    <a:pt x="1195" y="18306"/>
                  </a:cubicBezTo>
                  <a:cubicBezTo>
                    <a:pt x="392" y="19543"/>
                    <a:pt x="-144" y="20399"/>
                    <a:pt x="35" y="20875"/>
                  </a:cubicBezTo>
                  <a:cubicBezTo>
                    <a:pt x="213" y="21351"/>
                    <a:pt x="1106" y="21446"/>
                    <a:pt x="4140" y="21493"/>
                  </a:cubicBezTo>
                  <a:cubicBezTo>
                    <a:pt x="7175" y="21541"/>
                    <a:pt x="12352" y="21541"/>
                    <a:pt x="17529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1908262" y="3693583"/>
              <a:ext cx="222251" cy="28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88"/>
                  </a:moveTo>
                  <a:cubicBezTo>
                    <a:pt x="411" y="794"/>
                    <a:pt x="823" y="0"/>
                    <a:pt x="1543" y="0"/>
                  </a:cubicBezTo>
                  <a:cubicBezTo>
                    <a:pt x="2263" y="0"/>
                    <a:pt x="3291" y="794"/>
                    <a:pt x="5040" y="2779"/>
                  </a:cubicBezTo>
                  <a:cubicBezTo>
                    <a:pt x="6789" y="4765"/>
                    <a:pt x="9257" y="7941"/>
                    <a:pt x="11623" y="11118"/>
                  </a:cubicBezTo>
                  <a:cubicBezTo>
                    <a:pt x="13989" y="14294"/>
                    <a:pt x="16251" y="17471"/>
                    <a:pt x="17897" y="19218"/>
                  </a:cubicBezTo>
                  <a:cubicBezTo>
                    <a:pt x="19543" y="20965"/>
                    <a:pt x="20571" y="212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1951490" y="3663949"/>
              <a:ext cx="217123" cy="358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93" fill="norm" stroke="1" extrusionOk="0">
                  <a:moveTo>
                    <a:pt x="21511" y="0"/>
                  </a:moveTo>
                  <a:cubicBezTo>
                    <a:pt x="18156" y="2795"/>
                    <a:pt x="14800" y="5591"/>
                    <a:pt x="11655" y="8640"/>
                  </a:cubicBezTo>
                  <a:cubicBezTo>
                    <a:pt x="8509" y="11689"/>
                    <a:pt x="5573" y="14993"/>
                    <a:pt x="3895" y="17026"/>
                  </a:cubicBezTo>
                  <a:cubicBezTo>
                    <a:pt x="2218" y="19059"/>
                    <a:pt x="1798" y="19821"/>
                    <a:pt x="1274" y="20456"/>
                  </a:cubicBezTo>
                  <a:cubicBezTo>
                    <a:pt x="750" y="21092"/>
                    <a:pt x="121" y="21600"/>
                    <a:pt x="16" y="21473"/>
                  </a:cubicBezTo>
                  <a:cubicBezTo>
                    <a:pt x="-89" y="21346"/>
                    <a:pt x="330" y="20584"/>
                    <a:pt x="750" y="19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2301962" y="3536949"/>
              <a:ext cx="1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2289262" y="3409949"/>
              <a:ext cx="53004" cy="33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381" fill="norm" stroke="1" extrusionOk="0">
                  <a:moveTo>
                    <a:pt x="19938" y="0"/>
                  </a:moveTo>
                  <a:cubicBezTo>
                    <a:pt x="15785" y="0"/>
                    <a:pt x="11631" y="0"/>
                    <a:pt x="9554" y="3176"/>
                  </a:cubicBezTo>
                  <a:cubicBezTo>
                    <a:pt x="7477" y="6353"/>
                    <a:pt x="7477" y="12706"/>
                    <a:pt x="9554" y="16518"/>
                  </a:cubicBezTo>
                  <a:cubicBezTo>
                    <a:pt x="11631" y="20329"/>
                    <a:pt x="15785" y="21600"/>
                    <a:pt x="18277" y="19059"/>
                  </a:cubicBezTo>
                  <a:cubicBezTo>
                    <a:pt x="20769" y="16518"/>
                    <a:pt x="21600" y="10165"/>
                    <a:pt x="19938" y="6353"/>
                  </a:cubicBezTo>
                  <a:cubicBezTo>
                    <a:pt x="18277" y="2541"/>
                    <a:pt x="14123" y="1271"/>
                    <a:pt x="10385" y="2541"/>
                  </a:cubicBezTo>
                  <a:cubicBezTo>
                    <a:pt x="6646" y="3812"/>
                    <a:pt x="3323" y="7624"/>
                    <a:pt x="1662" y="10800"/>
                  </a:cubicBezTo>
                  <a:cubicBezTo>
                    <a:pt x="0" y="13976"/>
                    <a:pt x="0" y="16518"/>
                    <a:pt x="0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2314662" y="3506208"/>
              <a:ext cx="252676" cy="570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62" fill="norm" stroke="1" extrusionOk="0">
                  <a:moveTo>
                    <a:pt x="10800" y="682"/>
                  </a:moveTo>
                  <a:cubicBezTo>
                    <a:pt x="12600" y="442"/>
                    <a:pt x="14400" y="202"/>
                    <a:pt x="16200" y="82"/>
                  </a:cubicBezTo>
                  <a:cubicBezTo>
                    <a:pt x="18000" y="-38"/>
                    <a:pt x="19800" y="-38"/>
                    <a:pt x="20700" y="162"/>
                  </a:cubicBezTo>
                  <a:cubicBezTo>
                    <a:pt x="21600" y="362"/>
                    <a:pt x="21600" y="762"/>
                    <a:pt x="21330" y="1962"/>
                  </a:cubicBezTo>
                  <a:cubicBezTo>
                    <a:pt x="21060" y="3162"/>
                    <a:pt x="20520" y="5162"/>
                    <a:pt x="19800" y="7442"/>
                  </a:cubicBezTo>
                  <a:cubicBezTo>
                    <a:pt x="19080" y="9722"/>
                    <a:pt x="18180" y="12282"/>
                    <a:pt x="17820" y="14002"/>
                  </a:cubicBezTo>
                  <a:cubicBezTo>
                    <a:pt x="17460" y="15722"/>
                    <a:pt x="17640" y="16602"/>
                    <a:pt x="17730" y="17362"/>
                  </a:cubicBezTo>
                  <a:cubicBezTo>
                    <a:pt x="17820" y="18122"/>
                    <a:pt x="17820" y="18762"/>
                    <a:pt x="17190" y="19122"/>
                  </a:cubicBezTo>
                  <a:cubicBezTo>
                    <a:pt x="16560" y="19482"/>
                    <a:pt x="15300" y="19562"/>
                    <a:pt x="12330" y="19922"/>
                  </a:cubicBezTo>
                  <a:cubicBezTo>
                    <a:pt x="9360" y="20282"/>
                    <a:pt x="4680" y="20922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1324062" y="4464050"/>
              <a:ext cx="63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343112" y="4324349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1433209" y="4216400"/>
              <a:ext cx="195654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6763" y="0"/>
                  </a:moveTo>
                  <a:cubicBezTo>
                    <a:pt x="6074" y="1932"/>
                    <a:pt x="5385" y="3863"/>
                    <a:pt x="4810" y="6410"/>
                  </a:cubicBezTo>
                  <a:cubicBezTo>
                    <a:pt x="4236" y="8956"/>
                    <a:pt x="3776" y="12117"/>
                    <a:pt x="3546" y="14137"/>
                  </a:cubicBezTo>
                  <a:cubicBezTo>
                    <a:pt x="3317" y="16156"/>
                    <a:pt x="3317" y="17034"/>
                    <a:pt x="3891" y="17298"/>
                  </a:cubicBezTo>
                  <a:cubicBezTo>
                    <a:pt x="4466" y="17561"/>
                    <a:pt x="5614" y="17210"/>
                    <a:pt x="5844" y="16683"/>
                  </a:cubicBezTo>
                  <a:cubicBezTo>
                    <a:pt x="6074" y="16156"/>
                    <a:pt x="5385" y="15454"/>
                    <a:pt x="4006" y="14839"/>
                  </a:cubicBezTo>
                  <a:cubicBezTo>
                    <a:pt x="2627" y="14224"/>
                    <a:pt x="559" y="13698"/>
                    <a:pt x="100" y="13346"/>
                  </a:cubicBezTo>
                  <a:cubicBezTo>
                    <a:pt x="-360" y="12995"/>
                    <a:pt x="789" y="12820"/>
                    <a:pt x="3087" y="11327"/>
                  </a:cubicBezTo>
                  <a:cubicBezTo>
                    <a:pt x="5385" y="9834"/>
                    <a:pt x="8831" y="7024"/>
                    <a:pt x="11129" y="5093"/>
                  </a:cubicBezTo>
                  <a:cubicBezTo>
                    <a:pt x="13427" y="3161"/>
                    <a:pt x="14576" y="2107"/>
                    <a:pt x="15151" y="2107"/>
                  </a:cubicBezTo>
                  <a:cubicBezTo>
                    <a:pt x="15725" y="2107"/>
                    <a:pt x="15725" y="3161"/>
                    <a:pt x="15266" y="5971"/>
                  </a:cubicBezTo>
                  <a:cubicBezTo>
                    <a:pt x="14806" y="8780"/>
                    <a:pt x="13887" y="13346"/>
                    <a:pt x="13312" y="16068"/>
                  </a:cubicBezTo>
                  <a:cubicBezTo>
                    <a:pt x="12738" y="18790"/>
                    <a:pt x="12508" y="19668"/>
                    <a:pt x="12738" y="19756"/>
                  </a:cubicBezTo>
                  <a:cubicBezTo>
                    <a:pt x="12968" y="19844"/>
                    <a:pt x="13657" y="19141"/>
                    <a:pt x="14231" y="18263"/>
                  </a:cubicBezTo>
                  <a:cubicBezTo>
                    <a:pt x="14806" y="17385"/>
                    <a:pt x="15266" y="16332"/>
                    <a:pt x="15955" y="15541"/>
                  </a:cubicBezTo>
                  <a:cubicBezTo>
                    <a:pt x="16644" y="14751"/>
                    <a:pt x="17563" y="14224"/>
                    <a:pt x="18368" y="14488"/>
                  </a:cubicBezTo>
                  <a:cubicBezTo>
                    <a:pt x="19172" y="14751"/>
                    <a:pt x="19861" y="15805"/>
                    <a:pt x="20321" y="17122"/>
                  </a:cubicBezTo>
                  <a:cubicBezTo>
                    <a:pt x="20780" y="18439"/>
                    <a:pt x="21010" y="20020"/>
                    <a:pt x="212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976890" y="4419088"/>
              <a:ext cx="185373" cy="13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45" fill="norm" stroke="1" extrusionOk="0">
                  <a:moveTo>
                    <a:pt x="2351" y="2012"/>
                  </a:moveTo>
                  <a:cubicBezTo>
                    <a:pt x="1860" y="7170"/>
                    <a:pt x="1369" y="12328"/>
                    <a:pt x="878" y="15874"/>
                  </a:cubicBezTo>
                  <a:cubicBezTo>
                    <a:pt x="387" y="19421"/>
                    <a:pt x="-104" y="21355"/>
                    <a:pt x="19" y="20871"/>
                  </a:cubicBezTo>
                  <a:cubicBezTo>
                    <a:pt x="141" y="20388"/>
                    <a:pt x="878" y="17486"/>
                    <a:pt x="1491" y="15068"/>
                  </a:cubicBezTo>
                  <a:cubicBezTo>
                    <a:pt x="2105" y="12651"/>
                    <a:pt x="2596" y="10716"/>
                    <a:pt x="3087" y="8943"/>
                  </a:cubicBezTo>
                  <a:cubicBezTo>
                    <a:pt x="3578" y="7170"/>
                    <a:pt x="4069" y="5558"/>
                    <a:pt x="4682" y="5397"/>
                  </a:cubicBezTo>
                  <a:cubicBezTo>
                    <a:pt x="5296" y="5236"/>
                    <a:pt x="6032" y="6525"/>
                    <a:pt x="6401" y="8137"/>
                  </a:cubicBezTo>
                  <a:cubicBezTo>
                    <a:pt x="6769" y="9749"/>
                    <a:pt x="6769" y="11683"/>
                    <a:pt x="7014" y="11522"/>
                  </a:cubicBezTo>
                  <a:cubicBezTo>
                    <a:pt x="7260" y="11361"/>
                    <a:pt x="7751" y="9104"/>
                    <a:pt x="8364" y="7331"/>
                  </a:cubicBezTo>
                  <a:cubicBezTo>
                    <a:pt x="8978" y="5558"/>
                    <a:pt x="9714" y="4268"/>
                    <a:pt x="10451" y="2979"/>
                  </a:cubicBezTo>
                  <a:cubicBezTo>
                    <a:pt x="11187" y="1689"/>
                    <a:pt x="11923" y="400"/>
                    <a:pt x="12905" y="77"/>
                  </a:cubicBezTo>
                  <a:cubicBezTo>
                    <a:pt x="13887" y="-245"/>
                    <a:pt x="15114" y="400"/>
                    <a:pt x="15973" y="2656"/>
                  </a:cubicBezTo>
                  <a:cubicBezTo>
                    <a:pt x="16832" y="4913"/>
                    <a:pt x="17323" y="8782"/>
                    <a:pt x="17569" y="11683"/>
                  </a:cubicBezTo>
                  <a:cubicBezTo>
                    <a:pt x="17814" y="14585"/>
                    <a:pt x="17814" y="16519"/>
                    <a:pt x="18428" y="17164"/>
                  </a:cubicBezTo>
                  <a:cubicBezTo>
                    <a:pt x="19041" y="17809"/>
                    <a:pt x="20269" y="17164"/>
                    <a:pt x="21496" y="16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2200362" y="4406849"/>
              <a:ext cx="76201" cy="14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5" fill="norm" stroke="1" extrusionOk="0">
                  <a:moveTo>
                    <a:pt x="21600" y="907"/>
                  </a:moveTo>
                  <a:cubicBezTo>
                    <a:pt x="18600" y="307"/>
                    <a:pt x="15600" y="-293"/>
                    <a:pt x="12600" y="157"/>
                  </a:cubicBezTo>
                  <a:cubicBezTo>
                    <a:pt x="9600" y="607"/>
                    <a:pt x="6600" y="2107"/>
                    <a:pt x="4200" y="5257"/>
                  </a:cubicBezTo>
                  <a:cubicBezTo>
                    <a:pt x="1800" y="8407"/>
                    <a:pt x="0" y="13207"/>
                    <a:pt x="0" y="16207"/>
                  </a:cubicBezTo>
                  <a:cubicBezTo>
                    <a:pt x="0" y="19207"/>
                    <a:pt x="1800" y="20407"/>
                    <a:pt x="4200" y="20857"/>
                  </a:cubicBezTo>
                  <a:cubicBezTo>
                    <a:pt x="6600" y="21307"/>
                    <a:pt x="9600" y="21007"/>
                    <a:pt x="12300" y="18757"/>
                  </a:cubicBezTo>
                  <a:cubicBezTo>
                    <a:pt x="15000" y="16507"/>
                    <a:pt x="17400" y="12307"/>
                    <a:pt x="18300" y="9457"/>
                  </a:cubicBezTo>
                  <a:cubicBezTo>
                    <a:pt x="19200" y="6607"/>
                    <a:pt x="18600" y="5107"/>
                    <a:pt x="16800" y="4657"/>
                  </a:cubicBezTo>
                  <a:cubicBezTo>
                    <a:pt x="15000" y="4207"/>
                    <a:pt x="12000" y="4807"/>
                    <a:pt x="9000" y="5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2314662" y="4435748"/>
              <a:ext cx="184151" cy="96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5" fill="norm" stroke="1" extrusionOk="0">
                  <a:moveTo>
                    <a:pt x="0" y="604"/>
                  </a:moveTo>
                  <a:cubicBezTo>
                    <a:pt x="993" y="8539"/>
                    <a:pt x="1986" y="16474"/>
                    <a:pt x="2483" y="17576"/>
                  </a:cubicBezTo>
                  <a:cubicBezTo>
                    <a:pt x="2979" y="18678"/>
                    <a:pt x="2979" y="12947"/>
                    <a:pt x="3228" y="8980"/>
                  </a:cubicBezTo>
                  <a:cubicBezTo>
                    <a:pt x="3476" y="5013"/>
                    <a:pt x="3972" y="2809"/>
                    <a:pt x="4717" y="2368"/>
                  </a:cubicBezTo>
                  <a:cubicBezTo>
                    <a:pt x="5462" y="1927"/>
                    <a:pt x="6455" y="3249"/>
                    <a:pt x="6952" y="5013"/>
                  </a:cubicBezTo>
                  <a:cubicBezTo>
                    <a:pt x="7448" y="6776"/>
                    <a:pt x="7448" y="8980"/>
                    <a:pt x="7448" y="12066"/>
                  </a:cubicBezTo>
                  <a:cubicBezTo>
                    <a:pt x="7448" y="15151"/>
                    <a:pt x="7448" y="19119"/>
                    <a:pt x="7448" y="20000"/>
                  </a:cubicBezTo>
                  <a:cubicBezTo>
                    <a:pt x="7448" y="20882"/>
                    <a:pt x="7448" y="18678"/>
                    <a:pt x="8069" y="15151"/>
                  </a:cubicBezTo>
                  <a:cubicBezTo>
                    <a:pt x="8690" y="11625"/>
                    <a:pt x="9931" y="6776"/>
                    <a:pt x="11048" y="3690"/>
                  </a:cubicBezTo>
                  <a:cubicBezTo>
                    <a:pt x="12166" y="604"/>
                    <a:pt x="13159" y="-718"/>
                    <a:pt x="14028" y="384"/>
                  </a:cubicBezTo>
                  <a:cubicBezTo>
                    <a:pt x="14897" y="1486"/>
                    <a:pt x="15641" y="5013"/>
                    <a:pt x="16138" y="8319"/>
                  </a:cubicBezTo>
                  <a:cubicBezTo>
                    <a:pt x="16634" y="11625"/>
                    <a:pt x="16883" y="14711"/>
                    <a:pt x="17503" y="16915"/>
                  </a:cubicBezTo>
                  <a:cubicBezTo>
                    <a:pt x="18124" y="19119"/>
                    <a:pt x="19117" y="20441"/>
                    <a:pt x="19862" y="19780"/>
                  </a:cubicBezTo>
                  <a:cubicBezTo>
                    <a:pt x="20607" y="19119"/>
                    <a:pt x="21103" y="16474"/>
                    <a:pt x="21600" y="13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2490260" y="4402287"/>
              <a:ext cx="116503" cy="136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0803" fill="norm" stroke="1" extrusionOk="0">
                  <a:moveTo>
                    <a:pt x="3873" y="13275"/>
                  </a:moveTo>
                  <a:cubicBezTo>
                    <a:pt x="6959" y="10374"/>
                    <a:pt x="10044" y="7472"/>
                    <a:pt x="11394" y="5216"/>
                  </a:cubicBezTo>
                  <a:cubicBezTo>
                    <a:pt x="12744" y="2959"/>
                    <a:pt x="12359" y="1347"/>
                    <a:pt x="11201" y="541"/>
                  </a:cubicBezTo>
                  <a:cubicBezTo>
                    <a:pt x="10044" y="-265"/>
                    <a:pt x="8116" y="-265"/>
                    <a:pt x="6187" y="1186"/>
                  </a:cubicBezTo>
                  <a:cubicBezTo>
                    <a:pt x="4259" y="2636"/>
                    <a:pt x="2330" y="5538"/>
                    <a:pt x="1173" y="8923"/>
                  </a:cubicBezTo>
                  <a:cubicBezTo>
                    <a:pt x="16" y="12308"/>
                    <a:pt x="-370" y="16177"/>
                    <a:pt x="401" y="18434"/>
                  </a:cubicBezTo>
                  <a:cubicBezTo>
                    <a:pt x="1173" y="20690"/>
                    <a:pt x="3101" y="21335"/>
                    <a:pt x="6766" y="20368"/>
                  </a:cubicBezTo>
                  <a:cubicBezTo>
                    <a:pt x="10430" y="19401"/>
                    <a:pt x="15830" y="16822"/>
                    <a:pt x="21230" y="14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2619462" y="4395787"/>
              <a:ext cx="75937" cy="14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65" fill="norm" stroke="1" extrusionOk="0">
                  <a:moveTo>
                    <a:pt x="9000" y="1643"/>
                  </a:moveTo>
                  <a:cubicBezTo>
                    <a:pt x="6600" y="2582"/>
                    <a:pt x="4200" y="3522"/>
                    <a:pt x="2700" y="6182"/>
                  </a:cubicBezTo>
                  <a:cubicBezTo>
                    <a:pt x="1200" y="8843"/>
                    <a:pt x="600" y="13226"/>
                    <a:pt x="300" y="16356"/>
                  </a:cubicBezTo>
                  <a:cubicBezTo>
                    <a:pt x="0" y="19487"/>
                    <a:pt x="0" y="21365"/>
                    <a:pt x="0" y="21365"/>
                  </a:cubicBezTo>
                  <a:cubicBezTo>
                    <a:pt x="0" y="21365"/>
                    <a:pt x="0" y="19487"/>
                    <a:pt x="600" y="16513"/>
                  </a:cubicBezTo>
                  <a:cubicBezTo>
                    <a:pt x="1200" y="13539"/>
                    <a:pt x="2400" y="9469"/>
                    <a:pt x="3900" y="6495"/>
                  </a:cubicBezTo>
                  <a:cubicBezTo>
                    <a:pt x="5400" y="3522"/>
                    <a:pt x="7200" y="1643"/>
                    <a:pt x="9600" y="704"/>
                  </a:cubicBezTo>
                  <a:cubicBezTo>
                    <a:pt x="12000" y="-235"/>
                    <a:pt x="15000" y="-235"/>
                    <a:pt x="16800" y="704"/>
                  </a:cubicBezTo>
                  <a:cubicBezTo>
                    <a:pt x="18600" y="1643"/>
                    <a:pt x="19200" y="3522"/>
                    <a:pt x="19800" y="6026"/>
                  </a:cubicBezTo>
                  <a:cubicBezTo>
                    <a:pt x="20400" y="8530"/>
                    <a:pt x="21000" y="11661"/>
                    <a:pt x="21300" y="14322"/>
                  </a:cubicBezTo>
                  <a:cubicBezTo>
                    <a:pt x="21600" y="16982"/>
                    <a:pt x="21600" y="19174"/>
                    <a:pt x="21300" y="20113"/>
                  </a:cubicBezTo>
                  <a:cubicBezTo>
                    <a:pt x="21000" y="21052"/>
                    <a:pt x="20400" y="20739"/>
                    <a:pt x="19800" y="20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2759633" y="4210049"/>
              <a:ext cx="75730" cy="36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544" fill="norm" stroke="1" extrusionOk="0">
                  <a:moveTo>
                    <a:pt x="14267" y="0"/>
                  </a:moveTo>
                  <a:cubicBezTo>
                    <a:pt x="10067" y="3411"/>
                    <a:pt x="5867" y="6821"/>
                    <a:pt x="3467" y="9789"/>
                  </a:cubicBezTo>
                  <a:cubicBezTo>
                    <a:pt x="1067" y="12758"/>
                    <a:pt x="467" y="15284"/>
                    <a:pt x="167" y="17053"/>
                  </a:cubicBezTo>
                  <a:cubicBezTo>
                    <a:pt x="-133" y="18821"/>
                    <a:pt x="-133" y="19832"/>
                    <a:pt x="1067" y="20526"/>
                  </a:cubicBezTo>
                  <a:cubicBezTo>
                    <a:pt x="2267" y="21221"/>
                    <a:pt x="4667" y="21600"/>
                    <a:pt x="7067" y="21537"/>
                  </a:cubicBezTo>
                  <a:cubicBezTo>
                    <a:pt x="9467" y="21474"/>
                    <a:pt x="11867" y="20968"/>
                    <a:pt x="14267" y="20147"/>
                  </a:cubicBezTo>
                  <a:cubicBezTo>
                    <a:pt x="16667" y="19326"/>
                    <a:pt x="19067" y="18189"/>
                    <a:pt x="21467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2739847" y="4406900"/>
              <a:ext cx="114566" cy="2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021" fill="norm" stroke="1" extrusionOk="0">
                  <a:moveTo>
                    <a:pt x="5941" y="13886"/>
                  </a:moveTo>
                  <a:cubicBezTo>
                    <a:pt x="3192" y="16971"/>
                    <a:pt x="442" y="20057"/>
                    <a:pt x="50" y="20829"/>
                  </a:cubicBezTo>
                  <a:cubicBezTo>
                    <a:pt x="-343" y="21600"/>
                    <a:pt x="1621" y="20057"/>
                    <a:pt x="5548" y="16200"/>
                  </a:cubicBezTo>
                  <a:cubicBezTo>
                    <a:pt x="9475" y="12343"/>
                    <a:pt x="15366" y="6171"/>
                    <a:pt x="212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3204985" y="4247020"/>
              <a:ext cx="265378" cy="569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26" fill="norm" stroke="1" extrusionOk="0">
                  <a:moveTo>
                    <a:pt x="10179" y="6523"/>
                  </a:moveTo>
                  <a:cubicBezTo>
                    <a:pt x="10350" y="6043"/>
                    <a:pt x="10522" y="5563"/>
                    <a:pt x="10179" y="5363"/>
                  </a:cubicBezTo>
                  <a:cubicBezTo>
                    <a:pt x="9836" y="5163"/>
                    <a:pt x="8979" y="5243"/>
                    <a:pt x="7607" y="5843"/>
                  </a:cubicBezTo>
                  <a:cubicBezTo>
                    <a:pt x="6236" y="6443"/>
                    <a:pt x="4350" y="7563"/>
                    <a:pt x="2979" y="8723"/>
                  </a:cubicBezTo>
                  <a:cubicBezTo>
                    <a:pt x="1607" y="9883"/>
                    <a:pt x="750" y="11083"/>
                    <a:pt x="322" y="11883"/>
                  </a:cubicBezTo>
                  <a:cubicBezTo>
                    <a:pt x="-107" y="12683"/>
                    <a:pt x="-107" y="13083"/>
                    <a:pt x="322" y="13363"/>
                  </a:cubicBezTo>
                  <a:cubicBezTo>
                    <a:pt x="750" y="13643"/>
                    <a:pt x="1607" y="13803"/>
                    <a:pt x="2893" y="13203"/>
                  </a:cubicBezTo>
                  <a:cubicBezTo>
                    <a:pt x="4179" y="12603"/>
                    <a:pt x="5893" y="11243"/>
                    <a:pt x="6750" y="10123"/>
                  </a:cubicBezTo>
                  <a:cubicBezTo>
                    <a:pt x="7607" y="9003"/>
                    <a:pt x="7607" y="8123"/>
                    <a:pt x="7522" y="7483"/>
                  </a:cubicBezTo>
                  <a:cubicBezTo>
                    <a:pt x="7436" y="6843"/>
                    <a:pt x="7264" y="6443"/>
                    <a:pt x="6836" y="6123"/>
                  </a:cubicBezTo>
                  <a:cubicBezTo>
                    <a:pt x="6407" y="5803"/>
                    <a:pt x="5722" y="5563"/>
                    <a:pt x="5979" y="5443"/>
                  </a:cubicBezTo>
                  <a:cubicBezTo>
                    <a:pt x="6236" y="5323"/>
                    <a:pt x="7436" y="5323"/>
                    <a:pt x="9236" y="4763"/>
                  </a:cubicBezTo>
                  <a:cubicBezTo>
                    <a:pt x="11036" y="4203"/>
                    <a:pt x="13436" y="3083"/>
                    <a:pt x="14893" y="2363"/>
                  </a:cubicBezTo>
                  <a:cubicBezTo>
                    <a:pt x="16350" y="1643"/>
                    <a:pt x="16864" y="1323"/>
                    <a:pt x="17379" y="923"/>
                  </a:cubicBezTo>
                  <a:cubicBezTo>
                    <a:pt x="17893" y="523"/>
                    <a:pt x="18407" y="43"/>
                    <a:pt x="18579" y="3"/>
                  </a:cubicBezTo>
                  <a:cubicBezTo>
                    <a:pt x="18750" y="-37"/>
                    <a:pt x="18579" y="363"/>
                    <a:pt x="17722" y="1803"/>
                  </a:cubicBezTo>
                  <a:cubicBezTo>
                    <a:pt x="16864" y="3243"/>
                    <a:pt x="15322" y="5723"/>
                    <a:pt x="13864" y="8323"/>
                  </a:cubicBezTo>
                  <a:cubicBezTo>
                    <a:pt x="12407" y="10923"/>
                    <a:pt x="11036" y="13643"/>
                    <a:pt x="10179" y="15723"/>
                  </a:cubicBezTo>
                  <a:cubicBezTo>
                    <a:pt x="9322" y="17803"/>
                    <a:pt x="8979" y="19243"/>
                    <a:pt x="8807" y="20163"/>
                  </a:cubicBezTo>
                  <a:cubicBezTo>
                    <a:pt x="8636" y="21083"/>
                    <a:pt x="8636" y="21483"/>
                    <a:pt x="9064" y="21523"/>
                  </a:cubicBezTo>
                  <a:cubicBezTo>
                    <a:pt x="9493" y="21563"/>
                    <a:pt x="10350" y="21243"/>
                    <a:pt x="11293" y="20403"/>
                  </a:cubicBezTo>
                  <a:cubicBezTo>
                    <a:pt x="12236" y="19563"/>
                    <a:pt x="13264" y="18203"/>
                    <a:pt x="13779" y="17283"/>
                  </a:cubicBezTo>
                  <a:cubicBezTo>
                    <a:pt x="14293" y="16363"/>
                    <a:pt x="14293" y="15883"/>
                    <a:pt x="14207" y="15443"/>
                  </a:cubicBezTo>
                  <a:cubicBezTo>
                    <a:pt x="14122" y="15003"/>
                    <a:pt x="13950" y="14603"/>
                    <a:pt x="14379" y="14363"/>
                  </a:cubicBezTo>
                  <a:cubicBezTo>
                    <a:pt x="14807" y="14123"/>
                    <a:pt x="15836" y="14043"/>
                    <a:pt x="17122" y="13763"/>
                  </a:cubicBezTo>
                  <a:cubicBezTo>
                    <a:pt x="18407" y="13483"/>
                    <a:pt x="19950" y="13003"/>
                    <a:pt x="21493" y="12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3565612" y="4304168"/>
              <a:ext cx="177801" cy="248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1746"/>
                  </a:moveTo>
                  <a:cubicBezTo>
                    <a:pt x="257" y="830"/>
                    <a:pt x="514" y="-85"/>
                    <a:pt x="1157" y="7"/>
                  </a:cubicBezTo>
                  <a:cubicBezTo>
                    <a:pt x="1800" y="98"/>
                    <a:pt x="2829" y="1196"/>
                    <a:pt x="5914" y="4583"/>
                  </a:cubicBezTo>
                  <a:cubicBezTo>
                    <a:pt x="9000" y="7969"/>
                    <a:pt x="14143" y="13644"/>
                    <a:pt x="17100" y="16847"/>
                  </a:cubicBezTo>
                  <a:cubicBezTo>
                    <a:pt x="20057" y="20051"/>
                    <a:pt x="20829" y="20783"/>
                    <a:pt x="2160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3552912" y="4273550"/>
              <a:ext cx="215901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2749"/>
                    <a:pt x="15671" y="5498"/>
                    <a:pt x="12706" y="8313"/>
                  </a:cubicBezTo>
                  <a:cubicBezTo>
                    <a:pt x="9741" y="11127"/>
                    <a:pt x="6776" y="14007"/>
                    <a:pt x="4659" y="16233"/>
                  </a:cubicBezTo>
                  <a:cubicBezTo>
                    <a:pt x="2541" y="18458"/>
                    <a:pt x="1271" y="20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3489412" y="3835400"/>
              <a:ext cx="1270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502112" y="3949699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4340966" y="3714749"/>
              <a:ext cx="272397" cy="34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550" fill="norm" stroke="1" extrusionOk="0">
                  <a:moveTo>
                    <a:pt x="21383" y="0"/>
                  </a:moveTo>
                  <a:cubicBezTo>
                    <a:pt x="20386" y="0"/>
                    <a:pt x="19389" y="0"/>
                    <a:pt x="17645" y="790"/>
                  </a:cubicBezTo>
                  <a:cubicBezTo>
                    <a:pt x="15900" y="1580"/>
                    <a:pt x="13408" y="3161"/>
                    <a:pt x="10915" y="4741"/>
                  </a:cubicBezTo>
                  <a:cubicBezTo>
                    <a:pt x="8423" y="6322"/>
                    <a:pt x="5931" y="7902"/>
                    <a:pt x="4518" y="9022"/>
                  </a:cubicBezTo>
                  <a:cubicBezTo>
                    <a:pt x="3106" y="10141"/>
                    <a:pt x="2774" y="10800"/>
                    <a:pt x="3106" y="11195"/>
                  </a:cubicBezTo>
                  <a:cubicBezTo>
                    <a:pt x="3438" y="11590"/>
                    <a:pt x="4435" y="11722"/>
                    <a:pt x="5848" y="11788"/>
                  </a:cubicBezTo>
                  <a:cubicBezTo>
                    <a:pt x="7260" y="11854"/>
                    <a:pt x="9088" y="11854"/>
                    <a:pt x="10417" y="11985"/>
                  </a:cubicBezTo>
                  <a:cubicBezTo>
                    <a:pt x="11746" y="12117"/>
                    <a:pt x="12577" y="12380"/>
                    <a:pt x="12411" y="12776"/>
                  </a:cubicBezTo>
                  <a:cubicBezTo>
                    <a:pt x="12245" y="13171"/>
                    <a:pt x="11081" y="13698"/>
                    <a:pt x="8921" y="14817"/>
                  </a:cubicBezTo>
                  <a:cubicBezTo>
                    <a:pt x="6761" y="15937"/>
                    <a:pt x="3605" y="17649"/>
                    <a:pt x="1860" y="18834"/>
                  </a:cubicBezTo>
                  <a:cubicBezTo>
                    <a:pt x="115" y="20020"/>
                    <a:pt x="-217" y="20678"/>
                    <a:pt x="115" y="21073"/>
                  </a:cubicBezTo>
                  <a:cubicBezTo>
                    <a:pt x="448" y="21468"/>
                    <a:pt x="1445" y="21600"/>
                    <a:pt x="4020" y="21534"/>
                  </a:cubicBezTo>
                  <a:cubicBezTo>
                    <a:pt x="6595" y="21468"/>
                    <a:pt x="10749" y="21205"/>
                    <a:pt x="13740" y="21073"/>
                  </a:cubicBezTo>
                  <a:cubicBezTo>
                    <a:pt x="16731" y="20941"/>
                    <a:pt x="18558" y="20941"/>
                    <a:pt x="20386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4346662" y="4184055"/>
              <a:ext cx="228601" cy="15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0" fill="norm" stroke="1" extrusionOk="0">
                  <a:moveTo>
                    <a:pt x="0" y="5336"/>
                  </a:moveTo>
                  <a:cubicBezTo>
                    <a:pt x="600" y="4168"/>
                    <a:pt x="1200" y="3001"/>
                    <a:pt x="2000" y="2563"/>
                  </a:cubicBezTo>
                  <a:cubicBezTo>
                    <a:pt x="2800" y="2125"/>
                    <a:pt x="3800" y="2417"/>
                    <a:pt x="4600" y="3147"/>
                  </a:cubicBezTo>
                  <a:cubicBezTo>
                    <a:pt x="5400" y="3876"/>
                    <a:pt x="6000" y="5044"/>
                    <a:pt x="5700" y="7817"/>
                  </a:cubicBezTo>
                  <a:cubicBezTo>
                    <a:pt x="5400" y="10590"/>
                    <a:pt x="4200" y="14968"/>
                    <a:pt x="3200" y="17595"/>
                  </a:cubicBezTo>
                  <a:cubicBezTo>
                    <a:pt x="2200" y="20222"/>
                    <a:pt x="1400" y="21098"/>
                    <a:pt x="1100" y="20806"/>
                  </a:cubicBezTo>
                  <a:cubicBezTo>
                    <a:pt x="800" y="20514"/>
                    <a:pt x="1000" y="19055"/>
                    <a:pt x="2600" y="16136"/>
                  </a:cubicBezTo>
                  <a:cubicBezTo>
                    <a:pt x="4200" y="13217"/>
                    <a:pt x="7200" y="8839"/>
                    <a:pt x="9100" y="6212"/>
                  </a:cubicBezTo>
                  <a:cubicBezTo>
                    <a:pt x="11000" y="3584"/>
                    <a:pt x="11800" y="2709"/>
                    <a:pt x="12500" y="1687"/>
                  </a:cubicBezTo>
                  <a:cubicBezTo>
                    <a:pt x="13200" y="666"/>
                    <a:pt x="13800" y="-502"/>
                    <a:pt x="13700" y="228"/>
                  </a:cubicBezTo>
                  <a:cubicBezTo>
                    <a:pt x="13600" y="957"/>
                    <a:pt x="12800" y="3584"/>
                    <a:pt x="12400" y="5628"/>
                  </a:cubicBezTo>
                  <a:cubicBezTo>
                    <a:pt x="12000" y="7671"/>
                    <a:pt x="12000" y="9130"/>
                    <a:pt x="12400" y="11028"/>
                  </a:cubicBezTo>
                  <a:cubicBezTo>
                    <a:pt x="12800" y="12925"/>
                    <a:pt x="13600" y="15260"/>
                    <a:pt x="15200" y="16282"/>
                  </a:cubicBezTo>
                  <a:cubicBezTo>
                    <a:pt x="16800" y="17303"/>
                    <a:pt x="19200" y="17012"/>
                    <a:pt x="21600" y="16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4915169" y="3848157"/>
              <a:ext cx="141371" cy="45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11" fill="norm" stroke="1" extrusionOk="0">
                  <a:moveTo>
                    <a:pt x="4261" y="5348"/>
                  </a:moveTo>
                  <a:cubicBezTo>
                    <a:pt x="3943" y="8617"/>
                    <a:pt x="3626" y="11887"/>
                    <a:pt x="3149" y="14315"/>
                  </a:cubicBezTo>
                  <a:cubicBezTo>
                    <a:pt x="2673" y="16742"/>
                    <a:pt x="2038" y="18327"/>
                    <a:pt x="1561" y="19467"/>
                  </a:cubicBezTo>
                  <a:cubicBezTo>
                    <a:pt x="1085" y="20606"/>
                    <a:pt x="767" y="21300"/>
                    <a:pt x="449" y="21399"/>
                  </a:cubicBezTo>
                  <a:cubicBezTo>
                    <a:pt x="132" y="21498"/>
                    <a:pt x="-186" y="21003"/>
                    <a:pt x="132" y="19219"/>
                  </a:cubicBezTo>
                  <a:cubicBezTo>
                    <a:pt x="449" y="17436"/>
                    <a:pt x="1402" y="14364"/>
                    <a:pt x="2673" y="11144"/>
                  </a:cubicBezTo>
                  <a:cubicBezTo>
                    <a:pt x="3943" y="7924"/>
                    <a:pt x="5532" y="4555"/>
                    <a:pt x="6802" y="2623"/>
                  </a:cubicBezTo>
                  <a:cubicBezTo>
                    <a:pt x="8073" y="691"/>
                    <a:pt x="9026" y="195"/>
                    <a:pt x="10614" y="47"/>
                  </a:cubicBezTo>
                  <a:cubicBezTo>
                    <a:pt x="12202" y="-102"/>
                    <a:pt x="14426" y="96"/>
                    <a:pt x="16332" y="740"/>
                  </a:cubicBezTo>
                  <a:cubicBezTo>
                    <a:pt x="18238" y="1384"/>
                    <a:pt x="19826" y="2474"/>
                    <a:pt x="20620" y="3614"/>
                  </a:cubicBezTo>
                  <a:cubicBezTo>
                    <a:pt x="21414" y="4753"/>
                    <a:pt x="21414" y="5942"/>
                    <a:pt x="20620" y="6735"/>
                  </a:cubicBezTo>
                  <a:cubicBezTo>
                    <a:pt x="19826" y="7527"/>
                    <a:pt x="18238" y="7924"/>
                    <a:pt x="16649" y="8171"/>
                  </a:cubicBezTo>
                  <a:cubicBezTo>
                    <a:pt x="15061" y="8419"/>
                    <a:pt x="13473" y="8518"/>
                    <a:pt x="11885" y="8518"/>
                  </a:cubicBezTo>
                  <a:cubicBezTo>
                    <a:pt x="10296" y="8518"/>
                    <a:pt x="8708" y="8419"/>
                    <a:pt x="8073" y="8122"/>
                  </a:cubicBezTo>
                  <a:cubicBezTo>
                    <a:pt x="7438" y="7825"/>
                    <a:pt x="7755" y="7329"/>
                    <a:pt x="8073" y="6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5148286" y="3774016"/>
              <a:ext cx="96721" cy="26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525" fill="norm" stroke="1" extrusionOk="0">
                  <a:moveTo>
                    <a:pt x="20350" y="3881"/>
                  </a:moveTo>
                  <a:cubicBezTo>
                    <a:pt x="20809" y="3037"/>
                    <a:pt x="21269" y="2194"/>
                    <a:pt x="20809" y="1434"/>
                  </a:cubicBezTo>
                  <a:cubicBezTo>
                    <a:pt x="20350" y="675"/>
                    <a:pt x="18971" y="0"/>
                    <a:pt x="17363" y="0"/>
                  </a:cubicBezTo>
                  <a:cubicBezTo>
                    <a:pt x="15754" y="0"/>
                    <a:pt x="13916" y="675"/>
                    <a:pt x="10929" y="3122"/>
                  </a:cubicBezTo>
                  <a:cubicBezTo>
                    <a:pt x="7941" y="5569"/>
                    <a:pt x="3805" y="9788"/>
                    <a:pt x="1737" y="12994"/>
                  </a:cubicBezTo>
                  <a:cubicBezTo>
                    <a:pt x="-331" y="16200"/>
                    <a:pt x="-331" y="18394"/>
                    <a:pt x="588" y="19744"/>
                  </a:cubicBezTo>
                  <a:cubicBezTo>
                    <a:pt x="1507" y="21094"/>
                    <a:pt x="3346" y="21600"/>
                    <a:pt x="6792" y="21516"/>
                  </a:cubicBezTo>
                  <a:cubicBezTo>
                    <a:pt x="10239" y="21431"/>
                    <a:pt x="15295" y="20756"/>
                    <a:pt x="20350" y="20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5317154" y="3841749"/>
              <a:ext cx="159809" cy="17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57" fill="norm" stroke="1" extrusionOk="0">
                  <a:moveTo>
                    <a:pt x="140" y="0"/>
                  </a:moveTo>
                  <a:cubicBezTo>
                    <a:pt x="2384" y="4629"/>
                    <a:pt x="4628" y="9257"/>
                    <a:pt x="5750" y="12343"/>
                  </a:cubicBezTo>
                  <a:cubicBezTo>
                    <a:pt x="6873" y="15429"/>
                    <a:pt x="6873" y="16971"/>
                    <a:pt x="6452" y="18257"/>
                  </a:cubicBezTo>
                  <a:cubicBezTo>
                    <a:pt x="6031" y="19543"/>
                    <a:pt x="5189" y="20571"/>
                    <a:pt x="4067" y="21086"/>
                  </a:cubicBezTo>
                  <a:cubicBezTo>
                    <a:pt x="2945" y="21600"/>
                    <a:pt x="1543" y="21600"/>
                    <a:pt x="701" y="20957"/>
                  </a:cubicBezTo>
                  <a:cubicBezTo>
                    <a:pt x="-140" y="20314"/>
                    <a:pt x="-421" y="19029"/>
                    <a:pt x="982" y="16200"/>
                  </a:cubicBezTo>
                  <a:cubicBezTo>
                    <a:pt x="2384" y="13371"/>
                    <a:pt x="5470" y="9000"/>
                    <a:pt x="7434" y="6300"/>
                  </a:cubicBezTo>
                  <a:cubicBezTo>
                    <a:pt x="9397" y="3600"/>
                    <a:pt x="10239" y="2571"/>
                    <a:pt x="11221" y="1671"/>
                  </a:cubicBezTo>
                  <a:cubicBezTo>
                    <a:pt x="12202" y="771"/>
                    <a:pt x="13324" y="0"/>
                    <a:pt x="13465" y="257"/>
                  </a:cubicBezTo>
                  <a:cubicBezTo>
                    <a:pt x="13605" y="514"/>
                    <a:pt x="12763" y="1800"/>
                    <a:pt x="12062" y="4114"/>
                  </a:cubicBezTo>
                  <a:cubicBezTo>
                    <a:pt x="11361" y="6429"/>
                    <a:pt x="10800" y="9771"/>
                    <a:pt x="10800" y="12214"/>
                  </a:cubicBezTo>
                  <a:cubicBezTo>
                    <a:pt x="10800" y="14657"/>
                    <a:pt x="11361" y="16200"/>
                    <a:pt x="13184" y="16586"/>
                  </a:cubicBezTo>
                  <a:cubicBezTo>
                    <a:pt x="15008" y="16971"/>
                    <a:pt x="18093" y="16200"/>
                    <a:pt x="21179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5527762" y="3759200"/>
              <a:ext cx="70290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600" fill="norm" stroke="1" extrusionOk="0">
                  <a:moveTo>
                    <a:pt x="0" y="0"/>
                  </a:moveTo>
                  <a:cubicBezTo>
                    <a:pt x="7406" y="3130"/>
                    <a:pt x="14811" y="6261"/>
                    <a:pt x="18206" y="9235"/>
                  </a:cubicBezTo>
                  <a:cubicBezTo>
                    <a:pt x="21600" y="12209"/>
                    <a:pt x="20983" y="15026"/>
                    <a:pt x="17897" y="17061"/>
                  </a:cubicBezTo>
                  <a:cubicBezTo>
                    <a:pt x="14811" y="19096"/>
                    <a:pt x="9257" y="20348"/>
                    <a:pt x="37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5699212" y="3924300"/>
              <a:ext cx="25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5991312" y="3733448"/>
              <a:ext cx="177801" cy="237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0" fill="norm" stroke="1" extrusionOk="0">
                  <a:moveTo>
                    <a:pt x="0" y="2849"/>
                  </a:moveTo>
                  <a:cubicBezTo>
                    <a:pt x="514" y="1910"/>
                    <a:pt x="1029" y="971"/>
                    <a:pt x="2314" y="407"/>
                  </a:cubicBezTo>
                  <a:cubicBezTo>
                    <a:pt x="3600" y="-156"/>
                    <a:pt x="5657" y="-344"/>
                    <a:pt x="7457" y="1253"/>
                  </a:cubicBezTo>
                  <a:cubicBezTo>
                    <a:pt x="9257" y="2849"/>
                    <a:pt x="10800" y="6230"/>
                    <a:pt x="11186" y="9423"/>
                  </a:cubicBezTo>
                  <a:cubicBezTo>
                    <a:pt x="11571" y="12616"/>
                    <a:pt x="10800" y="15621"/>
                    <a:pt x="10029" y="17499"/>
                  </a:cubicBezTo>
                  <a:cubicBezTo>
                    <a:pt x="9257" y="19378"/>
                    <a:pt x="8486" y="20129"/>
                    <a:pt x="7200" y="20599"/>
                  </a:cubicBezTo>
                  <a:cubicBezTo>
                    <a:pt x="5914" y="21068"/>
                    <a:pt x="4114" y="21256"/>
                    <a:pt x="3086" y="20880"/>
                  </a:cubicBezTo>
                  <a:cubicBezTo>
                    <a:pt x="2057" y="20505"/>
                    <a:pt x="1800" y="19566"/>
                    <a:pt x="2186" y="18720"/>
                  </a:cubicBezTo>
                  <a:cubicBezTo>
                    <a:pt x="2571" y="17875"/>
                    <a:pt x="3600" y="17124"/>
                    <a:pt x="6943" y="15246"/>
                  </a:cubicBezTo>
                  <a:cubicBezTo>
                    <a:pt x="10286" y="13367"/>
                    <a:pt x="15943" y="10362"/>
                    <a:pt x="21600" y="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6119259" y="3710310"/>
              <a:ext cx="138754" cy="23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075" fill="norm" stroke="1" extrusionOk="0">
                  <a:moveTo>
                    <a:pt x="13396" y="4339"/>
                  </a:moveTo>
                  <a:cubicBezTo>
                    <a:pt x="14040" y="2648"/>
                    <a:pt x="14685" y="958"/>
                    <a:pt x="14202" y="300"/>
                  </a:cubicBezTo>
                  <a:cubicBezTo>
                    <a:pt x="13718" y="-357"/>
                    <a:pt x="12106" y="19"/>
                    <a:pt x="9688" y="1897"/>
                  </a:cubicBezTo>
                  <a:cubicBezTo>
                    <a:pt x="7270" y="3775"/>
                    <a:pt x="4046" y="7156"/>
                    <a:pt x="2112" y="10067"/>
                  </a:cubicBezTo>
                  <a:cubicBezTo>
                    <a:pt x="178" y="12979"/>
                    <a:pt x="-467" y="15420"/>
                    <a:pt x="339" y="17393"/>
                  </a:cubicBezTo>
                  <a:cubicBezTo>
                    <a:pt x="1145" y="19365"/>
                    <a:pt x="3402" y="20867"/>
                    <a:pt x="7109" y="21055"/>
                  </a:cubicBezTo>
                  <a:cubicBezTo>
                    <a:pt x="10817" y="21243"/>
                    <a:pt x="15975" y="20116"/>
                    <a:pt x="21133" y="18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6321512" y="3562350"/>
              <a:ext cx="635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6329564" y="3444785"/>
              <a:ext cx="36399" cy="37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0176" fill="norm" stroke="1" extrusionOk="0">
                  <a:moveTo>
                    <a:pt x="6235" y="5164"/>
                  </a:moveTo>
                  <a:cubicBezTo>
                    <a:pt x="2635" y="9712"/>
                    <a:pt x="-965" y="14259"/>
                    <a:pt x="235" y="17101"/>
                  </a:cubicBezTo>
                  <a:cubicBezTo>
                    <a:pt x="1435" y="19943"/>
                    <a:pt x="7435" y="21080"/>
                    <a:pt x="12235" y="19375"/>
                  </a:cubicBezTo>
                  <a:cubicBezTo>
                    <a:pt x="17035" y="17669"/>
                    <a:pt x="20635" y="13122"/>
                    <a:pt x="20635" y="8575"/>
                  </a:cubicBezTo>
                  <a:cubicBezTo>
                    <a:pt x="20635" y="4027"/>
                    <a:pt x="17035" y="-520"/>
                    <a:pt x="13435" y="48"/>
                  </a:cubicBezTo>
                  <a:cubicBezTo>
                    <a:pt x="9835" y="617"/>
                    <a:pt x="6235" y="6301"/>
                    <a:pt x="2635" y="11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358862" y="5403850"/>
              <a:ext cx="2540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1200"/>
                    <a:pt x="10800" y="2400"/>
                    <a:pt x="7200" y="6000"/>
                  </a:cubicBezTo>
                  <a:cubicBezTo>
                    <a:pt x="3600" y="9600"/>
                    <a:pt x="1800" y="15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358862" y="5276850"/>
              <a:ext cx="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447762" y="5334000"/>
              <a:ext cx="127001" cy="21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0"/>
                  </a:moveTo>
                  <a:cubicBezTo>
                    <a:pt x="2520" y="5347"/>
                    <a:pt x="5040" y="10693"/>
                    <a:pt x="6660" y="14008"/>
                  </a:cubicBezTo>
                  <a:cubicBezTo>
                    <a:pt x="8280" y="17323"/>
                    <a:pt x="9000" y="18606"/>
                    <a:pt x="9900" y="19675"/>
                  </a:cubicBezTo>
                  <a:cubicBezTo>
                    <a:pt x="10800" y="20745"/>
                    <a:pt x="11880" y="21600"/>
                    <a:pt x="12600" y="21172"/>
                  </a:cubicBezTo>
                  <a:cubicBezTo>
                    <a:pt x="13320" y="20745"/>
                    <a:pt x="13680" y="19034"/>
                    <a:pt x="15120" y="15933"/>
                  </a:cubicBezTo>
                  <a:cubicBezTo>
                    <a:pt x="16560" y="12832"/>
                    <a:pt x="19080" y="8341"/>
                    <a:pt x="21600" y="3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574762" y="5268573"/>
              <a:ext cx="163887" cy="32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448" fill="norm" stroke="1" extrusionOk="0">
                  <a:moveTo>
                    <a:pt x="11484" y="1799"/>
                  </a:moveTo>
                  <a:cubicBezTo>
                    <a:pt x="11757" y="1102"/>
                    <a:pt x="12030" y="405"/>
                    <a:pt x="12851" y="127"/>
                  </a:cubicBezTo>
                  <a:cubicBezTo>
                    <a:pt x="13671" y="-152"/>
                    <a:pt x="15038" y="-13"/>
                    <a:pt x="16678" y="963"/>
                  </a:cubicBezTo>
                  <a:cubicBezTo>
                    <a:pt x="18319" y="1938"/>
                    <a:pt x="20233" y="3750"/>
                    <a:pt x="20916" y="6398"/>
                  </a:cubicBezTo>
                  <a:cubicBezTo>
                    <a:pt x="21600" y="9045"/>
                    <a:pt x="21053" y="12529"/>
                    <a:pt x="17362" y="15177"/>
                  </a:cubicBezTo>
                  <a:cubicBezTo>
                    <a:pt x="13671" y="17825"/>
                    <a:pt x="6835" y="19636"/>
                    <a:pt x="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58837" y="5331178"/>
              <a:ext cx="104776" cy="269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2" h="21487" fill="norm" stroke="1" extrusionOk="0">
                  <a:moveTo>
                    <a:pt x="19316" y="1237"/>
                  </a:moveTo>
                  <a:cubicBezTo>
                    <a:pt x="17654" y="731"/>
                    <a:pt x="15993" y="224"/>
                    <a:pt x="14124" y="56"/>
                  </a:cubicBezTo>
                  <a:cubicBezTo>
                    <a:pt x="12254" y="-113"/>
                    <a:pt x="10177" y="56"/>
                    <a:pt x="7893" y="1153"/>
                  </a:cubicBezTo>
                  <a:cubicBezTo>
                    <a:pt x="5608" y="2249"/>
                    <a:pt x="3116" y="4275"/>
                    <a:pt x="1454" y="6890"/>
                  </a:cubicBezTo>
                  <a:cubicBezTo>
                    <a:pt x="-207" y="9506"/>
                    <a:pt x="-1038" y="12712"/>
                    <a:pt x="2285" y="15243"/>
                  </a:cubicBezTo>
                  <a:cubicBezTo>
                    <a:pt x="5608" y="17775"/>
                    <a:pt x="13085" y="19631"/>
                    <a:pt x="20562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279612" y="5118613"/>
              <a:ext cx="279401" cy="36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3673"/>
                  </a:moveTo>
                  <a:cubicBezTo>
                    <a:pt x="164" y="2562"/>
                    <a:pt x="327" y="1452"/>
                    <a:pt x="655" y="1205"/>
                  </a:cubicBezTo>
                  <a:cubicBezTo>
                    <a:pt x="982" y="958"/>
                    <a:pt x="1473" y="1575"/>
                    <a:pt x="2618" y="3488"/>
                  </a:cubicBezTo>
                  <a:cubicBezTo>
                    <a:pt x="3764" y="5401"/>
                    <a:pt x="5564" y="8610"/>
                    <a:pt x="7282" y="11573"/>
                  </a:cubicBezTo>
                  <a:cubicBezTo>
                    <a:pt x="9000" y="14535"/>
                    <a:pt x="10636" y="17250"/>
                    <a:pt x="11782" y="18978"/>
                  </a:cubicBezTo>
                  <a:cubicBezTo>
                    <a:pt x="12927" y="20706"/>
                    <a:pt x="13582" y="21447"/>
                    <a:pt x="14073" y="21447"/>
                  </a:cubicBezTo>
                  <a:cubicBezTo>
                    <a:pt x="14564" y="21447"/>
                    <a:pt x="14891" y="20706"/>
                    <a:pt x="15464" y="18485"/>
                  </a:cubicBezTo>
                  <a:cubicBezTo>
                    <a:pt x="16036" y="16263"/>
                    <a:pt x="16855" y="12560"/>
                    <a:pt x="17673" y="9413"/>
                  </a:cubicBezTo>
                  <a:cubicBezTo>
                    <a:pt x="18491" y="6265"/>
                    <a:pt x="19309" y="3673"/>
                    <a:pt x="19800" y="2069"/>
                  </a:cubicBezTo>
                  <a:cubicBezTo>
                    <a:pt x="20291" y="464"/>
                    <a:pt x="20455" y="-153"/>
                    <a:pt x="20700" y="32"/>
                  </a:cubicBezTo>
                  <a:cubicBezTo>
                    <a:pt x="20945" y="217"/>
                    <a:pt x="21273" y="1205"/>
                    <a:pt x="21600" y="2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600047" y="5279878"/>
              <a:ext cx="168516" cy="19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17" fill="norm" stroke="1" extrusionOk="0">
                  <a:moveTo>
                    <a:pt x="17446" y="4450"/>
                  </a:moveTo>
                  <a:cubicBezTo>
                    <a:pt x="15826" y="2858"/>
                    <a:pt x="14206" y="1267"/>
                    <a:pt x="12721" y="471"/>
                  </a:cubicBezTo>
                  <a:cubicBezTo>
                    <a:pt x="11236" y="-325"/>
                    <a:pt x="9886" y="-325"/>
                    <a:pt x="7861" y="2176"/>
                  </a:cubicBezTo>
                  <a:cubicBezTo>
                    <a:pt x="5836" y="4677"/>
                    <a:pt x="3136" y="9679"/>
                    <a:pt x="1651" y="12749"/>
                  </a:cubicBezTo>
                  <a:cubicBezTo>
                    <a:pt x="166" y="15818"/>
                    <a:pt x="-104" y="16955"/>
                    <a:pt x="31" y="18092"/>
                  </a:cubicBezTo>
                  <a:cubicBezTo>
                    <a:pt x="166" y="19229"/>
                    <a:pt x="706" y="20366"/>
                    <a:pt x="1651" y="20820"/>
                  </a:cubicBezTo>
                  <a:cubicBezTo>
                    <a:pt x="2596" y="21275"/>
                    <a:pt x="3946" y="21048"/>
                    <a:pt x="5836" y="19001"/>
                  </a:cubicBezTo>
                  <a:cubicBezTo>
                    <a:pt x="7726" y="16955"/>
                    <a:pt x="10156" y="13090"/>
                    <a:pt x="11641" y="10475"/>
                  </a:cubicBezTo>
                  <a:cubicBezTo>
                    <a:pt x="13126" y="7860"/>
                    <a:pt x="13666" y="6496"/>
                    <a:pt x="14206" y="6382"/>
                  </a:cubicBezTo>
                  <a:cubicBezTo>
                    <a:pt x="14746" y="6269"/>
                    <a:pt x="15286" y="7406"/>
                    <a:pt x="16501" y="8883"/>
                  </a:cubicBezTo>
                  <a:cubicBezTo>
                    <a:pt x="17716" y="10361"/>
                    <a:pt x="19606" y="12180"/>
                    <a:pt x="21496" y="13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787612" y="5213350"/>
              <a:ext cx="127001" cy="24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8237"/>
                  </a:moveTo>
                  <a:cubicBezTo>
                    <a:pt x="0" y="7322"/>
                    <a:pt x="0" y="6407"/>
                    <a:pt x="900" y="5858"/>
                  </a:cubicBezTo>
                  <a:cubicBezTo>
                    <a:pt x="1800" y="5308"/>
                    <a:pt x="3600" y="5125"/>
                    <a:pt x="5040" y="5400"/>
                  </a:cubicBezTo>
                  <a:cubicBezTo>
                    <a:pt x="6480" y="5675"/>
                    <a:pt x="7560" y="6407"/>
                    <a:pt x="9360" y="8695"/>
                  </a:cubicBezTo>
                  <a:cubicBezTo>
                    <a:pt x="11160" y="10983"/>
                    <a:pt x="13680" y="14827"/>
                    <a:pt x="14580" y="17298"/>
                  </a:cubicBezTo>
                  <a:cubicBezTo>
                    <a:pt x="15480" y="19769"/>
                    <a:pt x="14760" y="20868"/>
                    <a:pt x="13500" y="21234"/>
                  </a:cubicBezTo>
                  <a:cubicBezTo>
                    <a:pt x="12240" y="21600"/>
                    <a:pt x="10440" y="21234"/>
                    <a:pt x="9180" y="19769"/>
                  </a:cubicBezTo>
                  <a:cubicBezTo>
                    <a:pt x="7920" y="18305"/>
                    <a:pt x="7200" y="15742"/>
                    <a:pt x="8280" y="12539"/>
                  </a:cubicBezTo>
                  <a:cubicBezTo>
                    <a:pt x="9360" y="9336"/>
                    <a:pt x="12240" y="5492"/>
                    <a:pt x="14760" y="3295"/>
                  </a:cubicBezTo>
                  <a:cubicBezTo>
                    <a:pt x="17280" y="1098"/>
                    <a:pt x="19440" y="5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2106824" y="5071162"/>
              <a:ext cx="112589" cy="360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278" fill="norm" stroke="1" extrusionOk="0">
                  <a:moveTo>
                    <a:pt x="21276" y="2394"/>
                  </a:moveTo>
                  <a:cubicBezTo>
                    <a:pt x="19676" y="1645"/>
                    <a:pt x="18076" y="896"/>
                    <a:pt x="16276" y="459"/>
                  </a:cubicBezTo>
                  <a:cubicBezTo>
                    <a:pt x="14476" y="22"/>
                    <a:pt x="12476" y="-103"/>
                    <a:pt x="10876" y="84"/>
                  </a:cubicBezTo>
                  <a:cubicBezTo>
                    <a:pt x="9276" y="272"/>
                    <a:pt x="8076" y="771"/>
                    <a:pt x="6276" y="2706"/>
                  </a:cubicBezTo>
                  <a:cubicBezTo>
                    <a:pt x="4476" y="4642"/>
                    <a:pt x="2076" y="8013"/>
                    <a:pt x="876" y="10884"/>
                  </a:cubicBezTo>
                  <a:cubicBezTo>
                    <a:pt x="-324" y="13756"/>
                    <a:pt x="-324" y="16128"/>
                    <a:pt x="1076" y="17876"/>
                  </a:cubicBezTo>
                  <a:cubicBezTo>
                    <a:pt x="2476" y="19624"/>
                    <a:pt x="5276" y="20748"/>
                    <a:pt x="8876" y="21122"/>
                  </a:cubicBezTo>
                  <a:cubicBezTo>
                    <a:pt x="12476" y="21497"/>
                    <a:pt x="16876" y="21122"/>
                    <a:pt x="21276" y="2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2270212" y="5137150"/>
              <a:ext cx="17145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4019"/>
                    <a:pt x="8533" y="8037"/>
                    <a:pt x="12133" y="11637"/>
                  </a:cubicBezTo>
                  <a:cubicBezTo>
                    <a:pt x="15733" y="15237"/>
                    <a:pt x="18667" y="184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2300157" y="5137150"/>
              <a:ext cx="116106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600" fill="norm" stroke="1" extrusionOk="0">
                  <a:moveTo>
                    <a:pt x="21158" y="0"/>
                  </a:moveTo>
                  <a:cubicBezTo>
                    <a:pt x="17687" y="1129"/>
                    <a:pt x="14215" y="2259"/>
                    <a:pt x="10551" y="4588"/>
                  </a:cubicBezTo>
                  <a:cubicBezTo>
                    <a:pt x="6887" y="6918"/>
                    <a:pt x="3029" y="10447"/>
                    <a:pt x="1294" y="13482"/>
                  </a:cubicBezTo>
                  <a:cubicBezTo>
                    <a:pt x="-442" y="16518"/>
                    <a:pt x="-56" y="19059"/>
                    <a:pt x="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2473412" y="4997450"/>
              <a:ext cx="123049" cy="449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8" h="21415" fill="norm" stroke="1" extrusionOk="0">
                  <a:moveTo>
                    <a:pt x="4320" y="0"/>
                  </a:moveTo>
                  <a:cubicBezTo>
                    <a:pt x="9360" y="3735"/>
                    <a:pt x="14400" y="7469"/>
                    <a:pt x="17460" y="10649"/>
                  </a:cubicBezTo>
                  <a:cubicBezTo>
                    <a:pt x="20520" y="13828"/>
                    <a:pt x="21600" y="16452"/>
                    <a:pt x="20520" y="18269"/>
                  </a:cubicBezTo>
                  <a:cubicBezTo>
                    <a:pt x="19440" y="20086"/>
                    <a:pt x="16200" y="21095"/>
                    <a:pt x="12420" y="21348"/>
                  </a:cubicBezTo>
                  <a:cubicBezTo>
                    <a:pt x="8640" y="21600"/>
                    <a:pt x="4320" y="21095"/>
                    <a:pt x="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3083012" y="5187950"/>
              <a:ext cx="1841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3095712" y="5308600"/>
              <a:ext cx="1778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7280"/>
                    <a:pt x="10800" y="12960"/>
                    <a:pt x="14400" y="9360"/>
                  </a:cubicBezTo>
                  <a:cubicBezTo>
                    <a:pt x="18000" y="5760"/>
                    <a:pt x="19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3866982" y="4906032"/>
              <a:ext cx="257431" cy="411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18" fill="norm" stroke="1" extrusionOk="0">
                  <a:moveTo>
                    <a:pt x="21533" y="1784"/>
                  </a:moveTo>
                  <a:cubicBezTo>
                    <a:pt x="21533" y="1233"/>
                    <a:pt x="21533" y="682"/>
                    <a:pt x="21002" y="352"/>
                  </a:cubicBezTo>
                  <a:cubicBezTo>
                    <a:pt x="20471" y="21"/>
                    <a:pt x="19408" y="-89"/>
                    <a:pt x="17726" y="76"/>
                  </a:cubicBezTo>
                  <a:cubicBezTo>
                    <a:pt x="16044" y="242"/>
                    <a:pt x="13743" y="682"/>
                    <a:pt x="11795" y="1289"/>
                  </a:cubicBezTo>
                  <a:cubicBezTo>
                    <a:pt x="9848" y="1895"/>
                    <a:pt x="8254" y="2666"/>
                    <a:pt x="7103" y="4154"/>
                  </a:cubicBezTo>
                  <a:cubicBezTo>
                    <a:pt x="5953" y="5642"/>
                    <a:pt x="5244" y="7846"/>
                    <a:pt x="4271" y="10160"/>
                  </a:cubicBezTo>
                  <a:cubicBezTo>
                    <a:pt x="3297" y="12474"/>
                    <a:pt x="2058" y="14899"/>
                    <a:pt x="1261" y="16387"/>
                  </a:cubicBezTo>
                  <a:cubicBezTo>
                    <a:pt x="464" y="17874"/>
                    <a:pt x="110" y="18425"/>
                    <a:pt x="22" y="19087"/>
                  </a:cubicBezTo>
                  <a:cubicBezTo>
                    <a:pt x="-67" y="19748"/>
                    <a:pt x="110" y="20519"/>
                    <a:pt x="730" y="20960"/>
                  </a:cubicBezTo>
                  <a:cubicBezTo>
                    <a:pt x="1349" y="21401"/>
                    <a:pt x="2412" y="21511"/>
                    <a:pt x="5244" y="21346"/>
                  </a:cubicBezTo>
                  <a:cubicBezTo>
                    <a:pt x="8077" y="21180"/>
                    <a:pt x="12681" y="20740"/>
                    <a:pt x="17284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3876762" y="5149850"/>
              <a:ext cx="158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4278259" y="4836112"/>
              <a:ext cx="220804" cy="53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78" fill="norm" stroke="1" extrusionOk="0">
                  <a:moveTo>
                    <a:pt x="21459" y="873"/>
                  </a:moveTo>
                  <a:cubicBezTo>
                    <a:pt x="20842" y="532"/>
                    <a:pt x="20225" y="190"/>
                    <a:pt x="19402" y="62"/>
                  </a:cubicBezTo>
                  <a:cubicBezTo>
                    <a:pt x="18579" y="-66"/>
                    <a:pt x="17550" y="19"/>
                    <a:pt x="15699" y="190"/>
                  </a:cubicBezTo>
                  <a:cubicBezTo>
                    <a:pt x="13848" y="361"/>
                    <a:pt x="11173" y="617"/>
                    <a:pt x="9425" y="959"/>
                  </a:cubicBezTo>
                  <a:cubicBezTo>
                    <a:pt x="7676" y="1300"/>
                    <a:pt x="6853" y="1727"/>
                    <a:pt x="6442" y="2623"/>
                  </a:cubicBezTo>
                  <a:cubicBezTo>
                    <a:pt x="6030" y="3520"/>
                    <a:pt x="6030" y="4886"/>
                    <a:pt x="5619" y="6679"/>
                  </a:cubicBezTo>
                  <a:cubicBezTo>
                    <a:pt x="5208" y="8472"/>
                    <a:pt x="4385" y="10691"/>
                    <a:pt x="3356" y="12826"/>
                  </a:cubicBezTo>
                  <a:cubicBezTo>
                    <a:pt x="2328" y="14960"/>
                    <a:pt x="1093" y="17009"/>
                    <a:pt x="476" y="18418"/>
                  </a:cubicBezTo>
                  <a:cubicBezTo>
                    <a:pt x="-141" y="19826"/>
                    <a:pt x="-141" y="20595"/>
                    <a:pt x="373" y="21022"/>
                  </a:cubicBezTo>
                  <a:cubicBezTo>
                    <a:pt x="888" y="21449"/>
                    <a:pt x="1916" y="21534"/>
                    <a:pt x="5208" y="21449"/>
                  </a:cubicBezTo>
                  <a:cubicBezTo>
                    <a:pt x="8499" y="21363"/>
                    <a:pt x="14053" y="21107"/>
                    <a:pt x="19608" y="20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4572447" y="4921350"/>
              <a:ext cx="174266" cy="34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464" fill="norm" stroke="1" extrusionOk="0">
                  <a:moveTo>
                    <a:pt x="21171" y="1556"/>
                  </a:moveTo>
                  <a:cubicBezTo>
                    <a:pt x="20914" y="905"/>
                    <a:pt x="20657" y="254"/>
                    <a:pt x="19885" y="59"/>
                  </a:cubicBezTo>
                  <a:cubicBezTo>
                    <a:pt x="19114" y="-136"/>
                    <a:pt x="17828" y="124"/>
                    <a:pt x="15257" y="1295"/>
                  </a:cubicBezTo>
                  <a:cubicBezTo>
                    <a:pt x="12685" y="2466"/>
                    <a:pt x="8828" y="4548"/>
                    <a:pt x="5871" y="6956"/>
                  </a:cubicBezTo>
                  <a:cubicBezTo>
                    <a:pt x="2914" y="9363"/>
                    <a:pt x="857" y="12095"/>
                    <a:pt x="214" y="14372"/>
                  </a:cubicBezTo>
                  <a:cubicBezTo>
                    <a:pt x="-429" y="16650"/>
                    <a:pt x="342" y="18471"/>
                    <a:pt x="3042" y="19577"/>
                  </a:cubicBezTo>
                  <a:cubicBezTo>
                    <a:pt x="5742" y="20683"/>
                    <a:pt x="10371" y="21074"/>
                    <a:pt x="1500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4841962" y="4965700"/>
              <a:ext cx="184151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4582"/>
                    <a:pt x="7448" y="9164"/>
                    <a:pt x="10428" y="12600"/>
                  </a:cubicBezTo>
                  <a:cubicBezTo>
                    <a:pt x="13407" y="16036"/>
                    <a:pt x="15641" y="18327"/>
                    <a:pt x="17379" y="19636"/>
                  </a:cubicBezTo>
                  <a:cubicBezTo>
                    <a:pt x="19117" y="20945"/>
                    <a:pt x="20359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4803862" y="4946650"/>
              <a:ext cx="266701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356"/>
                    <a:pt x="16800" y="4713"/>
                    <a:pt x="13886" y="7462"/>
                  </a:cubicBezTo>
                  <a:cubicBezTo>
                    <a:pt x="10971" y="10211"/>
                    <a:pt x="7543" y="13353"/>
                    <a:pt x="5143" y="15775"/>
                  </a:cubicBezTo>
                  <a:cubicBezTo>
                    <a:pt x="2743" y="18196"/>
                    <a:pt x="1371" y="198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5267412" y="5086350"/>
              <a:ext cx="260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20" y="3600"/>
                    <a:pt x="11239" y="7200"/>
                    <a:pt x="14839" y="10800"/>
                  </a:cubicBezTo>
                  <a:cubicBezTo>
                    <a:pt x="18439" y="14400"/>
                    <a:pt x="2002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5664061" y="4861983"/>
              <a:ext cx="238352" cy="361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28" fill="norm" stroke="1" extrusionOk="0">
                  <a:moveTo>
                    <a:pt x="21525" y="125"/>
                  </a:moveTo>
                  <a:cubicBezTo>
                    <a:pt x="18084" y="0"/>
                    <a:pt x="14644" y="-126"/>
                    <a:pt x="11776" y="251"/>
                  </a:cubicBezTo>
                  <a:cubicBezTo>
                    <a:pt x="8909" y="627"/>
                    <a:pt x="6615" y="1507"/>
                    <a:pt x="5086" y="2574"/>
                  </a:cubicBezTo>
                  <a:cubicBezTo>
                    <a:pt x="3557" y="3641"/>
                    <a:pt x="2792" y="4897"/>
                    <a:pt x="2219" y="7032"/>
                  </a:cubicBezTo>
                  <a:cubicBezTo>
                    <a:pt x="1645" y="9167"/>
                    <a:pt x="1263" y="12181"/>
                    <a:pt x="881" y="14316"/>
                  </a:cubicBezTo>
                  <a:cubicBezTo>
                    <a:pt x="498" y="16451"/>
                    <a:pt x="116" y="17707"/>
                    <a:pt x="21" y="18648"/>
                  </a:cubicBezTo>
                  <a:cubicBezTo>
                    <a:pt x="-75" y="19590"/>
                    <a:pt x="116" y="20218"/>
                    <a:pt x="1645" y="20658"/>
                  </a:cubicBezTo>
                  <a:cubicBezTo>
                    <a:pt x="3175" y="21097"/>
                    <a:pt x="6042" y="21348"/>
                    <a:pt x="8431" y="21411"/>
                  </a:cubicBezTo>
                  <a:cubicBezTo>
                    <a:pt x="10821" y="21474"/>
                    <a:pt x="12732" y="21348"/>
                    <a:pt x="14644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5623012" y="5086350"/>
              <a:ext cx="1841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6001425" y="4860643"/>
              <a:ext cx="237538" cy="36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500" fill="norm" stroke="1" extrusionOk="0">
                  <a:moveTo>
                    <a:pt x="21451" y="207"/>
                  </a:moveTo>
                  <a:cubicBezTo>
                    <a:pt x="18393" y="80"/>
                    <a:pt x="15334" y="-46"/>
                    <a:pt x="13232" y="17"/>
                  </a:cubicBezTo>
                  <a:cubicBezTo>
                    <a:pt x="11129" y="80"/>
                    <a:pt x="9982" y="333"/>
                    <a:pt x="8931" y="712"/>
                  </a:cubicBezTo>
                  <a:cubicBezTo>
                    <a:pt x="7879" y="1091"/>
                    <a:pt x="6924" y="1596"/>
                    <a:pt x="6446" y="2607"/>
                  </a:cubicBezTo>
                  <a:cubicBezTo>
                    <a:pt x="5968" y="3617"/>
                    <a:pt x="5968" y="5133"/>
                    <a:pt x="5299" y="7533"/>
                  </a:cubicBezTo>
                  <a:cubicBezTo>
                    <a:pt x="4630" y="9933"/>
                    <a:pt x="3292" y="13217"/>
                    <a:pt x="2336" y="15238"/>
                  </a:cubicBezTo>
                  <a:cubicBezTo>
                    <a:pt x="1380" y="17259"/>
                    <a:pt x="807" y="18017"/>
                    <a:pt x="424" y="18712"/>
                  </a:cubicBezTo>
                  <a:cubicBezTo>
                    <a:pt x="42" y="19407"/>
                    <a:pt x="-149" y="20038"/>
                    <a:pt x="138" y="20543"/>
                  </a:cubicBezTo>
                  <a:cubicBezTo>
                    <a:pt x="424" y="21049"/>
                    <a:pt x="1189" y="21428"/>
                    <a:pt x="3483" y="21491"/>
                  </a:cubicBezTo>
                  <a:cubicBezTo>
                    <a:pt x="5777" y="21554"/>
                    <a:pt x="9600" y="21301"/>
                    <a:pt x="13423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6289762" y="4946650"/>
              <a:ext cx="13970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4140"/>
                    <a:pt x="9164" y="8280"/>
                    <a:pt x="12764" y="11880"/>
                  </a:cubicBezTo>
                  <a:cubicBezTo>
                    <a:pt x="16364" y="15480"/>
                    <a:pt x="18982" y="185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6285114" y="4959350"/>
              <a:ext cx="150699" cy="23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89" fill="norm" stroke="1" extrusionOk="0">
                  <a:moveTo>
                    <a:pt x="21359" y="0"/>
                  </a:moveTo>
                  <a:cubicBezTo>
                    <a:pt x="15659" y="4396"/>
                    <a:pt x="9959" y="8793"/>
                    <a:pt x="6659" y="11565"/>
                  </a:cubicBezTo>
                  <a:cubicBezTo>
                    <a:pt x="3359" y="14336"/>
                    <a:pt x="2459" y="15483"/>
                    <a:pt x="1559" y="16917"/>
                  </a:cubicBezTo>
                  <a:cubicBezTo>
                    <a:pt x="659" y="18350"/>
                    <a:pt x="-241" y="20071"/>
                    <a:pt x="59" y="20835"/>
                  </a:cubicBezTo>
                  <a:cubicBezTo>
                    <a:pt x="359" y="21600"/>
                    <a:pt x="1859" y="21409"/>
                    <a:pt x="3359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6429462" y="4875581"/>
              <a:ext cx="215513" cy="33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42" fill="norm" stroke="1" extrusionOk="0">
                  <a:moveTo>
                    <a:pt x="0" y="2556"/>
                  </a:moveTo>
                  <a:cubicBezTo>
                    <a:pt x="629" y="2006"/>
                    <a:pt x="1258" y="1455"/>
                    <a:pt x="4299" y="974"/>
                  </a:cubicBezTo>
                  <a:cubicBezTo>
                    <a:pt x="7340" y="492"/>
                    <a:pt x="12792" y="80"/>
                    <a:pt x="16148" y="11"/>
                  </a:cubicBezTo>
                  <a:cubicBezTo>
                    <a:pt x="19503" y="-58"/>
                    <a:pt x="20761" y="217"/>
                    <a:pt x="21181" y="767"/>
                  </a:cubicBezTo>
                  <a:cubicBezTo>
                    <a:pt x="21600" y="1318"/>
                    <a:pt x="21181" y="2143"/>
                    <a:pt x="20656" y="4826"/>
                  </a:cubicBezTo>
                  <a:cubicBezTo>
                    <a:pt x="20132" y="7509"/>
                    <a:pt x="19503" y="12049"/>
                    <a:pt x="19293" y="14801"/>
                  </a:cubicBezTo>
                  <a:cubicBezTo>
                    <a:pt x="19083" y="17552"/>
                    <a:pt x="19293" y="18515"/>
                    <a:pt x="19293" y="19341"/>
                  </a:cubicBezTo>
                  <a:cubicBezTo>
                    <a:pt x="19293" y="20166"/>
                    <a:pt x="19083" y="20854"/>
                    <a:pt x="17511" y="21198"/>
                  </a:cubicBezTo>
                  <a:cubicBezTo>
                    <a:pt x="15938" y="21542"/>
                    <a:pt x="13002" y="21542"/>
                    <a:pt x="10066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6708862" y="4826000"/>
              <a:ext cx="108043" cy="412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4800" y="0"/>
                  </a:moveTo>
                  <a:cubicBezTo>
                    <a:pt x="8800" y="1883"/>
                    <a:pt x="12800" y="3766"/>
                    <a:pt x="16000" y="6148"/>
                  </a:cubicBezTo>
                  <a:cubicBezTo>
                    <a:pt x="19200" y="8529"/>
                    <a:pt x="21600" y="11409"/>
                    <a:pt x="19800" y="14012"/>
                  </a:cubicBezTo>
                  <a:cubicBezTo>
                    <a:pt x="18000" y="16615"/>
                    <a:pt x="12000" y="18942"/>
                    <a:pt x="8000" y="20160"/>
                  </a:cubicBezTo>
                  <a:cubicBezTo>
                    <a:pt x="4000" y="21378"/>
                    <a:pt x="2000" y="214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6951338" y="4659687"/>
              <a:ext cx="138525" cy="20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21" fill="norm" stroke="1" extrusionOk="0">
                  <a:moveTo>
                    <a:pt x="788" y="1420"/>
                  </a:moveTo>
                  <a:cubicBezTo>
                    <a:pt x="2077" y="772"/>
                    <a:pt x="3367" y="124"/>
                    <a:pt x="5785" y="16"/>
                  </a:cubicBezTo>
                  <a:cubicBezTo>
                    <a:pt x="8202" y="-92"/>
                    <a:pt x="11749" y="340"/>
                    <a:pt x="12877" y="1852"/>
                  </a:cubicBezTo>
                  <a:cubicBezTo>
                    <a:pt x="14005" y="3364"/>
                    <a:pt x="12716" y="5956"/>
                    <a:pt x="10620" y="8764"/>
                  </a:cubicBezTo>
                  <a:cubicBezTo>
                    <a:pt x="8525" y="11572"/>
                    <a:pt x="5623" y="14596"/>
                    <a:pt x="3367" y="16756"/>
                  </a:cubicBezTo>
                  <a:cubicBezTo>
                    <a:pt x="1110" y="18916"/>
                    <a:pt x="-502" y="20212"/>
                    <a:pt x="143" y="20860"/>
                  </a:cubicBezTo>
                  <a:cubicBezTo>
                    <a:pt x="788" y="21508"/>
                    <a:pt x="3689" y="21508"/>
                    <a:pt x="7558" y="21292"/>
                  </a:cubicBezTo>
                  <a:cubicBezTo>
                    <a:pt x="11426" y="21076"/>
                    <a:pt x="16262" y="20644"/>
                    <a:pt x="21098" y="20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7020012" y="4598489"/>
              <a:ext cx="306918" cy="69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9385" y="1733"/>
                  </a:moveTo>
                  <a:cubicBezTo>
                    <a:pt x="10577" y="1341"/>
                    <a:pt x="11768" y="948"/>
                    <a:pt x="13183" y="653"/>
                  </a:cubicBezTo>
                  <a:cubicBezTo>
                    <a:pt x="14599" y="359"/>
                    <a:pt x="16237" y="162"/>
                    <a:pt x="17578" y="64"/>
                  </a:cubicBezTo>
                  <a:cubicBezTo>
                    <a:pt x="18919" y="-34"/>
                    <a:pt x="19961" y="-34"/>
                    <a:pt x="20632" y="162"/>
                  </a:cubicBezTo>
                  <a:cubicBezTo>
                    <a:pt x="21302" y="359"/>
                    <a:pt x="21600" y="751"/>
                    <a:pt x="21600" y="1733"/>
                  </a:cubicBezTo>
                  <a:cubicBezTo>
                    <a:pt x="21600" y="2715"/>
                    <a:pt x="21302" y="4286"/>
                    <a:pt x="20855" y="6086"/>
                  </a:cubicBezTo>
                  <a:cubicBezTo>
                    <a:pt x="20408" y="7886"/>
                    <a:pt x="19812" y="9915"/>
                    <a:pt x="19440" y="11715"/>
                  </a:cubicBezTo>
                  <a:cubicBezTo>
                    <a:pt x="19068" y="13515"/>
                    <a:pt x="18919" y="15086"/>
                    <a:pt x="18695" y="16362"/>
                  </a:cubicBezTo>
                  <a:cubicBezTo>
                    <a:pt x="18472" y="17639"/>
                    <a:pt x="18174" y="18621"/>
                    <a:pt x="18025" y="19341"/>
                  </a:cubicBezTo>
                  <a:cubicBezTo>
                    <a:pt x="17876" y="20061"/>
                    <a:pt x="17876" y="20519"/>
                    <a:pt x="17429" y="20748"/>
                  </a:cubicBezTo>
                  <a:cubicBezTo>
                    <a:pt x="16982" y="20977"/>
                    <a:pt x="16088" y="20977"/>
                    <a:pt x="14077" y="20944"/>
                  </a:cubicBezTo>
                  <a:cubicBezTo>
                    <a:pt x="12066" y="20911"/>
                    <a:pt x="8938" y="20846"/>
                    <a:pt x="6406" y="20944"/>
                  </a:cubicBezTo>
                  <a:cubicBezTo>
                    <a:pt x="3873" y="21042"/>
                    <a:pt x="1937" y="21304"/>
                    <a:pt x="0" y="21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7616912" y="4953000"/>
              <a:ext cx="2476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6" y="21600"/>
                    <a:pt x="8492" y="21600"/>
                    <a:pt x="12092" y="18000"/>
                  </a:cubicBezTo>
                  <a:cubicBezTo>
                    <a:pt x="15692" y="14400"/>
                    <a:pt x="1864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7610562" y="5105400"/>
              <a:ext cx="2730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4" y="15429"/>
                    <a:pt x="6028" y="9257"/>
                    <a:pt x="9628" y="5657"/>
                  </a:cubicBezTo>
                  <a:cubicBezTo>
                    <a:pt x="13228" y="2057"/>
                    <a:pt x="1741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8262813" y="4654549"/>
              <a:ext cx="268500" cy="430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57" fill="norm" stroke="1" extrusionOk="0">
                  <a:moveTo>
                    <a:pt x="21406" y="635"/>
                  </a:moveTo>
                  <a:cubicBezTo>
                    <a:pt x="20731" y="318"/>
                    <a:pt x="20056" y="0"/>
                    <a:pt x="18284" y="0"/>
                  </a:cubicBezTo>
                  <a:cubicBezTo>
                    <a:pt x="16512" y="0"/>
                    <a:pt x="13644" y="318"/>
                    <a:pt x="11619" y="582"/>
                  </a:cubicBezTo>
                  <a:cubicBezTo>
                    <a:pt x="9594" y="847"/>
                    <a:pt x="8412" y="1059"/>
                    <a:pt x="7315" y="1747"/>
                  </a:cubicBezTo>
                  <a:cubicBezTo>
                    <a:pt x="6219" y="2435"/>
                    <a:pt x="5206" y="3600"/>
                    <a:pt x="4362" y="5612"/>
                  </a:cubicBezTo>
                  <a:cubicBezTo>
                    <a:pt x="3519" y="7624"/>
                    <a:pt x="2843" y="10482"/>
                    <a:pt x="2168" y="12971"/>
                  </a:cubicBezTo>
                  <a:cubicBezTo>
                    <a:pt x="1493" y="15459"/>
                    <a:pt x="818" y="17576"/>
                    <a:pt x="397" y="18953"/>
                  </a:cubicBezTo>
                  <a:cubicBezTo>
                    <a:pt x="-25" y="20329"/>
                    <a:pt x="-194" y="20965"/>
                    <a:pt x="312" y="21282"/>
                  </a:cubicBezTo>
                  <a:cubicBezTo>
                    <a:pt x="818" y="21600"/>
                    <a:pt x="2000" y="21600"/>
                    <a:pt x="5459" y="21494"/>
                  </a:cubicBezTo>
                  <a:cubicBezTo>
                    <a:pt x="8918" y="21388"/>
                    <a:pt x="14656" y="21176"/>
                    <a:pt x="20394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8288272" y="4927600"/>
              <a:ext cx="20494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1503" y="21600"/>
                  </a:moveTo>
                  <a:cubicBezTo>
                    <a:pt x="622" y="18327"/>
                    <a:pt x="-260" y="15055"/>
                    <a:pt x="71" y="13091"/>
                  </a:cubicBezTo>
                  <a:cubicBezTo>
                    <a:pt x="401" y="11127"/>
                    <a:pt x="1944" y="10473"/>
                    <a:pt x="5691" y="8509"/>
                  </a:cubicBezTo>
                  <a:cubicBezTo>
                    <a:pt x="9438" y="6545"/>
                    <a:pt x="15389" y="3273"/>
                    <a:pt x="213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8767113" y="4582182"/>
              <a:ext cx="287344" cy="535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31" fill="norm" stroke="1" extrusionOk="0">
                  <a:moveTo>
                    <a:pt x="21222" y="1377"/>
                  </a:moveTo>
                  <a:cubicBezTo>
                    <a:pt x="21379" y="951"/>
                    <a:pt x="21537" y="526"/>
                    <a:pt x="21222" y="271"/>
                  </a:cubicBezTo>
                  <a:cubicBezTo>
                    <a:pt x="20906" y="16"/>
                    <a:pt x="20118" y="-69"/>
                    <a:pt x="18541" y="59"/>
                  </a:cubicBezTo>
                  <a:cubicBezTo>
                    <a:pt x="16965" y="186"/>
                    <a:pt x="14600" y="526"/>
                    <a:pt x="12944" y="781"/>
                  </a:cubicBezTo>
                  <a:cubicBezTo>
                    <a:pt x="11289" y="1037"/>
                    <a:pt x="10343" y="1207"/>
                    <a:pt x="9633" y="1844"/>
                  </a:cubicBezTo>
                  <a:cubicBezTo>
                    <a:pt x="8924" y="2482"/>
                    <a:pt x="8451" y="3588"/>
                    <a:pt x="7820" y="5203"/>
                  </a:cubicBezTo>
                  <a:cubicBezTo>
                    <a:pt x="7190" y="6819"/>
                    <a:pt x="6401" y="8945"/>
                    <a:pt x="5219" y="11156"/>
                  </a:cubicBezTo>
                  <a:cubicBezTo>
                    <a:pt x="4036" y="13367"/>
                    <a:pt x="2460" y="15663"/>
                    <a:pt x="1514" y="17194"/>
                  </a:cubicBezTo>
                  <a:cubicBezTo>
                    <a:pt x="568" y="18725"/>
                    <a:pt x="252" y="19490"/>
                    <a:pt x="95" y="20085"/>
                  </a:cubicBezTo>
                  <a:cubicBezTo>
                    <a:pt x="-63" y="20681"/>
                    <a:pt x="-63" y="21106"/>
                    <a:pt x="410" y="21318"/>
                  </a:cubicBezTo>
                  <a:cubicBezTo>
                    <a:pt x="883" y="21531"/>
                    <a:pt x="1829" y="21531"/>
                    <a:pt x="4115" y="21488"/>
                  </a:cubicBezTo>
                  <a:cubicBezTo>
                    <a:pt x="6401" y="21446"/>
                    <a:pt x="10028" y="21361"/>
                    <a:pt x="12235" y="21361"/>
                  </a:cubicBezTo>
                  <a:cubicBezTo>
                    <a:pt x="14442" y="21361"/>
                    <a:pt x="15230" y="21446"/>
                    <a:pt x="16019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9109162" y="4757098"/>
              <a:ext cx="209551" cy="292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1329"/>
                  </a:moveTo>
                  <a:cubicBezTo>
                    <a:pt x="655" y="707"/>
                    <a:pt x="1309" y="85"/>
                    <a:pt x="2073" y="8"/>
                  </a:cubicBezTo>
                  <a:cubicBezTo>
                    <a:pt x="2836" y="-70"/>
                    <a:pt x="3709" y="396"/>
                    <a:pt x="5455" y="2106"/>
                  </a:cubicBezTo>
                  <a:cubicBezTo>
                    <a:pt x="7200" y="3815"/>
                    <a:pt x="9818" y="6767"/>
                    <a:pt x="12327" y="9875"/>
                  </a:cubicBezTo>
                  <a:cubicBezTo>
                    <a:pt x="14836" y="12983"/>
                    <a:pt x="17236" y="16247"/>
                    <a:pt x="18655" y="18344"/>
                  </a:cubicBezTo>
                  <a:cubicBezTo>
                    <a:pt x="20073" y="20442"/>
                    <a:pt x="20509" y="21375"/>
                    <a:pt x="20836" y="21452"/>
                  </a:cubicBezTo>
                  <a:cubicBezTo>
                    <a:pt x="21164" y="21530"/>
                    <a:pt x="21382" y="20753"/>
                    <a:pt x="21600" y="19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9153612" y="4781550"/>
              <a:ext cx="177801" cy="28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21600" y="0"/>
                  </a:moveTo>
                  <a:cubicBezTo>
                    <a:pt x="20314" y="158"/>
                    <a:pt x="19029" y="315"/>
                    <a:pt x="17743" y="1104"/>
                  </a:cubicBezTo>
                  <a:cubicBezTo>
                    <a:pt x="16457" y="1892"/>
                    <a:pt x="15171" y="3311"/>
                    <a:pt x="12857" y="6149"/>
                  </a:cubicBezTo>
                  <a:cubicBezTo>
                    <a:pt x="10543" y="8987"/>
                    <a:pt x="7200" y="13244"/>
                    <a:pt x="5143" y="15845"/>
                  </a:cubicBezTo>
                  <a:cubicBezTo>
                    <a:pt x="3086" y="18447"/>
                    <a:pt x="2314" y="19393"/>
                    <a:pt x="1543" y="20181"/>
                  </a:cubicBezTo>
                  <a:cubicBezTo>
                    <a:pt x="771" y="20969"/>
                    <a:pt x="0" y="21600"/>
                    <a:pt x="0" y="21206"/>
                  </a:cubicBezTo>
                  <a:cubicBezTo>
                    <a:pt x="0" y="20812"/>
                    <a:pt x="771" y="19393"/>
                    <a:pt x="1543" y="1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9306012" y="4599106"/>
              <a:ext cx="165101" cy="155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0" y="5816"/>
                  </a:moveTo>
                  <a:cubicBezTo>
                    <a:pt x="277" y="4376"/>
                    <a:pt x="554" y="2936"/>
                    <a:pt x="1938" y="1784"/>
                  </a:cubicBezTo>
                  <a:cubicBezTo>
                    <a:pt x="3323" y="632"/>
                    <a:pt x="5815" y="-232"/>
                    <a:pt x="7338" y="56"/>
                  </a:cubicBezTo>
                  <a:cubicBezTo>
                    <a:pt x="8862" y="344"/>
                    <a:pt x="9415" y="1784"/>
                    <a:pt x="9277" y="4088"/>
                  </a:cubicBezTo>
                  <a:cubicBezTo>
                    <a:pt x="9138" y="6392"/>
                    <a:pt x="8308" y="9560"/>
                    <a:pt x="7477" y="11720"/>
                  </a:cubicBezTo>
                  <a:cubicBezTo>
                    <a:pt x="6646" y="13880"/>
                    <a:pt x="5815" y="15032"/>
                    <a:pt x="4846" y="16472"/>
                  </a:cubicBezTo>
                  <a:cubicBezTo>
                    <a:pt x="3877" y="17912"/>
                    <a:pt x="2769" y="19640"/>
                    <a:pt x="2908" y="20504"/>
                  </a:cubicBezTo>
                  <a:cubicBezTo>
                    <a:pt x="3046" y="21368"/>
                    <a:pt x="4431" y="21368"/>
                    <a:pt x="7754" y="20648"/>
                  </a:cubicBezTo>
                  <a:cubicBezTo>
                    <a:pt x="11077" y="19928"/>
                    <a:pt x="16338" y="18488"/>
                    <a:pt x="21600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9464762" y="4541258"/>
              <a:ext cx="195672" cy="545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60" fill="norm" stroke="1" extrusionOk="0">
                  <a:moveTo>
                    <a:pt x="3484" y="1718"/>
                  </a:moveTo>
                  <a:cubicBezTo>
                    <a:pt x="4181" y="1383"/>
                    <a:pt x="4877" y="1048"/>
                    <a:pt x="7316" y="755"/>
                  </a:cubicBezTo>
                  <a:cubicBezTo>
                    <a:pt x="9755" y="462"/>
                    <a:pt x="13935" y="211"/>
                    <a:pt x="16606" y="86"/>
                  </a:cubicBezTo>
                  <a:cubicBezTo>
                    <a:pt x="19277" y="-40"/>
                    <a:pt x="20439" y="-40"/>
                    <a:pt x="21019" y="169"/>
                  </a:cubicBezTo>
                  <a:cubicBezTo>
                    <a:pt x="21600" y="379"/>
                    <a:pt x="21600" y="797"/>
                    <a:pt x="21135" y="2011"/>
                  </a:cubicBezTo>
                  <a:cubicBezTo>
                    <a:pt x="20671" y="3225"/>
                    <a:pt x="19742" y="5234"/>
                    <a:pt x="18929" y="7453"/>
                  </a:cubicBezTo>
                  <a:cubicBezTo>
                    <a:pt x="18116" y="9672"/>
                    <a:pt x="17419" y="12100"/>
                    <a:pt x="17071" y="14025"/>
                  </a:cubicBezTo>
                  <a:cubicBezTo>
                    <a:pt x="16723" y="15951"/>
                    <a:pt x="16723" y="17374"/>
                    <a:pt x="16955" y="18504"/>
                  </a:cubicBezTo>
                  <a:cubicBezTo>
                    <a:pt x="17187" y="19634"/>
                    <a:pt x="17652" y="20472"/>
                    <a:pt x="17303" y="20890"/>
                  </a:cubicBezTo>
                  <a:cubicBezTo>
                    <a:pt x="16955" y="21309"/>
                    <a:pt x="15794" y="21309"/>
                    <a:pt x="12774" y="21351"/>
                  </a:cubicBezTo>
                  <a:cubicBezTo>
                    <a:pt x="9755" y="21393"/>
                    <a:pt x="4877" y="21476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10023562" y="4832350"/>
              <a:ext cx="2222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10539431" y="4591691"/>
              <a:ext cx="163582" cy="468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33" fill="norm" stroke="1" extrusionOk="0">
                  <a:moveTo>
                    <a:pt x="21130" y="1417"/>
                  </a:moveTo>
                  <a:cubicBezTo>
                    <a:pt x="20036" y="838"/>
                    <a:pt x="18943" y="260"/>
                    <a:pt x="17712" y="67"/>
                  </a:cubicBezTo>
                  <a:cubicBezTo>
                    <a:pt x="16482" y="-126"/>
                    <a:pt x="15115" y="67"/>
                    <a:pt x="13201" y="1031"/>
                  </a:cubicBezTo>
                  <a:cubicBezTo>
                    <a:pt x="11287" y="1995"/>
                    <a:pt x="8826" y="3731"/>
                    <a:pt x="6365" y="6286"/>
                  </a:cubicBezTo>
                  <a:cubicBezTo>
                    <a:pt x="3905" y="8842"/>
                    <a:pt x="1444" y="12217"/>
                    <a:pt x="487" y="14531"/>
                  </a:cubicBezTo>
                  <a:cubicBezTo>
                    <a:pt x="-470" y="16845"/>
                    <a:pt x="77" y="18099"/>
                    <a:pt x="1307" y="19111"/>
                  </a:cubicBezTo>
                  <a:cubicBezTo>
                    <a:pt x="2538" y="20124"/>
                    <a:pt x="4452" y="20895"/>
                    <a:pt x="7049" y="21185"/>
                  </a:cubicBezTo>
                  <a:cubicBezTo>
                    <a:pt x="9646" y="21474"/>
                    <a:pt x="12927" y="21281"/>
                    <a:pt x="16208" y="21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10784365" y="4639332"/>
              <a:ext cx="223448" cy="397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459" fill="norm" stroke="1" extrusionOk="0">
                  <a:moveTo>
                    <a:pt x="21310" y="1850"/>
                  </a:moveTo>
                  <a:cubicBezTo>
                    <a:pt x="21310" y="1278"/>
                    <a:pt x="21310" y="707"/>
                    <a:pt x="20805" y="364"/>
                  </a:cubicBezTo>
                  <a:cubicBezTo>
                    <a:pt x="20301" y="21"/>
                    <a:pt x="19291" y="-93"/>
                    <a:pt x="17676" y="78"/>
                  </a:cubicBezTo>
                  <a:cubicBezTo>
                    <a:pt x="16061" y="250"/>
                    <a:pt x="13841" y="707"/>
                    <a:pt x="11923" y="1336"/>
                  </a:cubicBezTo>
                  <a:cubicBezTo>
                    <a:pt x="10005" y="1964"/>
                    <a:pt x="8390" y="2764"/>
                    <a:pt x="6977" y="4478"/>
                  </a:cubicBezTo>
                  <a:cubicBezTo>
                    <a:pt x="5564" y="6193"/>
                    <a:pt x="4353" y="8821"/>
                    <a:pt x="3243" y="11164"/>
                  </a:cubicBezTo>
                  <a:cubicBezTo>
                    <a:pt x="2132" y="13507"/>
                    <a:pt x="1123" y="15564"/>
                    <a:pt x="517" y="17107"/>
                  </a:cubicBezTo>
                  <a:cubicBezTo>
                    <a:pt x="-88" y="18650"/>
                    <a:pt x="-290" y="19678"/>
                    <a:pt x="618" y="20364"/>
                  </a:cubicBezTo>
                  <a:cubicBezTo>
                    <a:pt x="1527" y="21050"/>
                    <a:pt x="3546" y="21393"/>
                    <a:pt x="6069" y="21450"/>
                  </a:cubicBezTo>
                  <a:cubicBezTo>
                    <a:pt x="8592" y="21507"/>
                    <a:pt x="11620" y="21278"/>
                    <a:pt x="14648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10798262" y="4883150"/>
              <a:ext cx="1587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7100"/>
                    <a:pt x="1728" y="12600"/>
                    <a:pt x="5328" y="9000"/>
                  </a:cubicBezTo>
                  <a:cubicBezTo>
                    <a:pt x="8928" y="5400"/>
                    <a:pt x="1526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11056305" y="4661842"/>
              <a:ext cx="243608" cy="363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25" fill="norm" stroke="1" extrusionOk="0">
                  <a:moveTo>
                    <a:pt x="21431" y="693"/>
                  </a:moveTo>
                  <a:cubicBezTo>
                    <a:pt x="18638" y="319"/>
                    <a:pt x="15845" y="-56"/>
                    <a:pt x="13797" y="6"/>
                  </a:cubicBezTo>
                  <a:cubicBezTo>
                    <a:pt x="11748" y="69"/>
                    <a:pt x="10445" y="568"/>
                    <a:pt x="9514" y="1068"/>
                  </a:cubicBezTo>
                  <a:cubicBezTo>
                    <a:pt x="8583" y="1567"/>
                    <a:pt x="8024" y="2067"/>
                    <a:pt x="7559" y="3378"/>
                  </a:cubicBezTo>
                  <a:cubicBezTo>
                    <a:pt x="7093" y="4689"/>
                    <a:pt x="6721" y="6811"/>
                    <a:pt x="5790" y="9246"/>
                  </a:cubicBezTo>
                  <a:cubicBezTo>
                    <a:pt x="4859" y="11680"/>
                    <a:pt x="3369" y="14427"/>
                    <a:pt x="2345" y="16175"/>
                  </a:cubicBezTo>
                  <a:cubicBezTo>
                    <a:pt x="1321" y="17923"/>
                    <a:pt x="762" y="18672"/>
                    <a:pt x="390" y="19359"/>
                  </a:cubicBezTo>
                  <a:cubicBezTo>
                    <a:pt x="17" y="20046"/>
                    <a:pt x="-169" y="20670"/>
                    <a:pt x="203" y="21045"/>
                  </a:cubicBezTo>
                  <a:cubicBezTo>
                    <a:pt x="576" y="21419"/>
                    <a:pt x="1507" y="21544"/>
                    <a:pt x="3648" y="21294"/>
                  </a:cubicBezTo>
                  <a:cubicBezTo>
                    <a:pt x="5790" y="21045"/>
                    <a:pt x="9141" y="20420"/>
                    <a:pt x="12493" y="19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11223712" y="4775200"/>
              <a:ext cx="12700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4140"/>
                    <a:pt x="7920" y="8280"/>
                    <a:pt x="10800" y="11340"/>
                  </a:cubicBezTo>
                  <a:cubicBezTo>
                    <a:pt x="13680" y="14400"/>
                    <a:pt x="15480" y="16380"/>
                    <a:pt x="16920" y="17910"/>
                  </a:cubicBezTo>
                  <a:cubicBezTo>
                    <a:pt x="18360" y="19440"/>
                    <a:pt x="19440" y="20520"/>
                    <a:pt x="20160" y="21060"/>
                  </a:cubicBezTo>
                  <a:cubicBezTo>
                    <a:pt x="20880" y="21600"/>
                    <a:pt x="212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1243404" y="4826000"/>
              <a:ext cx="120009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9590" y="0"/>
                    <a:pt x="17696" y="0"/>
                    <a:pt x="14474" y="2323"/>
                  </a:cubicBezTo>
                  <a:cubicBezTo>
                    <a:pt x="11253" y="4645"/>
                    <a:pt x="6706" y="9290"/>
                    <a:pt x="4053" y="12310"/>
                  </a:cubicBezTo>
                  <a:cubicBezTo>
                    <a:pt x="1401" y="15329"/>
                    <a:pt x="643" y="16723"/>
                    <a:pt x="264" y="18000"/>
                  </a:cubicBezTo>
                  <a:cubicBezTo>
                    <a:pt x="-115" y="19277"/>
                    <a:pt x="-115" y="20439"/>
                    <a:pt x="453" y="21019"/>
                  </a:cubicBezTo>
                  <a:cubicBezTo>
                    <a:pt x="1022" y="21600"/>
                    <a:pt x="2159" y="21600"/>
                    <a:pt x="3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11363412" y="4671292"/>
              <a:ext cx="151393" cy="345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80" fill="norm" stroke="1" extrusionOk="0">
                  <a:moveTo>
                    <a:pt x="0" y="4095"/>
                  </a:moveTo>
                  <a:cubicBezTo>
                    <a:pt x="2400" y="3173"/>
                    <a:pt x="4800" y="2251"/>
                    <a:pt x="7650" y="1592"/>
                  </a:cubicBezTo>
                  <a:cubicBezTo>
                    <a:pt x="10500" y="934"/>
                    <a:pt x="13800" y="539"/>
                    <a:pt x="16200" y="275"/>
                  </a:cubicBezTo>
                  <a:cubicBezTo>
                    <a:pt x="18600" y="12"/>
                    <a:pt x="20100" y="-120"/>
                    <a:pt x="20850" y="143"/>
                  </a:cubicBezTo>
                  <a:cubicBezTo>
                    <a:pt x="21600" y="407"/>
                    <a:pt x="21600" y="1065"/>
                    <a:pt x="21150" y="3107"/>
                  </a:cubicBezTo>
                  <a:cubicBezTo>
                    <a:pt x="20700" y="5148"/>
                    <a:pt x="19800" y="8573"/>
                    <a:pt x="19650" y="11339"/>
                  </a:cubicBezTo>
                  <a:cubicBezTo>
                    <a:pt x="19500" y="14104"/>
                    <a:pt x="20100" y="16212"/>
                    <a:pt x="20550" y="17595"/>
                  </a:cubicBezTo>
                  <a:cubicBezTo>
                    <a:pt x="21000" y="18978"/>
                    <a:pt x="21300" y="19636"/>
                    <a:pt x="20550" y="20097"/>
                  </a:cubicBezTo>
                  <a:cubicBezTo>
                    <a:pt x="19800" y="20558"/>
                    <a:pt x="18000" y="20821"/>
                    <a:pt x="15900" y="21019"/>
                  </a:cubicBezTo>
                  <a:cubicBezTo>
                    <a:pt x="13800" y="21217"/>
                    <a:pt x="11400" y="21348"/>
                    <a:pt x="900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1592012" y="4648199"/>
              <a:ext cx="87687" cy="437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1552" fill="norm" stroke="1" extrusionOk="0">
                  <a:moveTo>
                    <a:pt x="1507" y="0"/>
                  </a:moveTo>
                  <a:cubicBezTo>
                    <a:pt x="4521" y="1043"/>
                    <a:pt x="7535" y="2087"/>
                    <a:pt x="11051" y="4174"/>
                  </a:cubicBezTo>
                  <a:cubicBezTo>
                    <a:pt x="14567" y="6261"/>
                    <a:pt x="18586" y="9391"/>
                    <a:pt x="20093" y="12000"/>
                  </a:cubicBezTo>
                  <a:cubicBezTo>
                    <a:pt x="21600" y="14609"/>
                    <a:pt x="20595" y="16696"/>
                    <a:pt x="18335" y="18209"/>
                  </a:cubicBezTo>
                  <a:cubicBezTo>
                    <a:pt x="16074" y="19722"/>
                    <a:pt x="12558" y="20661"/>
                    <a:pt x="9544" y="21130"/>
                  </a:cubicBezTo>
                  <a:cubicBezTo>
                    <a:pt x="6530" y="21600"/>
                    <a:pt x="4019" y="21600"/>
                    <a:pt x="2512" y="21496"/>
                  </a:cubicBezTo>
                  <a:cubicBezTo>
                    <a:pt x="1005" y="21391"/>
                    <a:pt x="502" y="21183"/>
                    <a:pt x="0" y="20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1718108" y="4398032"/>
              <a:ext cx="197755" cy="20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421" fill="norm" stroke="1" extrusionOk="0">
                  <a:moveTo>
                    <a:pt x="96" y="3568"/>
                  </a:moveTo>
                  <a:cubicBezTo>
                    <a:pt x="771" y="2466"/>
                    <a:pt x="1446" y="1364"/>
                    <a:pt x="2459" y="703"/>
                  </a:cubicBezTo>
                  <a:cubicBezTo>
                    <a:pt x="3471" y="41"/>
                    <a:pt x="4821" y="-179"/>
                    <a:pt x="5834" y="152"/>
                  </a:cubicBezTo>
                  <a:cubicBezTo>
                    <a:pt x="6846" y="482"/>
                    <a:pt x="7521" y="1364"/>
                    <a:pt x="7071" y="3458"/>
                  </a:cubicBezTo>
                  <a:cubicBezTo>
                    <a:pt x="6621" y="5552"/>
                    <a:pt x="5046" y="8858"/>
                    <a:pt x="3809" y="10841"/>
                  </a:cubicBezTo>
                  <a:cubicBezTo>
                    <a:pt x="2571" y="12825"/>
                    <a:pt x="1671" y="13486"/>
                    <a:pt x="883" y="14478"/>
                  </a:cubicBezTo>
                  <a:cubicBezTo>
                    <a:pt x="96" y="15470"/>
                    <a:pt x="-579" y="16792"/>
                    <a:pt x="771" y="17674"/>
                  </a:cubicBezTo>
                  <a:cubicBezTo>
                    <a:pt x="2121" y="18556"/>
                    <a:pt x="5496" y="18997"/>
                    <a:pt x="9209" y="19548"/>
                  </a:cubicBezTo>
                  <a:cubicBezTo>
                    <a:pt x="12921" y="20099"/>
                    <a:pt x="16971" y="20760"/>
                    <a:pt x="21021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69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4651981" y="5355949"/>
              <a:ext cx="1690074" cy="206651"/>
            </a:xfrm>
            <a:prstGeom prst="rect">
              <a:avLst/>
            </a:prstGeom>
            <a:effectLst/>
          </p:spPr>
        </p:pic>
        <p:pic>
          <p:nvPicPr>
            <p:cNvPr id="971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4651462" y="5378450"/>
              <a:ext cx="1752601" cy="260350"/>
            </a:xfrm>
            <a:prstGeom prst="rect">
              <a:avLst/>
            </a:prstGeom>
            <a:effectLst/>
          </p:spPr>
        </p:pic>
        <p:pic>
          <p:nvPicPr>
            <p:cNvPr id="973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7826462" y="5340350"/>
              <a:ext cx="371563" cy="323850"/>
            </a:xfrm>
            <a:prstGeom prst="rect">
              <a:avLst/>
            </a:prstGeom>
            <a:effectLst/>
          </p:spPr>
        </p:pic>
        <p:pic>
          <p:nvPicPr>
            <p:cNvPr id="975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7881496" y="5556250"/>
              <a:ext cx="408517" cy="251107"/>
            </a:xfrm>
            <a:prstGeom prst="rect">
              <a:avLst/>
            </a:prstGeom>
            <a:effectLst/>
          </p:spPr>
        </p:pic>
        <p:pic>
          <p:nvPicPr>
            <p:cNvPr id="977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8438179" y="5421067"/>
              <a:ext cx="324629" cy="322327"/>
            </a:xfrm>
            <a:prstGeom prst="rect">
              <a:avLst/>
            </a:prstGeom>
            <a:effectLst/>
          </p:spPr>
        </p:pic>
        <p:sp>
          <p:nvSpPr>
            <p:cNvPr id="979" name="Line"/>
            <p:cNvSpPr/>
            <p:nvPr/>
          </p:nvSpPr>
          <p:spPr>
            <a:xfrm>
              <a:off x="396962" y="6432550"/>
              <a:ext cx="165101" cy="182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0"/>
                  </a:moveTo>
                  <a:cubicBezTo>
                    <a:pt x="1108" y="4966"/>
                    <a:pt x="2215" y="9931"/>
                    <a:pt x="3046" y="13283"/>
                  </a:cubicBezTo>
                  <a:cubicBezTo>
                    <a:pt x="3877" y="16634"/>
                    <a:pt x="4431" y="18372"/>
                    <a:pt x="5262" y="19614"/>
                  </a:cubicBezTo>
                  <a:cubicBezTo>
                    <a:pt x="6092" y="20855"/>
                    <a:pt x="7200" y="21600"/>
                    <a:pt x="8169" y="21352"/>
                  </a:cubicBezTo>
                  <a:cubicBezTo>
                    <a:pt x="9138" y="21103"/>
                    <a:pt x="9969" y="19862"/>
                    <a:pt x="11077" y="17379"/>
                  </a:cubicBezTo>
                  <a:cubicBezTo>
                    <a:pt x="12185" y="14897"/>
                    <a:pt x="13569" y="11172"/>
                    <a:pt x="14677" y="8317"/>
                  </a:cubicBezTo>
                  <a:cubicBezTo>
                    <a:pt x="15785" y="5462"/>
                    <a:pt x="16615" y="3476"/>
                    <a:pt x="17723" y="2483"/>
                  </a:cubicBezTo>
                  <a:cubicBezTo>
                    <a:pt x="18831" y="1490"/>
                    <a:pt x="20215" y="1490"/>
                    <a:pt x="21600" y="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581112" y="6369173"/>
              <a:ext cx="97649" cy="29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39" fill="norm" stroke="1" extrusionOk="0">
                  <a:moveTo>
                    <a:pt x="2700" y="1816"/>
                  </a:moveTo>
                  <a:cubicBezTo>
                    <a:pt x="3150" y="1056"/>
                    <a:pt x="3600" y="295"/>
                    <a:pt x="4950" y="67"/>
                  </a:cubicBezTo>
                  <a:cubicBezTo>
                    <a:pt x="6300" y="-161"/>
                    <a:pt x="8550" y="143"/>
                    <a:pt x="11700" y="1740"/>
                  </a:cubicBezTo>
                  <a:cubicBezTo>
                    <a:pt x="14850" y="3338"/>
                    <a:pt x="18900" y="6228"/>
                    <a:pt x="20250" y="9042"/>
                  </a:cubicBezTo>
                  <a:cubicBezTo>
                    <a:pt x="21600" y="11856"/>
                    <a:pt x="20250" y="14594"/>
                    <a:pt x="16425" y="16647"/>
                  </a:cubicBezTo>
                  <a:cubicBezTo>
                    <a:pt x="12600" y="18701"/>
                    <a:pt x="6300" y="20070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256990" y="6381750"/>
              <a:ext cx="95523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5556" y="1800"/>
                  </a:moveTo>
                  <a:cubicBezTo>
                    <a:pt x="14148" y="900"/>
                    <a:pt x="12739" y="0"/>
                    <a:pt x="10861" y="0"/>
                  </a:cubicBezTo>
                  <a:cubicBezTo>
                    <a:pt x="8982" y="0"/>
                    <a:pt x="6634" y="900"/>
                    <a:pt x="4287" y="3450"/>
                  </a:cubicBezTo>
                  <a:cubicBezTo>
                    <a:pt x="1939" y="6000"/>
                    <a:pt x="-409" y="10200"/>
                    <a:pt x="61" y="13350"/>
                  </a:cubicBezTo>
                  <a:cubicBezTo>
                    <a:pt x="530" y="16500"/>
                    <a:pt x="3817" y="18600"/>
                    <a:pt x="7808" y="19800"/>
                  </a:cubicBezTo>
                  <a:cubicBezTo>
                    <a:pt x="11800" y="21000"/>
                    <a:pt x="16495" y="21300"/>
                    <a:pt x="211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1027263" y="6285683"/>
              <a:ext cx="150750" cy="31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04" fill="norm" stroke="1" extrusionOk="0">
                  <a:moveTo>
                    <a:pt x="21366" y="2187"/>
                  </a:moveTo>
                  <a:cubicBezTo>
                    <a:pt x="21066" y="1476"/>
                    <a:pt x="20766" y="766"/>
                    <a:pt x="19716" y="339"/>
                  </a:cubicBezTo>
                  <a:cubicBezTo>
                    <a:pt x="18666" y="-87"/>
                    <a:pt x="16866" y="-229"/>
                    <a:pt x="14166" y="624"/>
                  </a:cubicBezTo>
                  <a:cubicBezTo>
                    <a:pt x="11466" y="1476"/>
                    <a:pt x="7866" y="3324"/>
                    <a:pt x="5316" y="6237"/>
                  </a:cubicBezTo>
                  <a:cubicBezTo>
                    <a:pt x="2766" y="9150"/>
                    <a:pt x="1266" y="13129"/>
                    <a:pt x="516" y="15545"/>
                  </a:cubicBezTo>
                  <a:cubicBezTo>
                    <a:pt x="-234" y="17960"/>
                    <a:pt x="-234" y="18813"/>
                    <a:pt x="966" y="19666"/>
                  </a:cubicBezTo>
                  <a:cubicBezTo>
                    <a:pt x="2166" y="20518"/>
                    <a:pt x="4566" y="21371"/>
                    <a:pt x="8166" y="21300"/>
                  </a:cubicBezTo>
                  <a:cubicBezTo>
                    <a:pt x="11766" y="21229"/>
                    <a:pt x="16566" y="20234"/>
                    <a:pt x="21366" y="19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1311362" y="6259118"/>
              <a:ext cx="117565" cy="332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55" fill="norm" stroke="1" extrusionOk="0">
                  <a:moveTo>
                    <a:pt x="2314" y="5050"/>
                  </a:moveTo>
                  <a:cubicBezTo>
                    <a:pt x="1929" y="8741"/>
                    <a:pt x="1543" y="12432"/>
                    <a:pt x="1350" y="14004"/>
                  </a:cubicBezTo>
                  <a:cubicBezTo>
                    <a:pt x="1157" y="15577"/>
                    <a:pt x="1157" y="15030"/>
                    <a:pt x="964" y="12979"/>
                  </a:cubicBezTo>
                  <a:cubicBezTo>
                    <a:pt x="771" y="10928"/>
                    <a:pt x="386" y="7374"/>
                    <a:pt x="193" y="5255"/>
                  </a:cubicBezTo>
                  <a:cubicBezTo>
                    <a:pt x="0" y="3136"/>
                    <a:pt x="0" y="2452"/>
                    <a:pt x="579" y="1769"/>
                  </a:cubicBezTo>
                  <a:cubicBezTo>
                    <a:pt x="1157" y="1085"/>
                    <a:pt x="2314" y="402"/>
                    <a:pt x="3857" y="128"/>
                  </a:cubicBezTo>
                  <a:cubicBezTo>
                    <a:pt x="5400" y="-145"/>
                    <a:pt x="7329" y="-8"/>
                    <a:pt x="9643" y="812"/>
                  </a:cubicBezTo>
                  <a:cubicBezTo>
                    <a:pt x="11957" y="1632"/>
                    <a:pt x="14657" y="3136"/>
                    <a:pt x="16971" y="5665"/>
                  </a:cubicBezTo>
                  <a:cubicBezTo>
                    <a:pt x="19286" y="8194"/>
                    <a:pt x="21214" y="11749"/>
                    <a:pt x="21407" y="14209"/>
                  </a:cubicBezTo>
                  <a:cubicBezTo>
                    <a:pt x="21600" y="16670"/>
                    <a:pt x="20057" y="18037"/>
                    <a:pt x="17164" y="19063"/>
                  </a:cubicBezTo>
                  <a:cubicBezTo>
                    <a:pt x="14271" y="20088"/>
                    <a:pt x="10029" y="20771"/>
                    <a:pt x="6943" y="21113"/>
                  </a:cubicBezTo>
                  <a:cubicBezTo>
                    <a:pt x="3857" y="21455"/>
                    <a:pt x="1929" y="21455"/>
                    <a:pt x="964" y="21455"/>
                  </a:cubicBezTo>
                  <a:cubicBezTo>
                    <a:pt x="0" y="21455"/>
                    <a:pt x="0" y="21455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1285962" y="6487583"/>
              <a:ext cx="38101" cy="12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41"/>
                  </a:moveTo>
                  <a:cubicBezTo>
                    <a:pt x="1200" y="1770"/>
                    <a:pt x="2400" y="0"/>
                    <a:pt x="3600" y="0"/>
                  </a:cubicBezTo>
                  <a:cubicBezTo>
                    <a:pt x="4800" y="0"/>
                    <a:pt x="6000" y="1770"/>
                    <a:pt x="7200" y="4957"/>
                  </a:cubicBezTo>
                  <a:cubicBezTo>
                    <a:pt x="8400" y="8144"/>
                    <a:pt x="9600" y="12748"/>
                    <a:pt x="12000" y="15757"/>
                  </a:cubicBezTo>
                  <a:cubicBezTo>
                    <a:pt x="14400" y="18767"/>
                    <a:pt x="18000" y="201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1565362" y="6286500"/>
              <a:ext cx="25401" cy="31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0"/>
                  </a:moveTo>
                  <a:cubicBezTo>
                    <a:pt x="5400" y="2939"/>
                    <a:pt x="10800" y="5878"/>
                    <a:pt x="12600" y="9184"/>
                  </a:cubicBezTo>
                  <a:cubicBezTo>
                    <a:pt x="14400" y="12490"/>
                    <a:pt x="12600" y="16163"/>
                    <a:pt x="11700" y="18441"/>
                  </a:cubicBezTo>
                  <a:cubicBezTo>
                    <a:pt x="10800" y="20718"/>
                    <a:pt x="10800" y="21600"/>
                    <a:pt x="11700" y="21527"/>
                  </a:cubicBezTo>
                  <a:cubicBezTo>
                    <a:pt x="12600" y="21453"/>
                    <a:pt x="14400" y="20424"/>
                    <a:pt x="16200" y="19543"/>
                  </a:cubicBezTo>
                  <a:cubicBezTo>
                    <a:pt x="18000" y="18661"/>
                    <a:pt x="19800" y="17927"/>
                    <a:pt x="21600" y="17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571712" y="6248400"/>
              <a:ext cx="2413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" y="18831"/>
                    <a:pt x="758" y="16062"/>
                    <a:pt x="4358" y="12462"/>
                  </a:cubicBezTo>
                  <a:cubicBezTo>
                    <a:pt x="7958" y="8862"/>
                    <a:pt x="14779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1578062" y="6413500"/>
              <a:ext cx="1714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2819206" y="6165850"/>
              <a:ext cx="66957" cy="45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09" fill="norm" stroke="1" extrusionOk="0">
                  <a:moveTo>
                    <a:pt x="21352" y="0"/>
                  </a:moveTo>
                  <a:cubicBezTo>
                    <a:pt x="19327" y="2512"/>
                    <a:pt x="17302" y="5023"/>
                    <a:pt x="14602" y="8037"/>
                  </a:cubicBezTo>
                  <a:cubicBezTo>
                    <a:pt x="11902" y="11051"/>
                    <a:pt x="8527" y="14567"/>
                    <a:pt x="6502" y="16677"/>
                  </a:cubicBezTo>
                  <a:cubicBezTo>
                    <a:pt x="4477" y="18787"/>
                    <a:pt x="3802" y="19490"/>
                    <a:pt x="2790" y="20193"/>
                  </a:cubicBezTo>
                  <a:cubicBezTo>
                    <a:pt x="1777" y="20897"/>
                    <a:pt x="427" y="21600"/>
                    <a:pt x="89" y="21500"/>
                  </a:cubicBezTo>
                  <a:cubicBezTo>
                    <a:pt x="-248" y="21399"/>
                    <a:pt x="427" y="20495"/>
                    <a:pt x="1102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2844797" y="6107489"/>
              <a:ext cx="244566" cy="13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55" fill="norm" stroke="1" extrusionOk="0">
                  <a:moveTo>
                    <a:pt x="1405" y="21455"/>
                  </a:moveTo>
                  <a:cubicBezTo>
                    <a:pt x="660" y="20105"/>
                    <a:pt x="-85" y="18755"/>
                    <a:pt x="8" y="17743"/>
                  </a:cubicBezTo>
                  <a:cubicBezTo>
                    <a:pt x="101" y="16730"/>
                    <a:pt x="1032" y="16055"/>
                    <a:pt x="4012" y="13355"/>
                  </a:cubicBezTo>
                  <a:cubicBezTo>
                    <a:pt x="6991" y="10655"/>
                    <a:pt x="12018" y="5930"/>
                    <a:pt x="14998" y="3230"/>
                  </a:cubicBezTo>
                  <a:cubicBezTo>
                    <a:pt x="17977" y="530"/>
                    <a:pt x="18908" y="-145"/>
                    <a:pt x="19653" y="24"/>
                  </a:cubicBezTo>
                  <a:cubicBezTo>
                    <a:pt x="20398" y="192"/>
                    <a:pt x="20956" y="1205"/>
                    <a:pt x="21515" y="2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825785" y="6330950"/>
              <a:ext cx="212778" cy="98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87" fill="norm" stroke="1" extrusionOk="0">
                  <a:moveTo>
                    <a:pt x="3534" y="17923"/>
                  </a:moveTo>
                  <a:cubicBezTo>
                    <a:pt x="1823" y="19302"/>
                    <a:pt x="112" y="20681"/>
                    <a:pt x="5" y="21140"/>
                  </a:cubicBezTo>
                  <a:cubicBezTo>
                    <a:pt x="-102" y="21600"/>
                    <a:pt x="1395" y="21140"/>
                    <a:pt x="5245" y="17464"/>
                  </a:cubicBezTo>
                  <a:cubicBezTo>
                    <a:pt x="9094" y="13787"/>
                    <a:pt x="15296" y="6894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2962362" y="6565900"/>
              <a:ext cx="11430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514"/>
                    <a:pt x="4000" y="1029"/>
                    <a:pt x="7600" y="4629"/>
                  </a:cubicBezTo>
                  <a:cubicBezTo>
                    <a:pt x="11200" y="8229"/>
                    <a:pt x="16400" y="14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2987762" y="6534150"/>
              <a:ext cx="120651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3337"/>
                    <a:pt x="14021" y="6673"/>
                    <a:pt x="10421" y="10273"/>
                  </a:cubicBezTo>
                  <a:cubicBezTo>
                    <a:pt x="6821" y="13873"/>
                    <a:pt x="3411" y="177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3242732" y="6188572"/>
              <a:ext cx="132381" cy="339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501" fill="norm" stroke="1" extrusionOk="0">
                  <a:moveTo>
                    <a:pt x="20096" y="169"/>
                  </a:moveTo>
                  <a:cubicBezTo>
                    <a:pt x="18408" y="35"/>
                    <a:pt x="16721" y="-99"/>
                    <a:pt x="15371" y="102"/>
                  </a:cubicBezTo>
                  <a:cubicBezTo>
                    <a:pt x="14021" y="303"/>
                    <a:pt x="13008" y="840"/>
                    <a:pt x="10646" y="2584"/>
                  </a:cubicBezTo>
                  <a:cubicBezTo>
                    <a:pt x="8283" y="4328"/>
                    <a:pt x="4571" y="7280"/>
                    <a:pt x="2377" y="10030"/>
                  </a:cubicBezTo>
                  <a:cubicBezTo>
                    <a:pt x="183" y="12781"/>
                    <a:pt x="-492" y="15330"/>
                    <a:pt x="352" y="17208"/>
                  </a:cubicBezTo>
                  <a:cubicBezTo>
                    <a:pt x="1195" y="19086"/>
                    <a:pt x="3558" y="20294"/>
                    <a:pt x="7271" y="20897"/>
                  </a:cubicBezTo>
                  <a:cubicBezTo>
                    <a:pt x="10983" y="21501"/>
                    <a:pt x="16046" y="21501"/>
                    <a:pt x="21108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3444417" y="6248400"/>
              <a:ext cx="191046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19288" y="0"/>
                  </a:moveTo>
                  <a:cubicBezTo>
                    <a:pt x="17626" y="4400"/>
                    <a:pt x="15965" y="8800"/>
                    <a:pt x="14066" y="11900"/>
                  </a:cubicBezTo>
                  <a:cubicBezTo>
                    <a:pt x="12167" y="15000"/>
                    <a:pt x="10031" y="16800"/>
                    <a:pt x="8369" y="17900"/>
                  </a:cubicBezTo>
                  <a:cubicBezTo>
                    <a:pt x="6708" y="19000"/>
                    <a:pt x="5521" y="19400"/>
                    <a:pt x="4334" y="19600"/>
                  </a:cubicBezTo>
                  <a:cubicBezTo>
                    <a:pt x="3147" y="19800"/>
                    <a:pt x="1960" y="19800"/>
                    <a:pt x="1129" y="19300"/>
                  </a:cubicBezTo>
                  <a:cubicBezTo>
                    <a:pt x="299" y="18800"/>
                    <a:pt x="-176" y="17800"/>
                    <a:pt x="61" y="17000"/>
                  </a:cubicBezTo>
                  <a:cubicBezTo>
                    <a:pt x="299" y="16200"/>
                    <a:pt x="1248" y="15600"/>
                    <a:pt x="2554" y="15300"/>
                  </a:cubicBezTo>
                  <a:cubicBezTo>
                    <a:pt x="3859" y="15000"/>
                    <a:pt x="5521" y="15000"/>
                    <a:pt x="7301" y="15700"/>
                  </a:cubicBezTo>
                  <a:cubicBezTo>
                    <a:pt x="9081" y="16400"/>
                    <a:pt x="10980" y="17800"/>
                    <a:pt x="13354" y="18900"/>
                  </a:cubicBezTo>
                  <a:cubicBezTo>
                    <a:pt x="15727" y="20000"/>
                    <a:pt x="18576" y="20800"/>
                    <a:pt x="214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3730712" y="6146800"/>
              <a:ext cx="100655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1350" y="0"/>
                  </a:moveTo>
                  <a:cubicBezTo>
                    <a:pt x="6750" y="2817"/>
                    <a:pt x="12150" y="5635"/>
                    <a:pt x="15750" y="8400"/>
                  </a:cubicBezTo>
                  <a:cubicBezTo>
                    <a:pt x="19350" y="11165"/>
                    <a:pt x="21150" y="13878"/>
                    <a:pt x="21375" y="15704"/>
                  </a:cubicBezTo>
                  <a:cubicBezTo>
                    <a:pt x="21600" y="17530"/>
                    <a:pt x="20250" y="18470"/>
                    <a:pt x="16425" y="19304"/>
                  </a:cubicBezTo>
                  <a:cubicBezTo>
                    <a:pt x="12600" y="20139"/>
                    <a:pt x="6300" y="208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4226012" y="6330950"/>
              <a:ext cx="1714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4264112" y="6432549"/>
              <a:ext cx="215901" cy="4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15429"/>
                  </a:moveTo>
                  <a:cubicBezTo>
                    <a:pt x="1059" y="18514"/>
                    <a:pt x="2118" y="21600"/>
                    <a:pt x="5718" y="19029"/>
                  </a:cubicBezTo>
                  <a:cubicBezTo>
                    <a:pt x="9318" y="16457"/>
                    <a:pt x="15459" y="82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4924512" y="6013441"/>
              <a:ext cx="154142" cy="52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73" fill="norm" stroke="1" extrusionOk="0">
                  <a:moveTo>
                    <a:pt x="5254" y="7055"/>
                  </a:moveTo>
                  <a:cubicBezTo>
                    <a:pt x="4670" y="10016"/>
                    <a:pt x="4086" y="12978"/>
                    <a:pt x="3649" y="15242"/>
                  </a:cubicBezTo>
                  <a:cubicBezTo>
                    <a:pt x="3211" y="17507"/>
                    <a:pt x="2919" y="19074"/>
                    <a:pt x="2627" y="20076"/>
                  </a:cubicBezTo>
                  <a:cubicBezTo>
                    <a:pt x="2335" y="21078"/>
                    <a:pt x="2043" y="21513"/>
                    <a:pt x="1897" y="21469"/>
                  </a:cubicBezTo>
                  <a:cubicBezTo>
                    <a:pt x="1751" y="21426"/>
                    <a:pt x="1751" y="20903"/>
                    <a:pt x="1897" y="19031"/>
                  </a:cubicBezTo>
                  <a:cubicBezTo>
                    <a:pt x="2043" y="17158"/>
                    <a:pt x="2335" y="13936"/>
                    <a:pt x="3503" y="10800"/>
                  </a:cubicBezTo>
                  <a:cubicBezTo>
                    <a:pt x="4670" y="7665"/>
                    <a:pt x="6714" y="4616"/>
                    <a:pt x="8173" y="2874"/>
                  </a:cubicBezTo>
                  <a:cubicBezTo>
                    <a:pt x="9632" y="1132"/>
                    <a:pt x="10508" y="697"/>
                    <a:pt x="11676" y="392"/>
                  </a:cubicBezTo>
                  <a:cubicBezTo>
                    <a:pt x="12843" y="87"/>
                    <a:pt x="14303" y="-87"/>
                    <a:pt x="15616" y="44"/>
                  </a:cubicBezTo>
                  <a:cubicBezTo>
                    <a:pt x="16930" y="174"/>
                    <a:pt x="18097" y="610"/>
                    <a:pt x="19265" y="1524"/>
                  </a:cubicBezTo>
                  <a:cubicBezTo>
                    <a:pt x="20432" y="2439"/>
                    <a:pt x="21600" y="3832"/>
                    <a:pt x="21162" y="4921"/>
                  </a:cubicBezTo>
                  <a:cubicBezTo>
                    <a:pt x="20724" y="6010"/>
                    <a:pt x="18681" y="6794"/>
                    <a:pt x="14886" y="7534"/>
                  </a:cubicBezTo>
                  <a:cubicBezTo>
                    <a:pt x="11092" y="8274"/>
                    <a:pt x="5546" y="8971"/>
                    <a:pt x="0" y="9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5070562" y="6254750"/>
              <a:ext cx="133351" cy="268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3544"/>
                  </a:moveTo>
                  <a:cubicBezTo>
                    <a:pt x="2743" y="5062"/>
                    <a:pt x="5486" y="6581"/>
                    <a:pt x="7371" y="9028"/>
                  </a:cubicBezTo>
                  <a:cubicBezTo>
                    <a:pt x="9257" y="11475"/>
                    <a:pt x="10286" y="14850"/>
                    <a:pt x="10457" y="17044"/>
                  </a:cubicBezTo>
                  <a:cubicBezTo>
                    <a:pt x="10629" y="19237"/>
                    <a:pt x="9943" y="20250"/>
                    <a:pt x="8743" y="20841"/>
                  </a:cubicBezTo>
                  <a:cubicBezTo>
                    <a:pt x="7543" y="21431"/>
                    <a:pt x="5829" y="21600"/>
                    <a:pt x="4629" y="21178"/>
                  </a:cubicBezTo>
                  <a:cubicBezTo>
                    <a:pt x="3429" y="20756"/>
                    <a:pt x="2743" y="19744"/>
                    <a:pt x="3257" y="17044"/>
                  </a:cubicBezTo>
                  <a:cubicBezTo>
                    <a:pt x="3771" y="14344"/>
                    <a:pt x="5486" y="9956"/>
                    <a:pt x="8743" y="6834"/>
                  </a:cubicBezTo>
                  <a:cubicBezTo>
                    <a:pt x="12000" y="3712"/>
                    <a:pt x="16800" y="18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5472704" y="6094271"/>
              <a:ext cx="143959" cy="40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16" fill="norm" stroke="1" extrusionOk="0">
                  <a:moveTo>
                    <a:pt x="21291" y="91"/>
                  </a:moveTo>
                  <a:cubicBezTo>
                    <a:pt x="18787" y="-20"/>
                    <a:pt x="16282" y="-131"/>
                    <a:pt x="13778" y="423"/>
                  </a:cubicBezTo>
                  <a:cubicBezTo>
                    <a:pt x="11274" y="977"/>
                    <a:pt x="8769" y="2195"/>
                    <a:pt x="6421" y="4300"/>
                  </a:cubicBezTo>
                  <a:cubicBezTo>
                    <a:pt x="4074" y="6404"/>
                    <a:pt x="1882" y="9395"/>
                    <a:pt x="787" y="12054"/>
                  </a:cubicBezTo>
                  <a:cubicBezTo>
                    <a:pt x="-309" y="14712"/>
                    <a:pt x="-309" y="17038"/>
                    <a:pt x="1100" y="18700"/>
                  </a:cubicBezTo>
                  <a:cubicBezTo>
                    <a:pt x="2508" y="20361"/>
                    <a:pt x="5326" y="21358"/>
                    <a:pt x="8613" y="21414"/>
                  </a:cubicBezTo>
                  <a:cubicBezTo>
                    <a:pt x="11900" y="21469"/>
                    <a:pt x="15656" y="20583"/>
                    <a:pt x="19413" y="19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5642062" y="6197600"/>
              <a:ext cx="17145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2512"/>
                    <a:pt x="5333" y="5023"/>
                    <a:pt x="8267" y="8288"/>
                  </a:cubicBezTo>
                  <a:cubicBezTo>
                    <a:pt x="11200" y="11553"/>
                    <a:pt x="14400" y="15572"/>
                    <a:pt x="16667" y="17916"/>
                  </a:cubicBezTo>
                  <a:cubicBezTo>
                    <a:pt x="18933" y="20260"/>
                    <a:pt x="20267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5648412" y="6153150"/>
              <a:ext cx="203201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75" y="272"/>
                    <a:pt x="19350" y="543"/>
                    <a:pt x="17775" y="1834"/>
                  </a:cubicBezTo>
                  <a:cubicBezTo>
                    <a:pt x="16200" y="3125"/>
                    <a:pt x="14175" y="5434"/>
                    <a:pt x="11812" y="8219"/>
                  </a:cubicBezTo>
                  <a:cubicBezTo>
                    <a:pt x="9450" y="11004"/>
                    <a:pt x="6750" y="14264"/>
                    <a:pt x="4725" y="16574"/>
                  </a:cubicBezTo>
                  <a:cubicBezTo>
                    <a:pt x="2700" y="18883"/>
                    <a:pt x="1350" y="20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6166674" y="6102350"/>
              <a:ext cx="232729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18157" y="2700"/>
                  </a:moveTo>
                  <a:cubicBezTo>
                    <a:pt x="19507" y="1350"/>
                    <a:pt x="20857" y="0"/>
                    <a:pt x="21147" y="0"/>
                  </a:cubicBezTo>
                  <a:cubicBezTo>
                    <a:pt x="21436" y="0"/>
                    <a:pt x="20665" y="1350"/>
                    <a:pt x="18157" y="3825"/>
                  </a:cubicBezTo>
                  <a:cubicBezTo>
                    <a:pt x="15650" y="6300"/>
                    <a:pt x="11407" y="9900"/>
                    <a:pt x="8322" y="12375"/>
                  </a:cubicBezTo>
                  <a:cubicBezTo>
                    <a:pt x="5236" y="14850"/>
                    <a:pt x="3307" y="16200"/>
                    <a:pt x="1957" y="17325"/>
                  </a:cubicBezTo>
                  <a:cubicBezTo>
                    <a:pt x="607" y="18450"/>
                    <a:pt x="-164" y="19350"/>
                    <a:pt x="29" y="19800"/>
                  </a:cubicBezTo>
                  <a:cubicBezTo>
                    <a:pt x="222" y="20250"/>
                    <a:pt x="1379" y="20250"/>
                    <a:pt x="4368" y="20475"/>
                  </a:cubicBezTo>
                  <a:cubicBezTo>
                    <a:pt x="7357" y="20700"/>
                    <a:pt x="12179" y="21150"/>
                    <a:pt x="17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6131012" y="6394450"/>
              <a:ext cx="3048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50" y="18720"/>
                    <a:pt x="6300" y="15840"/>
                    <a:pt x="9900" y="12240"/>
                  </a:cubicBezTo>
                  <a:cubicBezTo>
                    <a:pt x="13500" y="8640"/>
                    <a:pt x="1755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6652138" y="6083300"/>
              <a:ext cx="234525" cy="28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67" fill="norm" stroke="1" extrusionOk="0">
                  <a:moveTo>
                    <a:pt x="20393" y="0"/>
                  </a:moveTo>
                  <a:cubicBezTo>
                    <a:pt x="18447" y="3626"/>
                    <a:pt x="16502" y="7253"/>
                    <a:pt x="14166" y="10406"/>
                  </a:cubicBezTo>
                  <a:cubicBezTo>
                    <a:pt x="11831" y="13559"/>
                    <a:pt x="9107" y="16239"/>
                    <a:pt x="7258" y="17816"/>
                  </a:cubicBezTo>
                  <a:cubicBezTo>
                    <a:pt x="5410" y="19393"/>
                    <a:pt x="4437" y="19866"/>
                    <a:pt x="3464" y="20102"/>
                  </a:cubicBezTo>
                  <a:cubicBezTo>
                    <a:pt x="2491" y="20339"/>
                    <a:pt x="1518" y="20339"/>
                    <a:pt x="934" y="19945"/>
                  </a:cubicBezTo>
                  <a:cubicBezTo>
                    <a:pt x="350" y="19550"/>
                    <a:pt x="156" y="18762"/>
                    <a:pt x="58" y="17974"/>
                  </a:cubicBezTo>
                  <a:cubicBezTo>
                    <a:pt x="-39" y="17185"/>
                    <a:pt x="-39" y="16397"/>
                    <a:pt x="253" y="15688"/>
                  </a:cubicBezTo>
                  <a:cubicBezTo>
                    <a:pt x="545" y="14978"/>
                    <a:pt x="1129" y="14347"/>
                    <a:pt x="1907" y="14032"/>
                  </a:cubicBezTo>
                  <a:cubicBezTo>
                    <a:pt x="2685" y="13717"/>
                    <a:pt x="3658" y="13717"/>
                    <a:pt x="5312" y="14663"/>
                  </a:cubicBezTo>
                  <a:cubicBezTo>
                    <a:pt x="6966" y="15609"/>
                    <a:pt x="9302" y="17501"/>
                    <a:pt x="11442" y="18920"/>
                  </a:cubicBezTo>
                  <a:cubicBezTo>
                    <a:pt x="13583" y="20339"/>
                    <a:pt x="15529" y="21285"/>
                    <a:pt x="17183" y="21442"/>
                  </a:cubicBezTo>
                  <a:cubicBezTo>
                    <a:pt x="18837" y="21600"/>
                    <a:pt x="20199" y="20969"/>
                    <a:pt x="21561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6950162" y="6019799"/>
              <a:ext cx="102093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600" fill="norm" stroke="1" extrusionOk="0">
                  <a:moveTo>
                    <a:pt x="0" y="0"/>
                  </a:moveTo>
                  <a:cubicBezTo>
                    <a:pt x="6048" y="2945"/>
                    <a:pt x="12096" y="5891"/>
                    <a:pt x="15984" y="8564"/>
                  </a:cubicBezTo>
                  <a:cubicBezTo>
                    <a:pt x="19872" y="11236"/>
                    <a:pt x="21600" y="13636"/>
                    <a:pt x="20520" y="15764"/>
                  </a:cubicBezTo>
                  <a:cubicBezTo>
                    <a:pt x="19440" y="17891"/>
                    <a:pt x="15552" y="19745"/>
                    <a:pt x="11880" y="20673"/>
                  </a:cubicBezTo>
                  <a:cubicBezTo>
                    <a:pt x="8208" y="21600"/>
                    <a:pt x="4752" y="21600"/>
                    <a:pt x="1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7521662" y="6251293"/>
              <a:ext cx="2095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145" y="11375"/>
                    <a:pt x="8291" y="2735"/>
                    <a:pt x="11891" y="575"/>
                  </a:cubicBezTo>
                  <a:cubicBezTo>
                    <a:pt x="15491" y="-1585"/>
                    <a:pt x="1854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7515312" y="6381750"/>
              <a:ext cx="2603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5" y="17280"/>
                    <a:pt x="11590" y="12960"/>
                    <a:pt x="15190" y="9360"/>
                  </a:cubicBezTo>
                  <a:cubicBezTo>
                    <a:pt x="18790" y="5760"/>
                    <a:pt x="2019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8340839" y="6165849"/>
              <a:ext cx="412724" cy="377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25" fill="norm" stroke="1" extrusionOk="0">
                  <a:moveTo>
                    <a:pt x="17851" y="1448"/>
                  </a:moveTo>
                  <a:cubicBezTo>
                    <a:pt x="18402" y="724"/>
                    <a:pt x="18953" y="0"/>
                    <a:pt x="18788" y="0"/>
                  </a:cubicBezTo>
                  <a:cubicBezTo>
                    <a:pt x="18623" y="0"/>
                    <a:pt x="17741" y="724"/>
                    <a:pt x="15868" y="1810"/>
                  </a:cubicBezTo>
                  <a:cubicBezTo>
                    <a:pt x="13994" y="2896"/>
                    <a:pt x="11129" y="4344"/>
                    <a:pt x="8870" y="5551"/>
                  </a:cubicBezTo>
                  <a:cubicBezTo>
                    <a:pt x="6610" y="6758"/>
                    <a:pt x="4957" y="7723"/>
                    <a:pt x="3966" y="8507"/>
                  </a:cubicBezTo>
                  <a:cubicBezTo>
                    <a:pt x="2974" y="9292"/>
                    <a:pt x="2643" y="9895"/>
                    <a:pt x="2753" y="10317"/>
                  </a:cubicBezTo>
                  <a:cubicBezTo>
                    <a:pt x="2864" y="10740"/>
                    <a:pt x="3415" y="10981"/>
                    <a:pt x="4737" y="11102"/>
                  </a:cubicBezTo>
                  <a:cubicBezTo>
                    <a:pt x="6059" y="11222"/>
                    <a:pt x="8153" y="11222"/>
                    <a:pt x="9586" y="11283"/>
                  </a:cubicBezTo>
                  <a:cubicBezTo>
                    <a:pt x="11019" y="11343"/>
                    <a:pt x="11790" y="11464"/>
                    <a:pt x="11955" y="11705"/>
                  </a:cubicBezTo>
                  <a:cubicBezTo>
                    <a:pt x="12121" y="11946"/>
                    <a:pt x="11680" y="12308"/>
                    <a:pt x="10082" y="13334"/>
                  </a:cubicBezTo>
                  <a:cubicBezTo>
                    <a:pt x="8484" y="14360"/>
                    <a:pt x="5729" y="16049"/>
                    <a:pt x="3910" y="17196"/>
                  </a:cubicBezTo>
                  <a:cubicBezTo>
                    <a:pt x="2092" y="18342"/>
                    <a:pt x="1210" y="18945"/>
                    <a:pt x="659" y="19549"/>
                  </a:cubicBezTo>
                  <a:cubicBezTo>
                    <a:pt x="108" y="20152"/>
                    <a:pt x="-112" y="20755"/>
                    <a:pt x="53" y="21117"/>
                  </a:cubicBezTo>
                  <a:cubicBezTo>
                    <a:pt x="219" y="21479"/>
                    <a:pt x="770" y="21600"/>
                    <a:pt x="2864" y="21479"/>
                  </a:cubicBezTo>
                  <a:cubicBezTo>
                    <a:pt x="4957" y="21359"/>
                    <a:pt x="8594" y="20997"/>
                    <a:pt x="11955" y="20755"/>
                  </a:cubicBezTo>
                  <a:cubicBezTo>
                    <a:pt x="15317" y="20514"/>
                    <a:pt x="18402" y="20393"/>
                    <a:pt x="21488" y="20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8296716" y="6664236"/>
              <a:ext cx="171097" cy="181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85" fill="norm" stroke="1" extrusionOk="0">
                  <a:moveTo>
                    <a:pt x="2299" y="3401"/>
                  </a:moveTo>
                  <a:cubicBezTo>
                    <a:pt x="3600" y="3150"/>
                    <a:pt x="4901" y="2899"/>
                    <a:pt x="6072" y="3778"/>
                  </a:cubicBezTo>
                  <a:cubicBezTo>
                    <a:pt x="7243" y="4657"/>
                    <a:pt x="8284" y="6666"/>
                    <a:pt x="8675" y="9178"/>
                  </a:cubicBezTo>
                  <a:cubicBezTo>
                    <a:pt x="9065" y="11690"/>
                    <a:pt x="8805" y="14704"/>
                    <a:pt x="8154" y="16587"/>
                  </a:cubicBezTo>
                  <a:cubicBezTo>
                    <a:pt x="7503" y="18471"/>
                    <a:pt x="6463" y="19225"/>
                    <a:pt x="5291" y="19978"/>
                  </a:cubicBezTo>
                  <a:cubicBezTo>
                    <a:pt x="4120" y="20732"/>
                    <a:pt x="2819" y="21485"/>
                    <a:pt x="1648" y="21485"/>
                  </a:cubicBezTo>
                  <a:cubicBezTo>
                    <a:pt x="477" y="21485"/>
                    <a:pt x="-564" y="20732"/>
                    <a:pt x="347" y="19099"/>
                  </a:cubicBezTo>
                  <a:cubicBezTo>
                    <a:pt x="1258" y="17466"/>
                    <a:pt x="4120" y="14955"/>
                    <a:pt x="7503" y="11941"/>
                  </a:cubicBezTo>
                  <a:cubicBezTo>
                    <a:pt x="10887" y="8927"/>
                    <a:pt x="14790" y="5411"/>
                    <a:pt x="17132" y="3150"/>
                  </a:cubicBezTo>
                  <a:cubicBezTo>
                    <a:pt x="19475" y="890"/>
                    <a:pt x="20255" y="-115"/>
                    <a:pt x="20125" y="11"/>
                  </a:cubicBezTo>
                  <a:cubicBezTo>
                    <a:pt x="19995" y="136"/>
                    <a:pt x="18954" y="1392"/>
                    <a:pt x="17783" y="3652"/>
                  </a:cubicBezTo>
                  <a:cubicBezTo>
                    <a:pt x="16612" y="5913"/>
                    <a:pt x="15311" y="9178"/>
                    <a:pt x="14660" y="11815"/>
                  </a:cubicBezTo>
                  <a:cubicBezTo>
                    <a:pt x="14009" y="14452"/>
                    <a:pt x="14009" y="16462"/>
                    <a:pt x="15181" y="17215"/>
                  </a:cubicBezTo>
                  <a:cubicBezTo>
                    <a:pt x="16352" y="17969"/>
                    <a:pt x="18694" y="17466"/>
                    <a:pt x="21036" y="16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8593707" y="6661150"/>
              <a:ext cx="102706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18744" y="0"/>
                  </a:moveTo>
                  <a:cubicBezTo>
                    <a:pt x="15218" y="3086"/>
                    <a:pt x="11691" y="6171"/>
                    <a:pt x="7944" y="9600"/>
                  </a:cubicBezTo>
                  <a:cubicBezTo>
                    <a:pt x="4197" y="13029"/>
                    <a:pt x="230" y="16800"/>
                    <a:pt x="9" y="18686"/>
                  </a:cubicBezTo>
                  <a:cubicBezTo>
                    <a:pt x="-211" y="20571"/>
                    <a:pt x="3316" y="20571"/>
                    <a:pt x="6181" y="20400"/>
                  </a:cubicBezTo>
                  <a:cubicBezTo>
                    <a:pt x="9046" y="20229"/>
                    <a:pt x="11250" y="19886"/>
                    <a:pt x="13675" y="19714"/>
                  </a:cubicBezTo>
                  <a:cubicBezTo>
                    <a:pt x="16099" y="19543"/>
                    <a:pt x="18744" y="19543"/>
                    <a:pt x="20067" y="19886"/>
                  </a:cubicBezTo>
                  <a:cubicBezTo>
                    <a:pt x="21389" y="20229"/>
                    <a:pt x="21389" y="20914"/>
                    <a:pt x="213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8550362" y="6838950"/>
              <a:ext cx="1397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8753554" y="6680200"/>
              <a:ext cx="228609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600" fill="norm" stroke="1" extrusionOk="0">
                  <a:moveTo>
                    <a:pt x="17836" y="0"/>
                  </a:moveTo>
                  <a:cubicBezTo>
                    <a:pt x="15062" y="4708"/>
                    <a:pt x="12287" y="9415"/>
                    <a:pt x="9711" y="12462"/>
                  </a:cubicBezTo>
                  <a:cubicBezTo>
                    <a:pt x="7135" y="15508"/>
                    <a:pt x="4757" y="16892"/>
                    <a:pt x="3073" y="17446"/>
                  </a:cubicBezTo>
                  <a:cubicBezTo>
                    <a:pt x="1388" y="18000"/>
                    <a:pt x="397" y="17723"/>
                    <a:pt x="100" y="16892"/>
                  </a:cubicBezTo>
                  <a:cubicBezTo>
                    <a:pt x="-197" y="16062"/>
                    <a:pt x="199" y="14677"/>
                    <a:pt x="893" y="13846"/>
                  </a:cubicBezTo>
                  <a:cubicBezTo>
                    <a:pt x="1586" y="13015"/>
                    <a:pt x="2577" y="12738"/>
                    <a:pt x="5054" y="13154"/>
                  </a:cubicBezTo>
                  <a:cubicBezTo>
                    <a:pt x="7531" y="13569"/>
                    <a:pt x="11495" y="14677"/>
                    <a:pt x="14467" y="16200"/>
                  </a:cubicBezTo>
                  <a:cubicBezTo>
                    <a:pt x="17440" y="17723"/>
                    <a:pt x="19421" y="19662"/>
                    <a:pt x="214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9159962" y="6192575"/>
              <a:ext cx="219314" cy="57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14" fill="norm" stroke="1" extrusionOk="0">
                  <a:moveTo>
                    <a:pt x="0" y="5863"/>
                  </a:moveTo>
                  <a:cubicBezTo>
                    <a:pt x="0" y="9332"/>
                    <a:pt x="0" y="12801"/>
                    <a:pt x="0" y="15244"/>
                  </a:cubicBezTo>
                  <a:cubicBezTo>
                    <a:pt x="0" y="17688"/>
                    <a:pt x="0" y="19107"/>
                    <a:pt x="0" y="20053"/>
                  </a:cubicBezTo>
                  <a:cubicBezTo>
                    <a:pt x="0" y="20999"/>
                    <a:pt x="0" y="21472"/>
                    <a:pt x="104" y="21512"/>
                  </a:cubicBezTo>
                  <a:cubicBezTo>
                    <a:pt x="208" y="21551"/>
                    <a:pt x="415" y="21157"/>
                    <a:pt x="623" y="19659"/>
                  </a:cubicBezTo>
                  <a:cubicBezTo>
                    <a:pt x="831" y="18161"/>
                    <a:pt x="1038" y="15560"/>
                    <a:pt x="1558" y="12879"/>
                  </a:cubicBezTo>
                  <a:cubicBezTo>
                    <a:pt x="2077" y="10199"/>
                    <a:pt x="2908" y="7440"/>
                    <a:pt x="4258" y="5390"/>
                  </a:cubicBezTo>
                  <a:cubicBezTo>
                    <a:pt x="5608" y="3341"/>
                    <a:pt x="7477" y="2001"/>
                    <a:pt x="8931" y="1212"/>
                  </a:cubicBezTo>
                  <a:cubicBezTo>
                    <a:pt x="10385" y="424"/>
                    <a:pt x="11423" y="187"/>
                    <a:pt x="12565" y="69"/>
                  </a:cubicBezTo>
                  <a:cubicBezTo>
                    <a:pt x="13708" y="-49"/>
                    <a:pt x="14954" y="-49"/>
                    <a:pt x="16304" y="345"/>
                  </a:cubicBezTo>
                  <a:cubicBezTo>
                    <a:pt x="17654" y="739"/>
                    <a:pt x="19108" y="1528"/>
                    <a:pt x="20042" y="2552"/>
                  </a:cubicBezTo>
                  <a:cubicBezTo>
                    <a:pt x="20977" y="3577"/>
                    <a:pt x="21392" y="4839"/>
                    <a:pt x="21496" y="5706"/>
                  </a:cubicBezTo>
                  <a:cubicBezTo>
                    <a:pt x="21600" y="6573"/>
                    <a:pt x="21392" y="7046"/>
                    <a:pt x="20146" y="7519"/>
                  </a:cubicBezTo>
                  <a:cubicBezTo>
                    <a:pt x="18900" y="7992"/>
                    <a:pt x="16615" y="8465"/>
                    <a:pt x="14331" y="8701"/>
                  </a:cubicBezTo>
                  <a:cubicBezTo>
                    <a:pt x="12046" y="8938"/>
                    <a:pt x="9762" y="8938"/>
                    <a:pt x="8100" y="8977"/>
                  </a:cubicBezTo>
                  <a:cubicBezTo>
                    <a:pt x="6438" y="9017"/>
                    <a:pt x="5400" y="9096"/>
                    <a:pt x="5192" y="9293"/>
                  </a:cubicBezTo>
                  <a:cubicBezTo>
                    <a:pt x="4985" y="9490"/>
                    <a:pt x="5608" y="9805"/>
                    <a:pt x="6438" y="10002"/>
                  </a:cubicBezTo>
                  <a:cubicBezTo>
                    <a:pt x="7269" y="10199"/>
                    <a:pt x="8308" y="10278"/>
                    <a:pt x="9346" y="10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9517450" y="6142100"/>
              <a:ext cx="144163" cy="298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16" fill="norm" stroke="1" extrusionOk="0">
                  <a:moveTo>
                    <a:pt x="17564" y="2163"/>
                  </a:moveTo>
                  <a:cubicBezTo>
                    <a:pt x="17564" y="1402"/>
                    <a:pt x="17564" y="642"/>
                    <a:pt x="16625" y="261"/>
                  </a:cubicBezTo>
                  <a:cubicBezTo>
                    <a:pt x="15686" y="-119"/>
                    <a:pt x="13808" y="-119"/>
                    <a:pt x="11773" y="489"/>
                  </a:cubicBezTo>
                  <a:cubicBezTo>
                    <a:pt x="9738" y="1098"/>
                    <a:pt x="7547" y="2315"/>
                    <a:pt x="5199" y="4901"/>
                  </a:cubicBezTo>
                  <a:cubicBezTo>
                    <a:pt x="2851" y="7487"/>
                    <a:pt x="347" y="11442"/>
                    <a:pt x="34" y="14332"/>
                  </a:cubicBezTo>
                  <a:cubicBezTo>
                    <a:pt x="-279" y="17222"/>
                    <a:pt x="1599" y="19047"/>
                    <a:pt x="4886" y="20112"/>
                  </a:cubicBezTo>
                  <a:cubicBezTo>
                    <a:pt x="8173" y="21177"/>
                    <a:pt x="12869" y="21481"/>
                    <a:pt x="15843" y="21405"/>
                  </a:cubicBezTo>
                  <a:cubicBezTo>
                    <a:pt x="18817" y="21329"/>
                    <a:pt x="20069" y="20873"/>
                    <a:pt x="21321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9719557" y="6223000"/>
              <a:ext cx="215106" cy="17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15" fill="norm" stroke="1" extrusionOk="0">
                  <a:moveTo>
                    <a:pt x="18980" y="0"/>
                  </a:moveTo>
                  <a:cubicBezTo>
                    <a:pt x="16015" y="5914"/>
                    <a:pt x="13050" y="11829"/>
                    <a:pt x="10509" y="15557"/>
                  </a:cubicBezTo>
                  <a:cubicBezTo>
                    <a:pt x="7968" y="19286"/>
                    <a:pt x="5850" y="20829"/>
                    <a:pt x="4368" y="21214"/>
                  </a:cubicBezTo>
                  <a:cubicBezTo>
                    <a:pt x="2886" y="21600"/>
                    <a:pt x="2039" y="20829"/>
                    <a:pt x="1403" y="19671"/>
                  </a:cubicBezTo>
                  <a:cubicBezTo>
                    <a:pt x="768" y="18514"/>
                    <a:pt x="345" y="16971"/>
                    <a:pt x="133" y="15557"/>
                  </a:cubicBezTo>
                  <a:cubicBezTo>
                    <a:pt x="-79" y="14143"/>
                    <a:pt x="-79" y="12857"/>
                    <a:pt x="450" y="12086"/>
                  </a:cubicBezTo>
                  <a:cubicBezTo>
                    <a:pt x="980" y="11314"/>
                    <a:pt x="2039" y="11057"/>
                    <a:pt x="3945" y="11957"/>
                  </a:cubicBezTo>
                  <a:cubicBezTo>
                    <a:pt x="5850" y="12857"/>
                    <a:pt x="8603" y="14914"/>
                    <a:pt x="10403" y="16457"/>
                  </a:cubicBezTo>
                  <a:cubicBezTo>
                    <a:pt x="12203" y="18000"/>
                    <a:pt x="13050" y="19029"/>
                    <a:pt x="14745" y="19286"/>
                  </a:cubicBezTo>
                  <a:cubicBezTo>
                    <a:pt x="16439" y="19543"/>
                    <a:pt x="18980" y="19029"/>
                    <a:pt x="21521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9985462" y="6108700"/>
              <a:ext cx="148475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600" fill="norm" stroke="1" extrusionOk="0">
                  <a:moveTo>
                    <a:pt x="7101" y="0"/>
                  </a:moveTo>
                  <a:cubicBezTo>
                    <a:pt x="11540" y="3417"/>
                    <a:pt x="15978" y="6834"/>
                    <a:pt x="18493" y="9763"/>
                  </a:cubicBezTo>
                  <a:cubicBezTo>
                    <a:pt x="21008" y="12692"/>
                    <a:pt x="21600" y="15132"/>
                    <a:pt x="19381" y="16963"/>
                  </a:cubicBezTo>
                  <a:cubicBezTo>
                    <a:pt x="17162" y="18793"/>
                    <a:pt x="12132" y="20014"/>
                    <a:pt x="8433" y="20685"/>
                  </a:cubicBezTo>
                  <a:cubicBezTo>
                    <a:pt x="4734" y="21356"/>
                    <a:pt x="2367" y="214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5540462" y="442222"/>
              <a:ext cx="177801" cy="124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1" fill="norm" stroke="1" extrusionOk="0">
                  <a:moveTo>
                    <a:pt x="0" y="1420"/>
                  </a:moveTo>
                  <a:cubicBezTo>
                    <a:pt x="1029" y="375"/>
                    <a:pt x="2057" y="-670"/>
                    <a:pt x="4757" y="549"/>
                  </a:cubicBezTo>
                  <a:cubicBezTo>
                    <a:pt x="7457" y="1769"/>
                    <a:pt x="11829" y="5253"/>
                    <a:pt x="14400" y="7691"/>
                  </a:cubicBezTo>
                  <a:cubicBezTo>
                    <a:pt x="16971" y="10130"/>
                    <a:pt x="17743" y="11524"/>
                    <a:pt x="18514" y="13614"/>
                  </a:cubicBezTo>
                  <a:cubicBezTo>
                    <a:pt x="19286" y="15704"/>
                    <a:pt x="20057" y="18491"/>
                    <a:pt x="20571" y="19711"/>
                  </a:cubicBezTo>
                  <a:cubicBezTo>
                    <a:pt x="21086" y="20930"/>
                    <a:pt x="21343" y="20582"/>
                    <a:pt x="21600" y="20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5597612" y="412477"/>
              <a:ext cx="82551" cy="24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21600" y="1714"/>
                  </a:moveTo>
                  <a:cubicBezTo>
                    <a:pt x="21046" y="775"/>
                    <a:pt x="20492" y="-164"/>
                    <a:pt x="19662" y="24"/>
                  </a:cubicBezTo>
                  <a:cubicBezTo>
                    <a:pt x="18831" y="212"/>
                    <a:pt x="17723" y="1526"/>
                    <a:pt x="14677" y="4156"/>
                  </a:cubicBezTo>
                  <a:cubicBezTo>
                    <a:pt x="11631" y="6786"/>
                    <a:pt x="6646" y="10730"/>
                    <a:pt x="3877" y="13829"/>
                  </a:cubicBezTo>
                  <a:cubicBezTo>
                    <a:pt x="1108" y="16928"/>
                    <a:pt x="554" y="19182"/>
                    <a:pt x="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5324562" y="1860550"/>
              <a:ext cx="1587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56" y="3789"/>
                    <a:pt x="6912" y="7579"/>
                    <a:pt x="9648" y="10800"/>
                  </a:cubicBezTo>
                  <a:cubicBezTo>
                    <a:pt x="12384" y="14021"/>
                    <a:pt x="14400" y="16674"/>
                    <a:pt x="16128" y="18379"/>
                  </a:cubicBezTo>
                  <a:cubicBezTo>
                    <a:pt x="17856" y="20084"/>
                    <a:pt x="19296" y="20842"/>
                    <a:pt x="20160" y="21221"/>
                  </a:cubicBezTo>
                  <a:cubicBezTo>
                    <a:pt x="21024" y="21600"/>
                    <a:pt x="213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5362662" y="1841499"/>
              <a:ext cx="1016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69"/>
                    <a:pt x="14400" y="5538"/>
                    <a:pt x="10800" y="9138"/>
                  </a:cubicBezTo>
                  <a:cubicBezTo>
                    <a:pt x="7200" y="12738"/>
                    <a:pt x="3600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9331412" y="6572250"/>
              <a:ext cx="8255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6240"/>
                    <a:pt x="11077" y="12480"/>
                    <a:pt x="14677" y="16080"/>
                  </a:cubicBezTo>
                  <a:cubicBezTo>
                    <a:pt x="18277" y="19680"/>
                    <a:pt x="19938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9286962" y="6546850"/>
              <a:ext cx="190501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1054"/>
                    <a:pt x="17280" y="2107"/>
                    <a:pt x="14520" y="4741"/>
                  </a:cubicBezTo>
                  <a:cubicBezTo>
                    <a:pt x="11760" y="7376"/>
                    <a:pt x="8400" y="11590"/>
                    <a:pt x="5880" y="14663"/>
                  </a:cubicBezTo>
                  <a:cubicBezTo>
                    <a:pt x="3360" y="17737"/>
                    <a:pt x="1680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24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986579" y="7092950"/>
              <a:ext cx="124884" cy="389664"/>
            </a:xfrm>
            <a:prstGeom prst="rect">
              <a:avLst/>
            </a:prstGeom>
            <a:effectLst/>
          </p:spPr>
        </p:pic>
        <p:pic>
          <p:nvPicPr>
            <p:cNvPr id="1026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2001068" y="7042150"/>
              <a:ext cx="294545" cy="139700"/>
            </a:xfrm>
            <a:prstGeom prst="rect">
              <a:avLst/>
            </a:prstGeom>
            <a:effectLst/>
          </p:spPr>
        </p:pic>
        <p:pic>
          <p:nvPicPr>
            <p:cNvPr id="1028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016212" y="7226300"/>
              <a:ext cx="215901" cy="69850"/>
            </a:xfrm>
            <a:prstGeom prst="rect">
              <a:avLst/>
            </a:prstGeom>
            <a:effectLst/>
          </p:spPr>
        </p:pic>
        <p:pic>
          <p:nvPicPr>
            <p:cNvPr id="1030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2130512" y="7321550"/>
              <a:ext cx="158751" cy="241300"/>
            </a:xfrm>
            <a:prstGeom prst="rect">
              <a:avLst/>
            </a:prstGeom>
            <a:effectLst/>
          </p:spPr>
        </p:pic>
        <p:pic>
          <p:nvPicPr>
            <p:cNvPr id="1032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130512" y="7327900"/>
              <a:ext cx="196851" cy="292100"/>
            </a:xfrm>
            <a:prstGeom prst="rect">
              <a:avLst/>
            </a:prstGeom>
            <a:effectLst/>
          </p:spPr>
        </p:pic>
        <p:pic>
          <p:nvPicPr>
            <p:cNvPr id="1034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486088" y="7050920"/>
              <a:ext cx="196875" cy="467481"/>
            </a:xfrm>
            <a:prstGeom prst="rect">
              <a:avLst/>
            </a:prstGeom>
            <a:effectLst/>
          </p:spPr>
        </p:pic>
        <p:pic>
          <p:nvPicPr>
            <p:cNvPr id="1036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762519" y="7110677"/>
              <a:ext cx="172920" cy="318030"/>
            </a:xfrm>
            <a:prstGeom prst="rect">
              <a:avLst/>
            </a:prstGeom>
            <a:effectLst/>
          </p:spPr>
        </p:pic>
        <p:pic>
          <p:nvPicPr>
            <p:cNvPr id="1038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970236" y="7138924"/>
              <a:ext cx="214381" cy="305076"/>
            </a:xfrm>
            <a:prstGeom prst="rect">
              <a:avLst/>
            </a:prstGeom>
            <a:effectLst/>
          </p:spPr>
        </p:pic>
        <p:pic>
          <p:nvPicPr>
            <p:cNvPr id="1040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190962" y="7029450"/>
              <a:ext cx="194116" cy="436438"/>
            </a:xfrm>
            <a:prstGeom prst="rect">
              <a:avLst/>
            </a:prstGeom>
            <a:effectLst/>
          </p:spPr>
        </p:pic>
        <p:pic>
          <p:nvPicPr>
            <p:cNvPr id="1042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102062" y="7158780"/>
              <a:ext cx="85138" cy="238971"/>
            </a:xfrm>
            <a:prstGeom prst="rect">
              <a:avLst/>
            </a:prstGeom>
            <a:effectLst/>
          </p:spPr>
        </p:pic>
        <p:pic>
          <p:nvPicPr>
            <p:cNvPr id="1044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3660862" y="7207250"/>
              <a:ext cx="234951" cy="76200"/>
            </a:xfrm>
            <a:prstGeom prst="rect">
              <a:avLst/>
            </a:prstGeom>
            <a:effectLst/>
          </p:spPr>
        </p:pic>
        <p:pic>
          <p:nvPicPr>
            <p:cNvPr id="1046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3641812" y="7353300"/>
              <a:ext cx="241301" cy="56208"/>
            </a:xfrm>
            <a:prstGeom prst="rect">
              <a:avLst/>
            </a:prstGeom>
            <a:effectLst/>
          </p:spPr>
        </p:pic>
        <p:pic>
          <p:nvPicPr>
            <p:cNvPr id="1048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583467" y="6060985"/>
              <a:ext cx="181796" cy="231828"/>
            </a:xfrm>
            <a:prstGeom prst="rect">
              <a:avLst/>
            </a:prstGeom>
            <a:effectLst/>
          </p:spPr>
        </p:pic>
        <p:pic>
          <p:nvPicPr>
            <p:cNvPr id="1050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747006" y="6083300"/>
              <a:ext cx="189707" cy="152400"/>
            </a:xfrm>
            <a:prstGeom prst="rect">
              <a:avLst/>
            </a:prstGeom>
            <a:effectLst/>
          </p:spPr>
        </p:pic>
        <p:pic>
          <p:nvPicPr>
            <p:cNvPr id="1052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911312" y="6070600"/>
              <a:ext cx="146051" cy="144886"/>
            </a:xfrm>
            <a:prstGeom prst="rect">
              <a:avLst/>
            </a:prstGeom>
            <a:effectLst/>
          </p:spPr>
        </p:pic>
        <p:pic>
          <p:nvPicPr>
            <p:cNvPr id="1054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63712" y="6051550"/>
              <a:ext cx="171451" cy="135795"/>
            </a:xfrm>
            <a:prstGeom prst="rect">
              <a:avLst/>
            </a:prstGeom>
            <a:effectLst/>
          </p:spPr>
        </p:pic>
        <p:pic>
          <p:nvPicPr>
            <p:cNvPr id="1056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197062" y="5899150"/>
              <a:ext cx="88901" cy="298450"/>
            </a:xfrm>
            <a:prstGeom prst="rect">
              <a:avLst/>
            </a:prstGeom>
            <a:effectLst/>
          </p:spPr>
        </p:pic>
        <p:pic>
          <p:nvPicPr>
            <p:cNvPr id="1058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252991" y="5827183"/>
              <a:ext cx="273909" cy="312327"/>
            </a:xfrm>
            <a:prstGeom prst="rect">
              <a:avLst/>
            </a:prstGeom>
            <a:effectLst/>
          </p:spPr>
        </p:pic>
        <p:pic>
          <p:nvPicPr>
            <p:cNvPr id="1060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495512" y="5905500"/>
              <a:ext cx="133351" cy="130264"/>
            </a:xfrm>
            <a:prstGeom prst="rect">
              <a:avLst/>
            </a:prstGeom>
            <a:effectLst/>
          </p:spPr>
        </p:pic>
        <p:pic>
          <p:nvPicPr>
            <p:cNvPr id="1062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597112" y="5887732"/>
              <a:ext cx="184151" cy="138419"/>
            </a:xfrm>
            <a:prstGeom prst="rect">
              <a:avLst/>
            </a:prstGeom>
            <a:effectLst/>
          </p:spPr>
        </p:pic>
        <p:pic>
          <p:nvPicPr>
            <p:cNvPr id="1064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897378" y="5694820"/>
              <a:ext cx="169635" cy="383349"/>
            </a:xfrm>
            <a:prstGeom prst="rect">
              <a:avLst/>
            </a:prstGeom>
            <a:effectLst/>
          </p:spPr>
        </p:pic>
        <p:pic>
          <p:nvPicPr>
            <p:cNvPr id="1066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2041612" y="5861050"/>
              <a:ext cx="57151" cy="146050"/>
            </a:xfrm>
            <a:prstGeom prst="rect">
              <a:avLst/>
            </a:prstGeom>
            <a:effectLst/>
          </p:spPr>
        </p:pic>
        <p:pic>
          <p:nvPicPr>
            <p:cNvPr id="106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028912" y="5829300"/>
              <a:ext cx="76201" cy="38100"/>
            </a:xfrm>
            <a:prstGeom prst="rect">
              <a:avLst/>
            </a:prstGeom>
            <a:effectLst/>
          </p:spPr>
        </p:pic>
        <p:pic>
          <p:nvPicPr>
            <p:cNvPr id="1070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2093967" y="5787765"/>
              <a:ext cx="104653" cy="174886"/>
            </a:xfrm>
            <a:prstGeom prst="rect">
              <a:avLst/>
            </a:prstGeom>
            <a:effectLst/>
          </p:spPr>
        </p:pic>
        <p:pic>
          <p:nvPicPr>
            <p:cNvPr id="1072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2207138" y="5651500"/>
              <a:ext cx="110941" cy="347904"/>
            </a:xfrm>
            <a:prstGeom prst="rect">
              <a:avLst/>
            </a:prstGeom>
            <a:effectLst/>
          </p:spPr>
        </p:pic>
        <p:pic>
          <p:nvPicPr>
            <p:cNvPr id="1074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2179195" y="5791200"/>
              <a:ext cx="116418" cy="69850"/>
            </a:xfrm>
            <a:prstGeom prst="rect">
              <a:avLst/>
            </a:prstGeom>
            <a:effectLst/>
          </p:spPr>
        </p:pic>
        <p:pic>
          <p:nvPicPr>
            <p:cNvPr id="1076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301962" y="5829300"/>
              <a:ext cx="76201" cy="38100"/>
            </a:xfrm>
            <a:prstGeom prst="rect">
              <a:avLst/>
            </a:prstGeom>
            <a:effectLst/>
          </p:spPr>
        </p:pic>
        <p:pic>
          <p:nvPicPr>
            <p:cNvPr id="1078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2524212" y="5581120"/>
              <a:ext cx="171451" cy="372844"/>
            </a:xfrm>
            <a:prstGeom prst="rect">
              <a:avLst/>
            </a:prstGeom>
            <a:effectLst/>
          </p:spPr>
        </p:pic>
        <p:pic>
          <p:nvPicPr>
            <p:cNvPr id="1080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2505162" y="5743485"/>
              <a:ext cx="381001" cy="137835"/>
            </a:xfrm>
            <a:prstGeom prst="rect">
              <a:avLst/>
            </a:prstGeom>
            <a:effectLst/>
          </p:spPr>
        </p:pic>
        <p:pic>
          <p:nvPicPr>
            <p:cNvPr id="1082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2889073" y="5674467"/>
              <a:ext cx="130440" cy="195927"/>
            </a:xfrm>
            <a:prstGeom prst="rect">
              <a:avLst/>
            </a:prstGeom>
            <a:effectLst/>
          </p:spPr>
        </p:pic>
        <p:pic>
          <p:nvPicPr>
            <p:cNvPr id="1084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2985646" y="5505450"/>
              <a:ext cx="148167" cy="370503"/>
            </a:xfrm>
            <a:prstGeom prst="rect">
              <a:avLst/>
            </a:prstGeom>
            <a:effectLst/>
          </p:spPr>
        </p:pic>
        <p:pic>
          <p:nvPicPr>
            <p:cNvPr id="1086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3116879" y="5665921"/>
              <a:ext cx="118171" cy="179694"/>
            </a:xfrm>
            <a:prstGeom prst="rect">
              <a:avLst/>
            </a:prstGeom>
            <a:effectLst/>
          </p:spPr>
        </p:pic>
        <p:pic>
          <p:nvPicPr>
            <p:cNvPr id="1088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3248112" y="5642716"/>
              <a:ext cx="193958" cy="218334"/>
            </a:xfrm>
            <a:prstGeom prst="rect">
              <a:avLst/>
            </a:prstGeom>
            <a:effectLst/>
          </p:spPr>
        </p:pic>
        <p:pic>
          <p:nvPicPr>
            <p:cNvPr id="1090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4232627" y="7047872"/>
              <a:ext cx="227146" cy="545564"/>
            </a:xfrm>
            <a:prstGeom prst="rect">
              <a:avLst/>
            </a:prstGeom>
            <a:effectLst/>
          </p:spPr>
        </p:pic>
        <p:pic>
          <p:nvPicPr>
            <p:cNvPr id="1092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4506592" y="6979346"/>
              <a:ext cx="170271" cy="324589"/>
            </a:xfrm>
            <a:prstGeom prst="rect">
              <a:avLst/>
            </a:prstGeom>
            <a:effectLst/>
          </p:spPr>
        </p:pic>
        <p:pic>
          <p:nvPicPr>
            <p:cNvPr id="1094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4700183" y="7023100"/>
              <a:ext cx="129080" cy="205141"/>
            </a:xfrm>
            <a:prstGeom prst="rect">
              <a:avLst/>
            </a:prstGeom>
            <a:effectLst/>
          </p:spPr>
        </p:pic>
        <p:pic>
          <p:nvPicPr>
            <p:cNvPr id="1096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4772112" y="7092950"/>
              <a:ext cx="50801" cy="171450"/>
            </a:xfrm>
            <a:prstGeom prst="rect">
              <a:avLst/>
            </a:prstGeom>
            <a:effectLst/>
          </p:spPr>
        </p:pic>
        <p:pic>
          <p:nvPicPr>
            <p:cNvPr id="1098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4880062" y="6953250"/>
              <a:ext cx="107903" cy="356955"/>
            </a:xfrm>
            <a:prstGeom prst="rect">
              <a:avLst/>
            </a:prstGeom>
            <a:effectLst/>
          </p:spPr>
        </p:pic>
        <p:pic>
          <p:nvPicPr>
            <p:cNvPr id="1100" name="Line Line" descr="Line Lin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5159462" y="7124700"/>
              <a:ext cx="209551" cy="69850"/>
            </a:xfrm>
            <a:prstGeom prst="rect">
              <a:avLst/>
            </a:prstGeom>
            <a:effectLst/>
          </p:spPr>
        </p:pic>
        <p:pic>
          <p:nvPicPr>
            <p:cNvPr id="1102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5245369" y="7061200"/>
              <a:ext cx="53794" cy="279400"/>
            </a:xfrm>
            <a:prstGeom prst="rect">
              <a:avLst/>
            </a:prstGeom>
            <a:effectLst/>
          </p:spPr>
        </p:pic>
        <p:pic>
          <p:nvPicPr>
            <p:cNvPr id="1104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5392031" y="7012115"/>
              <a:ext cx="208023" cy="423990"/>
            </a:xfrm>
            <a:prstGeom prst="rect">
              <a:avLst/>
            </a:prstGeom>
            <a:effectLst/>
          </p:spPr>
        </p:pic>
        <p:pic>
          <p:nvPicPr>
            <p:cNvPr id="1106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5638751" y="6973006"/>
              <a:ext cx="174762" cy="237508"/>
            </a:xfrm>
            <a:prstGeom prst="rect">
              <a:avLst/>
            </a:prstGeom>
            <a:effectLst/>
          </p:spPr>
        </p:pic>
        <p:pic>
          <p:nvPicPr>
            <p:cNvPr id="1108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5807162" y="6985000"/>
              <a:ext cx="63501" cy="247650"/>
            </a:xfrm>
            <a:prstGeom prst="rect">
              <a:avLst/>
            </a:prstGeom>
            <a:effectLst/>
          </p:spPr>
        </p:pic>
        <p:pic>
          <p:nvPicPr>
            <p:cNvPr id="1110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5883362" y="7010400"/>
              <a:ext cx="129391" cy="214956"/>
            </a:xfrm>
            <a:prstGeom prst="rect">
              <a:avLst/>
            </a:prstGeom>
            <a:effectLst/>
          </p:spPr>
        </p:pic>
        <p:pic>
          <p:nvPicPr>
            <p:cNvPr id="1112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6073862" y="6971105"/>
              <a:ext cx="114968" cy="305995"/>
            </a:xfrm>
            <a:prstGeom prst="rect">
              <a:avLst/>
            </a:prstGeom>
            <a:effectLst/>
          </p:spPr>
        </p:pic>
        <p:pic>
          <p:nvPicPr>
            <p:cNvPr id="1114" name="Line Line" descr="Line Lin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6581862" y="7029449"/>
              <a:ext cx="139701" cy="57151"/>
            </a:xfrm>
            <a:prstGeom prst="rect">
              <a:avLst/>
            </a:prstGeom>
            <a:effectLst/>
          </p:spPr>
        </p:pic>
        <p:pic>
          <p:nvPicPr>
            <p:cNvPr id="1116" name="Line Line" descr="Line Lin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6588212" y="7124700"/>
              <a:ext cx="203201" cy="63500"/>
            </a:xfrm>
            <a:prstGeom prst="rect">
              <a:avLst/>
            </a:prstGeom>
            <a:effectLst/>
          </p:spPr>
        </p:pic>
        <p:pic>
          <p:nvPicPr>
            <p:cNvPr id="1118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7023685" y="6927293"/>
              <a:ext cx="164620" cy="267258"/>
            </a:xfrm>
            <a:prstGeom prst="rect">
              <a:avLst/>
            </a:prstGeom>
            <a:effectLst/>
          </p:spPr>
        </p:pic>
        <p:pic>
          <p:nvPicPr>
            <p:cNvPr id="1120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7153362" y="6997700"/>
              <a:ext cx="215901" cy="304800"/>
            </a:xfrm>
            <a:prstGeom prst="rect">
              <a:avLst/>
            </a:prstGeom>
            <a:effectLst/>
          </p:spPr>
        </p:pic>
        <p:pic>
          <p:nvPicPr>
            <p:cNvPr id="1122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7270559" y="7086599"/>
              <a:ext cx="200304" cy="246097"/>
            </a:xfrm>
            <a:prstGeom prst="rect">
              <a:avLst/>
            </a:prstGeom>
            <a:effectLst/>
          </p:spPr>
        </p:pic>
        <p:pic>
          <p:nvPicPr>
            <p:cNvPr id="1124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7369262" y="7207250"/>
              <a:ext cx="69851" cy="241300"/>
            </a:xfrm>
            <a:prstGeom prst="rect">
              <a:avLst/>
            </a:prstGeom>
            <a:effectLst/>
          </p:spPr>
        </p:pic>
        <p:sp>
          <p:nvSpPr>
            <p:cNvPr id="1126" name="Line"/>
            <p:cNvSpPr/>
            <p:nvPr/>
          </p:nvSpPr>
          <p:spPr>
            <a:xfrm>
              <a:off x="856279" y="7613650"/>
              <a:ext cx="61384" cy="317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21600" y="0"/>
                  </a:moveTo>
                  <a:cubicBezTo>
                    <a:pt x="17131" y="4434"/>
                    <a:pt x="12662" y="8869"/>
                    <a:pt x="9310" y="12087"/>
                  </a:cubicBezTo>
                  <a:cubicBezTo>
                    <a:pt x="5959" y="15306"/>
                    <a:pt x="3724" y="17309"/>
                    <a:pt x="2234" y="18811"/>
                  </a:cubicBezTo>
                  <a:cubicBezTo>
                    <a:pt x="745" y="20313"/>
                    <a:pt x="0" y="21314"/>
                    <a:pt x="0" y="21457"/>
                  </a:cubicBezTo>
                  <a:cubicBezTo>
                    <a:pt x="0" y="21600"/>
                    <a:pt x="745" y="20885"/>
                    <a:pt x="1862" y="20170"/>
                  </a:cubicBezTo>
                  <a:cubicBezTo>
                    <a:pt x="2979" y="19454"/>
                    <a:pt x="4469" y="18739"/>
                    <a:pt x="5959" y="18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868979" y="7550150"/>
              <a:ext cx="207434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" y="21600"/>
                  </a:moveTo>
                  <a:cubicBezTo>
                    <a:pt x="882" y="19705"/>
                    <a:pt x="0" y="17811"/>
                    <a:pt x="0" y="16295"/>
                  </a:cubicBezTo>
                  <a:cubicBezTo>
                    <a:pt x="0" y="14779"/>
                    <a:pt x="882" y="13642"/>
                    <a:pt x="3637" y="10989"/>
                  </a:cubicBezTo>
                  <a:cubicBezTo>
                    <a:pt x="6392" y="8337"/>
                    <a:pt x="11020" y="4168"/>
                    <a:pt x="14327" y="2084"/>
                  </a:cubicBezTo>
                  <a:cubicBezTo>
                    <a:pt x="17633" y="0"/>
                    <a:pt x="196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816062" y="7708900"/>
              <a:ext cx="2222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9" y="16971"/>
                    <a:pt x="10697" y="12343"/>
                    <a:pt x="14297" y="8743"/>
                  </a:cubicBezTo>
                  <a:cubicBezTo>
                    <a:pt x="17897" y="5143"/>
                    <a:pt x="19749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771612" y="7366000"/>
              <a:ext cx="3302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8000"/>
                    <a:pt x="4431" y="14400"/>
                    <a:pt x="8031" y="10800"/>
                  </a:cubicBezTo>
                  <a:cubicBezTo>
                    <a:pt x="11631" y="7200"/>
                    <a:pt x="1661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987512" y="7842250"/>
              <a:ext cx="11430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1728"/>
                    <a:pt x="6400" y="3456"/>
                    <a:pt x="10000" y="7056"/>
                  </a:cubicBezTo>
                  <a:cubicBezTo>
                    <a:pt x="13600" y="10656"/>
                    <a:pt x="17600" y="161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1004398" y="7835900"/>
              <a:ext cx="129165" cy="22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07" fill="norm" stroke="1" extrusionOk="0">
                  <a:moveTo>
                    <a:pt x="21260" y="0"/>
                  </a:moveTo>
                  <a:cubicBezTo>
                    <a:pt x="19518" y="198"/>
                    <a:pt x="17776" y="396"/>
                    <a:pt x="15163" y="1982"/>
                  </a:cubicBezTo>
                  <a:cubicBezTo>
                    <a:pt x="12550" y="3567"/>
                    <a:pt x="9066" y="6539"/>
                    <a:pt x="6279" y="9611"/>
                  </a:cubicBezTo>
                  <a:cubicBezTo>
                    <a:pt x="3492" y="12683"/>
                    <a:pt x="1402" y="15853"/>
                    <a:pt x="531" y="17934"/>
                  </a:cubicBezTo>
                  <a:cubicBezTo>
                    <a:pt x="-340" y="20015"/>
                    <a:pt x="8" y="21006"/>
                    <a:pt x="531" y="21303"/>
                  </a:cubicBezTo>
                  <a:cubicBezTo>
                    <a:pt x="1054" y="21600"/>
                    <a:pt x="1750" y="21204"/>
                    <a:pt x="2447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1229709" y="7651750"/>
              <a:ext cx="119754" cy="255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0" h="21385" fill="norm" stroke="1" extrusionOk="0">
                  <a:moveTo>
                    <a:pt x="21070" y="0"/>
                  </a:moveTo>
                  <a:cubicBezTo>
                    <a:pt x="17346" y="0"/>
                    <a:pt x="13622" y="0"/>
                    <a:pt x="10270" y="1151"/>
                  </a:cubicBezTo>
                  <a:cubicBezTo>
                    <a:pt x="6918" y="2302"/>
                    <a:pt x="3939" y="4603"/>
                    <a:pt x="2077" y="7170"/>
                  </a:cubicBezTo>
                  <a:cubicBezTo>
                    <a:pt x="215" y="9738"/>
                    <a:pt x="-530" y="12570"/>
                    <a:pt x="401" y="15049"/>
                  </a:cubicBezTo>
                  <a:cubicBezTo>
                    <a:pt x="1332" y="17528"/>
                    <a:pt x="3939" y="19652"/>
                    <a:pt x="7104" y="20626"/>
                  </a:cubicBezTo>
                  <a:cubicBezTo>
                    <a:pt x="10270" y="21600"/>
                    <a:pt x="13994" y="21423"/>
                    <a:pt x="17718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341172" y="7677150"/>
              <a:ext cx="18609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15512" y="0"/>
                  </a:moveTo>
                  <a:cubicBezTo>
                    <a:pt x="14784" y="4447"/>
                    <a:pt x="14056" y="8894"/>
                    <a:pt x="12721" y="11965"/>
                  </a:cubicBezTo>
                  <a:cubicBezTo>
                    <a:pt x="11386" y="15035"/>
                    <a:pt x="9445" y="16729"/>
                    <a:pt x="7867" y="17576"/>
                  </a:cubicBezTo>
                  <a:cubicBezTo>
                    <a:pt x="6290" y="18424"/>
                    <a:pt x="5076" y="18424"/>
                    <a:pt x="3863" y="18212"/>
                  </a:cubicBezTo>
                  <a:cubicBezTo>
                    <a:pt x="2649" y="18000"/>
                    <a:pt x="1436" y="17576"/>
                    <a:pt x="708" y="16624"/>
                  </a:cubicBezTo>
                  <a:cubicBezTo>
                    <a:pt x="-20" y="15671"/>
                    <a:pt x="-263" y="14188"/>
                    <a:pt x="344" y="13341"/>
                  </a:cubicBezTo>
                  <a:cubicBezTo>
                    <a:pt x="950" y="12494"/>
                    <a:pt x="2407" y="12282"/>
                    <a:pt x="6047" y="13765"/>
                  </a:cubicBezTo>
                  <a:cubicBezTo>
                    <a:pt x="9688" y="15247"/>
                    <a:pt x="15512" y="18424"/>
                    <a:pt x="213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533612" y="7651749"/>
              <a:ext cx="117380" cy="27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410" fill="norm" stroke="1" extrusionOk="0">
                  <a:moveTo>
                    <a:pt x="9095" y="0"/>
                  </a:moveTo>
                  <a:cubicBezTo>
                    <a:pt x="13263" y="3573"/>
                    <a:pt x="17432" y="7146"/>
                    <a:pt x="19516" y="10313"/>
                  </a:cubicBezTo>
                  <a:cubicBezTo>
                    <a:pt x="21600" y="13480"/>
                    <a:pt x="21600" y="16241"/>
                    <a:pt x="18947" y="18108"/>
                  </a:cubicBezTo>
                  <a:cubicBezTo>
                    <a:pt x="16295" y="19976"/>
                    <a:pt x="10989" y="20950"/>
                    <a:pt x="7389" y="21275"/>
                  </a:cubicBezTo>
                  <a:cubicBezTo>
                    <a:pt x="3789" y="21600"/>
                    <a:pt x="1895" y="21275"/>
                    <a:pt x="0" y="20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933662" y="7791450"/>
              <a:ext cx="1143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946362" y="7905750"/>
              <a:ext cx="146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2403562" y="7727950"/>
              <a:ext cx="1270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2460712" y="7810499"/>
              <a:ext cx="285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0" y="16200"/>
                    <a:pt x="9920" y="10800"/>
                    <a:pt x="13520" y="7200"/>
                  </a:cubicBezTo>
                  <a:cubicBezTo>
                    <a:pt x="17120" y="3600"/>
                    <a:pt x="193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949662" y="7734300"/>
              <a:ext cx="1270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936962" y="7664450"/>
              <a:ext cx="1651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5200"/>
                    <a:pt x="5538" y="8800"/>
                    <a:pt x="9138" y="5200"/>
                  </a:cubicBezTo>
                  <a:cubicBezTo>
                    <a:pt x="12738" y="1600"/>
                    <a:pt x="17169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924262" y="7791450"/>
              <a:ext cx="1587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3089362" y="7835900"/>
              <a:ext cx="1079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6000"/>
                    <a:pt x="10165" y="12000"/>
                    <a:pt x="13765" y="15600"/>
                  </a:cubicBezTo>
                  <a:cubicBezTo>
                    <a:pt x="17365" y="19200"/>
                    <a:pt x="19482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3110063" y="7854950"/>
              <a:ext cx="80900" cy="122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234" fill="norm" stroke="1" extrusionOk="0">
                  <a:moveTo>
                    <a:pt x="21168" y="0"/>
                  </a:moveTo>
                  <a:cubicBezTo>
                    <a:pt x="18399" y="366"/>
                    <a:pt x="15630" y="732"/>
                    <a:pt x="12030" y="3112"/>
                  </a:cubicBezTo>
                  <a:cubicBezTo>
                    <a:pt x="8430" y="5492"/>
                    <a:pt x="3999" y="9885"/>
                    <a:pt x="1783" y="13363"/>
                  </a:cubicBezTo>
                  <a:cubicBezTo>
                    <a:pt x="-432" y="16841"/>
                    <a:pt x="-432" y="19403"/>
                    <a:pt x="953" y="20502"/>
                  </a:cubicBezTo>
                  <a:cubicBezTo>
                    <a:pt x="2337" y="21600"/>
                    <a:pt x="5106" y="21234"/>
                    <a:pt x="7876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3260273" y="7715249"/>
              <a:ext cx="83090" cy="204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276" fill="norm" stroke="1" extrusionOk="0">
                  <a:moveTo>
                    <a:pt x="21198" y="0"/>
                  </a:moveTo>
                  <a:cubicBezTo>
                    <a:pt x="17958" y="0"/>
                    <a:pt x="14718" y="0"/>
                    <a:pt x="11478" y="1102"/>
                  </a:cubicBezTo>
                  <a:cubicBezTo>
                    <a:pt x="8238" y="2204"/>
                    <a:pt x="4998" y="4408"/>
                    <a:pt x="2838" y="7273"/>
                  </a:cubicBezTo>
                  <a:cubicBezTo>
                    <a:pt x="678" y="10139"/>
                    <a:pt x="-402" y="13665"/>
                    <a:pt x="138" y="16310"/>
                  </a:cubicBezTo>
                  <a:cubicBezTo>
                    <a:pt x="678" y="18955"/>
                    <a:pt x="2838" y="20718"/>
                    <a:pt x="6618" y="21159"/>
                  </a:cubicBezTo>
                  <a:cubicBezTo>
                    <a:pt x="10398" y="21600"/>
                    <a:pt x="15798" y="20718"/>
                    <a:pt x="21198" y="19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3318492" y="7689850"/>
              <a:ext cx="177271" cy="19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48" fill="norm" stroke="1" extrusionOk="0">
                  <a:moveTo>
                    <a:pt x="18995" y="0"/>
                  </a:moveTo>
                  <a:cubicBezTo>
                    <a:pt x="17216" y="4696"/>
                    <a:pt x="15437" y="9391"/>
                    <a:pt x="13658" y="13030"/>
                  </a:cubicBezTo>
                  <a:cubicBezTo>
                    <a:pt x="11880" y="16670"/>
                    <a:pt x="10101" y="19252"/>
                    <a:pt x="7941" y="20426"/>
                  </a:cubicBezTo>
                  <a:cubicBezTo>
                    <a:pt x="5781" y="21600"/>
                    <a:pt x="3240" y="21365"/>
                    <a:pt x="1715" y="20661"/>
                  </a:cubicBezTo>
                  <a:cubicBezTo>
                    <a:pt x="190" y="19957"/>
                    <a:pt x="-318" y="18783"/>
                    <a:pt x="190" y="18078"/>
                  </a:cubicBezTo>
                  <a:cubicBezTo>
                    <a:pt x="698" y="17374"/>
                    <a:pt x="2223" y="17139"/>
                    <a:pt x="5908" y="17257"/>
                  </a:cubicBezTo>
                  <a:cubicBezTo>
                    <a:pt x="9593" y="17374"/>
                    <a:pt x="15437" y="17843"/>
                    <a:pt x="21282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3527512" y="7670800"/>
              <a:ext cx="56759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1600" fill="norm" stroke="1" extrusionOk="0">
                  <a:moveTo>
                    <a:pt x="0" y="0"/>
                  </a:moveTo>
                  <a:cubicBezTo>
                    <a:pt x="5214" y="1507"/>
                    <a:pt x="10428" y="3014"/>
                    <a:pt x="14524" y="5693"/>
                  </a:cubicBezTo>
                  <a:cubicBezTo>
                    <a:pt x="18621" y="8372"/>
                    <a:pt x="21600" y="12223"/>
                    <a:pt x="18993" y="15070"/>
                  </a:cubicBezTo>
                  <a:cubicBezTo>
                    <a:pt x="16386" y="17916"/>
                    <a:pt x="8193" y="19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3902162" y="7753350"/>
              <a:ext cx="1587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3908512" y="7886700"/>
              <a:ext cx="146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9800"/>
                    <a:pt x="8765" y="18000"/>
                    <a:pt x="12365" y="14400"/>
                  </a:cubicBezTo>
                  <a:cubicBezTo>
                    <a:pt x="15965" y="10800"/>
                    <a:pt x="18783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4470199" y="7536057"/>
              <a:ext cx="114980" cy="40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0" h="21449" fill="norm" stroke="1" extrusionOk="0">
                  <a:moveTo>
                    <a:pt x="3962" y="10199"/>
                  </a:moveTo>
                  <a:cubicBezTo>
                    <a:pt x="2844" y="12899"/>
                    <a:pt x="1727" y="15599"/>
                    <a:pt x="1168" y="17287"/>
                  </a:cubicBezTo>
                  <a:cubicBezTo>
                    <a:pt x="610" y="18974"/>
                    <a:pt x="610" y="19649"/>
                    <a:pt x="610" y="20268"/>
                  </a:cubicBezTo>
                  <a:cubicBezTo>
                    <a:pt x="610" y="20887"/>
                    <a:pt x="610" y="21449"/>
                    <a:pt x="424" y="21449"/>
                  </a:cubicBezTo>
                  <a:cubicBezTo>
                    <a:pt x="237" y="21449"/>
                    <a:pt x="-135" y="20887"/>
                    <a:pt x="51" y="18805"/>
                  </a:cubicBezTo>
                  <a:cubicBezTo>
                    <a:pt x="237" y="16724"/>
                    <a:pt x="982" y="13124"/>
                    <a:pt x="2472" y="10030"/>
                  </a:cubicBezTo>
                  <a:cubicBezTo>
                    <a:pt x="3962" y="6937"/>
                    <a:pt x="6196" y="4349"/>
                    <a:pt x="8058" y="2718"/>
                  </a:cubicBezTo>
                  <a:cubicBezTo>
                    <a:pt x="9920" y="1087"/>
                    <a:pt x="11410" y="412"/>
                    <a:pt x="13086" y="130"/>
                  </a:cubicBezTo>
                  <a:cubicBezTo>
                    <a:pt x="14762" y="-151"/>
                    <a:pt x="16624" y="-38"/>
                    <a:pt x="18299" y="1087"/>
                  </a:cubicBezTo>
                  <a:cubicBezTo>
                    <a:pt x="19975" y="2212"/>
                    <a:pt x="21465" y="4349"/>
                    <a:pt x="18672" y="6205"/>
                  </a:cubicBezTo>
                  <a:cubicBezTo>
                    <a:pt x="15879" y="8061"/>
                    <a:pt x="8803" y="9637"/>
                    <a:pt x="1727" y="11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4575262" y="7677150"/>
              <a:ext cx="165101" cy="199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5457"/>
                  </a:moveTo>
                  <a:cubicBezTo>
                    <a:pt x="1385" y="5229"/>
                    <a:pt x="2769" y="5002"/>
                    <a:pt x="3738" y="5457"/>
                  </a:cubicBezTo>
                  <a:cubicBezTo>
                    <a:pt x="4708" y="5912"/>
                    <a:pt x="5262" y="7048"/>
                    <a:pt x="6369" y="9208"/>
                  </a:cubicBezTo>
                  <a:cubicBezTo>
                    <a:pt x="7477" y="11368"/>
                    <a:pt x="9138" y="14552"/>
                    <a:pt x="9969" y="16712"/>
                  </a:cubicBezTo>
                  <a:cubicBezTo>
                    <a:pt x="10800" y="18872"/>
                    <a:pt x="10800" y="20008"/>
                    <a:pt x="10108" y="20691"/>
                  </a:cubicBezTo>
                  <a:cubicBezTo>
                    <a:pt x="9415" y="21373"/>
                    <a:pt x="8031" y="21600"/>
                    <a:pt x="6923" y="21145"/>
                  </a:cubicBezTo>
                  <a:cubicBezTo>
                    <a:pt x="5815" y="20691"/>
                    <a:pt x="4985" y="19554"/>
                    <a:pt x="5123" y="17053"/>
                  </a:cubicBezTo>
                  <a:cubicBezTo>
                    <a:pt x="5262" y="14552"/>
                    <a:pt x="6369" y="10686"/>
                    <a:pt x="9277" y="7617"/>
                  </a:cubicBezTo>
                  <a:cubicBezTo>
                    <a:pt x="12185" y="4547"/>
                    <a:pt x="16892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4869010" y="7573104"/>
              <a:ext cx="112653" cy="324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68" fill="norm" stroke="1" extrusionOk="0">
                  <a:moveTo>
                    <a:pt x="21289" y="997"/>
                  </a:moveTo>
                  <a:cubicBezTo>
                    <a:pt x="20089" y="439"/>
                    <a:pt x="18889" y="-118"/>
                    <a:pt x="17489" y="21"/>
                  </a:cubicBezTo>
                  <a:cubicBezTo>
                    <a:pt x="16089" y="161"/>
                    <a:pt x="14489" y="997"/>
                    <a:pt x="11489" y="3157"/>
                  </a:cubicBezTo>
                  <a:cubicBezTo>
                    <a:pt x="8489" y="5317"/>
                    <a:pt x="4089" y="8801"/>
                    <a:pt x="1889" y="11936"/>
                  </a:cubicBezTo>
                  <a:cubicBezTo>
                    <a:pt x="-311" y="15072"/>
                    <a:pt x="-311" y="17859"/>
                    <a:pt x="489" y="19461"/>
                  </a:cubicBezTo>
                  <a:cubicBezTo>
                    <a:pt x="1289" y="21064"/>
                    <a:pt x="2889" y="21482"/>
                    <a:pt x="6289" y="21343"/>
                  </a:cubicBezTo>
                  <a:cubicBezTo>
                    <a:pt x="9689" y="21203"/>
                    <a:pt x="14889" y="20507"/>
                    <a:pt x="20089" y="19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5026112" y="7626350"/>
              <a:ext cx="1778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43" y="2555"/>
                    <a:pt x="6686" y="5110"/>
                    <a:pt x="9900" y="8361"/>
                  </a:cubicBezTo>
                  <a:cubicBezTo>
                    <a:pt x="13114" y="11613"/>
                    <a:pt x="16200" y="15561"/>
                    <a:pt x="18129" y="17884"/>
                  </a:cubicBezTo>
                  <a:cubicBezTo>
                    <a:pt x="20057" y="20206"/>
                    <a:pt x="20829" y="209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5017325" y="7620000"/>
              <a:ext cx="205638" cy="24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515" fill="norm" stroke="1" extrusionOk="0">
                  <a:moveTo>
                    <a:pt x="21413" y="0"/>
                  </a:moveTo>
                  <a:cubicBezTo>
                    <a:pt x="20311" y="0"/>
                    <a:pt x="19209" y="0"/>
                    <a:pt x="17115" y="1989"/>
                  </a:cubicBezTo>
                  <a:cubicBezTo>
                    <a:pt x="15021" y="3979"/>
                    <a:pt x="11935" y="7958"/>
                    <a:pt x="9180" y="11368"/>
                  </a:cubicBezTo>
                  <a:cubicBezTo>
                    <a:pt x="6425" y="14779"/>
                    <a:pt x="4001" y="17621"/>
                    <a:pt x="2348" y="19326"/>
                  </a:cubicBezTo>
                  <a:cubicBezTo>
                    <a:pt x="695" y="21032"/>
                    <a:pt x="-187" y="21600"/>
                    <a:pt x="33" y="21505"/>
                  </a:cubicBezTo>
                  <a:cubicBezTo>
                    <a:pt x="254" y="21411"/>
                    <a:pt x="1576" y="20653"/>
                    <a:pt x="2899" y="19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5348225" y="7595542"/>
              <a:ext cx="153192" cy="252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480" fill="norm" stroke="1" extrusionOk="0">
                  <a:moveTo>
                    <a:pt x="6370" y="1000"/>
                  </a:moveTo>
                  <a:cubicBezTo>
                    <a:pt x="5202" y="460"/>
                    <a:pt x="4034" y="-80"/>
                    <a:pt x="3888" y="10"/>
                  </a:cubicBezTo>
                  <a:cubicBezTo>
                    <a:pt x="3742" y="100"/>
                    <a:pt x="4618" y="820"/>
                    <a:pt x="7245" y="2170"/>
                  </a:cubicBezTo>
                  <a:cubicBezTo>
                    <a:pt x="9872" y="3520"/>
                    <a:pt x="14251" y="5500"/>
                    <a:pt x="17024" y="6760"/>
                  </a:cubicBezTo>
                  <a:cubicBezTo>
                    <a:pt x="19797" y="8020"/>
                    <a:pt x="20964" y="8560"/>
                    <a:pt x="21110" y="9280"/>
                  </a:cubicBezTo>
                  <a:cubicBezTo>
                    <a:pt x="21256" y="10000"/>
                    <a:pt x="20380" y="10900"/>
                    <a:pt x="17753" y="12430"/>
                  </a:cubicBezTo>
                  <a:cubicBezTo>
                    <a:pt x="15126" y="13960"/>
                    <a:pt x="10748" y="16120"/>
                    <a:pt x="7829" y="17380"/>
                  </a:cubicBezTo>
                  <a:cubicBezTo>
                    <a:pt x="4910" y="18640"/>
                    <a:pt x="3451" y="19000"/>
                    <a:pt x="2137" y="19540"/>
                  </a:cubicBezTo>
                  <a:cubicBezTo>
                    <a:pt x="824" y="20080"/>
                    <a:pt x="-344" y="20800"/>
                    <a:pt x="94" y="21160"/>
                  </a:cubicBezTo>
                  <a:cubicBezTo>
                    <a:pt x="532" y="21520"/>
                    <a:pt x="2575" y="21520"/>
                    <a:pt x="4326" y="21430"/>
                  </a:cubicBezTo>
                  <a:cubicBezTo>
                    <a:pt x="6078" y="21340"/>
                    <a:pt x="7537" y="21160"/>
                    <a:pt x="8997" y="20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5672593" y="7562850"/>
              <a:ext cx="198070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0124" y="0"/>
                  </a:moveTo>
                  <a:cubicBezTo>
                    <a:pt x="17367" y="4364"/>
                    <a:pt x="14609" y="8727"/>
                    <a:pt x="12197" y="11782"/>
                  </a:cubicBezTo>
                  <a:cubicBezTo>
                    <a:pt x="9784" y="14836"/>
                    <a:pt x="7716" y="16582"/>
                    <a:pt x="5992" y="17564"/>
                  </a:cubicBezTo>
                  <a:cubicBezTo>
                    <a:pt x="4269" y="18545"/>
                    <a:pt x="2890" y="18764"/>
                    <a:pt x="1856" y="18327"/>
                  </a:cubicBezTo>
                  <a:cubicBezTo>
                    <a:pt x="822" y="17891"/>
                    <a:pt x="133" y="16800"/>
                    <a:pt x="18" y="15709"/>
                  </a:cubicBezTo>
                  <a:cubicBezTo>
                    <a:pt x="-97" y="14618"/>
                    <a:pt x="363" y="13527"/>
                    <a:pt x="1167" y="12873"/>
                  </a:cubicBezTo>
                  <a:cubicBezTo>
                    <a:pt x="1971" y="12218"/>
                    <a:pt x="3120" y="12000"/>
                    <a:pt x="4729" y="12436"/>
                  </a:cubicBezTo>
                  <a:cubicBezTo>
                    <a:pt x="6337" y="12873"/>
                    <a:pt x="8405" y="13964"/>
                    <a:pt x="11277" y="15600"/>
                  </a:cubicBezTo>
                  <a:cubicBezTo>
                    <a:pt x="14150" y="17236"/>
                    <a:pt x="17826" y="19418"/>
                    <a:pt x="215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5946862" y="7505700"/>
              <a:ext cx="94621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4" h="21600" fill="norm" stroke="1" extrusionOk="0">
                  <a:moveTo>
                    <a:pt x="2757" y="0"/>
                  </a:moveTo>
                  <a:cubicBezTo>
                    <a:pt x="8732" y="3228"/>
                    <a:pt x="14706" y="6455"/>
                    <a:pt x="17923" y="9310"/>
                  </a:cubicBezTo>
                  <a:cubicBezTo>
                    <a:pt x="21140" y="12166"/>
                    <a:pt x="21600" y="14648"/>
                    <a:pt x="18153" y="16634"/>
                  </a:cubicBezTo>
                  <a:cubicBezTo>
                    <a:pt x="14706" y="18621"/>
                    <a:pt x="7353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9" name="Drawing"/>
          <p:cNvGrpSpPr/>
          <p:nvPr/>
        </p:nvGrpSpPr>
        <p:grpSpPr>
          <a:xfrm>
            <a:off x="1346200" y="1015999"/>
            <a:ext cx="11601383" cy="6248401"/>
            <a:chOff x="-19049" y="-19050"/>
            <a:chExt cx="11601382" cy="6248400"/>
          </a:xfrm>
        </p:grpSpPr>
        <p:pic>
          <p:nvPicPr>
            <p:cNvPr id="115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889000"/>
              <a:ext cx="423079" cy="566858"/>
            </a:xfrm>
            <a:prstGeom prst="rect">
              <a:avLst/>
            </a:prstGeom>
            <a:effectLst/>
          </p:spPr>
        </p:pic>
        <p:pic>
          <p:nvPicPr>
            <p:cNvPr id="116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1750" y="827393"/>
              <a:ext cx="368300" cy="645808"/>
            </a:xfrm>
            <a:prstGeom prst="rect">
              <a:avLst/>
            </a:prstGeom>
            <a:effectLst/>
          </p:spPr>
        </p:pic>
        <p:pic>
          <p:nvPicPr>
            <p:cNvPr id="116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76300" y="1041400"/>
              <a:ext cx="247650" cy="63500"/>
            </a:xfrm>
            <a:prstGeom prst="rect">
              <a:avLst/>
            </a:prstGeom>
            <a:effectLst/>
          </p:spPr>
        </p:pic>
        <p:pic>
          <p:nvPicPr>
            <p:cNvPr id="1165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27100" y="1206500"/>
              <a:ext cx="215901" cy="101600"/>
            </a:xfrm>
            <a:prstGeom prst="rect">
              <a:avLst/>
            </a:prstGeom>
            <a:effectLst/>
          </p:spPr>
        </p:pic>
        <p:pic>
          <p:nvPicPr>
            <p:cNvPr id="116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745715" y="394510"/>
              <a:ext cx="349786" cy="1575151"/>
            </a:xfrm>
            <a:prstGeom prst="rect">
              <a:avLst/>
            </a:prstGeom>
            <a:effectLst/>
          </p:spPr>
        </p:pic>
        <p:pic>
          <p:nvPicPr>
            <p:cNvPr id="116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48935" y="175683"/>
              <a:ext cx="224416" cy="299559"/>
            </a:xfrm>
            <a:prstGeom prst="rect">
              <a:avLst/>
            </a:prstGeom>
            <a:effectLst/>
          </p:spPr>
        </p:pic>
        <p:pic>
          <p:nvPicPr>
            <p:cNvPr id="117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595927" y="349250"/>
              <a:ext cx="52023" cy="279400"/>
            </a:xfrm>
            <a:prstGeom prst="rect">
              <a:avLst/>
            </a:prstGeom>
            <a:effectLst/>
          </p:spPr>
        </p:pic>
        <p:pic>
          <p:nvPicPr>
            <p:cNvPr id="117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348566" y="325551"/>
              <a:ext cx="194371" cy="165340"/>
            </a:xfrm>
            <a:prstGeom prst="rect">
              <a:avLst/>
            </a:prstGeom>
            <a:effectLst/>
          </p:spPr>
        </p:pic>
        <p:pic>
          <p:nvPicPr>
            <p:cNvPr id="1175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568700" y="406400"/>
              <a:ext cx="76200" cy="38101"/>
            </a:xfrm>
            <a:prstGeom prst="rect">
              <a:avLst/>
            </a:prstGeom>
            <a:effectLst/>
          </p:spPr>
        </p:pic>
        <p:pic>
          <p:nvPicPr>
            <p:cNvPr id="117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625850" y="289582"/>
              <a:ext cx="124757" cy="447270"/>
            </a:xfrm>
            <a:prstGeom prst="rect">
              <a:avLst/>
            </a:prstGeom>
            <a:effectLst/>
          </p:spPr>
        </p:pic>
        <p:pic>
          <p:nvPicPr>
            <p:cNvPr id="1179" name="Line Line" descr="Line Lin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809999" y="349250"/>
              <a:ext cx="76201" cy="63500"/>
            </a:xfrm>
            <a:prstGeom prst="rect">
              <a:avLst/>
            </a:prstGeom>
            <a:effectLst/>
          </p:spPr>
        </p:pic>
        <p:pic>
          <p:nvPicPr>
            <p:cNvPr id="118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178300" y="127000"/>
              <a:ext cx="95250" cy="336550"/>
            </a:xfrm>
            <a:prstGeom prst="rect">
              <a:avLst/>
            </a:prstGeom>
            <a:effectLst/>
          </p:spPr>
        </p:pic>
        <p:pic>
          <p:nvPicPr>
            <p:cNvPr id="118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241800" y="146050"/>
              <a:ext cx="171450" cy="393700"/>
            </a:xfrm>
            <a:prstGeom prst="rect">
              <a:avLst/>
            </a:prstGeom>
            <a:effectLst/>
          </p:spPr>
        </p:pic>
        <p:pic>
          <p:nvPicPr>
            <p:cNvPr id="118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315920" y="292100"/>
              <a:ext cx="230680" cy="290363"/>
            </a:xfrm>
            <a:prstGeom prst="rect">
              <a:avLst/>
            </a:prstGeom>
            <a:effectLst/>
          </p:spPr>
        </p:pic>
        <p:pic>
          <p:nvPicPr>
            <p:cNvPr id="118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432300" y="381000"/>
              <a:ext cx="76200" cy="317500"/>
            </a:xfrm>
            <a:prstGeom prst="rect">
              <a:avLst/>
            </a:prstGeom>
            <a:effectLst/>
          </p:spPr>
        </p:pic>
        <p:pic>
          <p:nvPicPr>
            <p:cNvPr id="118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77807" y="952500"/>
              <a:ext cx="149494" cy="397110"/>
            </a:xfrm>
            <a:prstGeom prst="rect">
              <a:avLst/>
            </a:prstGeom>
            <a:effectLst/>
          </p:spPr>
        </p:pic>
        <p:pic>
          <p:nvPicPr>
            <p:cNvPr id="119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572205" y="909046"/>
              <a:ext cx="170996" cy="371917"/>
            </a:xfrm>
            <a:prstGeom prst="rect">
              <a:avLst/>
            </a:prstGeom>
            <a:effectLst/>
          </p:spPr>
        </p:pic>
        <p:pic>
          <p:nvPicPr>
            <p:cNvPr id="119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664883" y="1123950"/>
              <a:ext cx="46568" cy="260350"/>
            </a:xfrm>
            <a:prstGeom prst="rect">
              <a:avLst/>
            </a:prstGeom>
            <a:effectLst/>
          </p:spPr>
        </p:pic>
        <p:pic>
          <p:nvPicPr>
            <p:cNvPr id="1195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315758" y="1085850"/>
              <a:ext cx="239300" cy="194501"/>
            </a:xfrm>
            <a:prstGeom prst="rect">
              <a:avLst/>
            </a:prstGeom>
            <a:effectLst/>
          </p:spPr>
        </p:pic>
        <p:pic>
          <p:nvPicPr>
            <p:cNvPr id="1197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594100" y="115570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119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705431" y="1002080"/>
              <a:ext cx="144551" cy="413470"/>
            </a:xfrm>
            <a:prstGeom prst="rect">
              <a:avLst/>
            </a:prstGeom>
            <a:effectLst/>
          </p:spPr>
        </p:pic>
        <p:pic>
          <p:nvPicPr>
            <p:cNvPr id="1201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873500" y="1123950"/>
              <a:ext cx="82550" cy="38100"/>
            </a:xfrm>
            <a:prstGeom prst="rect">
              <a:avLst/>
            </a:prstGeom>
            <a:effectLst/>
          </p:spPr>
        </p:pic>
        <p:pic>
          <p:nvPicPr>
            <p:cNvPr id="120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368800" y="895350"/>
              <a:ext cx="82550" cy="260350"/>
            </a:xfrm>
            <a:prstGeom prst="rect">
              <a:avLst/>
            </a:prstGeom>
            <a:effectLst/>
          </p:spPr>
        </p:pic>
        <p:pic>
          <p:nvPicPr>
            <p:cNvPr id="1205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441512" y="850900"/>
              <a:ext cx="187638" cy="418617"/>
            </a:xfrm>
            <a:prstGeom prst="rect">
              <a:avLst/>
            </a:prstGeom>
            <a:effectLst/>
          </p:spPr>
        </p:pic>
        <p:pic>
          <p:nvPicPr>
            <p:cNvPr id="1207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556992" y="971550"/>
              <a:ext cx="186458" cy="315257"/>
            </a:xfrm>
            <a:prstGeom prst="rect">
              <a:avLst/>
            </a:prstGeom>
            <a:effectLst/>
          </p:spPr>
        </p:pic>
        <p:pic>
          <p:nvPicPr>
            <p:cNvPr id="1209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648200" y="1111250"/>
              <a:ext cx="69850" cy="317500"/>
            </a:xfrm>
            <a:prstGeom prst="rect">
              <a:avLst/>
            </a:prstGeom>
            <a:effectLst/>
          </p:spPr>
        </p:pic>
        <p:pic>
          <p:nvPicPr>
            <p:cNvPr id="1211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368550" y="1771649"/>
              <a:ext cx="82551" cy="330201"/>
            </a:xfrm>
            <a:prstGeom prst="rect">
              <a:avLst/>
            </a:prstGeom>
            <a:effectLst/>
          </p:spPr>
        </p:pic>
        <p:pic>
          <p:nvPicPr>
            <p:cNvPr id="1213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540000" y="1728195"/>
              <a:ext cx="154860" cy="397318"/>
            </a:xfrm>
            <a:prstGeom prst="rect">
              <a:avLst/>
            </a:prstGeom>
            <a:effectLst/>
          </p:spPr>
        </p:pic>
        <p:pic>
          <p:nvPicPr>
            <p:cNvPr id="1215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417094" y="1818430"/>
              <a:ext cx="220131" cy="203073"/>
            </a:xfrm>
            <a:prstGeom prst="rect">
              <a:avLst/>
            </a:prstGeom>
            <a:effectLst/>
          </p:spPr>
        </p:pic>
        <p:pic>
          <p:nvPicPr>
            <p:cNvPr id="1217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676650" y="18732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1219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800199" y="1739233"/>
              <a:ext cx="146020" cy="467863"/>
            </a:xfrm>
            <a:prstGeom prst="rect">
              <a:avLst/>
            </a:prstGeom>
            <a:effectLst/>
          </p:spPr>
        </p:pic>
        <p:pic>
          <p:nvPicPr>
            <p:cNvPr id="1221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968750" y="18859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122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565650" y="1656218"/>
              <a:ext cx="76200" cy="229733"/>
            </a:xfrm>
            <a:prstGeom prst="rect">
              <a:avLst/>
            </a:prstGeom>
            <a:effectLst/>
          </p:spPr>
        </p:pic>
        <p:pic>
          <p:nvPicPr>
            <p:cNvPr id="122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629149" y="1682750"/>
              <a:ext cx="95251" cy="431800"/>
            </a:xfrm>
            <a:prstGeom prst="rect">
              <a:avLst/>
            </a:prstGeom>
            <a:effectLst/>
          </p:spPr>
        </p:pic>
        <p:pic>
          <p:nvPicPr>
            <p:cNvPr id="122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719751" y="1858347"/>
              <a:ext cx="239599" cy="260629"/>
            </a:xfrm>
            <a:prstGeom prst="rect">
              <a:avLst/>
            </a:prstGeom>
            <a:effectLst/>
          </p:spPr>
        </p:pic>
        <p:pic>
          <p:nvPicPr>
            <p:cNvPr id="122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260350" y="2832100"/>
              <a:ext cx="82551" cy="513178"/>
            </a:xfrm>
            <a:prstGeom prst="rect">
              <a:avLst/>
            </a:prstGeom>
            <a:effectLst/>
          </p:spPr>
        </p:pic>
        <p:pic>
          <p:nvPicPr>
            <p:cNvPr id="123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279400" y="2800350"/>
              <a:ext cx="266701" cy="177800"/>
            </a:xfrm>
            <a:prstGeom prst="rect">
              <a:avLst/>
            </a:prstGeom>
            <a:effectLst/>
          </p:spPr>
        </p:pic>
        <p:pic>
          <p:nvPicPr>
            <p:cNvPr id="1233" name="Line Line" descr="Line Lin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279400" y="3022600"/>
              <a:ext cx="209551" cy="101600"/>
            </a:xfrm>
            <a:prstGeom prst="rect">
              <a:avLst/>
            </a:prstGeom>
            <a:effectLst/>
          </p:spPr>
        </p:pic>
        <p:pic>
          <p:nvPicPr>
            <p:cNvPr id="123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412750" y="3181350"/>
              <a:ext cx="199528" cy="222250"/>
            </a:xfrm>
            <a:prstGeom prst="rect">
              <a:avLst/>
            </a:prstGeom>
            <a:effectLst/>
          </p:spPr>
        </p:pic>
        <p:pic>
          <p:nvPicPr>
            <p:cNvPr id="123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475032" y="3168650"/>
              <a:ext cx="147269" cy="292100"/>
            </a:xfrm>
            <a:prstGeom prst="rect">
              <a:avLst/>
            </a:prstGeom>
            <a:effectLst/>
          </p:spPr>
        </p:pic>
        <p:pic>
          <p:nvPicPr>
            <p:cNvPr id="1239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857378" y="2899462"/>
              <a:ext cx="171323" cy="358088"/>
            </a:xfrm>
            <a:prstGeom prst="rect">
              <a:avLst/>
            </a:prstGeom>
            <a:effectLst/>
          </p:spPr>
        </p:pic>
        <p:pic>
          <p:nvPicPr>
            <p:cNvPr id="1241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37166" y="2910426"/>
              <a:ext cx="166460" cy="333054"/>
            </a:xfrm>
            <a:prstGeom prst="rect">
              <a:avLst/>
            </a:prstGeom>
            <a:effectLst/>
          </p:spPr>
        </p:pic>
        <p:pic>
          <p:nvPicPr>
            <p:cNvPr id="1243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256309" y="2923467"/>
              <a:ext cx="188381" cy="263714"/>
            </a:xfrm>
            <a:prstGeom prst="rect">
              <a:avLst/>
            </a:prstGeom>
            <a:effectLst/>
          </p:spPr>
        </p:pic>
        <p:pic>
          <p:nvPicPr>
            <p:cNvPr id="1245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422399" y="2838449"/>
              <a:ext cx="190970" cy="411020"/>
            </a:xfrm>
            <a:prstGeom prst="rect">
              <a:avLst/>
            </a:prstGeom>
            <a:effectLst/>
          </p:spPr>
        </p:pic>
        <p:pic>
          <p:nvPicPr>
            <p:cNvPr id="1247" name="Line Line" descr="Line Lin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924050" y="2971800"/>
              <a:ext cx="120651" cy="44450"/>
            </a:xfrm>
            <a:prstGeom prst="rect">
              <a:avLst/>
            </a:prstGeom>
            <a:effectLst/>
          </p:spPr>
        </p:pic>
        <p:pic>
          <p:nvPicPr>
            <p:cNvPr id="1249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923999" y="3060700"/>
              <a:ext cx="184202" cy="84667"/>
            </a:xfrm>
            <a:prstGeom prst="rect">
              <a:avLst/>
            </a:prstGeom>
            <a:effectLst/>
          </p:spPr>
        </p:pic>
        <p:pic>
          <p:nvPicPr>
            <p:cNvPr id="1251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470150" y="2628900"/>
              <a:ext cx="149526" cy="442492"/>
            </a:xfrm>
            <a:prstGeom prst="rect">
              <a:avLst/>
            </a:prstGeom>
            <a:effectLst/>
          </p:spPr>
        </p:pic>
        <p:pic>
          <p:nvPicPr>
            <p:cNvPr id="1253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603500" y="2774950"/>
              <a:ext cx="184151" cy="278457"/>
            </a:xfrm>
            <a:prstGeom prst="rect">
              <a:avLst/>
            </a:prstGeom>
            <a:effectLst/>
          </p:spPr>
        </p:pic>
        <p:pic>
          <p:nvPicPr>
            <p:cNvPr id="1255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2942431" y="2633133"/>
              <a:ext cx="194470" cy="400400"/>
            </a:xfrm>
            <a:prstGeom prst="rect">
              <a:avLst/>
            </a:prstGeom>
            <a:effectLst/>
          </p:spPr>
        </p:pic>
        <p:pic>
          <p:nvPicPr>
            <p:cNvPr id="1257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130550" y="2686050"/>
              <a:ext cx="215900" cy="279400"/>
            </a:xfrm>
            <a:prstGeom prst="rect">
              <a:avLst/>
            </a:prstGeom>
            <a:effectLst/>
          </p:spPr>
        </p:pic>
        <p:pic>
          <p:nvPicPr>
            <p:cNvPr id="1259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3147483" y="2660650"/>
              <a:ext cx="249767" cy="350991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595836" y="2659222"/>
              <a:ext cx="281301" cy="242729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3632200" y="2933700"/>
              <a:ext cx="279400" cy="44450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030133" y="2665262"/>
              <a:ext cx="177883" cy="302233"/>
            </a:xfrm>
            <a:prstGeom prst="rect">
              <a:avLst/>
            </a:prstGeom>
            <a:effectLst/>
          </p:spPr>
        </p:pic>
        <p:pic>
          <p:nvPicPr>
            <p:cNvPr id="1267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282792" y="2658973"/>
              <a:ext cx="181191" cy="269688"/>
            </a:xfrm>
            <a:prstGeom prst="rect">
              <a:avLst/>
            </a:prstGeom>
            <a:effectLst/>
          </p:spPr>
        </p:pic>
        <p:pic>
          <p:nvPicPr>
            <p:cNvPr id="1269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4451350" y="2540000"/>
              <a:ext cx="174783" cy="501650"/>
            </a:xfrm>
            <a:prstGeom prst="rect">
              <a:avLst/>
            </a:prstGeom>
            <a:effectLst/>
          </p:spPr>
        </p:pic>
        <p:pic>
          <p:nvPicPr>
            <p:cNvPr id="1271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941055" y="-19050"/>
              <a:ext cx="3155162" cy="799374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806168" y="1447804"/>
              <a:ext cx="3516671" cy="996305"/>
            </a:xfrm>
            <a:prstGeom prst="rect">
              <a:avLst/>
            </a:prstGeom>
            <a:effectLst/>
          </p:spPr>
        </p:pic>
        <p:pic>
          <p:nvPicPr>
            <p:cNvPr id="1275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5086350" y="2791322"/>
              <a:ext cx="184150" cy="59829"/>
            </a:xfrm>
            <a:prstGeom prst="rect">
              <a:avLst/>
            </a:prstGeom>
            <a:effectLst/>
          </p:spPr>
        </p:pic>
        <p:pic>
          <p:nvPicPr>
            <p:cNvPr id="1277" name="Line Line" descr="Line Lin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149850" y="2901950"/>
              <a:ext cx="158750" cy="57150"/>
            </a:xfrm>
            <a:prstGeom prst="rect">
              <a:avLst/>
            </a:prstGeom>
            <a:effectLst/>
          </p:spPr>
        </p:pic>
        <p:pic>
          <p:nvPicPr>
            <p:cNvPr id="127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5699306" y="2611438"/>
              <a:ext cx="169866" cy="590091"/>
            </a:xfrm>
            <a:prstGeom prst="rect">
              <a:avLst/>
            </a:prstGeom>
            <a:effectLst/>
          </p:spPr>
        </p:pic>
        <p:pic>
          <p:nvPicPr>
            <p:cNvPr id="128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6010036" y="2484551"/>
              <a:ext cx="168515" cy="425866"/>
            </a:xfrm>
            <a:prstGeom prst="rect">
              <a:avLst/>
            </a:prstGeom>
            <a:effectLst/>
          </p:spPr>
        </p:pic>
        <p:pic>
          <p:nvPicPr>
            <p:cNvPr id="1283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6198157" y="2546350"/>
              <a:ext cx="145493" cy="256080"/>
            </a:xfrm>
            <a:prstGeom prst="rect">
              <a:avLst/>
            </a:prstGeom>
            <a:effectLst/>
          </p:spPr>
        </p:pic>
        <p:pic>
          <p:nvPicPr>
            <p:cNvPr id="1285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6280876" y="2667000"/>
              <a:ext cx="81825" cy="192945"/>
            </a:xfrm>
            <a:prstGeom prst="rect">
              <a:avLst/>
            </a:prstGeom>
            <a:effectLst/>
          </p:spPr>
        </p:pic>
        <p:pic>
          <p:nvPicPr>
            <p:cNvPr id="128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6407150" y="2508250"/>
              <a:ext cx="127269" cy="361950"/>
            </a:xfrm>
            <a:prstGeom prst="rect">
              <a:avLst/>
            </a:prstGeom>
            <a:effectLst/>
          </p:spPr>
        </p:pic>
        <p:pic>
          <p:nvPicPr>
            <p:cNvPr id="128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6559550" y="2708772"/>
              <a:ext cx="222250" cy="59829"/>
            </a:xfrm>
            <a:prstGeom prst="rect">
              <a:avLst/>
            </a:prstGeom>
            <a:effectLst/>
          </p:spPr>
        </p:pic>
        <p:pic>
          <p:nvPicPr>
            <p:cNvPr id="129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663266" y="2647950"/>
              <a:ext cx="55035" cy="209550"/>
            </a:xfrm>
            <a:prstGeom prst="rect">
              <a:avLst/>
            </a:prstGeom>
            <a:effectLst/>
          </p:spPr>
        </p:pic>
        <p:pic>
          <p:nvPicPr>
            <p:cNvPr id="129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6857999" y="2525142"/>
              <a:ext cx="192754" cy="538444"/>
            </a:xfrm>
            <a:prstGeom prst="rect">
              <a:avLst/>
            </a:prstGeom>
            <a:effectLst/>
          </p:spPr>
        </p:pic>
        <p:pic>
          <p:nvPicPr>
            <p:cNvPr id="1295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7164515" y="2491081"/>
              <a:ext cx="157036" cy="314893"/>
            </a:xfrm>
            <a:prstGeom prst="rect">
              <a:avLst/>
            </a:prstGeom>
            <a:effectLst/>
          </p:spPr>
        </p:pic>
        <p:pic>
          <p:nvPicPr>
            <p:cNvPr id="129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7378700" y="2495550"/>
              <a:ext cx="44450" cy="323850"/>
            </a:xfrm>
            <a:prstGeom prst="rect">
              <a:avLst/>
            </a:prstGeom>
            <a:effectLst/>
          </p:spPr>
        </p:pic>
        <p:pic>
          <p:nvPicPr>
            <p:cNvPr id="129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7450402" y="2495550"/>
              <a:ext cx="163249" cy="329422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7626350" y="2482850"/>
              <a:ext cx="121360" cy="419100"/>
            </a:xfrm>
            <a:prstGeom prst="rect">
              <a:avLst/>
            </a:prstGeom>
            <a:effectLst/>
          </p:spPr>
        </p:pic>
        <p:pic>
          <p:nvPicPr>
            <p:cNvPr id="1303" name="Line Line" descr="Line Lin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8102600" y="2654300"/>
              <a:ext cx="120650" cy="44450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8147050" y="2711450"/>
              <a:ext cx="152400" cy="50800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8449468" y="2359333"/>
              <a:ext cx="161467" cy="542617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8553450" y="2622550"/>
              <a:ext cx="254000" cy="261417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9027981" y="2399217"/>
              <a:ext cx="166820" cy="389656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9194800" y="2489200"/>
              <a:ext cx="139700" cy="336550"/>
            </a:xfrm>
            <a:prstGeom prst="rect">
              <a:avLst/>
            </a:prstGeom>
            <a:effectLst/>
          </p:spPr>
        </p:pic>
        <p:pic>
          <p:nvPicPr>
            <p:cNvPr id="1315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9189025" y="2495550"/>
              <a:ext cx="215326" cy="291737"/>
            </a:xfrm>
            <a:prstGeom prst="rect">
              <a:avLst/>
            </a:prstGeom>
            <a:effectLst/>
          </p:spPr>
        </p:pic>
        <p:pic>
          <p:nvPicPr>
            <p:cNvPr id="1317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9404349" y="2562812"/>
              <a:ext cx="127001" cy="59739"/>
            </a:xfrm>
            <a:prstGeom prst="rect">
              <a:avLst/>
            </a:prstGeom>
            <a:effectLst/>
          </p:spPr>
        </p:pic>
        <p:pic>
          <p:nvPicPr>
            <p:cNvPr id="1319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9391377" y="2673350"/>
              <a:ext cx="165374" cy="67734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9646038" y="2438400"/>
              <a:ext cx="171063" cy="258796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9734549" y="2590800"/>
              <a:ext cx="76201" cy="177800"/>
            </a:xfrm>
            <a:prstGeom prst="rect">
              <a:avLst/>
            </a:prstGeom>
            <a:effectLst/>
          </p:spPr>
        </p:pic>
        <p:pic>
          <p:nvPicPr>
            <p:cNvPr id="1325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9867900" y="2425700"/>
              <a:ext cx="126056" cy="419100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0147299" y="2603500"/>
              <a:ext cx="190501" cy="69850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0230643" y="2520950"/>
              <a:ext cx="56357" cy="260350"/>
            </a:xfrm>
            <a:prstGeom prst="rect">
              <a:avLst/>
            </a:prstGeom>
            <a:effectLst/>
          </p:spPr>
        </p:pic>
        <p:pic>
          <p:nvPicPr>
            <p:cNvPr id="1331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0366622" y="2341033"/>
              <a:ext cx="135654" cy="424523"/>
            </a:xfrm>
            <a:prstGeom prst="rect">
              <a:avLst/>
            </a:prstGeom>
            <a:effectLst/>
          </p:spPr>
        </p:pic>
        <p:pic>
          <p:nvPicPr>
            <p:cNvPr id="1333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0464800" y="2501900"/>
              <a:ext cx="184150" cy="284044"/>
            </a:xfrm>
            <a:prstGeom prst="rect">
              <a:avLst/>
            </a:prstGeom>
            <a:effectLst/>
          </p:spPr>
        </p:pic>
        <p:pic>
          <p:nvPicPr>
            <p:cNvPr id="1335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0707376" y="2370299"/>
              <a:ext cx="157474" cy="394154"/>
            </a:xfrm>
            <a:prstGeom prst="rect">
              <a:avLst/>
            </a:prstGeom>
            <a:effectLst/>
          </p:spPr>
        </p:pic>
        <p:pic>
          <p:nvPicPr>
            <p:cNvPr id="1337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0845800" y="2482850"/>
              <a:ext cx="133350" cy="304800"/>
            </a:xfrm>
            <a:prstGeom prst="rect">
              <a:avLst/>
            </a:prstGeom>
            <a:effectLst/>
          </p:spPr>
        </p:pic>
        <p:pic>
          <p:nvPicPr>
            <p:cNvPr id="1339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0856055" y="2475251"/>
              <a:ext cx="173896" cy="299700"/>
            </a:xfrm>
            <a:prstGeom prst="rect">
              <a:avLst/>
            </a:prstGeom>
            <a:effectLst/>
          </p:spPr>
        </p:pic>
        <p:pic>
          <p:nvPicPr>
            <p:cNvPr id="1341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1017250" y="2557827"/>
              <a:ext cx="139700" cy="52023"/>
            </a:xfrm>
            <a:prstGeom prst="rect">
              <a:avLst/>
            </a:prstGeom>
            <a:effectLst/>
          </p:spPr>
        </p:pic>
        <p:pic>
          <p:nvPicPr>
            <p:cNvPr id="1343" name="Line Line" descr="Line Lin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11023600" y="2660650"/>
              <a:ext cx="158750" cy="76200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1208544" y="2489200"/>
              <a:ext cx="75406" cy="263399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1318786" y="2489200"/>
              <a:ext cx="155664" cy="256948"/>
            </a:xfrm>
            <a:prstGeom prst="rect">
              <a:avLst/>
            </a:prstGeom>
            <a:effectLst/>
          </p:spPr>
        </p:pic>
        <p:pic>
          <p:nvPicPr>
            <p:cNvPr id="1349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1430000" y="2444750"/>
              <a:ext cx="152333" cy="380295"/>
            </a:xfrm>
            <a:prstGeom prst="rect">
              <a:avLst/>
            </a:prstGeom>
            <a:effectLst/>
          </p:spPr>
        </p:pic>
        <p:pic>
          <p:nvPicPr>
            <p:cNvPr id="1351" name="Line Line" descr="Line Lin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8210549" y="3441700"/>
              <a:ext cx="190501" cy="50800"/>
            </a:xfrm>
            <a:prstGeom prst="rect">
              <a:avLst/>
            </a:prstGeom>
            <a:effectLst/>
          </p:spPr>
        </p:pic>
        <p:pic>
          <p:nvPicPr>
            <p:cNvPr id="1353" name="Line Line" descr="Line Lin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8280400" y="3524249"/>
              <a:ext cx="171450" cy="57151"/>
            </a:xfrm>
            <a:prstGeom prst="rect">
              <a:avLst/>
            </a:prstGeom>
            <a:effectLst/>
          </p:spPr>
        </p:pic>
        <p:pic>
          <p:nvPicPr>
            <p:cNvPr id="1355" name="Line Line" descr="Line Lin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8769350" y="3295649"/>
              <a:ext cx="50800" cy="228601"/>
            </a:xfrm>
            <a:prstGeom prst="rect">
              <a:avLst/>
            </a:prstGeom>
            <a:effectLst/>
          </p:spPr>
        </p:pic>
        <p:pic>
          <p:nvPicPr>
            <p:cNvPr id="1357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8661400" y="3575050"/>
              <a:ext cx="260350" cy="63500"/>
            </a:xfrm>
            <a:prstGeom prst="rect">
              <a:avLst/>
            </a:prstGeom>
            <a:effectLst/>
          </p:spPr>
        </p:pic>
        <p:pic>
          <p:nvPicPr>
            <p:cNvPr id="1359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8720256" y="3619500"/>
              <a:ext cx="157045" cy="253190"/>
            </a:xfrm>
            <a:prstGeom prst="rect">
              <a:avLst/>
            </a:prstGeom>
            <a:effectLst/>
          </p:spPr>
        </p:pic>
        <p:pic>
          <p:nvPicPr>
            <p:cNvPr id="1361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8814594" y="3752850"/>
              <a:ext cx="75406" cy="177800"/>
            </a:xfrm>
            <a:prstGeom prst="rect">
              <a:avLst/>
            </a:prstGeom>
            <a:effectLst/>
          </p:spPr>
        </p:pic>
        <p:pic>
          <p:nvPicPr>
            <p:cNvPr id="1363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9118600" y="3524250"/>
              <a:ext cx="222250" cy="50800"/>
            </a:xfrm>
            <a:prstGeom prst="rect">
              <a:avLst/>
            </a:prstGeom>
            <a:effectLst/>
          </p:spPr>
        </p:pic>
        <p:pic>
          <p:nvPicPr>
            <p:cNvPr id="1365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9214320" y="3473450"/>
              <a:ext cx="63031" cy="209550"/>
            </a:xfrm>
            <a:prstGeom prst="rect">
              <a:avLst/>
            </a:prstGeom>
            <a:effectLst/>
          </p:spPr>
        </p:pic>
        <p:pic>
          <p:nvPicPr>
            <p:cNvPr id="1367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9607550" y="3289300"/>
              <a:ext cx="69850" cy="273050"/>
            </a:xfrm>
            <a:prstGeom prst="rect">
              <a:avLst/>
            </a:prstGeom>
            <a:effectLst/>
          </p:spPr>
        </p:pic>
        <p:pic>
          <p:nvPicPr>
            <p:cNvPr id="1369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9563100" y="3561786"/>
              <a:ext cx="234950" cy="57715"/>
            </a:xfrm>
            <a:prstGeom prst="rect">
              <a:avLst/>
            </a:prstGeom>
            <a:effectLst/>
          </p:spPr>
        </p:pic>
        <p:pic>
          <p:nvPicPr>
            <p:cNvPr id="1371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9645650" y="3677355"/>
              <a:ext cx="273050" cy="195087"/>
            </a:xfrm>
            <a:prstGeom prst="rect">
              <a:avLst/>
            </a:prstGeom>
            <a:effectLst/>
          </p:spPr>
        </p:pic>
        <p:pic>
          <p:nvPicPr>
            <p:cNvPr id="1373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0204449" y="3518694"/>
              <a:ext cx="127001" cy="69056"/>
            </a:xfrm>
            <a:prstGeom prst="rect">
              <a:avLst/>
            </a:prstGeom>
            <a:effectLst/>
          </p:spPr>
        </p:pic>
        <p:pic>
          <p:nvPicPr>
            <p:cNvPr id="1375" name="Line Line" descr="Line Lin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0236200" y="3606800"/>
              <a:ext cx="215900" cy="69850"/>
            </a:xfrm>
            <a:prstGeom prst="rect">
              <a:avLst/>
            </a:prstGeom>
            <a:effectLst/>
          </p:spPr>
        </p:pic>
        <p:pic>
          <p:nvPicPr>
            <p:cNvPr id="1377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10617200" y="3309672"/>
              <a:ext cx="177800" cy="278079"/>
            </a:xfrm>
            <a:prstGeom prst="rect">
              <a:avLst/>
            </a:prstGeom>
            <a:effectLst/>
          </p:spPr>
        </p:pic>
        <p:pic>
          <p:nvPicPr>
            <p:cNvPr id="1379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10584318" y="3625849"/>
              <a:ext cx="261482" cy="71968"/>
            </a:xfrm>
            <a:prstGeom prst="rect">
              <a:avLst/>
            </a:prstGeom>
            <a:effectLst/>
          </p:spPr>
        </p:pic>
        <p:pic>
          <p:nvPicPr>
            <p:cNvPr id="1381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0595156" y="3708400"/>
              <a:ext cx="199845" cy="215425"/>
            </a:xfrm>
            <a:prstGeom prst="rect">
              <a:avLst/>
            </a:prstGeom>
            <a:effectLst/>
          </p:spPr>
        </p:pic>
        <p:pic>
          <p:nvPicPr>
            <p:cNvPr id="1383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10713732" y="3810000"/>
              <a:ext cx="74918" cy="202205"/>
            </a:xfrm>
            <a:prstGeom prst="rect">
              <a:avLst/>
            </a:prstGeom>
            <a:effectLst/>
          </p:spPr>
        </p:pic>
        <p:pic>
          <p:nvPicPr>
            <p:cNvPr id="1385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1004550" y="3638550"/>
              <a:ext cx="76200" cy="38100"/>
            </a:xfrm>
            <a:prstGeom prst="rect">
              <a:avLst/>
            </a:prstGeom>
            <a:effectLst/>
          </p:spPr>
        </p:pic>
        <p:pic>
          <p:nvPicPr>
            <p:cNvPr id="1387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127000" y="4654549"/>
              <a:ext cx="317501" cy="514351"/>
            </a:xfrm>
            <a:prstGeom prst="rect">
              <a:avLst/>
            </a:prstGeom>
            <a:effectLst/>
          </p:spPr>
        </p:pic>
        <p:pic>
          <p:nvPicPr>
            <p:cNvPr id="1389" name="Line Shape" descr="Line Shap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52415" y="4637616"/>
              <a:ext cx="342886" cy="539897"/>
            </a:xfrm>
            <a:prstGeom prst="rect">
              <a:avLst/>
            </a:prstGeom>
            <a:effectLst/>
          </p:spPr>
        </p:pic>
        <p:pic>
          <p:nvPicPr>
            <p:cNvPr id="1391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482562" y="4591736"/>
              <a:ext cx="273088" cy="678765"/>
            </a:xfrm>
            <a:prstGeom prst="rect">
              <a:avLst/>
            </a:prstGeom>
            <a:effectLst/>
          </p:spPr>
        </p:pic>
        <p:pic>
          <p:nvPicPr>
            <p:cNvPr id="1393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736600" y="4791808"/>
              <a:ext cx="557339" cy="334884"/>
            </a:xfrm>
            <a:prstGeom prst="rect">
              <a:avLst/>
            </a:prstGeom>
            <a:effectLst/>
          </p:spPr>
        </p:pic>
        <p:pic>
          <p:nvPicPr>
            <p:cNvPr id="1395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466850" y="4762500"/>
              <a:ext cx="628650" cy="318704"/>
            </a:xfrm>
            <a:prstGeom prst="rect">
              <a:avLst/>
            </a:prstGeom>
            <a:effectLst/>
          </p:spPr>
        </p:pic>
        <p:pic>
          <p:nvPicPr>
            <p:cNvPr id="1397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2082800" y="4501671"/>
              <a:ext cx="255147" cy="556898"/>
            </a:xfrm>
            <a:prstGeom prst="rect">
              <a:avLst/>
            </a:prstGeom>
            <a:effectLst/>
          </p:spPr>
        </p:pic>
        <p:pic>
          <p:nvPicPr>
            <p:cNvPr id="1399" name="Line Line" descr="Line Lin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2711450" y="4749799"/>
              <a:ext cx="203201" cy="57151"/>
            </a:xfrm>
            <a:prstGeom prst="rect">
              <a:avLst/>
            </a:prstGeom>
            <a:effectLst/>
          </p:spPr>
        </p:pic>
        <p:pic>
          <p:nvPicPr>
            <p:cNvPr id="1401" name="Line Line" descr="Line Lin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2711450" y="4876800"/>
              <a:ext cx="228601" cy="88900"/>
            </a:xfrm>
            <a:prstGeom prst="rect">
              <a:avLst/>
            </a:prstGeom>
            <a:effectLst/>
          </p:spPr>
        </p:pic>
        <p:pic>
          <p:nvPicPr>
            <p:cNvPr id="1403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3437466" y="4520073"/>
              <a:ext cx="207434" cy="444207"/>
            </a:xfrm>
            <a:prstGeom prst="rect">
              <a:avLst/>
            </a:prstGeom>
            <a:effectLst/>
          </p:spPr>
        </p:pic>
        <p:pic>
          <p:nvPicPr>
            <p:cNvPr id="1405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3751327" y="4527550"/>
              <a:ext cx="211073" cy="348161"/>
            </a:xfrm>
            <a:prstGeom prst="rect">
              <a:avLst/>
            </a:prstGeom>
            <a:effectLst/>
          </p:spPr>
        </p:pic>
        <p:pic>
          <p:nvPicPr>
            <p:cNvPr id="1407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3873500" y="4749800"/>
              <a:ext cx="76200" cy="330200"/>
            </a:xfrm>
            <a:prstGeom prst="rect">
              <a:avLst/>
            </a:prstGeom>
            <a:effectLst/>
          </p:spPr>
        </p:pic>
        <p:pic>
          <p:nvPicPr>
            <p:cNvPr id="1409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412750" y="5715000"/>
              <a:ext cx="347499" cy="468011"/>
            </a:xfrm>
            <a:prstGeom prst="rect">
              <a:avLst/>
            </a:prstGeom>
            <a:effectLst/>
          </p:spPr>
        </p:pic>
        <p:pic>
          <p:nvPicPr>
            <p:cNvPr id="1411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484716" y="5683250"/>
              <a:ext cx="296335" cy="527050"/>
            </a:xfrm>
            <a:prstGeom prst="rect">
              <a:avLst/>
            </a:prstGeom>
            <a:effectLst/>
          </p:spPr>
        </p:pic>
        <p:pic>
          <p:nvPicPr>
            <p:cNvPr id="1413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866536" y="5676900"/>
              <a:ext cx="206615" cy="493323"/>
            </a:xfrm>
            <a:prstGeom prst="rect">
              <a:avLst/>
            </a:prstGeom>
            <a:effectLst/>
          </p:spPr>
        </p:pic>
        <p:pic>
          <p:nvPicPr>
            <p:cNvPr id="1415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038136" y="5830479"/>
              <a:ext cx="416015" cy="267821"/>
            </a:xfrm>
            <a:prstGeom prst="rect">
              <a:avLst/>
            </a:prstGeom>
            <a:effectLst/>
          </p:spPr>
        </p:pic>
        <p:pic>
          <p:nvPicPr>
            <p:cNvPr id="1417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403349" y="5695950"/>
              <a:ext cx="211573" cy="483814"/>
            </a:xfrm>
            <a:prstGeom prst="rect">
              <a:avLst/>
            </a:prstGeom>
            <a:effectLst/>
          </p:spPr>
        </p:pic>
        <p:pic>
          <p:nvPicPr>
            <p:cNvPr id="1419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949450" y="5930900"/>
              <a:ext cx="165101" cy="38101"/>
            </a:xfrm>
            <a:prstGeom prst="rect">
              <a:avLst/>
            </a:prstGeom>
            <a:effectLst/>
          </p:spPr>
        </p:pic>
        <p:pic>
          <p:nvPicPr>
            <p:cNvPr id="1421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911350" y="6051550"/>
              <a:ext cx="234951" cy="55034"/>
            </a:xfrm>
            <a:prstGeom prst="rect">
              <a:avLst/>
            </a:prstGeom>
            <a:effectLst/>
          </p:spPr>
        </p:pic>
        <p:pic>
          <p:nvPicPr>
            <p:cNvPr id="1423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2609850" y="5822950"/>
              <a:ext cx="256446" cy="355600"/>
            </a:xfrm>
            <a:prstGeom prst="rect">
              <a:avLst/>
            </a:prstGeom>
            <a:effectLst/>
          </p:spPr>
        </p:pic>
        <p:pic>
          <p:nvPicPr>
            <p:cNvPr id="1425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2622550" y="5873750"/>
              <a:ext cx="248077" cy="329041"/>
            </a:xfrm>
            <a:prstGeom prst="rect">
              <a:avLst/>
            </a:prstGeom>
            <a:effectLst/>
          </p:spPr>
        </p:pic>
        <p:pic>
          <p:nvPicPr>
            <p:cNvPr id="1427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2870183" y="5830246"/>
              <a:ext cx="266718" cy="324031"/>
            </a:xfrm>
            <a:prstGeom prst="rect">
              <a:avLst/>
            </a:prstGeom>
            <a:effectLst/>
          </p:spPr>
        </p:pic>
        <p:pic>
          <p:nvPicPr>
            <p:cNvPr id="1429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6559550" y="4670797"/>
              <a:ext cx="282805" cy="638935"/>
            </a:xfrm>
            <a:prstGeom prst="rect">
              <a:avLst/>
            </a:prstGeom>
            <a:effectLst/>
          </p:spPr>
        </p:pic>
        <p:pic>
          <p:nvPicPr>
            <p:cNvPr id="1431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7040462" y="4557563"/>
              <a:ext cx="198538" cy="497038"/>
            </a:xfrm>
            <a:prstGeom prst="rect">
              <a:avLst/>
            </a:prstGeom>
            <a:effectLst/>
          </p:spPr>
        </p:pic>
        <p:pic>
          <p:nvPicPr>
            <p:cNvPr id="1433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7344687" y="4661385"/>
              <a:ext cx="313414" cy="348766"/>
            </a:xfrm>
            <a:prstGeom prst="rect">
              <a:avLst/>
            </a:prstGeom>
            <a:effectLst/>
          </p:spPr>
        </p:pic>
        <p:pic>
          <p:nvPicPr>
            <p:cNvPr id="1435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7420992" y="4627604"/>
              <a:ext cx="262509" cy="391149"/>
            </a:xfrm>
            <a:prstGeom prst="rect">
              <a:avLst/>
            </a:prstGeom>
            <a:effectLst/>
          </p:spPr>
        </p:pic>
        <p:pic>
          <p:nvPicPr>
            <p:cNvPr id="1437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7689034" y="4600955"/>
              <a:ext cx="197666" cy="418476"/>
            </a:xfrm>
            <a:prstGeom prst="rect">
              <a:avLst/>
            </a:prstGeom>
            <a:effectLst/>
          </p:spPr>
        </p:pic>
        <p:pic>
          <p:nvPicPr>
            <p:cNvPr id="1439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7889785" y="4677580"/>
              <a:ext cx="409665" cy="290725"/>
            </a:xfrm>
            <a:prstGeom prst="rect">
              <a:avLst/>
            </a:prstGeom>
            <a:effectLst/>
          </p:spPr>
        </p:pic>
        <p:pic>
          <p:nvPicPr>
            <p:cNvPr id="1441" name="Line Shape" descr="Line Shape"/>
            <p:cNvPicPr>
              <a:picLocks noChangeAspect="0"/>
            </p:cNvPicPr>
            <p:nvPr/>
          </p:nvPicPr>
          <p:blipFill>
            <a:blip r:embed="rId139">
              <a:extLst/>
            </a:blip>
            <a:stretch>
              <a:fillRect/>
            </a:stretch>
          </p:blipFill>
          <p:spPr>
            <a:xfrm>
              <a:off x="8261349" y="4610099"/>
              <a:ext cx="156717" cy="387351"/>
            </a:xfrm>
            <a:prstGeom prst="rect">
              <a:avLst/>
            </a:prstGeom>
            <a:effectLst/>
          </p:spPr>
        </p:pic>
        <p:pic>
          <p:nvPicPr>
            <p:cNvPr id="1443" name="Line Shape" descr="Line Shape"/>
            <p:cNvPicPr>
              <a:picLocks noChangeAspect="0"/>
            </p:cNvPicPr>
            <p:nvPr/>
          </p:nvPicPr>
          <p:blipFill>
            <a:blip r:embed="rId140">
              <a:extLst/>
            </a:blip>
            <a:stretch>
              <a:fillRect/>
            </a:stretch>
          </p:blipFill>
          <p:spPr>
            <a:xfrm>
              <a:off x="8426450" y="4591049"/>
              <a:ext cx="131378" cy="425451"/>
            </a:xfrm>
            <a:prstGeom prst="rect">
              <a:avLst/>
            </a:prstGeom>
            <a:effectLst/>
          </p:spPr>
        </p:pic>
        <p:pic>
          <p:nvPicPr>
            <p:cNvPr id="1445" name="Line Shape" descr="Line Shape"/>
            <p:cNvPicPr>
              <a:picLocks noChangeAspect="0"/>
            </p:cNvPicPr>
            <p:nvPr/>
          </p:nvPicPr>
          <p:blipFill>
            <a:blip r:embed="rId141">
              <a:extLst/>
            </a:blip>
            <a:stretch>
              <a:fillRect/>
            </a:stretch>
          </p:blipFill>
          <p:spPr>
            <a:xfrm>
              <a:off x="6616700" y="5625124"/>
              <a:ext cx="245108" cy="566708"/>
            </a:xfrm>
            <a:prstGeom prst="rect">
              <a:avLst/>
            </a:prstGeom>
            <a:effectLst/>
          </p:spPr>
        </p:pic>
        <p:pic>
          <p:nvPicPr>
            <p:cNvPr id="1447" name="Line Shape" descr="Line Shape"/>
            <p:cNvPicPr>
              <a:picLocks noChangeAspect="0"/>
            </p:cNvPicPr>
            <p:nvPr/>
          </p:nvPicPr>
          <p:blipFill>
            <a:blip r:embed="rId142">
              <a:extLst/>
            </a:blip>
            <a:stretch>
              <a:fillRect/>
            </a:stretch>
          </p:blipFill>
          <p:spPr>
            <a:xfrm>
              <a:off x="6968041" y="5509923"/>
              <a:ext cx="178154" cy="446961"/>
            </a:xfrm>
            <a:prstGeom prst="rect">
              <a:avLst/>
            </a:prstGeom>
            <a:effectLst/>
          </p:spPr>
        </p:pic>
        <p:pic>
          <p:nvPicPr>
            <p:cNvPr id="1449" name="Line Shape" descr="Line Shape"/>
            <p:cNvPicPr>
              <a:picLocks noChangeAspect="0"/>
            </p:cNvPicPr>
            <p:nvPr/>
          </p:nvPicPr>
          <p:blipFill>
            <a:blip r:embed="rId143">
              <a:extLst/>
            </a:blip>
            <a:stretch>
              <a:fillRect/>
            </a:stretch>
          </p:blipFill>
          <p:spPr>
            <a:xfrm>
              <a:off x="7194550" y="5530131"/>
              <a:ext cx="199295" cy="383922"/>
            </a:xfrm>
            <a:prstGeom prst="rect">
              <a:avLst/>
            </a:prstGeom>
            <a:effectLst/>
          </p:spPr>
        </p:pic>
        <p:pic>
          <p:nvPicPr>
            <p:cNvPr id="1451" name="Line Shape" descr="Line Shape"/>
            <p:cNvPicPr>
              <a:picLocks noChangeAspect="0"/>
            </p:cNvPicPr>
            <p:nvPr/>
          </p:nvPicPr>
          <p:blipFill>
            <a:blip r:embed="rId144">
              <a:extLst/>
            </a:blip>
            <a:stretch>
              <a:fillRect/>
            </a:stretch>
          </p:blipFill>
          <p:spPr>
            <a:xfrm>
              <a:off x="7432983" y="5548768"/>
              <a:ext cx="187018" cy="244167"/>
            </a:xfrm>
            <a:prstGeom prst="rect">
              <a:avLst/>
            </a:prstGeom>
            <a:effectLst/>
          </p:spPr>
        </p:pic>
        <p:pic>
          <p:nvPicPr>
            <p:cNvPr id="1453" name="Line Shape" descr="Line Shape"/>
            <p:cNvPicPr>
              <a:picLocks noChangeAspect="0"/>
            </p:cNvPicPr>
            <p:nvPr/>
          </p:nvPicPr>
          <p:blipFill>
            <a:blip r:embed="rId145">
              <a:extLst/>
            </a:blip>
            <a:stretch>
              <a:fillRect/>
            </a:stretch>
          </p:blipFill>
          <p:spPr>
            <a:xfrm>
              <a:off x="7556500" y="5689600"/>
              <a:ext cx="63500" cy="181065"/>
            </a:xfrm>
            <a:prstGeom prst="rect">
              <a:avLst/>
            </a:prstGeom>
            <a:effectLst/>
          </p:spPr>
        </p:pic>
        <p:pic>
          <p:nvPicPr>
            <p:cNvPr id="1455" name="Line Shape" descr="Line Shape"/>
            <p:cNvPicPr>
              <a:picLocks noChangeAspect="0"/>
            </p:cNvPicPr>
            <p:nvPr/>
          </p:nvPicPr>
          <p:blipFill>
            <a:blip r:embed="rId146">
              <a:extLst/>
            </a:blip>
            <a:stretch>
              <a:fillRect/>
            </a:stretch>
          </p:blipFill>
          <p:spPr>
            <a:xfrm>
              <a:off x="7581900" y="5499100"/>
              <a:ext cx="247200" cy="520700"/>
            </a:xfrm>
            <a:prstGeom prst="rect">
              <a:avLst/>
            </a:prstGeom>
            <a:effectLst/>
          </p:spPr>
        </p:pic>
        <p:pic>
          <p:nvPicPr>
            <p:cNvPr id="1457" name="Line Shape" descr="Line Shape"/>
            <p:cNvPicPr>
              <a:picLocks noChangeAspect="0"/>
            </p:cNvPicPr>
            <p:nvPr/>
          </p:nvPicPr>
          <p:blipFill>
            <a:blip r:embed="rId147">
              <a:extLst/>
            </a:blip>
            <a:stretch>
              <a:fillRect/>
            </a:stretch>
          </p:blipFill>
          <p:spPr>
            <a:xfrm>
              <a:off x="8134350" y="5803900"/>
              <a:ext cx="241300" cy="55034"/>
            </a:xfrm>
            <a:prstGeom prst="rect">
              <a:avLst/>
            </a:prstGeom>
            <a:effectLst/>
          </p:spPr>
        </p:pic>
        <p:pic>
          <p:nvPicPr>
            <p:cNvPr id="1459" name="Line Shape" descr="Line Shape"/>
            <p:cNvPicPr>
              <a:picLocks noChangeAspect="0"/>
            </p:cNvPicPr>
            <p:nvPr/>
          </p:nvPicPr>
          <p:blipFill>
            <a:blip r:embed="rId148">
              <a:extLst/>
            </a:blip>
            <a:stretch>
              <a:fillRect/>
            </a:stretch>
          </p:blipFill>
          <p:spPr>
            <a:xfrm>
              <a:off x="8185150" y="5600700"/>
              <a:ext cx="292100" cy="107950"/>
            </a:xfrm>
            <a:prstGeom prst="rect">
              <a:avLst/>
            </a:prstGeom>
            <a:effectLst/>
          </p:spPr>
        </p:pic>
        <p:pic>
          <p:nvPicPr>
            <p:cNvPr id="1461" name="Line Shape" descr="Line Shape"/>
            <p:cNvPicPr>
              <a:picLocks noChangeAspect="0"/>
            </p:cNvPicPr>
            <p:nvPr/>
          </p:nvPicPr>
          <p:blipFill>
            <a:blip r:embed="rId149">
              <a:extLst/>
            </a:blip>
            <a:stretch>
              <a:fillRect/>
            </a:stretch>
          </p:blipFill>
          <p:spPr>
            <a:xfrm>
              <a:off x="8769350" y="5480050"/>
              <a:ext cx="82550" cy="273050"/>
            </a:xfrm>
            <a:prstGeom prst="rect">
              <a:avLst/>
            </a:prstGeom>
            <a:effectLst/>
          </p:spPr>
        </p:pic>
        <p:pic>
          <p:nvPicPr>
            <p:cNvPr id="1463" name="Line Shape" descr="Line Shape"/>
            <p:cNvPicPr>
              <a:picLocks noChangeAspect="0"/>
            </p:cNvPicPr>
            <p:nvPr/>
          </p:nvPicPr>
          <p:blipFill>
            <a:blip r:embed="rId150">
              <a:extLst/>
            </a:blip>
            <a:stretch>
              <a:fillRect/>
            </a:stretch>
          </p:blipFill>
          <p:spPr>
            <a:xfrm>
              <a:off x="8800828" y="5454650"/>
              <a:ext cx="298722" cy="543805"/>
            </a:xfrm>
            <a:prstGeom prst="rect">
              <a:avLst/>
            </a:prstGeom>
            <a:effectLst/>
          </p:spPr>
        </p:pic>
        <p:pic>
          <p:nvPicPr>
            <p:cNvPr id="1465" name="Line Shape" descr="Line Shape"/>
            <p:cNvPicPr>
              <a:picLocks noChangeAspect="0"/>
            </p:cNvPicPr>
            <p:nvPr/>
          </p:nvPicPr>
          <p:blipFill>
            <a:blip r:embed="rId151">
              <a:extLst/>
            </a:blip>
            <a:stretch>
              <a:fillRect/>
            </a:stretch>
          </p:blipFill>
          <p:spPr>
            <a:xfrm>
              <a:off x="8947242" y="5740400"/>
              <a:ext cx="209458" cy="244349"/>
            </a:xfrm>
            <a:prstGeom prst="rect">
              <a:avLst/>
            </a:prstGeom>
            <a:effectLst/>
          </p:spPr>
        </p:pic>
        <p:pic>
          <p:nvPicPr>
            <p:cNvPr id="1467" name="Line Shape" descr="Line Shape"/>
            <p:cNvPicPr>
              <a:picLocks noChangeAspect="0"/>
            </p:cNvPicPr>
            <p:nvPr/>
          </p:nvPicPr>
          <p:blipFill>
            <a:blip r:embed="rId152">
              <a:extLst/>
            </a:blip>
            <a:stretch>
              <a:fillRect/>
            </a:stretch>
          </p:blipFill>
          <p:spPr>
            <a:xfrm>
              <a:off x="9017000" y="5835650"/>
              <a:ext cx="133350" cy="3937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Drawing"/>
          <p:cNvGrpSpPr/>
          <p:nvPr/>
        </p:nvGrpSpPr>
        <p:grpSpPr>
          <a:xfrm>
            <a:off x="458379" y="1580605"/>
            <a:ext cx="10743358" cy="7347751"/>
            <a:chOff x="0" y="0"/>
            <a:chExt cx="10743356" cy="7347750"/>
          </a:xfrm>
        </p:grpSpPr>
        <p:sp>
          <p:nvSpPr>
            <p:cNvPr id="1471" name="Line"/>
            <p:cNvSpPr/>
            <p:nvPr/>
          </p:nvSpPr>
          <p:spPr>
            <a:xfrm>
              <a:off x="396929" y="258994"/>
              <a:ext cx="294038" cy="45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297" fill="norm" stroke="1" extrusionOk="0">
                  <a:moveTo>
                    <a:pt x="3817" y="990"/>
                  </a:moveTo>
                  <a:cubicBezTo>
                    <a:pt x="3664" y="1890"/>
                    <a:pt x="3511" y="2790"/>
                    <a:pt x="3817" y="3390"/>
                  </a:cubicBezTo>
                  <a:cubicBezTo>
                    <a:pt x="4123" y="3990"/>
                    <a:pt x="4889" y="4290"/>
                    <a:pt x="7340" y="4140"/>
                  </a:cubicBezTo>
                  <a:cubicBezTo>
                    <a:pt x="9791" y="3990"/>
                    <a:pt x="13928" y="3390"/>
                    <a:pt x="16455" y="2840"/>
                  </a:cubicBezTo>
                  <a:cubicBezTo>
                    <a:pt x="18983" y="2290"/>
                    <a:pt x="19902" y="1790"/>
                    <a:pt x="20515" y="1290"/>
                  </a:cubicBezTo>
                  <a:cubicBezTo>
                    <a:pt x="21128" y="790"/>
                    <a:pt x="21434" y="290"/>
                    <a:pt x="21204" y="90"/>
                  </a:cubicBezTo>
                  <a:cubicBezTo>
                    <a:pt x="20974" y="-110"/>
                    <a:pt x="20208" y="-10"/>
                    <a:pt x="18447" y="740"/>
                  </a:cubicBezTo>
                  <a:cubicBezTo>
                    <a:pt x="16685" y="1490"/>
                    <a:pt x="13928" y="2890"/>
                    <a:pt x="12166" y="3840"/>
                  </a:cubicBezTo>
                  <a:cubicBezTo>
                    <a:pt x="10404" y="4790"/>
                    <a:pt x="9638" y="5290"/>
                    <a:pt x="9408" y="6040"/>
                  </a:cubicBezTo>
                  <a:cubicBezTo>
                    <a:pt x="9179" y="6790"/>
                    <a:pt x="9485" y="7790"/>
                    <a:pt x="10021" y="8340"/>
                  </a:cubicBezTo>
                  <a:cubicBezTo>
                    <a:pt x="10557" y="8890"/>
                    <a:pt x="11323" y="8990"/>
                    <a:pt x="12166" y="9040"/>
                  </a:cubicBezTo>
                  <a:cubicBezTo>
                    <a:pt x="13008" y="9090"/>
                    <a:pt x="13928" y="9090"/>
                    <a:pt x="14387" y="9340"/>
                  </a:cubicBezTo>
                  <a:cubicBezTo>
                    <a:pt x="14847" y="9590"/>
                    <a:pt x="14847" y="10090"/>
                    <a:pt x="14081" y="10740"/>
                  </a:cubicBezTo>
                  <a:cubicBezTo>
                    <a:pt x="13315" y="11390"/>
                    <a:pt x="11783" y="12190"/>
                    <a:pt x="9715" y="13340"/>
                  </a:cubicBezTo>
                  <a:cubicBezTo>
                    <a:pt x="7647" y="14490"/>
                    <a:pt x="5043" y="15990"/>
                    <a:pt x="3357" y="17040"/>
                  </a:cubicBezTo>
                  <a:cubicBezTo>
                    <a:pt x="1672" y="18090"/>
                    <a:pt x="906" y="18690"/>
                    <a:pt x="447" y="19290"/>
                  </a:cubicBezTo>
                  <a:cubicBezTo>
                    <a:pt x="-13" y="19890"/>
                    <a:pt x="-166" y="20490"/>
                    <a:pt x="217" y="20890"/>
                  </a:cubicBezTo>
                  <a:cubicBezTo>
                    <a:pt x="600" y="21290"/>
                    <a:pt x="1519" y="21490"/>
                    <a:pt x="4506" y="21040"/>
                  </a:cubicBezTo>
                  <a:cubicBezTo>
                    <a:pt x="7494" y="20590"/>
                    <a:pt x="12549" y="19490"/>
                    <a:pt x="17604" y="18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729070" y="455308"/>
              <a:ext cx="349251" cy="211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4691"/>
                  </a:moveTo>
                  <a:cubicBezTo>
                    <a:pt x="393" y="3420"/>
                    <a:pt x="785" y="2149"/>
                    <a:pt x="1833" y="1938"/>
                  </a:cubicBezTo>
                  <a:cubicBezTo>
                    <a:pt x="2880" y="1726"/>
                    <a:pt x="4582" y="2573"/>
                    <a:pt x="5302" y="4902"/>
                  </a:cubicBezTo>
                  <a:cubicBezTo>
                    <a:pt x="6022" y="7232"/>
                    <a:pt x="5760" y="11044"/>
                    <a:pt x="5040" y="13902"/>
                  </a:cubicBezTo>
                  <a:cubicBezTo>
                    <a:pt x="4320" y="16761"/>
                    <a:pt x="3142" y="18667"/>
                    <a:pt x="2160" y="19832"/>
                  </a:cubicBezTo>
                  <a:cubicBezTo>
                    <a:pt x="1178" y="20996"/>
                    <a:pt x="393" y="21420"/>
                    <a:pt x="196" y="20996"/>
                  </a:cubicBezTo>
                  <a:cubicBezTo>
                    <a:pt x="0" y="20573"/>
                    <a:pt x="393" y="19302"/>
                    <a:pt x="2095" y="16549"/>
                  </a:cubicBezTo>
                  <a:cubicBezTo>
                    <a:pt x="3796" y="13796"/>
                    <a:pt x="6807" y="9561"/>
                    <a:pt x="8640" y="7020"/>
                  </a:cubicBezTo>
                  <a:cubicBezTo>
                    <a:pt x="10473" y="4479"/>
                    <a:pt x="11127" y="3632"/>
                    <a:pt x="11847" y="2573"/>
                  </a:cubicBezTo>
                  <a:cubicBezTo>
                    <a:pt x="12567" y="1514"/>
                    <a:pt x="13353" y="244"/>
                    <a:pt x="13418" y="32"/>
                  </a:cubicBezTo>
                  <a:cubicBezTo>
                    <a:pt x="13484" y="-180"/>
                    <a:pt x="12829" y="667"/>
                    <a:pt x="12109" y="2361"/>
                  </a:cubicBezTo>
                  <a:cubicBezTo>
                    <a:pt x="11389" y="4055"/>
                    <a:pt x="10604" y="6596"/>
                    <a:pt x="10211" y="8502"/>
                  </a:cubicBezTo>
                  <a:cubicBezTo>
                    <a:pt x="9818" y="10408"/>
                    <a:pt x="9818" y="11679"/>
                    <a:pt x="11062" y="12844"/>
                  </a:cubicBezTo>
                  <a:cubicBezTo>
                    <a:pt x="12305" y="14008"/>
                    <a:pt x="14793" y="15067"/>
                    <a:pt x="16756" y="15385"/>
                  </a:cubicBezTo>
                  <a:cubicBezTo>
                    <a:pt x="18720" y="15702"/>
                    <a:pt x="20160" y="15279"/>
                    <a:pt x="21600" y="14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595720" y="743494"/>
              <a:ext cx="3175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2" y="14400"/>
                    <a:pt x="9504" y="7200"/>
                    <a:pt x="13104" y="3600"/>
                  </a:cubicBezTo>
                  <a:cubicBezTo>
                    <a:pt x="16704" y="0"/>
                    <a:pt x="191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741770" y="724444"/>
              <a:ext cx="2413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74" y="15943"/>
                    <a:pt x="11747" y="10286"/>
                    <a:pt x="15347" y="6686"/>
                  </a:cubicBezTo>
                  <a:cubicBezTo>
                    <a:pt x="18947" y="3086"/>
                    <a:pt x="20274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1211670" y="483144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1230720" y="591094"/>
              <a:ext cx="317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1096147" y="292644"/>
              <a:ext cx="20274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fill="norm" stroke="1" extrusionOk="0">
                  <a:moveTo>
                    <a:pt x="20688" y="0"/>
                  </a:moveTo>
                  <a:cubicBezTo>
                    <a:pt x="18528" y="3867"/>
                    <a:pt x="16368" y="7733"/>
                    <a:pt x="12048" y="10667"/>
                  </a:cubicBezTo>
                  <a:cubicBezTo>
                    <a:pt x="7728" y="13600"/>
                    <a:pt x="1248" y="15600"/>
                    <a:pt x="168" y="17267"/>
                  </a:cubicBezTo>
                  <a:cubicBezTo>
                    <a:pt x="-912" y="18933"/>
                    <a:pt x="3408" y="20267"/>
                    <a:pt x="77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1992720" y="305344"/>
              <a:ext cx="184151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111"/>
                    <a:pt x="2483" y="222"/>
                    <a:pt x="4097" y="1329"/>
                  </a:cubicBezTo>
                  <a:cubicBezTo>
                    <a:pt x="5710" y="2437"/>
                    <a:pt x="7697" y="4542"/>
                    <a:pt x="10303" y="7200"/>
                  </a:cubicBezTo>
                  <a:cubicBezTo>
                    <a:pt x="12910" y="9858"/>
                    <a:pt x="16138" y="13071"/>
                    <a:pt x="18124" y="15563"/>
                  </a:cubicBezTo>
                  <a:cubicBezTo>
                    <a:pt x="20110" y="18055"/>
                    <a:pt x="20855" y="198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1935570" y="278818"/>
              <a:ext cx="304801" cy="46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21600" y="639"/>
                  </a:moveTo>
                  <a:cubicBezTo>
                    <a:pt x="21150" y="248"/>
                    <a:pt x="20700" y="-143"/>
                    <a:pt x="20100" y="52"/>
                  </a:cubicBezTo>
                  <a:cubicBezTo>
                    <a:pt x="19500" y="248"/>
                    <a:pt x="18750" y="1030"/>
                    <a:pt x="17250" y="2740"/>
                  </a:cubicBezTo>
                  <a:cubicBezTo>
                    <a:pt x="15750" y="4451"/>
                    <a:pt x="13500" y="7090"/>
                    <a:pt x="11025" y="9631"/>
                  </a:cubicBezTo>
                  <a:cubicBezTo>
                    <a:pt x="8550" y="12172"/>
                    <a:pt x="5850" y="14615"/>
                    <a:pt x="3975" y="16570"/>
                  </a:cubicBezTo>
                  <a:cubicBezTo>
                    <a:pt x="2100" y="18525"/>
                    <a:pt x="1050" y="19991"/>
                    <a:pt x="0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2403353" y="457776"/>
              <a:ext cx="325968" cy="13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0619" fill="norm" stroke="1" extrusionOk="0">
                  <a:moveTo>
                    <a:pt x="3066" y="19054"/>
                  </a:moveTo>
                  <a:cubicBezTo>
                    <a:pt x="2091" y="19689"/>
                    <a:pt x="1115" y="20325"/>
                    <a:pt x="558" y="19848"/>
                  </a:cubicBezTo>
                  <a:cubicBezTo>
                    <a:pt x="0" y="19372"/>
                    <a:pt x="-139" y="17784"/>
                    <a:pt x="140" y="15401"/>
                  </a:cubicBezTo>
                  <a:cubicBezTo>
                    <a:pt x="418" y="13019"/>
                    <a:pt x="1115" y="9842"/>
                    <a:pt x="2021" y="7142"/>
                  </a:cubicBezTo>
                  <a:cubicBezTo>
                    <a:pt x="2927" y="4442"/>
                    <a:pt x="4042" y="2219"/>
                    <a:pt x="4947" y="948"/>
                  </a:cubicBezTo>
                  <a:cubicBezTo>
                    <a:pt x="5853" y="-322"/>
                    <a:pt x="6550" y="-640"/>
                    <a:pt x="7386" y="2060"/>
                  </a:cubicBezTo>
                  <a:cubicBezTo>
                    <a:pt x="8222" y="4760"/>
                    <a:pt x="9198" y="10478"/>
                    <a:pt x="9964" y="14131"/>
                  </a:cubicBezTo>
                  <a:cubicBezTo>
                    <a:pt x="10731" y="17784"/>
                    <a:pt x="11288" y="19372"/>
                    <a:pt x="11985" y="20166"/>
                  </a:cubicBezTo>
                  <a:cubicBezTo>
                    <a:pt x="12682" y="20960"/>
                    <a:pt x="13518" y="20960"/>
                    <a:pt x="15120" y="18101"/>
                  </a:cubicBezTo>
                  <a:cubicBezTo>
                    <a:pt x="16723" y="15242"/>
                    <a:pt x="19092" y="9525"/>
                    <a:pt x="21461" y="3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3111317" y="194907"/>
              <a:ext cx="164520" cy="473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476" fill="norm" stroke="1" extrusionOk="0">
                  <a:moveTo>
                    <a:pt x="1493" y="9329"/>
                  </a:moveTo>
                  <a:cubicBezTo>
                    <a:pt x="1763" y="12305"/>
                    <a:pt x="2033" y="15281"/>
                    <a:pt x="2168" y="17105"/>
                  </a:cubicBezTo>
                  <a:cubicBezTo>
                    <a:pt x="2303" y="18929"/>
                    <a:pt x="2303" y="19601"/>
                    <a:pt x="2303" y="20225"/>
                  </a:cubicBezTo>
                  <a:cubicBezTo>
                    <a:pt x="2303" y="20849"/>
                    <a:pt x="2303" y="21425"/>
                    <a:pt x="2168" y="21473"/>
                  </a:cubicBezTo>
                  <a:cubicBezTo>
                    <a:pt x="2033" y="21521"/>
                    <a:pt x="1763" y="21041"/>
                    <a:pt x="1493" y="19169"/>
                  </a:cubicBezTo>
                  <a:cubicBezTo>
                    <a:pt x="1223" y="17297"/>
                    <a:pt x="953" y="14033"/>
                    <a:pt x="1088" y="10913"/>
                  </a:cubicBezTo>
                  <a:cubicBezTo>
                    <a:pt x="1223" y="7793"/>
                    <a:pt x="1763" y="4817"/>
                    <a:pt x="2438" y="3041"/>
                  </a:cubicBezTo>
                  <a:cubicBezTo>
                    <a:pt x="3113" y="1265"/>
                    <a:pt x="3923" y="689"/>
                    <a:pt x="5003" y="353"/>
                  </a:cubicBezTo>
                  <a:cubicBezTo>
                    <a:pt x="6083" y="17"/>
                    <a:pt x="7433" y="-79"/>
                    <a:pt x="8648" y="65"/>
                  </a:cubicBezTo>
                  <a:cubicBezTo>
                    <a:pt x="9863" y="209"/>
                    <a:pt x="10943" y="593"/>
                    <a:pt x="12023" y="1697"/>
                  </a:cubicBezTo>
                  <a:cubicBezTo>
                    <a:pt x="13103" y="2801"/>
                    <a:pt x="14183" y="4625"/>
                    <a:pt x="13778" y="6113"/>
                  </a:cubicBezTo>
                  <a:cubicBezTo>
                    <a:pt x="13373" y="7601"/>
                    <a:pt x="11483" y="8753"/>
                    <a:pt x="9863" y="9473"/>
                  </a:cubicBezTo>
                  <a:cubicBezTo>
                    <a:pt x="8243" y="10193"/>
                    <a:pt x="6893" y="10481"/>
                    <a:pt x="6893" y="10673"/>
                  </a:cubicBezTo>
                  <a:cubicBezTo>
                    <a:pt x="6893" y="10865"/>
                    <a:pt x="8243" y="10961"/>
                    <a:pt x="10808" y="11681"/>
                  </a:cubicBezTo>
                  <a:cubicBezTo>
                    <a:pt x="13373" y="12401"/>
                    <a:pt x="17153" y="13745"/>
                    <a:pt x="19178" y="14897"/>
                  </a:cubicBezTo>
                  <a:cubicBezTo>
                    <a:pt x="21203" y="16049"/>
                    <a:pt x="21473" y="17009"/>
                    <a:pt x="20258" y="17873"/>
                  </a:cubicBezTo>
                  <a:cubicBezTo>
                    <a:pt x="19043" y="18737"/>
                    <a:pt x="16343" y="19505"/>
                    <a:pt x="13238" y="19937"/>
                  </a:cubicBezTo>
                  <a:cubicBezTo>
                    <a:pt x="10133" y="20369"/>
                    <a:pt x="6623" y="20465"/>
                    <a:pt x="4058" y="20513"/>
                  </a:cubicBezTo>
                  <a:cubicBezTo>
                    <a:pt x="1493" y="20561"/>
                    <a:pt x="-127" y="20561"/>
                    <a:pt x="8" y="20465"/>
                  </a:cubicBezTo>
                  <a:cubicBezTo>
                    <a:pt x="143" y="20369"/>
                    <a:pt x="2033" y="20177"/>
                    <a:pt x="3923" y="19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3349679" y="400031"/>
              <a:ext cx="147992" cy="18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0961" fill="norm" stroke="1" extrusionOk="0">
                  <a:moveTo>
                    <a:pt x="2105" y="10032"/>
                  </a:moveTo>
                  <a:cubicBezTo>
                    <a:pt x="3017" y="10981"/>
                    <a:pt x="3930" y="11931"/>
                    <a:pt x="5147" y="12406"/>
                  </a:cubicBezTo>
                  <a:cubicBezTo>
                    <a:pt x="6364" y="12880"/>
                    <a:pt x="7885" y="12880"/>
                    <a:pt x="9863" y="11693"/>
                  </a:cubicBezTo>
                  <a:cubicBezTo>
                    <a:pt x="11840" y="10507"/>
                    <a:pt x="14274" y="8133"/>
                    <a:pt x="15643" y="6234"/>
                  </a:cubicBezTo>
                  <a:cubicBezTo>
                    <a:pt x="17012" y="4335"/>
                    <a:pt x="17316" y="2911"/>
                    <a:pt x="17012" y="1724"/>
                  </a:cubicBezTo>
                  <a:cubicBezTo>
                    <a:pt x="16708" y="537"/>
                    <a:pt x="15795" y="-412"/>
                    <a:pt x="13665" y="181"/>
                  </a:cubicBezTo>
                  <a:cubicBezTo>
                    <a:pt x="11536" y="775"/>
                    <a:pt x="8189" y="2911"/>
                    <a:pt x="5603" y="5997"/>
                  </a:cubicBezTo>
                  <a:cubicBezTo>
                    <a:pt x="3017" y="9083"/>
                    <a:pt x="1192" y="13118"/>
                    <a:pt x="432" y="15729"/>
                  </a:cubicBezTo>
                  <a:cubicBezTo>
                    <a:pt x="-329" y="18340"/>
                    <a:pt x="-25" y="19526"/>
                    <a:pt x="888" y="20239"/>
                  </a:cubicBezTo>
                  <a:cubicBezTo>
                    <a:pt x="1801" y="20951"/>
                    <a:pt x="3322" y="21188"/>
                    <a:pt x="6820" y="20713"/>
                  </a:cubicBezTo>
                  <a:cubicBezTo>
                    <a:pt x="10319" y="20239"/>
                    <a:pt x="15795" y="19052"/>
                    <a:pt x="21271" y="17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3554820" y="394244"/>
              <a:ext cx="171451" cy="170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2400"/>
                  </a:moveTo>
                  <a:cubicBezTo>
                    <a:pt x="1067" y="1600"/>
                    <a:pt x="2133" y="800"/>
                    <a:pt x="4400" y="2000"/>
                  </a:cubicBezTo>
                  <a:cubicBezTo>
                    <a:pt x="6667" y="3200"/>
                    <a:pt x="10133" y="6400"/>
                    <a:pt x="11867" y="9733"/>
                  </a:cubicBezTo>
                  <a:cubicBezTo>
                    <a:pt x="13600" y="13067"/>
                    <a:pt x="13600" y="16533"/>
                    <a:pt x="13067" y="18667"/>
                  </a:cubicBezTo>
                  <a:cubicBezTo>
                    <a:pt x="12533" y="20800"/>
                    <a:pt x="11467" y="21600"/>
                    <a:pt x="10267" y="21467"/>
                  </a:cubicBezTo>
                  <a:cubicBezTo>
                    <a:pt x="9067" y="21333"/>
                    <a:pt x="7733" y="20267"/>
                    <a:pt x="7467" y="17867"/>
                  </a:cubicBezTo>
                  <a:cubicBezTo>
                    <a:pt x="7200" y="15467"/>
                    <a:pt x="8000" y="11733"/>
                    <a:pt x="10533" y="8533"/>
                  </a:cubicBezTo>
                  <a:cubicBezTo>
                    <a:pt x="13067" y="5333"/>
                    <a:pt x="17333" y="26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3783420" y="378087"/>
              <a:ext cx="133351" cy="16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7" fill="norm" stroke="1" extrusionOk="0">
                  <a:moveTo>
                    <a:pt x="0" y="1221"/>
                  </a:moveTo>
                  <a:cubicBezTo>
                    <a:pt x="343" y="6489"/>
                    <a:pt x="686" y="11757"/>
                    <a:pt x="1543" y="12153"/>
                  </a:cubicBezTo>
                  <a:cubicBezTo>
                    <a:pt x="2400" y="12548"/>
                    <a:pt x="3771" y="8070"/>
                    <a:pt x="4971" y="5304"/>
                  </a:cubicBezTo>
                  <a:cubicBezTo>
                    <a:pt x="6171" y="2538"/>
                    <a:pt x="7200" y="1484"/>
                    <a:pt x="8743" y="694"/>
                  </a:cubicBezTo>
                  <a:cubicBezTo>
                    <a:pt x="10286" y="-96"/>
                    <a:pt x="12343" y="-623"/>
                    <a:pt x="14057" y="1484"/>
                  </a:cubicBezTo>
                  <a:cubicBezTo>
                    <a:pt x="15771" y="3592"/>
                    <a:pt x="17143" y="8333"/>
                    <a:pt x="18343" y="12021"/>
                  </a:cubicBezTo>
                  <a:cubicBezTo>
                    <a:pt x="19543" y="15709"/>
                    <a:pt x="20571" y="18343"/>
                    <a:pt x="21600" y="20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3987678" y="376926"/>
              <a:ext cx="99217" cy="192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150" fill="norm" stroke="1" extrusionOk="0">
                  <a:moveTo>
                    <a:pt x="11925" y="2597"/>
                  </a:moveTo>
                  <a:cubicBezTo>
                    <a:pt x="11475" y="1436"/>
                    <a:pt x="11025" y="275"/>
                    <a:pt x="9900" y="42"/>
                  </a:cubicBezTo>
                  <a:cubicBezTo>
                    <a:pt x="8775" y="-190"/>
                    <a:pt x="6975" y="507"/>
                    <a:pt x="5175" y="2829"/>
                  </a:cubicBezTo>
                  <a:cubicBezTo>
                    <a:pt x="3375" y="5152"/>
                    <a:pt x="1575" y="9100"/>
                    <a:pt x="675" y="12236"/>
                  </a:cubicBezTo>
                  <a:cubicBezTo>
                    <a:pt x="-225" y="15371"/>
                    <a:pt x="-225" y="17694"/>
                    <a:pt x="675" y="19204"/>
                  </a:cubicBezTo>
                  <a:cubicBezTo>
                    <a:pt x="1575" y="20713"/>
                    <a:pt x="3375" y="21410"/>
                    <a:pt x="6300" y="21062"/>
                  </a:cubicBezTo>
                  <a:cubicBezTo>
                    <a:pt x="9225" y="20713"/>
                    <a:pt x="13275" y="19320"/>
                    <a:pt x="15975" y="17345"/>
                  </a:cubicBezTo>
                  <a:cubicBezTo>
                    <a:pt x="18675" y="15371"/>
                    <a:pt x="20025" y="12816"/>
                    <a:pt x="20700" y="10842"/>
                  </a:cubicBezTo>
                  <a:cubicBezTo>
                    <a:pt x="21375" y="8868"/>
                    <a:pt x="21375" y="7475"/>
                    <a:pt x="19125" y="6662"/>
                  </a:cubicBezTo>
                  <a:cubicBezTo>
                    <a:pt x="16875" y="5849"/>
                    <a:pt x="12375" y="5616"/>
                    <a:pt x="7875" y="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3806085" y="451394"/>
              <a:ext cx="21786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0" h="21600" fill="norm" stroke="1" extrusionOk="0">
                  <a:moveTo>
                    <a:pt x="2537" y="0"/>
                  </a:moveTo>
                  <a:cubicBezTo>
                    <a:pt x="2537" y="4168"/>
                    <a:pt x="2537" y="8337"/>
                    <a:pt x="1555" y="11368"/>
                  </a:cubicBezTo>
                  <a:cubicBezTo>
                    <a:pt x="574" y="14400"/>
                    <a:pt x="-1390" y="16295"/>
                    <a:pt x="1555" y="17811"/>
                  </a:cubicBezTo>
                  <a:cubicBezTo>
                    <a:pt x="4501" y="19326"/>
                    <a:pt x="12355" y="20463"/>
                    <a:pt x="202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4168653" y="413294"/>
              <a:ext cx="218018" cy="18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839" y="0"/>
                  </a:moveTo>
                  <a:cubicBezTo>
                    <a:pt x="419" y="5959"/>
                    <a:pt x="0" y="11917"/>
                    <a:pt x="0" y="15517"/>
                  </a:cubicBezTo>
                  <a:cubicBezTo>
                    <a:pt x="0" y="19117"/>
                    <a:pt x="419" y="20359"/>
                    <a:pt x="1258" y="20979"/>
                  </a:cubicBezTo>
                  <a:cubicBezTo>
                    <a:pt x="2097" y="21600"/>
                    <a:pt x="3355" y="21600"/>
                    <a:pt x="5138" y="19738"/>
                  </a:cubicBezTo>
                  <a:cubicBezTo>
                    <a:pt x="6920" y="17876"/>
                    <a:pt x="9227" y="14152"/>
                    <a:pt x="10695" y="11421"/>
                  </a:cubicBezTo>
                  <a:cubicBezTo>
                    <a:pt x="12163" y="8690"/>
                    <a:pt x="12792" y="6952"/>
                    <a:pt x="13212" y="5090"/>
                  </a:cubicBezTo>
                  <a:cubicBezTo>
                    <a:pt x="13631" y="3228"/>
                    <a:pt x="13841" y="1241"/>
                    <a:pt x="13841" y="869"/>
                  </a:cubicBezTo>
                  <a:cubicBezTo>
                    <a:pt x="13841" y="497"/>
                    <a:pt x="13631" y="1738"/>
                    <a:pt x="13421" y="3972"/>
                  </a:cubicBezTo>
                  <a:cubicBezTo>
                    <a:pt x="13212" y="6207"/>
                    <a:pt x="13002" y="9434"/>
                    <a:pt x="13212" y="11545"/>
                  </a:cubicBezTo>
                  <a:cubicBezTo>
                    <a:pt x="13421" y="13655"/>
                    <a:pt x="14050" y="14648"/>
                    <a:pt x="15518" y="14524"/>
                  </a:cubicBezTo>
                  <a:cubicBezTo>
                    <a:pt x="16986" y="14400"/>
                    <a:pt x="19293" y="13159"/>
                    <a:pt x="21600" y="11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4443820" y="216444"/>
              <a:ext cx="190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214"/>
                    <a:pt x="0" y="10428"/>
                    <a:pt x="0" y="13779"/>
                  </a:cubicBezTo>
                  <a:cubicBezTo>
                    <a:pt x="0" y="17131"/>
                    <a:pt x="0" y="18621"/>
                    <a:pt x="1200" y="19738"/>
                  </a:cubicBezTo>
                  <a:cubicBezTo>
                    <a:pt x="2400" y="20855"/>
                    <a:pt x="4800" y="21600"/>
                    <a:pt x="8400" y="21600"/>
                  </a:cubicBezTo>
                  <a:cubicBezTo>
                    <a:pt x="12000" y="21600"/>
                    <a:pt x="168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4552682" y="210094"/>
              <a:ext cx="24489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15425" y="0"/>
                  </a:moveTo>
                  <a:cubicBezTo>
                    <a:pt x="10025" y="4027"/>
                    <a:pt x="4625" y="8054"/>
                    <a:pt x="1925" y="11471"/>
                  </a:cubicBezTo>
                  <a:cubicBezTo>
                    <a:pt x="-775" y="14888"/>
                    <a:pt x="-775" y="17695"/>
                    <a:pt x="2825" y="19281"/>
                  </a:cubicBezTo>
                  <a:cubicBezTo>
                    <a:pt x="6425" y="20868"/>
                    <a:pt x="13625" y="21234"/>
                    <a:pt x="208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4653370" y="438694"/>
              <a:ext cx="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666070" y="311694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4899312" y="196579"/>
              <a:ext cx="160459" cy="34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28" fill="norm" stroke="1" extrusionOk="0">
                  <a:moveTo>
                    <a:pt x="15374" y="2816"/>
                  </a:moveTo>
                  <a:cubicBezTo>
                    <a:pt x="15655" y="1894"/>
                    <a:pt x="15935" y="972"/>
                    <a:pt x="15374" y="446"/>
                  </a:cubicBezTo>
                  <a:cubicBezTo>
                    <a:pt x="14813" y="-81"/>
                    <a:pt x="13410" y="-213"/>
                    <a:pt x="11447" y="446"/>
                  </a:cubicBezTo>
                  <a:cubicBezTo>
                    <a:pt x="9483" y="1104"/>
                    <a:pt x="6959" y="2553"/>
                    <a:pt x="4714" y="5253"/>
                  </a:cubicBezTo>
                  <a:cubicBezTo>
                    <a:pt x="2470" y="7953"/>
                    <a:pt x="507" y="11904"/>
                    <a:pt x="86" y="14670"/>
                  </a:cubicBezTo>
                  <a:cubicBezTo>
                    <a:pt x="-335" y="17436"/>
                    <a:pt x="787" y="19016"/>
                    <a:pt x="3452" y="20004"/>
                  </a:cubicBezTo>
                  <a:cubicBezTo>
                    <a:pt x="6117" y="20992"/>
                    <a:pt x="10325" y="21387"/>
                    <a:pt x="13551" y="21321"/>
                  </a:cubicBezTo>
                  <a:cubicBezTo>
                    <a:pt x="16777" y="21255"/>
                    <a:pt x="19021" y="20728"/>
                    <a:pt x="21265" y="20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5174070" y="308118"/>
              <a:ext cx="157501" cy="498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81" fill="norm" stroke="1" extrusionOk="0">
                  <a:moveTo>
                    <a:pt x="0" y="6170"/>
                  </a:moveTo>
                  <a:cubicBezTo>
                    <a:pt x="853" y="9177"/>
                    <a:pt x="1705" y="12185"/>
                    <a:pt x="2132" y="14554"/>
                  </a:cubicBezTo>
                  <a:cubicBezTo>
                    <a:pt x="2558" y="16924"/>
                    <a:pt x="2558" y="18656"/>
                    <a:pt x="2558" y="19795"/>
                  </a:cubicBezTo>
                  <a:cubicBezTo>
                    <a:pt x="2558" y="20934"/>
                    <a:pt x="2558" y="21481"/>
                    <a:pt x="2558" y="21481"/>
                  </a:cubicBezTo>
                  <a:cubicBezTo>
                    <a:pt x="2558" y="21481"/>
                    <a:pt x="2558" y="20934"/>
                    <a:pt x="2132" y="18929"/>
                  </a:cubicBezTo>
                  <a:cubicBezTo>
                    <a:pt x="1705" y="16924"/>
                    <a:pt x="853" y="13461"/>
                    <a:pt x="853" y="10544"/>
                  </a:cubicBezTo>
                  <a:cubicBezTo>
                    <a:pt x="853" y="7628"/>
                    <a:pt x="1705" y="5258"/>
                    <a:pt x="3268" y="3572"/>
                  </a:cubicBezTo>
                  <a:cubicBezTo>
                    <a:pt x="4832" y="1886"/>
                    <a:pt x="7105" y="884"/>
                    <a:pt x="8953" y="382"/>
                  </a:cubicBezTo>
                  <a:cubicBezTo>
                    <a:pt x="10800" y="-119"/>
                    <a:pt x="12221" y="-119"/>
                    <a:pt x="14068" y="337"/>
                  </a:cubicBezTo>
                  <a:cubicBezTo>
                    <a:pt x="15916" y="792"/>
                    <a:pt x="18189" y="1704"/>
                    <a:pt x="19611" y="2752"/>
                  </a:cubicBezTo>
                  <a:cubicBezTo>
                    <a:pt x="21032" y="3800"/>
                    <a:pt x="21600" y="4985"/>
                    <a:pt x="20747" y="5987"/>
                  </a:cubicBezTo>
                  <a:cubicBezTo>
                    <a:pt x="19895" y="6990"/>
                    <a:pt x="17621" y="7810"/>
                    <a:pt x="15063" y="8266"/>
                  </a:cubicBezTo>
                  <a:cubicBezTo>
                    <a:pt x="12505" y="8722"/>
                    <a:pt x="9663" y="8813"/>
                    <a:pt x="7532" y="8722"/>
                  </a:cubicBezTo>
                  <a:cubicBezTo>
                    <a:pt x="5400" y="8630"/>
                    <a:pt x="3979" y="8357"/>
                    <a:pt x="4121" y="7992"/>
                  </a:cubicBezTo>
                  <a:cubicBezTo>
                    <a:pt x="4263" y="7628"/>
                    <a:pt x="5968" y="7172"/>
                    <a:pt x="7674" y="6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5383620" y="216444"/>
              <a:ext cx="94752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1409" y="0"/>
                  </a:moveTo>
                  <a:cubicBezTo>
                    <a:pt x="5165" y="766"/>
                    <a:pt x="8922" y="1532"/>
                    <a:pt x="12678" y="3677"/>
                  </a:cubicBezTo>
                  <a:cubicBezTo>
                    <a:pt x="16435" y="5821"/>
                    <a:pt x="20191" y="9345"/>
                    <a:pt x="20896" y="12255"/>
                  </a:cubicBezTo>
                  <a:cubicBezTo>
                    <a:pt x="21600" y="15166"/>
                    <a:pt x="19252" y="17464"/>
                    <a:pt x="15261" y="18919"/>
                  </a:cubicBezTo>
                  <a:cubicBezTo>
                    <a:pt x="11270" y="20374"/>
                    <a:pt x="5635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2742020" y="1505494"/>
              <a:ext cx="222251" cy="418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0"/>
                  </a:moveTo>
                  <a:cubicBezTo>
                    <a:pt x="2880" y="2509"/>
                    <a:pt x="5760" y="5018"/>
                    <a:pt x="8846" y="8018"/>
                  </a:cubicBezTo>
                  <a:cubicBezTo>
                    <a:pt x="11931" y="11018"/>
                    <a:pt x="15223" y="14509"/>
                    <a:pt x="17074" y="16582"/>
                  </a:cubicBezTo>
                  <a:cubicBezTo>
                    <a:pt x="18926" y="18655"/>
                    <a:pt x="19337" y="19309"/>
                    <a:pt x="19749" y="20018"/>
                  </a:cubicBezTo>
                  <a:cubicBezTo>
                    <a:pt x="20160" y="20727"/>
                    <a:pt x="20571" y="21491"/>
                    <a:pt x="20880" y="21545"/>
                  </a:cubicBezTo>
                  <a:cubicBezTo>
                    <a:pt x="21189" y="21600"/>
                    <a:pt x="21394" y="20945"/>
                    <a:pt x="21600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2761070" y="1499144"/>
              <a:ext cx="31750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92" y="1029"/>
                    <a:pt x="19584" y="2057"/>
                    <a:pt x="17928" y="3960"/>
                  </a:cubicBezTo>
                  <a:cubicBezTo>
                    <a:pt x="16272" y="5863"/>
                    <a:pt x="13968" y="8640"/>
                    <a:pt x="11232" y="11571"/>
                  </a:cubicBezTo>
                  <a:cubicBezTo>
                    <a:pt x="8496" y="14503"/>
                    <a:pt x="5328" y="17589"/>
                    <a:pt x="3384" y="19286"/>
                  </a:cubicBezTo>
                  <a:cubicBezTo>
                    <a:pt x="1440" y="20983"/>
                    <a:pt x="720" y="21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3154770" y="1661251"/>
              <a:ext cx="1968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6039" y="11918"/>
                    <a:pt x="12077" y="3818"/>
                    <a:pt x="15677" y="1118"/>
                  </a:cubicBezTo>
                  <a:cubicBezTo>
                    <a:pt x="19277" y="-1582"/>
                    <a:pt x="2043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3199220" y="1784894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8000"/>
                    <a:pt x="11345" y="14400"/>
                    <a:pt x="14945" y="10800"/>
                  </a:cubicBezTo>
                  <a:cubicBezTo>
                    <a:pt x="18545" y="7200"/>
                    <a:pt x="2007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3971433" y="1192831"/>
              <a:ext cx="224738" cy="98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90" fill="norm" stroke="1" extrusionOk="0">
                  <a:moveTo>
                    <a:pt x="21433" y="1136"/>
                  </a:moveTo>
                  <a:cubicBezTo>
                    <a:pt x="20222" y="768"/>
                    <a:pt x="19011" y="401"/>
                    <a:pt x="17396" y="194"/>
                  </a:cubicBezTo>
                  <a:cubicBezTo>
                    <a:pt x="15781" y="-13"/>
                    <a:pt x="13762" y="-59"/>
                    <a:pt x="11945" y="79"/>
                  </a:cubicBezTo>
                  <a:cubicBezTo>
                    <a:pt x="10128" y="217"/>
                    <a:pt x="8513" y="538"/>
                    <a:pt x="7302" y="1067"/>
                  </a:cubicBezTo>
                  <a:cubicBezTo>
                    <a:pt x="6091" y="1595"/>
                    <a:pt x="5283" y="2331"/>
                    <a:pt x="5990" y="3135"/>
                  </a:cubicBezTo>
                  <a:cubicBezTo>
                    <a:pt x="6697" y="3939"/>
                    <a:pt x="8917" y="4812"/>
                    <a:pt x="10431" y="5755"/>
                  </a:cubicBezTo>
                  <a:cubicBezTo>
                    <a:pt x="11945" y="6697"/>
                    <a:pt x="12753" y="7708"/>
                    <a:pt x="12046" y="8535"/>
                  </a:cubicBezTo>
                  <a:cubicBezTo>
                    <a:pt x="11340" y="9362"/>
                    <a:pt x="9119" y="10006"/>
                    <a:pt x="7403" y="10396"/>
                  </a:cubicBezTo>
                  <a:cubicBezTo>
                    <a:pt x="5687" y="10787"/>
                    <a:pt x="4476" y="10925"/>
                    <a:pt x="4274" y="10925"/>
                  </a:cubicBezTo>
                  <a:cubicBezTo>
                    <a:pt x="4072" y="10925"/>
                    <a:pt x="4880" y="10787"/>
                    <a:pt x="5687" y="10810"/>
                  </a:cubicBezTo>
                  <a:cubicBezTo>
                    <a:pt x="6495" y="10833"/>
                    <a:pt x="7302" y="11017"/>
                    <a:pt x="7706" y="11614"/>
                  </a:cubicBezTo>
                  <a:cubicBezTo>
                    <a:pt x="8110" y="12212"/>
                    <a:pt x="8110" y="13223"/>
                    <a:pt x="7100" y="14349"/>
                  </a:cubicBezTo>
                  <a:cubicBezTo>
                    <a:pt x="6091" y="15475"/>
                    <a:pt x="4072" y="16715"/>
                    <a:pt x="2659" y="17772"/>
                  </a:cubicBezTo>
                  <a:cubicBezTo>
                    <a:pt x="1246" y="18830"/>
                    <a:pt x="439" y="19703"/>
                    <a:pt x="136" y="20254"/>
                  </a:cubicBezTo>
                  <a:cubicBezTo>
                    <a:pt x="-167" y="20806"/>
                    <a:pt x="35" y="21035"/>
                    <a:pt x="741" y="21219"/>
                  </a:cubicBezTo>
                  <a:cubicBezTo>
                    <a:pt x="1448" y="21403"/>
                    <a:pt x="2659" y="21541"/>
                    <a:pt x="5788" y="21472"/>
                  </a:cubicBezTo>
                  <a:cubicBezTo>
                    <a:pt x="8917" y="21403"/>
                    <a:pt x="13964" y="21127"/>
                    <a:pt x="19011" y="20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4685120" y="1092744"/>
              <a:ext cx="63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849"/>
                    <a:pt x="14400" y="9698"/>
                    <a:pt x="18000" y="13298"/>
                  </a:cubicBezTo>
                  <a:cubicBezTo>
                    <a:pt x="21600" y="16898"/>
                    <a:pt x="21600" y="192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5367470" y="1171061"/>
              <a:ext cx="184131" cy="172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242" fill="norm" stroke="1" extrusionOk="0">
                  <a:moveTo>
                    <a:pt x="3345" y="3643"/>
                  </a:moveTo>
                  <a:cubicBezTo>
                    <a:pt x="2854" y="1822"/>
                    <a:pt x="2364" y="0"/>
                    <a:pt x="1873" y="0"/>
                  </a:cubicBezTo>
                  <a:cubicBezTo>
                    <a:pt x="1382" y="0"/>
                    <a:pt x="891" y="1822"/>
                    <a:pt x="523" y="4945"/>
                  </a:cubicBezTo>
                  <a:cubicBezTo>
                    <a:pt x="154" y="8067"/>
                    <a:pt x="-91" y="12492"/>
                    <a:pt x="32" y="15354"/>
                  </a:cubicBezTo>
                  <a:cubicBezTo>
                    <a:pt x="154" y="18217"/>
                    <a:pt x="645" y="19518"/>
                    <a:pt x="1504" y="20299"/>
                  </a:cubicBezTo>
                  <a:cubicBezTo>
                    <a:pt x="2364" y="21080"/>
                    <a:pt x="3591" y="21340"/>
                    <a:pt x="5309" y="21210"/>
                  </a:cubicBezTo>
                  <a:cubicBezTo>
                    <a:pt x="7027" y="21080"/>
                    <a:pt x="9236" y="20559"/>
                    <a:pt x="11077" y="20689"/>
                  </a:cubicBezTo>
                  <a:cubicBezTo>
                    <a:pt x="12918" y="20819"/>
                    <a:pt x="14391" y="21600"/>
                    <a:pt x="15986" y="20689"/>
                  </a:cubicBezTo>
                  <a:cubicBezTo>
                    <a:pt x="17582" y="19778"/>
                    <a:pt x="19300" y="17176"/>
                    <a:pt x="20282" y="14443"/>
                  </a:cubicBezTo>
                  <a:cubicBezTo>
                    <a:pt x="21264" y="11711"/>
                    <a:pt x="21509" y="8848"/>
                    <a:pt x="21264" y="6766"/>
                  </a:cubicBezTo>
                  <a:cubicBezTo>
                    <a:pt x="21018" y="4684"/>
                    <a:pt x="20282" y="3383"/>
                    <a:pt x="19423" y="3123"/>
                  </a:cubicBezTo>
                  <a:cubicBezTo>
                    <a:pt x="18564" y="2863"/>
                    <a:pt x="17582" y="3643"/>
                    <a:pt x="16600" y="4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5599520" y="1264194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656670" y="1132799"/>
              <a:ext cx="105556" cy="41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500" fill="norm" stroke="1" extrusionOk="0">
                  <a:moveTo>
                    <a:pt x="8894" y="7389"/>
                  </a:moveTo>
                  <a:cubicBezTo>
                    <a:pt x="8471" y="10646"/>
                    <a:pt x="8047" y="13902"/>
                    <a:pt x="7835" y="16073"/>
                  </a:cubicBezTo>
                  <a:cubicBezTo>
                    <a:pt x="7624" y="18244"/>
                    <a:pt x="7624" y="19329"/>
                    <a:pt x="7624" y="20143"/>
                  </a:cubicBezTo>
                  <a:cubicBezTo>
                    <a:pt x="7624" y="20957"/>
                    <a:pt x="7624" y="21500"/>
                    <a:pt x="7624" y="21500"/>
                  </a:cubicBezTo>
                  <a:cubicBezTo>
                    <a:pt x="7624" y="21500"/>
                    <a:pt x="7624" y="20957"/>
                    <a:pt x="6776" y="18949"/>
                  </a:cubicBezTo>
                  <a:cubicBezTo>
                    <a:pt x="5929" y="16941"/>
                    <a:pt x="4235" y="13468"/>
                    <a:pt x="3388" y="10591"/>
                  </a:cubicBezTo>
                  <a:cubicBezTo>
                    <a:pt x="2541" y="7715"/>
                    <a:pt x="2541" y="5436"/>
                    <a:pt x="2753" y="4025"/>
                  </a:cubicBezTo>
                  <a:cubicBezTo>
                    <a:pt x="2965" y="2614"/>
                    <a:pt x="3388" y="2071"/>
                    <a:pt x="4447" y="1528"/>
                  </a:cubicBezTo>
                  <a:cubicBezTo>
                    <a:pt x="5506" y="985"/>
                    <a:pt x="7200" y="443"/>
                    <a:pt x="9106" y="171"/>
                  </a:cubicBezTo>
                  <a:cubicBezTo>
                    <a:pt x="11012" y="-100"/>
                    <a:pt x="13129" y="-100"/>
                    <a:pt x="15459" y="551"/>
                  </a:cubicBezTo>
                  <a:cubicBezTo>
                    <a:pt x="17788" y="1203"/>
                    <a:pt x="20329" y="2505"/>
                    <a:pt x="20965" y="3808"/>
                  </a:cubicBezTo>
                  <a:cubicBezTo>
                    <a:pt x="21600" y="5110"/>
                    <a:pt x="20329" y="6413"/>
                    <a:pt x="16518" y="7444"/>
                  </a:cubicBezTo>
                  <a:cubicBezTo>
                    <a:pt x="12706" y="8475"/>
                    <a:pt x="6353" y="9235"/>
                    <a:pt x="0" y="9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5847170" y="1245144"/>
              <a:ext cx="25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6269156" y="1109405"/>
              <a:ext cx="167557" cy="440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10" fill="norm" stroke="1" extrusionOk="0">
                  <a:moveTo>
                    <a:pt x="2062" y="8178"/>
                  </a:moveTo>
                  <a:cubicBezTo>
                    <a:pt x="1522" y="10865"/>
                    <a:pt x="982" y="13552"/>
                    <a:pt x="712" y="15567"/>
                  </a:cubicBezTo>
                  <a:cubicBezTo>
                    <a:pt x="442" y="17583"/>
                    <a:pt x="442" y="18926"/>
                    <a:pt x="442" y="19908"/>
                  </a:cubicBezTo>
                  <a:cubicBezTo>
                    <a:pt x="442" y="20890"/>
                    <a:pt x="442" y="21510"/>
                    <a:pt x="307" y="21510"/>
                  </a:cubicBezTo>
                  <a:cubicBezTo>
                    <a:pt x="172" y="21510"/>
                    <a:pt x="-98" y="20890"/>
                    <a:pt x="37" y="19185"/>
                  </a:cubicBezTo>
                  <a:cubicBezTo>
                    <a:pt x="172" y="17479"/>
                    <a:pt x="712" y="14689"/>
                    <a:pt x="1522" y="11847"/>
                  </a:cubicBezTo>
                  <a:cubicBezTo>
                    <a:pt x="2332" y="9005"/>
                    <a:pt x="3412" y="6111"/>
                    <a:pt x="4897" y="4147"/>
                  </a:cubicBezTo>
                  <a:cubicBezTo>
                    <a:pt x="6382" y="2184"/>
                    <a:pt x="8272" y="1150"/>
                    <a:pt x="9892" y="582"/>
                  </a:cubicBezTo>
                  <a:cubicBezTo>
                    <a:pt x="11512" y="13"/>
                    <a:pt x="12862" y="-90"/>
                    <a:pt x="14077" y="65"/>
                  </a:cubicBezTo>
                  <a:cubicBezTo>
                    <a:pt x="15292" y="220"/>
                    <a:pt x="16372" y="633"/>
                    <a:pt x="17587" y="1615"/>
                  </a:cubicBezTo>
                  <a:cubicBezTo>
                    <a:pt x="18802" y="2597"/>
                    <a:pt x="20152" y="4147"/>
                    <a:pt x="20827" y="5336"/>
                  </a:cubicBezTo>
                  <a:cubicBezTo>
                    <a:pt x="21502" y="6524"/>
                    <a:pt x="21502" y="7351"/>
                    <a:pt x="21097" y="8023"/>
                  </a:cubicBezTo>
                  <a:cubicBezTo>
                    <a:pt x="20692" y="8695"/>
                    <a:pt x="19882" y="9211"/>
                    <a:pt x="16912" y="9470"/>
                  </a:cubicBezTo>
                  <a:cubicBezTo>
                    <a:pt x="13942" y="9728"/>
                    <a:pt x="8812" y="9728"/>
                    <a:pt x="5842" y="9573"/>
                  </a:cubicBezTo>
                  <a:cubicBezTo>
                    <a:pt x="2872" y="9418"/>
                    <a:pt x="2062" y="9108"/>
                    <a:pt x="1252" y="8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5282961" y="555609"/>
              <a:ext cx="147787" cy="202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25" fill="norm" stroke="1" extrusionOk="0">
                  <a:moveTo>
                    <a:pt x="3516" y="11082"/>
                  </a:moveTo>
                  <a:cubicBezTo>
                    <a:pt x="2907" y="13754"/>
                    <a:pt x="2299" y="16426"/>
                    <a:pt x="1690" y="18319"/>
                  </a:cubicBezTo>
                  <a:cubicBezTo>
                    <a:pt x="1082" y="20212"/>
                    <a:pt x="473" y="21325"/>
                    <a:pt x="169" y="21325"/>
                  </a:cubicBezTo>
                  <a:cubicBezTo>
                    <a:pt x="-135" y="21325"/>
                    <a:pt x="-135" y="20212"/>
                    <a:pt x="1082" y="17205"/>
                  </a:cubicBezTo>
                  <a:cubicBezTo>
                    <a:pt x="2299" y="14199"/>
                    <a:pt x="4733" y="9300"/>
                    <a:pt x="7014" y="6071"/>
                  </a:cubicBezTo>
                  <a:cubicBezTo>
                    <a:pt x="9296" y="2843"/>
                    <a:pt x="11426" y="1284"/>
                    <a:pt x="13251" y="504"/>
                  </a:cubicBezTo>
                  <a:cubicBezTo>
                    <a:pt x="15076" y="-275"/>
                    <a:pt x="16597" y="-275"/>
                    <a:pt x="17966" y="1395"/>
                  </a:cubicBezTo>
                  <a:cubicBezTo>
                    <a:pt x="19335" y="3065"/>
                    <a:pt x="20552" y="6405"/>
                    <a:pt x="21009" y="8966"/>
                  </a:cubicBezTo>
                  <a:cubicBezTo>
                    <a:pt x="21465" y="11527"/>
                    <a:pt x="21161" y="13309"/>
                    <a:pt x="20857" y="15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5345883" y="629194"/>
              <a:ext cx="994471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268" y="0"/>
                  </a:moveTo>
                  <a:cubicBezTo>
                    <a:pt x="176" y="2182"/>
                    <a:pt x="84" y="4364"/>
                    <a:pt x="38" y="6000"/>
                  </a:cubicBezTo>
                  <a:cubicBezTo>
                    <a:pt x="-8" y="7636"/>
                    <a:pt x="-8" y="8727"/>
                    <a:pt x="15" y="9545"/>
                  </a:cubicBezTo>
                  <a:cubicBezTo>
                    <a:pt x="38" y="10364"/>
                    <a:pt x="84" y="10909"/>
                    <a:pt x="452" y="11236"/>
                  </a:cubicBezTo>
                  <a:cubicBezTo>
                    <a:pt x="819" y="11564"/>
                    <a:pt x="1509" y="11673"/>
                    <a:pt x="2589" y="11455"/>
                  </a:cubicBezTo>
                  <a:cubicBezTo>
                    <a:pt x="3669" y="11236"/>
                    <a:pt x="5139" y="10691"/>
                    <a:pt x="6587" y="10309"/>
                  </a:cubicBezTo>
                  <a:cubicBezTo>
                    <a:pt x="8035" y="9927"/>
                    <a:pt x="9459" y="9709"/>
                    <a:pt x="10930" y="9600"/>
                  </a:cubicBezTo>
                  <a:cubicBezTo>
                    <a:pt x="12401" y="9491"/>
                    <a:pt x="13917" y="9491"/>
                    <a:pt x="15319" y="9655"/>
                  </a:cubicBezTo>
                  <a:cubicBezTo>
                    <a:pt x="16721" y="9818"/>
                    <a:pt x="18007" y="10145"/>
                    <a:pt x="18903" y="10309"/>
                  </a:cubicBezTo>
                  <a:cubicBezTo>
                    <a:pt x="19800" y="10473"/>
                    <a:pt x="20305" y="10473"/>
                    <a:pt x="20673" y="10527"/>
                  </a:cubicBezTo>
                  <a:cubicBezTo>
                    <a:pt x="21041" y="10582"/>
                    <a:pt x="21270" y="10691"/>
                    <a:pt x="21408" y="11127"/>
                  </a:cubicBezTo>
                  <a:cubicBezTo>
                    <a:pt x="21546" y="11564"/>
                    <a:pt x="21592" y="12327"/>
                    <a:pt x="21592" y="14127"/>
                  </a:cubicBezTo>
                  <a:cubicBezTo>
                    <a:pt x="21592" y="15927"/>
                    <a:pt x="21546" y="18764"/>
                    <a:pt x="21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7834720" y="89444"/>
              <a:ext cx="2413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47" y="164"/>
                    <a:pt x="1895" y="327"/>
                    <a:pt x="3979" y="2209"/>
                  </a:cubicBezTo>
                  <a:cubicBezTo>
                    <a:pt x="6063" y="4091"/>
                    <a:pt x="9284" y="7691"/>
                    <a:pt x="11937" y="11045"/>
                  </a:cubicBezTo>
                  <a:cubicBezTo>
                    <a:pt x="14589" y="14400"/>
                    <a:pt x="16674" y="17509"/>
                    <a:pt x="18189" y="19227"/>
                  </a:cubicBezTo>
                  <a:cubicBezTo>
                    <a:pt x="19705" y="20945"/>
                    <a:pt x="20653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7868713" y="52574"/>
              <a:ext cx="216102" cy="35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98" fill="norm" stroke="1" extrusionOk="0">
                  <a:moveTo>
                    <a:pt x="20765" y="2610"/>
                  </a:moveTo>
                  <a:cubicBezTo>
                    <a:pt x="20970" y="1460"/>
                    <a:pt x="21176" y="309"/>
                    <a:pt x="20765" y="54"/>
                  </a:cubicBezTo>
                  <a:cubicBezTo>
                    <a:pt x="20353" y="-202"/>
                    <a:pt x="19325" y="437"/>
                    <a:pt x="17165" y="2418"/>
                  </a:cubicBezTo>
                  <a:cubicBezTo>
                    <a:pt x="15005" y="4399"/>
                    <a:pt x="11713" y="7722"/>
                    <a:pt x="8525" y="10790"/>
                  </a:cubicBezTo>
                  <a:cubicBezTo>
                    <a:pt x="5336" y="13857"/>
                    <a:pt x="2250" y="16669"/>
                    <a:pt x="913" y="18394"/>
                  </a:cubicBezTo>
                  <a:cubicBezTo>
                    <a:pt x="-424" y="20120"/>
                    <a:pt x="-13" y="20759"/>
                    <a:pt x="399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8216155" y="193337"/>
              <a:ext cx="253566" cy="79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861" fill="norm" stroke="1" extrusionOk="0">
                  <a:moveTo>
                    <a:pt x="5854" y="19338"/>
                  </a:moveTo>
                  <a:cubicBezTo>
                    <a:pt x="4962" y="19892"/>
                    <a:pt x="4069" y="20446"/>
                    <a:pt x="3177" y="20723"/>
                  </a:cubicBezTo>
                  <a:cubicBezTo>
                    <a:pt x="2284" y="21000"/>
                    <a:pt x="1392" y="21000"/>
                    <a:pt x="767" y="19338"/>
                  </a:cubicBezTo>
                  <a:cubicBezTo>
                    <a:pt x="142" y="17677"/>
                    <a:pt x="-215" y="14354"/>
                    <a:pt x="142" y="10754"/>
                  </a:cubicBezTo>
                  <a:cubicBezTo>
                    <a:pt x="499" y="7154"/>
                    <a:pt x="1570" y="3277"/>
                    <a:pt x="2552" y="1338"/>
                  </a:cubicBezTo>
                  <a:cubicBezTo>
                    <a:pt x="3534" y="-600"/>
                    <a:pt x="4426" y="-600"/>
                    <a:pt x="5944" y="2446"/>
                  </a:cubicBezTo>
                  <a:cubicBezTo>
                    <a:pt x="7461" y="5492"/>
                    <a:pt x="9603" y="11585"/>
                    <a:pt x="11567" y="14908"/>
                  </a:cubicBezTo>
                  <a:cubicBezTo>
                    <a:pt x="13530" y="18231"/>
                    <a:pt x="15316" y="18785"/>
                    <a:pt x="16744" y="16846"/>
                  </a:cubicBezTo>
                  <a:cubicBezTo>
                    <a:pt x="18172" y="14908"/>
                    <a:pt x="19243" y="10477"/>
                    <a:pt x="19957" y="7431"/>
                  </a:cubicBezTo>
                  <a:cubicBezTo>
                    <a:pt x="20671" y="4385"/>
                    <a:pt x="21028" y="2723"/>
                    <a:pt x="21385" y="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8653870" y="-1"/>
              <a:ext cx="153434" cy="34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502" fill="norm" stroke="1" extrusionOk="0">
                  <a:moveTo>
                    <a:pt x="1751" y="4380"/>
                  </a:moveTo>
                  <a:cubicBezTo>
                    <a:pt x="1459" y="8068"/>
                    <a:pt x="1168" y="11756"/>
                    <a:pt x="1168" y="14390"/>
                  </a:cubicBezTo>
                  <a:cubicBezTo>
                    <a:pt x="1168" y="17024"/>
                    <a:pt x="1459" y="18604"/>
                    <a:pt x="1605" y="19724"/>
                  </a:cubicBezTo>
                  <a:cubicBezTo>
                    <a:pt x="1751" y="20843"/>
                    <a:pt x="1751" y="21502"/>
                    <a:pt x="1605" y="21502"/>
                  </a:cubicBezTo>
                  <a:cubicBezTo>
                    <a:pt x="1459" y="21502"/>
                    <a:pt x="1168" y="20843"/>
                    <a:pt x="1022" y="18143"/>
                  </a:cubicBezTo>
                  <a:cubicBezTo>
                    <a:pt x="876" y="15443"/>
                    <a:pt x="876" y="10702"/>
                    <a:pt x="1605" y="7541"/>
                  </a:cubicBezTo>
                  <a:cubicBezTo>
                    <a:pt x="2335" y="4380"/>
                    <a:pt x="3795" y="2800"/>
                    <a:pt x="5838" y="1746"/>
                  </a:cubicBezTo>
                  <a:cubicBezTo>
                    <a:pt x="7881" y="692"/>
                    <a:pt x="10508" y="165"/>
                    <a:pt x="12551" y="34"/>
                  </a:cubicBezTo>
                  <a:cubicBezTo>
                    <a:pt x="14595" y="-98"/>
                    <a:pt x="16054" y="165"/>
                    <a:pt x="17076" y="626"/>
                  </a:cubicBezTo>
                  <a:cubicBezTo>
                    <a:pt x="18097" y="1087"/>
                    <a:pt x="18681" y="1746"/>
                    <a:pt x="18243" y="2997"/>
                  </a:cubicBezTo>
                  <a:cubicBezTo>
                    <a:pt x="17805" y="4248"/>
                    <a:pt x="16346" y="6092"/>
                    <a:pt x="15032" y="7343"/>
                  </a:cubicBezTo>
                  <a:cubicBezTo>
                    <a:pt x="13719" y="8595"/>
                    <a:pt x="12551" y="9253"/>
                    <a:pt x="12697" y="9714"/>
                  </a:cubicBezTo>
                  <a:cubicBezTo>
                    <a:pt x="12843" y="10175"/>
                    <a:pt x="14303" y="10439"/>
                    <a:pt x="16054" y="11426"/>
                  </a:cubicBezTo>
                  <a:cubicBezTo>
                    <a:pt x="17805" y="12414"/>
                    <a:pt x="19849" y="14126"/>
                    <a:pt x="20724" y="15312"/>
                  </a:cubicBezTo>
                  <a:cubicBezTo>
                    <a:pt x="21600" y="16497"/>
                    <a:pt x="21308" y="17156"/>
                    <a:pt x="18389" y="17880"/>
                  </a:cubicBezTo>
                  <a:cubicBezTo>
                    <a:pt x="15470" y="18604"/>
                    <a:pt x="9924" y="19395"/>
                    <a:pt x="6422" y="19658"/>
                  </a:cubicBezTo>
                  <a:cubicBezTo>
                    <a:pt x="2919" y="19922"/>
                    <a:pt x="1459" y="19658"/>
                    <a:pt x="0" y="19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8841178" y="158362"/>
              <a:ext cx="117493" cy="13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82" fill="norm" stroke="1" extrusionOk="0">
                  <a:moveTo>
                    <a:pt x="572" y="17094"/>
                  </a:moveTo>
                  <a:cubicBezTo>
                    <a:pt x="5498" y="14436"/>
                    <a:pt x="10424" y="11777"/>
                    <a:pt x="13456" y="9784"/>
                  </a:cubicBezTo>
                  <a:cubicBezTo>
                    <a:pt x="16488" y="7790"/>
                    <a:pt x="17624" y="6460"/>
                    <a:pt x="18193" y="4965"/>
                  </a:cubicBezTo>
                  <a:cubicBezTo>
                    <a:pt x="18761" y="3470"/>
                    <a:pt x="18761" y="1808"/>
                    <a:pt x="17624" y="811"/>
                  </a:cubicBezTo>
                  <a:cubicBezTo>
                    <a:pt x="16488" y="-186"/>
                    <a:pt x="14214" y="-518"/>
                    <a:pt x="10993" y="1310"/>
                  </a:cubicBezTo>
                  <a:cubicBezTo>
                    <a:pt x="7772" y="3137"/>
                    <a:pt x="3603" y="7125"/>
                    <a:pt x="1519" y="10448"/>
                  </a:cubicBezTo>
                  <a:cubicBezTo>
                    <a:pt x="-565" y="13771"/>
                    <a:pt x="-565" y="16430"/>
                    <a:pt x="1898" y="18257"/>
                  </a:cubicBezTo>
                  <a:cubicBezTo>
                    <a:pt x="4361" y="20085"/>
                    <a:pt x="9288" y="21082"/>
                    <a:pt x="12888" y="21082"/>
                  </a:cubicBezTo>
                  <a:cubicBezTo>
                    <a:pt x="16488" y="21082"/>
                    <a:pt x="18761" y="20085"/>
                    <a:pt x="21035" y="19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9015820" y="155053"/>
              <a:ext cx="260351" cy="14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7" fill="norm" stroke="1" extrusionOk="0">
                  <a:moveTo>
                    <a:pt x="0" y="2401"/>
                  </a:moveTo>
                  <a:cubicBezTo>
                    <a:pt x="878" y="2701"/>
                    <a:pt x="1756" y="3001"/>
                    <a:pt x="2634" y="4951"/>
                  </a:cubicBezTo>
                  <a:cubicBezTo>
                    <a:pt x="3512" y="6901"/>
                    <a:pt x="4390" y="10501"/>
                    <a:pt x="4829" y="13201"/>
                  </a:cubicBezTo>
                  <a:cubicBezTo>
                    <a:pt x="5268" y="15901"/>
                    <a:pt x="5268" y="17701"/>
                    <a:pt x="4917" y="19051"/>
                  </a:cubicBezTo>
                  <a:cubicBezTo>
                    <a:pt x="4566" y="20401"/>
                    <a:pt x="3863" y="21301"/>
                    <a:pt x="3249" y="21151"/>
                  </a:cubicBezTo>
                  <a:cubicBezTo>
                    <a:pt x="2634" y="21001"/>
                    <a:pt x="2107" y="19801"/>
                    <a:pt x="1844" y="17551"/>
                  </a:cubicBezTo>
                  <a:cubicBezTo>
                    <a:pt x="1580" y="15301"/>
                    <a:pt x="1580" y="12001"/>
                    <a:pt x="2810" y="9151"/>
                  </a:cubicBezTo>
                  <a:cubicBezTo>
                    <a:pt x="4039" y="6301"/>
                    <a:pt x="6498" y="3901"/>
                    <a:pt x="8166" y="2701"/>
                  </a:cubicBezTo>
                  <a:cubicBezTo>
                    <a:pt x="9834" y="1501"/>
                    <a:pt x="10712" y="1501"/>
                    <a:pt x="11590" y="1501"/>
                  </a:cubicBezTo>
                  <a:cubicBezTo>
                    <a:pt x="12468" y="1501"/>
                    <a:pt x="13346" y="1501"/>
                    <a:pt x="13785" y="2251"/>
                  </a:cubicBezTo>
                  <a:cubicBezTo>
                    <a:pt x="14224" y="3001"/>
                    <a:pt x="14224" y="4501"/>
                    <a:pt x="14137" y="6901"/>
                  </a:cubicBezTo>
                  <a:cubicBezTo>
                    <a:pt x="14049" y="9301"/>
                    <a:pt x="13873" y="12601"/>
                    <a:pt x="13610" y="15451"/>
                  </a:cubicBezTo>
                  <a:cubicBezTo>
                    <a:pt x="13346" y="18301"/>
                    <a:pt x="12995" y="20701"/>
                    <a:pt x="12820" y="20551"/>
                  </a:cubicBezTo>
                  <a:cubicBezTo>
                    <a:pt x="12644" y="20401"/>
                    <a:pt x="12644" y="17701"/>
                    <a:pt x="12995" y="14401"/>
                  </a:cubicBezTo>
                  <a:cubicBezTo>
                    <a:pt x="13346" y="11101"/>
                    <a:pt x="14049" y="7201"/>
                    <a:pt x="14663" y="4651"/>
                  </a:cubicBezTo>
                  <a:cubicBezTo>
                    <a:pt x="15278" y="2101"/>
                    <a:pt x="15805" y="901"/>
                    <a:pt x="16771" y="301"/>
                  </a:cubicBezTo>
                  <a:cubicBezTo>
                    <a:pt x="17737" y="-299"/>
                    <a:pt x="19141" y="-299"/>
                    <a:pt x="20020" y="3151"/>
                  </a:cubicBezTo>
                  <a:cubicBezTo>
                    <a:pt x="20898" y="6601"/>
                    <a:pt x="21249" y="13501"/>
                    <a:pt x="21600" y="20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9374117" y="1250"/>
              <a:ext cx="175104" cy="30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229" fill="norm" stroke="1" extrusionOk="0">
                  <a:moveTo>
                    <a:pt x="21022" y="395"/>
                  </a:moveTo>
                  <a:cubicBezTo>
                    <a:pt x="19751" y="99"/>
                    <a:pt x="18481" y="-197"/>
                    <a:pt x="16829" y="173"/>
                  </a:cubicBezTo>
                  <a:cubicBezTo>
                    <a:pt x="15177" y="543"/>
                    <a:pt x="13144" y="1578"/>
                    <a:pt x="10349" y="3724"/>
                  </a:cubicBezTo>
                  <a:cubicBezTo>
                    <a:pt x="7554" y="5869"/>
                    <a:pt x="3996" y="9124"/>
                    <a:pt x="1963" y="11861"/>
                  </a:cubicBezTo>
                  <a:cubicBezTo>
                    <a:pt x="-70" y="14598"/>
                    <a:pt x="-578" y="16817"/>
                    <a:pt x="693" y="18370"/>
                  </a:cubicBezTo>
                  <a:cubicBezTo>
                    <a:pt x="1963" y="19924"/>
                    <a:pt x="5013" y="20811"/>
                    <a:pt x="7300" y="21107"/>
                  </a:cubicBezTo>
                  <a:cubicBezTo>
                    <a:pt x="9587" y="21403"/>
                    <a:pt x="11111" y="21107"/>
                    <a:pt x="12636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9573804" y="74461"/>
              <a:ext cx="141820" cy="196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5" h="20707" fill="norm" stroke="1" extrusionOk="0">
                  <a:moveTo>
                    <a:pt x="19559" y="1576"/>
                  </a:moveTo>
                  <a:cubicBezTo>
                    <a:pt x="18325" y="908"/>
                    <a:pt x="17091" y="240"/>
                    <a:pt x="14931" y="686"/>
                  </a:cubicBezTo>
                  <a:cubicBezTo>
                    <a:pt x="12771" y="1131"/>
                    <a:pt x="9685" y="2690"/>
                    <a:pt x="7062" y="5473"/>
                  </a:cubicBezTo>
                  <a:cubicBezTo>
                    <a:pt x="4439" y="8257"/>
                    <a:pt x="2279" y="12265"/>
                    <a:pt x="1045" y="14826"/>
                  </a:cubicBezTo>
                  <a:cubicBezTo>
                    <a:pt x="-189" y="17387"/>
                    <a:pt x="-498" y="18500"/>
                    <a:pt x="1045" y="19502"/>
                  </a:cubicBezTo>
                  <a:cubicBezTo>
                    <a:pt x="2588" y="20504"/>
                    <a:pt x="5982" y="21395"/>
                    <a:pt x="9531" y="19948"/>
                  </a:cubicBezTo>
                  <a:cubicBezTo>
                    <a:pt x="13079" y="18500"/>
                    <a:pt x="16782" y="14715"/>
                    <a:pt x="18788" y="11040"/>
                  </a:cubicBezTo>
                  <a:cubicBezTo>
                    <a:pt x="20793" y="7366"/>
                    <a:pt x="21102" y="3803"/>
                    <a:pt x="20176" y="1910"/>
                  </a:cubicBezTo>
                  <a:cubicBezTo>
                    <a:pt x="19251" y="18"/>
                    <a:pt x="17091" y="-205"/>
                    <a:pt x="15393" y="129"/>
                  </a:cubicBezTo>
                  <a:cubicBezTo>
                    <a:pt x="13696" y="463"/>
                    <a:pt x="12462" y="1354"/>
                    <a:pt x="11228" y="2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9796870" y="241844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9904820" y="66913"/>
              <a:ext cx="196851" cy="23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697" y="3822"/>
                  </a:moveTo>
                  <a:cubicBezTo>
                    <a:pt x="2323" y="2460"/>
                    <a:pt x="3948" y="1098"/>
                    <a:pt x="5458" y="417"/>
                  </a:cubicBezTo>
                  <a:cubicBezTo>
                    <a:pt x="6968" y="-264"/>
                    <a:pt x="8361" y="-264"/>
                    <a:pt x="8942" y="1585"/>
                  </a:cubicBezTo>
                  <a:cubicBezTo>
                    <a:pt x="9523" y="3433"/>
                    <a:pt x="9290" y="7131"/>
                    <a:pt x="8129" y="9855"/>
                  </a:cubicBezTo>
                  <a:cubicBezTo>
                    <a:pt x="6968" y="12579"/>
                    <a:pt x="4877" y="14331"/>
                    <a:pt x="3135" y="15985"/>
                  </a:cubicBezTo>
                  <a:cubicBezTo>
                    <a:pt x="1394" y="17639"/>
                    <a:pt x="0" y="19195"/>
                    <a:pt x="0" y="20071"/>
                  </a:cubicBezTo>
                  <a:cubicBezTo>
                    <a:pt x="0" y="20947"/>
                    <a:pt x="1394" y="21141"/>
                    <a:pt x="5226" y="21239"/>
                  </a:cubicBezTo>
                  <a:cubicBezTo>
                    <a:pt x="9058" y="21336"/>
                    <a:pt x="15329" y="21336"/>
                    <a:pt x="21600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0044520" y="25944"/>
              <a:ext cx="160625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600" fill="norm" stroke="1" extrusionOk="0">
                  <a:moveTo>
                    <a:pt x="14123" y="0"/>
                  </a:moveTo>
                  <a:cubicBezTo>
                    <a:pt x="16892" y="2075"/>
                    <a:pt x="19662" y="4149"/>
                    <a:pt x="20631" y="6712"/>
                  </a:cubicBezTo>
                  <a:cubicBezTo>
                    <a:pt x="21600" y="9275"/>
                    <a:pt x="20769" y="12325"/>
                    <a:pt x="17723" y="14827"/>
                  </a:cubicBezTo>
                  <a:cubicBezTo>
                    <a:pt x="14677" y="17329"/>
                    <a:pt x="9415" y="19281"/>
                    <a:pt x="6092" y="20319"/>
                  </a:cubicBezTo>
                  <a:cubicBezTo>
                    <a:pt x="2769" y="21356"/>
                    <a:pt x="1385" y="214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4507358" y="1876709"/>
              <a:ext cx="262277" cy="29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299" fill="norm" stroke="1" extrusionOk="0">
                  <a:moveTo>
                    <a:pt x="12753" y="4777"/>
                  </a:moveTo>
                  <a:cubicBezTo>
                    <a:pt x="13263" y="4021"/>
                    <a:pt x="13773" y="3266"/>
                    <a:pt x="13944" y="2511"/>
                  </a:cubicBezTo>
                  <a:cubicBezTo>
                    <a:pt x="14114" y="1756"/>
                    <a:pt x="13944" y="1000"/>
                    <a:pt x="13433" y="547"/>
                  </a:cubicBezTo>
                  <a:cubicBezTo>
                    <a:pt x="12923" y="94"/>
                    <a:pt x="12073" y="-57"/>
                    <a:pt x="10627" y="19"/>
                  </a:cubicBezTo>
                  <a:cubicBezTo>
                    <a:pt x="9181" y="94"/>
                    <a:pt x="7140" y="396"/>
                    <a:pt x="5355" y="1680"/>
                  </a:cubicBezTo>
                  <a:cubicBezTo>
                    <a:pt x="3569" y="2964"/>
                    <a:pt x="2038" y="5230"/>
                    <a:pt x="1103" y="7873"/>
                  </a:cubicBezTo>
                  <a:cubicBezTo>
                    <a:pt x="167" y="10516"/>
                    <a:pt x="-173" y="13537"/>
                    <a:pt x="82" y="15728"/>
                  </a:cubicBezTo>
                  <a:cubicBezTo>
                    <a:pt x="337" y="17918"/>
                    <a:pt x="1188" y="19277"/>
                    <a:pt x="2463" y="20184"/>
                  </a:cubicBezTo>
                  <a:cubicBezTo>
                    <a:pt x="3739" y="21090"/>
                    <a:pt x="5440" y="21543"/>
                    <a:pt x="7821" y="21165"/>
                  </a:cubicBezTo>
                  <a:cubicBezTo>
                    <a:pt x="10202" y="20788"/>
                    <a:pt x="13263" y="19579"/>
                    <a:pt x="15729" y="17465"/>
                  </a:cubicBezTo>
                  <a:cubicBezTo>
                    <a:pt x="18196" y="15350"/>
                    <a:pt x="20066" y="12329"/>
                    <a:pt x="20747" y="9761"/>
                  </a:cubicBezTo>
                  <a:cubicBezTo>
                    <a:pt x="21427" y="7193"/>
                    <a:pt x="20917" y="5079"/>
                    <a:pt x="20407" y="3719"/>
                  </a:cubicBezTo>
                  <a:cubicBezTo>
                    <a:pt x="19896" y="2360"/>
                    <a:pt x="19386" y="1756"/>
                    <a:pt x="18621" y="1378"/>
                  </a:cubicBezTo>
                  <a:cubicBezTo>
                    <a:pt x="17855" y="1000"/>
                    <a:pt x="16835" y="849"/>
                    <a:pt x="14539" y="1756"/>
                  </a:cubicBezTo>
                  <a:cubicBezTo>
                    <a:pt x="12243" y="2662"/>
                    <a:pt x="8671" y="4626"/>
                    <a:pt x="5099" y="6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5346049" y="1971453"/>
              <a:ext cx="188256" cy="16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028" fill="norm" stroke="1" extrusionOk="0">
                  <a:moveTo>
                    <a:pt x="1380" y="6983"/>
                  </a:moveTo>
                  <a:cubicBezTo>
                    <a:pt x="1380" y="5633"/>
                    <a:pt x="1380" y="4283"/>
                    <a:pt x="1140" y="4823"/>
                  </a:cubicBezTo>
                  <a:cubicBezTo>
                    <a:pt x="900" y="5363"/>
                    <a:pt x="420" y="7793"/>
                    <a:pt x="180" y="9953"/>
                  </a:cubicBezTo>
                  <a:cubicBezTo>
                    <a:pt x="-60" y="12113"/>
                    <a:pt x="-60" y="14003"/>
                    <a:pt x="180" y="15758"/>
                  </a:cubicBezTo>
                  <a:cubicBezTo>
                    <a:pt x="420" y="17513"/>
                    <a:pt x="900" y="19133"/>
                    <a:pt x="1740" y="20078"/>
                  </a:cubicBezTo>
                  <a:cubicBezTo>
                    <a:pt x="2580" y="21023"/>
                    <a:pt x="3780" y="21293"/>
                    <a:pt x="4860" y="20753"/>
                  </a:cubicBezTo>
                  <a:cubicBezTo>
                    <a:pt x="5940" y="20213"/>
                    <a:pt x="6900" y="18863"/>
                    <a:pt x="7500" y="17513"/>
                  </a:cubicBezTo>
                  <a:cubicBezTo>
                    <a:pt x="8100" y="16163"/>
                    <a:pt x="8340" y="14813"/>
                    <a:pt x="8820" y="14678"/>
                  </a:cubicBezTo>
                  <a:cubicBezTo>
                    <a:pt x="9300" y="14543"/>
                    <a:pt x="10020" y="15623"/>
                    <a:pt x="10860" y="16568"/>
                  </a:cubicBezTo>
                  <a:cubicBezTo>
                    <a:pt x="11700" y="17513"/>
                    <a:pt x="12660" y="18323"/>
                    <a:pt x="14220" y="18188"/>
                  </a:cubicBezTo>
                  <a:cubicBezTo>
                    <a:pt x="15780" y="18053"/>
                    <a:pt x="17940" y="16973"/>
                    <a:pt x="19380" y="14003"/>
                  </a:cubicBezTo>
                  <a:cubicBezTo>
                    <a:pt x="20820" y="11033"/>
                    <a:pt x="21540" y="6173"/>
                    <a:pt x="21300" y="3338"/>
                  </a:cubicBezTo>
                  <a:cubicBezTo>
                    <a:pt x="21060" y="503"/>
                    <a:pt x="19860" y="-307"/>
                    <a:pt x="19260" y="98"/>
                  </a:cubicBezTo>
                  <a:cubicBezTo>
                    <a:pt x="18660" y="503"/>
                    <a:pt x="18660" y="2123"/>
                    <a:pt x="18660" y="3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5650320" y="2019844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5777320" y="1893789"/>
              <a:ext cx="112032" cy="44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07" fill="norm" stroke="1" extrusionOk="0">
                  <a:moveTo>
                    <a:pt x="3600" y="5175"/>
                  </a:moveTo>
                  <a:cubicBezTo>
                    <a:pt x="4000" y="8348"/>
                    <a:pt x="4400" y="11522"/>
                    <a:pt x="4600" y="14081"/>
                  </a:cubicBezTo>
                  <a:cubicBezTo>
                    <a:pt x="4800" y="16640"/>
                    <a:pt x="4800" y="18585"/>
                    <a:pt x="4600" y="19814"/>
                  </a:cubicBezTo>
                  <a:cubicBezTo>
                    <a:pt x="4400" y="21042"/>
                    <a:pt x="4000" y="21554"/>
                    <a:pt x="3600" y="21503"/>
                  </a:cubicBezTo>
                  <a:cubicBezTo>
                    <a:pt x="3200" y="21452"/>
                    <a:pt x="2800" y="20837"/>
                    <a:pt x="2200" y="18944"/>
                  </a:cubicBezTo>
                  <a:cubicBezTo>
                    <a:pt x="1600" y="17050"/>
                    <a:pt x="800" y="13876"/>
                    <a:pt x="600" y="11010"/>
                  </a:cubicBezTo>
                  <a:cubicBezTo>
                    <a:pt x="400" y="8144"/>
                    <a:pt x="800" y="5584"/>
                    <a:pt x="1600" y="3895"/>
                  </a:cubicBezTo>
                  <a:cubicBezTo>
                    <a:pt x="2400" y="2206"/>
                    <a:pt x="3600" y="1387"/>
                    <a:pt x="5000" y="824"/>
                  </a:cubicBezTo>
                  <a:cubicBezTo>
                    <a:pt x="6400" y="261"/>
                    <a:pt x="8000" y="-46"/>
                    <a:pt x="9800" y="5"/>
                  </a:cubicBezTo>
                  <a:cubicBezTo>
                    <a:pt x="11600" y="56"/>
                    <a:pt x="13600" y="466"/>
                    <a:pt x="15600" y="1182"/>
                  </a:cubicBezTo>
                  <a:cubicBezTo>
                    <a:pt x="17600" y="1899"/>
                    <a:pt x="19600" y="2923"/>
                    <a:pt x="20600" y="3793"/>
                  </a:cubicBezTo>
                  <a:cubicBezTo>
                    <a:pt x="21600" y="4663"/>
                    <a:pt x="21600" y="5380"/>
                    <a:pt x="18000" y="5943"/>
                  </a:cubicBezTo>
                  <a:cubicBezTo>
                    <a:pt x="14400" y="6506"/>
                    <a:pt x="7200" y="6915"/>
                    <a:pt x="0" y="7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6024970" y="2038894"/>
              <a:ext cx="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6405970" y="2134144"/>
              <a:ext cx="750433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fill="norm" stroke="1" extrusionOk="0">
                  <a:moveTo>
                    <a:pt x="0" y="21600"/>
                  </a:moveTo>
                  <a:cubicBezTo>
                    <a:pt x="1339" y="18327"/>
                    <a:pt x="2677" y="15055"/>
                    <a:pt x="4442" y="12764"/>
                  </a:cubicBezTo>
                  <a:cubicBezTo>
                    <a:pt x="6206" y="10473"/>
                    <a:pt x="8397" y="9164"/>
                    <a:pt x="10465" y="7855"/>
                  </a:cubicBezTo>
                  <a:cubicBezTo>
                    <a:pt x="12534" y="6545"/>
                    <a:pt x="14481" y="5236"/>
                    <a:pt x="16185" y="4255"/>
                  </a:cubicBezTo>
                  <a:cubicBezTo>
                    <a:pt x="17888" y="3273"/>
                    <a:pt x="19349" y="2618"/>
                    <a:pt x="20261" y="2291"/>
                  </a:cubicBezTo>
                  <a:cubicBezTo>
                    <a:pt x="21174" y="1964"/>
                    <a:pt x="21539" y="1964"/>
                    <a:pt x="21570" y="1636"/>
                  </a:cubicBezTo>
                  <a:cubicBezTo>
                    <a:pt x="21600" y="1309"/>
                    <a:pt x="21296" y="655"/>
                    <a:pt x="209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6553473" y="1767728"/>
              <a:ext cx="144598" cy="330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51" fill="norm" stroke="1" extrusionOk="0">
                  <a:moveTo>
                    <a:pt x="21385" y="3569"/>
                  </a:moveTo>
                  <a:cubicBezTo>
                    <a:pt x="21385" y="2886"/>
                    <a:pt x="21385" y="2202"/>
                    <a:pt x="21072" y="1450"/>
                  </a:cubicBezTo>
                  <a:cubicBezTo>
                    <a:pt x="20759" y="698"/>
                    <a:pt x="20133" y="-122"/>
                    <a:pt x="17785" y="15"/>
                  </a:cubicBezTo>
                  <a:cubicBezTo>
                    <a:pt x="15437" y="151"/>
                    <a:pt x="11368" y="1245"/>
                    <a:pt x="8081" y="3774"/>
                  </a:cubicBezTo>
                  <a:cubicBezTo>
                    <a:pt x="4794" y="6303"/>
                    <a:pt x="2289" y="10268"/>
                    <a:pt x="1037" y="13070"/>
                  </a:cubicBezTo>
                  <a:cubicBezTo>
                    <a:pt x="-215" y="15873"/>
                    <a:pt x="-215" y="17513"/>
                    <a:pt x="411" y="18744"/>
                  </a:cubicBezTo>
                  <a:cubicBezTo>
                    <a:pt x="1037" y="19974"/>
                    <a:pt x="2289" y="20794"/>
                    <a:pt x="3855" y="21136"/>
                  </a:cubicBezTo>
                  <a:cubicBezTo>
                    <a:pt x="5420" y="21478"/>
                    <a:pt x="7298" y="21341"/>
                    <a:pt x="9176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6749375" y="1810294"/>
              <a:ext cx="31246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21256" y="0"/>
                  </a:moveTo>
                  <a:cubicBezTo>
                    <a:pt x="14056" y="4659"/>
                    <a:pt x="6856" y="9318"/>
                    <a:pt x="3256" y="12282"/>
                  </a:cubicBezTo>
                  <a:cubicBezTo>
                    <a:pt x="-344" y="15247"/>
                    <a:pt x="-344" y="16518"/>
                    <a:pt x="376" y="17788"/>
                  </a:cubicBezTo>
                  <a:cubicBezTo>
                    <a:pt x="1096" y="19059"/>
                    <a:pt x="2536" y="20329"/>
                    <a:pt x="39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6831420" y="1911894"/>
              <a:ext cx="1841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6990170" y="1793870"/>
              <a:ext cx="165343" cy="467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95" fill="norm" stroke="1" extrusionOk="0">
                  <a:moveTo>
                    <a:pt x="12150" y="5110"/>
                  </a:moveTo>
                  <a:cubicBezTo>
                    <a:pt x="11070" y="5401"/>
                    <a:pt x="9990" y="5692"/>
                    <a:pt x="9180" y="6370"/>
                  </a:cubicBezTo>
                  <a:cubicBezTo>
                    <a:pt x="8370" y="7048"/>
                    <a:pt x="7830" y="8113"/>
                    <a:pt x="7425" y="10147"/>
                  </a:cubicBezTo>
                  <a:cubicBezTo>
                    <a:pt x="7020" y="12181"/>
                    <a:pt x="6750" y="15184"/>
                    <a:pt x="6615" y="16976"/>
                  </a:cubicBezTo>
                  <a:cubicBezTo>
                    <a:pt x="6480" y="18768"/>
                    <a:pt x="6480" y="19349"/>
                    <a:pt x="6075" y="19979"/>
                  </a:cubicBezTo>
                  <a:cubicBezTo>
                    <a:pt x="5670" y="20608"/>
                    <a:pt x="4860" y="21286"/>
                    <a:pt x="4185" y="21383"/>
                  </a:cubicBezTo>
                  <a:cubicBezTo>
                    <a:pt x="3510" y="21480"/>
                    <a:pt x="2970" y="20996"/>
                    <a:pt x="2565" y="19204"/>
                  </a:cubicBezTo>
                  <a:cubicBezTo>
                    <a:pt x="2160" y="17412"/>
                    <a:pt x="1890" y="14312"/>
                    <a:pt x="2565" y="11310"/>
                  </a:cubicBezTo>
                  <a:cubicBezTo>
                    <a:pt x="3240" y="8307"/>
                    <a:pt x="4860" y="5401"/>
                    <a:pt x="6615" y="3512"/>
                  </a:cubicBezTo>
                  <a:cubicBezTo>
                    <a:pt x="8370" y="1623"/>
                    <a:pt x="10260" y="752"/>
                    <a:pt x="11880" y="316"/>
                  </a:cubicBezTo>
                  <a:cubicBezTo>
                    <a:pt x="13500" y="-120"/>
                    <a:pt x="14850" y="-120"/>
                    <a:pt x="16335" y="413"/>
                  </a:cubicBezTo>
                  <a:cubicBezTo>
                    <a:pt x="17820" y="945"/>
                    <a:pt x="19440" y="2011"/>
                    <a:pt x="20385" y="3076"/>
                  </a:cubicBezTo>
                  <a:cubicBezTo>
                    <a:pt x="21330" y="4142"/>
                    <a:pt x="21600" y="5207"/>
                    <a:pt x="19440" y="6370"/>
                  </a:cubicBezTo>
                  <a:cubicBezTo>
                    <a:pt x="17280" y="7532"/>
                    <a:pt x="12690" y="8791"/>
                    <a:pt x="9045" y="9179"/>
                  </a:cubicBezTo>
                  <a:cubicBezTo>
                    <a:pt x="5400" y="9566"/>
                    <a:pt x="2700" y="9082"/>
                    <a:pt x="0" y="8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161620" y="1721394"/>
              <a:ext cx="125113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3240" y="0"/>
                  </a:moveTo>
                  <a:cubicBezTo>
                    <a:pt x="7200" y="787"/>
                    <a:pt x="11160" y="1575"/>
                    <a:pt x="14580" y="3150"/>
                  </a:cubicBezTo>
                  <a:cubicBezTo>
                    <a:pt x="18000" y="4725"/>
                    <a:pt x="20880" y="7088"/>
                    <a:pt x="21240" y="9675"/>
                  </a:cubicBezTo>
                  <a:cubicBezTo>
                    <a:pt x="21600" y="12262"/>
                    <a:pt x="19440" y="15075"/>
                    <a:pt x="15480" y="17100"/>
                  </a:cubicBezTo>
                  <a:cubicBezTo>
                    <a:pt x="11520" y="19125"/>
                    <a:pt x="5760" y="203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2100670" y="3403043"/>
              <a:ext cx="227567" cy="618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57" fill="norm" stroke="1" extrusionOk="0">
                  <a:moveTo>
                    <a:pt x="4161" y="6209"/>
                  </a:moveTo>
                  <a:cubicBezTo>
                    <a:pt x="4558" y="9295"/>
                    <a:pt x="4954" y="12381"/>
                    <a:pt x="5251" y="14805"/>
                  </a:cubicBezTo>
                  <a:cubicBezTo>
                    <a:pt x="5549" y="17230"/>
                    <a:pt x="5747" y="18993"/>
                    <a:pt x="5846" y="20058"/>
                  </a:cubicBezTo>
                  <a:cubicBezTo>
                    <a:pt x="5945" y="21124"/>
                    <a:pt x="5945" y="21491"/>
                    <a:pt x="5747" y="21454"/>
                  </a:cubicBezTo>
                  <a:cubicBezTo>
                    <a:pt x="5549" y="21418"/>
                    <a:pt x="5152" y="20977"/>
                    <a:pt x="4657" y="19434"/>
                  </a:cubicBezTo>
                  <a:cubicBezTo>
                    <a:pt x="4161" y="17891"/>
                    <a:pt x="3567" y="15246"/>
                    <a:pt x="3072" y="12858"/>
                  </a:cubicBezTo>
                  <a:cubicBezTo>
                    <a:pt x="2576" y="10471"/>
                    <a:pt x="2180" y="8340"/>
                    <a:pt x="1982" y="6467"/>
                  </a:cubicBezTo>
                  <a:cubicBezTo>
                    <a:pt x="1783" y="4593"/>
                    <a:pt x="1783" y="2977"/>
                    <a:pt x="2477" y="1911"/>
                  </a:cubicBezTo>
                  <a:cubicBezTo>
                    <a:pt x="3171" y="846"/>
                    <a:pt x="4558" y="332"/>
                    <a:pt x="6341" y="111"/>
                  </a:cubicBezTo>
                  <a:cubicBezTo>
                    <a:pt x="8125" y="-109"/>
                    <a:pt x="10305" y="-36"/>
                    <a:pt x="12782" y="626"/>
                  </a:cubicBezTo>
                  <a:cubicBezTo>
                    <a:pt x="15259" y="1287"/>
                    <a:pt x="18033" y="2536"/>
                    <a:pt x="19618" y="3822"/>
                  </a:cubicBezTo>
                  <a:cubicBezTo>
                    <a:pt x="21204" y="5107"/>
                    <a:pt x="21600" y="6430"/>
                    <a:pt x="21105" y="7495"/>
                  </a:cubicBezTo>
                  <a:cubicBezTo>
                    <a:pt x="20609" y="8560"/>
                    <a:pt x="19222" y="9369"/>
                    <a:pt x="15556" y="9773"/>
                  </a:cubicBezTo>
                  <a:cubicBezTo>
                    <a:pt x="11890" y="10177"/>
                    <a:pt x="5945" y="10177"/>
                    <a:pt x="0" y="1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2316570" y="3706267"/>
              <a:ext cx="189559" cy="21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069" fill="norm" stroke="1" extrusionOk="0">
                  <a:moveTo>
                    <a:pt x="0" y="260"/>
                  </a:moveTo>
                  <a:cubicBezTo>
                    <a:pt x="1200" y="55"/>
                    <a:pt x="2400" y="-151"/>
                    <a:pt x="3360" y="158"/>
                  </a:cubicBezTo>
                  <a:cubicBezTo>
                    <a:pt x="4320" y="466"/>
                    <a:pt x="5040" y="1289"/>
                    <a:pt x="7080" y="3655"/>
                  </a:cubicBezTo>
                  <a:cubicBezTo>
                    <a:pt x="9120" y="6020"/>
                    <a:pt x="12480" y="9929"/>
                    <a:pt x="14760" y="12809"/>
                  </a:cubicBezTo>
                  <a:cubicBezTo>
                    <a:pt x="17040" y="15689"/>
                    <a:pt x="18240" y="17540"/>
                    <a:pt x="19320" y="18980"/>
                  </a:cubicBezTo>
                  <a:cubicBezTo>
                    <a:pt x="20400" y="20420"/>
                    <a:pt x="21360" y="21449"/>
                    <a:pt x="21480" y="20935"/>
                  </a:cubicBezTo>
                  <a:cubicBezTo>
                    <a:pt x="21600" y="20420"/>
                    <a:pt x="20880" y="18363"/>
                    <a:pt x="20160" y="16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2399120" y="3646442"/>
              <a:ext cx="93134" cy="316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0618" y="2092"/>
                  </a:moveTo>
                  <a:cubicBezTo>
                    <a:pt x="21109" y="1084"/>
                    <a:pt x="21600" y="76"/>
                    <a:pt x="21600" y="4"/>
                  </a:cubicBezTo>
                  <a:cubicBezTo>
                    <a:pt x="21600" y="-68"/>
                    <a:pt x="21109" y="796"/>
                    <a:pt x="18655" y="2956"/>
                  </a:cubicBezTo>
                  <a:cubicBezTo>
                    <a:pt x="16200" y="5116"/>
                    <a:pt x="11782" y="8572"/>
                    <a:pt x="8345" y="11884"/>
                  </a:cubicBezTo>
                  <a:cubicBezTo>
                    <a:pt x="4909" y="15196"/>
                    <a:pt x="2455" y="18364"/>
                    <a:pt x="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2580427" y="3337379"/>
              <a:ext cx="110794" cy="39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47" fill="norm" stroke="1" extrusionOk="0">
                  <a:moveTo>
                    <a:pt x="21332" y="881"/>
                  </a:moveTo>
                  <a:cubicBezTo>
                    <a:pt x="20109" y="414"/>
                    <a:pt x="18887" y="-53"/>
                    <a:pt x="17460" y="5"/>
                  </a:cubicBezTo>
                  <a:cubicBezTo>
                    <a:pt x="16034" y="64"/>
                    <a:pt x="14404" y="648"/>
                    <a:pt x="11551" y="2457"/>
                  </a:cubicBezTo>
                  <a:cubicBezTo>
                    <a:pt x="8698" y="4267"/>
                    <a:pt x="4623" y="7303"/>
                    <a:pt x="2381" y="10046"/>
                  </a:cubicBezTo>
                  <a:cubicBezTo>
                    <a:pt x="140" y="12790"/>
                    <a:pt x="-268" y="15242"/>
                    <a:pt x="140" y="17052"/>
                  </a:cubicBezTo>
                  <a:cubicBezTo>
                    <a:pt x="547" y="18862"/>
                    <a:pt x="1770" y="20029"/>
                    <a:pt x="3400" y="20671"/>
                  </a:cubicBezTo>
                  <a:cubicBezTo>
                    <a:pt x="5030" y="21313"/>
                    <a:pt x="7068" y="21430"/>
                    <a:pt x="9106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2737486" y="3446741"/>
              <a:ext cx="156935" cy="194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127" fill="norm" stroke="1" extrusionOk="0">
                  <a:moveTo>
                    <a:pt x="1481" y="2959"/>
                  </a:moveTo>
                  <a:cubicBezTo>
                    <a:pt x="1481" y="1810"/>
                    <a:pt x="1481" y="661"/>
                    <a:pt x="2201" y="202"/>
                  </a:cubicBezTo>
                  <a:cubicBezTo>
                    <a:pt x="2921" y="-258"/>
                    <a:pt x="4361" y="-28"/>
                    <a:pt x="5657" y="1925"/>
                  </a:cubicBezTo>
                  <a:cubicBezTo>
                    <a:pt x="6953" y="3878"/>
                    <a:pt x="8105" y="7555"/>
                    <a:pt x="8249" y="10542"/>
                  </a:cubicBezTo>
                  <a:cubicBezTo>
                    <a:pt x="8393" y="13529"/>
                    <a:pt x="7529" y="15827"/>
                    <a:pt x="6665" y="17436"/>
                  </a:cubicBezTo>
                  <a:cubicBezTo>
                    <a:pt x="5801" y="19044"/>
                    <a:pt x="4937" y="19963"/>
                    <a:pt x="3785" y="20538"/>
                  </a:cubicBezTo>
                  <a:cubicBezTo>
                    <a:pt x="2633" y="21112"/>
                    <a:pt x="1193" y="21342"/>
                    <a:pt x="473" y="20882"/>
                  </a:cubicBezTo>
                  <a:cubicBezTo>
                    <a:pt x="-247" y="20423"/>
                    <a:pt x="-247" y="19274"/>
                    <a:pt x="1193" y="17321"/>
                  </a:cubicBezTo>
                  <a:cubicBezTo>
                    <a:pt x="2633" y="15368"/>
                    <a:pt x="5513" y="12610"/>
                    <a:pt x="7529" y="10657"/>
                  </a:cubicBezTo>
                  <a:cubicBezTo>
                    <a:pt x="9545" y="8704"/>
                    <a:pt x="10697" y="7555"/>
                    <a:pt x="11561" y="6406"/>
                  </a:cubicBezTo>
                  <a:cubicBezTo>
                    <a:pt x="12425" y="5257"/>
                    <a:pt x="13001" y="4108"/>
                    <a:pt x="12857" y="4223"/>
                  </a:cubicBezTo>
                  <a:cubicBezTo>
                    <a:pt x="12713" y="4338"/>
                    <a:pt x="11849" y="5716"/>
                    <a:pt x="11129" y="7899"/>
                  </a:cubicBezTo>
                  <a:cubicBezTo>
                    <a:pt x="10409" y="10082"/>
                    <a:pt x="9833" y="13070"/>
                    <a:pt x="9689" y="15138"/>
                  </a:cubicBezTo>
                  <a:cubicBezTo>
                    <a:pt x="9545" y="17206"/>
                    <a:pt x="9833" y="18355"/>
                    <a:pt x="10985" y="18929"/>
                  </a:cubicBezTo>
                  <a:cubicBezTo>
                    <a:pt x="12137" y="19504"/>
                    <a:pt x="14153" y="19504"/>
                    <a:pt x="16025" y="18929"/>
                  </a:cubicBezTo>
                  <a:cubicBezTo>
                    <a:pt x="17897" y="18355"/>
                    <a:pt x="19625" y="17206"/>
                    <a:pt x="21353" y="16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2951570" y="3327894"/>
              <a:ext cx="107919" cy="43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497" fill="norm" stroke="1" extrusionOk="0">
                  <a:moveTo>
                    <a:pt x="0" y="318"/>
                  </a:moveTo>
                  <a:cubicBezTo>
                    <a:pt x="2038" y="108"/>
                    <a:pt x="4075" y="-103"/>
                    <a:pt x="5909" y="55"/>
                  </a:cubicBezTo>
                  <a:cubicBezTo>
                    <a:pt x="7743" y="213"/>
                    <a:pt x="9374" y="740"/>
                    <a:pt x="12226" y="2426"/>
                  </a:cubicBezTo>
                  <a:cubicBezTo>
                    <a:pt x="15079" y="4112"/>
                    <a:pt x="19155" y="6957"/>
                    <a:pt x="20377" y="9538"/>
                  </a:cubicBezTo>
                  <a:cubicBezTo>
                    <a:pt x="21600" y="12119"/>
                    <a:pt x="19970" y="14437"/>
                    <a:pt x="16302" y="16387"/>
                  </a:cubicBezTo>
                  <a:cubicBezTo>
                    <a:pt x="12634" y="18336"/>
                    <a:pt x="6928" y="19917"/>
                    <a:pt x="1223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3370670" y="3550194"/>
              <a:ext cx="95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3403580" y="3607344"/>
              <a:ext cx="119491" cy="6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57" fill="norm" stroke="1" extrusionOk="0">
                  <a:moveTo>
                    <a:pt x="3203" y="0"/>
                  </a:moveTo>
                  <a:cubicBezTo>
                    <a:pt x="2066" y="3600"/>
                    <a:pt x="929" y="7200"/>
                    <a:pt x="360" y="10800"/>
                  </a:cubicBezTo>
                  <a:cubicBezTo>
                    <a:pt x="-208" y="14400"/>
                    <a:pt x="-208" y="18000"/>
                    <a:pt x="1118" y="19800"/>
                  </a:cubicBezTo>
                  <a:cubicBezTo>
                    <a:pt x="2445" y="21600"/>
                    <a:pt x="5097" y="21600"/>
                    <a:pt x="8697" y="20520"/>
                  </a:cubicBezTo>
                  <a:cubicBezTo>
                    <a:pt x="12297" y="19440"/>
                    <a:pt x="16845" y="17280"/>
                    <a:pt x="21392" y="15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3725053" y="3241426"/>
              <a:ext cx="131564" cy="503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329" fill="norm" stroke="1" extrusionOk="0">
                  <a:moveTo>
                    <a:pt x="6173" y="10923"/>
                  </a:moveTo>
                  <a:cubicBezTo>
                    <a:pt x="4844" y="11192"/>
                    <a:pt x="3514" y="11461"/>
                    <a:pt x="2684" y="12626"/>
                  </a:cubicBezTo>
                  <a:cubicBezTo>
                    <a:pt x="1853" y="13791"/>
                    <a:pt x="1521" y="15853"/>
                    <a:pt x="1354" y="17107"/>
                  </a:cubicBezTo>
                  <a:cubicBezTo>
                    <a:pt x="1188" y="18362"/>
                    <a:pt x="1188" y="18810"/>
                    <a:pt x="1354" y="19482"/>
                  </a:cubicBezTo>
                  <a:cubicBezTo>
                    <a:pt x="1521" y="20155"/>
                    <a:pt x="1853" y="21051"/>
                    <a:pt x="2019" y="21275"/>
                  </a:cubicBezTo>
                  <a:cubicBezTo>
                    <a:pt x="2185" y="21499"/>
                    <a:pt x="2185" y="21051"/>
                    <a:pt x="1687" y="19482"/>
                  </a:cubicBezTo>
                  <a:cubicBezTo>
                    <a:pt x="1188" y="17914"/>
                    <a:pt x="191" y="15225"/>
                    <a:pt x="25" y="12312"/>
                  </a:cubicBezTo>
                  <a:cubicBezTo>
                    <a:pt x="-141" y="9399"/>
                    <a:pt x="524" y="6262"/>
                    <a:pt x="2019" y="4156"/>
                  </a:cubicBezTo>
                  <a:cubicBezTo>
                    <a:pt x="3514" y="2050"/>
                    <a:pt x="5841" y="975"/>
                    <a:pt x="7834" y="437"/>
                  </a:cubicBezTo>
                  <a:cubicBezTo>
                    <a:pt x="9828" y="-101"/>
                    <a:pt x="11490" y="-101"/>
                    <a:pt x="13484" y="213"/>
                  </a:cubicBezTo>
                  <a:cubicBezTo>
                    <a:pt x="15477" y="526"/>
                    <a:pt x="17804" y="1154"/>
                    <a:pt x="19299" y="2409"/>
                  </a:cubicBezTo>
                  <a:cubicBezTo>
                    <a:pt x="20794" y="3663"/>
                    <a:pt x="21459" y="5545"/>
                    <a:pt x="19133" y="7069"/>
                  </a:cubicBezTo>
                  <a:cubicBezTo>
                    <a:pt x="16807" y="8593"/>
                    <a:pt x="11490" y="9758"/>
                    <a:pt x="8001" y="10430"/>
                  </a:cubicBezTo>
                  <a:cubicBezTo>
                    <a:pt x="4511" y="11102"/>
                    <a:pt x="2850" y="11282"/>
                    <a:pt x="1188" y="1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3834220" y="3480344"/>
              <a:ext cx="165101" cy="21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0" y="4404"/>
                  </a:moveTo>
                  <a:cubicBezTo>
                    <a:pt x="1385" y="4404"/>
                    <a:pt x="2769" y="4404"/>
                    <a:pt x="4431" y="5767"/>
                  </a:cubicBezTo>
                  <a:cubicBezTo>
                    <a:pt x="6092" y="7130"/>
                    <a:pt x="8031" y="9856"/>
                    <a:pt x="9000" y="12373"/>
                  </a:cubicBezTo>
                  <a:cubicBezTo>
                    <a:pt x="9969" y="14889"/>
                    <a:pt x="9969" y="17196"/>
                    <a:pt x="9415" y="18769"/>
                  </a:cubicBezTo>
                  <a:cubicBezTo>
                    <a:pt x="8862" y="20342"/>
                    <a:pt x="7754" y="21181"/>
                    <a:pt x="6508" y="21390"/>
                  </a:cubicBezTo>
                  <a:cubicBezTo>
                    <a:pt x="5262" y="21600"/>
                    <a:pt x="3877" y="21181"/>
                    <a:pt x="3738" y="18664"/>
                  </a:cubicBezTo>
                  <a:cubicBezTo>
                    <a:pt x="3600" y="16148"/>
                    <a:pt x="4708" y="11534"/>
                    <a:pt x="7892" y="8074"/>
                  </a:cubicBezTo>
                  <a:cubicBezTo>
                    <a:pt x="11077" y="4614"/>
                    <a:pt x="16338" y="23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4064196" y="3292014"/>
              <a:ext cx="119275" cy="35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081" fill="norm" stroke="1" extrusionOk="0">
                  <a:moveTo>
                    <a:pt x="20986" y="2852"/>
                  </a:moveTo>
                  <a:cubicBezTo>
                    <a:pt x="20614" y="1735"/>
                    <a:pt x="20241" y="618"/>
                    <a:pt x="19124" y="183"/>
                  </a:cubicBezTo>
                  <a:cubicBezTo>
                    <a:pt x="18007" y="-251"/>
                    <a:pt x="16145" y="-3"/>
                    <a:pt x="12979" y="1921"/>
                  </a:cubicBezTo>
                  <a:cubicBezTo>
                    <a:pt x="9814" y="3846"/>
                    <a:pt x="5345" y="7446"/>
                    <a:pt x="2738" y="10363"/>
                  </a:cubicBezTo>
                  <a:cubicBezTo>
                    <a:pt x="131" y="13280"/>
                    <a:pt x="-614" y="15515"/>
                    <a:pt x="503" y="17315"/>
                  </a:cubicBezTo>
                  <a:cubicBezTo>
                    <a:pt x="1620" y="19115"/>
                    <a:pt x="4600" y="20480"/>
                    <a:pt x="8324" y="20915"/>
                  </a:cubicBezTo>
                  <a:cubicBezTo>
                    <a:pt x="12048" y="21349"/>
                    <a:pt x="16517" y="20852"/>
                    <a:pt x="20986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4291420" y="3340644"/>
              <a:ext cx="17145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67" y="3168"/>
                    <a:pt x="6933" y="6336"/>
                    <a:pt x="10133" y="9648"/>
                  </a:cubicBezTo>
                  <a:cubicBezTo>
                    <a:pt x="13333" y="12960"/>
                    <a:pt x="16267" y="16416"/>
                    <a:pt x="18133" y="18432"/>
                  </a:cubicBezTo>
                  <a:cubicBezTo>
                    <a:pt x="20000" y="20448"/>
                    <a:pt x="20800" y="2102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4298765" y="3281766"/>
              <a:ext cx="221256" cy="382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60" fill="norm" stroke="1" extrusionOk="0">
                  <a:moveTo>
                    <a:pt x="21300" y="97"/>
                  </a:moveTo>
                  <a:cubicBezTo>
                    <a:pt x="20281" y="-21"/>
                    <a:pt x="19262" y="-140"/>
                    <a:pt x="18040" y="453"/>
                  </a:cubicBezTo>
                  <a:cubicBezTo>
                    <a:pt x="16817" y="1047"/>
                    <a:pt x="15391" y="2352"/>
                    <a:pt x="13047" y="4726"/>
                  </a:cubicBezTo>
                  <a:cubicBezTo>
                    <a:pt x="10704" y="7100"/>
                    <a:pt x="7443" y="10541"/>
                    <a:pt x="4998" y="13212"/>
                  </a:cubicBezTo>
                  <a:cubicBezTo>
                    <a:pt x="2553" y="15882"/>
                    <a:pt x="923" y="17781"/>
                    <a:pt x="311" y="19027"/>
                  </a:cubicBezTo>
                  <a:cubicBezTo>
                    <a:pt x="-300" y="20273"/>
                    <a:pt x="108" y="20867"/>
                    <a:pt x="515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4545420" y="3454944"/>
              <a:ext cx="139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4548505" y="3575594"/>
              <a:ext cx="219166" cy="2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0825" fill="norm" stroke="1" extrusionOk="0">
                  <a:moveTo>
                    <a:pt x="1567" y="5400"/>
                  </a:moveTo>
                  <a:cubicBezTo>
                    <a:pt x="736" y="10800"/>
                    <a:pt x="-95" y="16200"/>
                    <a:pt x="9" y="18900"/>
                  </a:cubicBezTo>
                  <a:cubicBezTo>
                    <a:pt x="113" y="21600"/>
                    <a:pt x="1151" y="21600"/>
                    <a:pt x="4890" y="18000"/>
                  </a:cubicBezTo>
                  <a:cubicBezTo>
                    <a:pt x="8628" y="14400"/>
                    <a:pt x="15067" y="7200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4913720" y="3363585"/>
              <a:ext cx="254001" cy="230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4313"/>
                  </a:moveTo>
                  <a:cubicBezTo>
                    <a:pt x="180" y="2951"/>
                    <a:pt x="360" y="1588"/>
                    <a:pt x="990" y="810"/>
                  </a:cubicBezTo>
                  <a:cubicBezTo>
                    <a:pt x="1620" y="32"/>
                    <a:pt x="2700" y="-163"/>
                    <a:pt x="3510" y="129"/>
                  </a:cubicBezTo>
                  <a:cubicBezTo>
                    <a:pt x="4320" y="421"/>
                    <a:pt x="4860" y="1199"/>
                    <a:pt x="5220" y="4313"/>
                  </a:cubicBezTo>
                  <a:cubicBezTo>
                    <a:pt x="5580" y="7426"/>
                    <a:pt x="5760" y="12875"/>
                    <a:pt x="5580" y="15988"/>
                  </a:cubicBezTo>
                  <a:cubicBezTo>
                    <a:pt x="5400" y="19102"/>
                    <a:pt x="4860" y="19880"/>
                    <a:pt x="4140" y="20464"/>
                  </a:cubicBezTo>
                  <a:cubicBezTo>
                    <a:pt x="3420" y="21048"/>
                    <a:pt x="2520" y="21437"/>
                    <a:pt x="1980" y="21048"/>
                  </a:cubicBezTo>
                  <a:cubicBezTo>
                    <a:pt x="1440" y="20659"/>
                    <a:pt x="1260" y="19491"/>
                    <a:pt x="2160" y="17156"/>
                  </a:cubicBezTo>
                  <a:cubicBezTo>
                    <a:pt x="3060" y="14821"/>
                    <a:pt x="5040" y="11318"/>
                    <a:pt x="6750" y="8886"/>
                  </a:cubicBezTo>
                  <a:cubicBezTo>
                    <a:pt x="8460" y="6453"/>
                    <a:pt x="9900" y="5091"/>
                    <a:pt x="11160" y="4021"/>
                  </a:cubicBezTo>
                  <a:cubicBezTo>
                    <a:pt x="12420" y="2951"/>
                    <a:pt x="13500" y="2172"/>
                    <a:pt x="13860" y="2269"/>
                  </a:cubicBezTo>
                  <a:cubicBezTo>
                    <a:pt x="14220" y="2367"/>
                    <a:pt x="13860" y="3340"/>
                    <a:pt x="13320" y="4994"/>
                  </a:cubicBezTo>
                  <a:cubicBezTo>
                    <a:pt x="12780" y="6648"/>
                    <a:pt x="12060" y="8983"/>
                    <a:pt x="12240" y="11123"/>
                  </a:cubicBezTo>
                  <a:cubicBezTo>
                    <a:pt x="12420" y="13264"/>
                    <a:pt x="13500" y="15210"/>
                    <a:pt x="15210" y="15988"/>
                  </a:cubicBezTo>
                  <a:cubicBezTo>
                    <a:pt x="16920" y="16767"/>
                    <a:pt x="19260" y="16378"/>
                    <a:pt x="21600" y="15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212170" y="3213644"/>
              <a:ext cx="129255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600" fill="norm" stroke="1" extrusionOk="0">
                  <a:moveTo>
                    <a:pt x="2057" y="0"/>
                  </a:moveTo>
                  <a:cubicBezTo>
                    <a:pt x="7200" y="1367"/>
                    <a:pt x="12343" y="2734"/>
                    <a:pt x="15943" y="4967"/>
                  </a:cubicBezTo>
                  <a:cubicBezTo>
                    <a:pt x="19543" y="7200"/>
                    <a:pt x="21600" y="10299"/>
                    <a:pt x="20743" y="12805"/>
                  </a:cubicBezTo>
                  <a:cubicBezTo>
                    <a:pt x="19886" y="15311"/>
                    <a:pt x="16114" y="17225"/>
                    <a:pt x="12171" y="18592"/>
                  </a:cubicBezTo>
                  <a:cubicBezTo>
                    <a:pt x="8229" y="19959"/>
                    <a:pt x="4114" y="207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5777320" y="3423194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5758270" y="3543844"/>
              <a:ext cx="2095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6800"/>
                    <a:pt x="12218" y="12000"/>
                    <a:pt x="15818" y="8400"/>
                  </a:cubicBezTo>
                  <a:cubicBezTo>
                    <a:pt x="19418" y="4800"/>
                    <a:pt x="205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6428935" y="2821131"/>
              <a:ext cx="345336" cy="1513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17" fill="norm" stroke="1" extrusionOk="0">
                  <a:moveTo>
                    <a:pt x="21488" y="615"/>
                  </a:moveTo>
                  <a:cubicBezTo>
                    <a:pt x="20566" y="344"/>
                    <a:pt x="19644" y="73"/>
                    <a:pt x="18195" y="13"/>
                  </a:cubicBezTo>
                  <a:cubicBezTo>
                    <a:pt x="16747" y="-47"/>
                    <a:pt x="14771" y="103"/>
                    <a:pt x="13059" y="359"/>
                  </a:cubicBezTo>
                  <a:cubicBezTo>
                    <a:pt x="11347" y="615"/>
                    <a:pt x="9898" y="976"/>
                    <a:pt x="9042" y="1457"/>
                  </a:cubicBezTo>
                  <a:cubicBezTo>
                    <a:pt x="8186" y="1939"/>
                    <a:pt x="7922" y="2540"/>
                    <a:pt x="8778" y="3187"/>
                  </a:cubicBezTo>
                  <a:cubicBezTo>
                    <a:pt x="9634" y="3834"/>
                    <a:pt x="11610" y="4526"/>
                    <a:pt x="12993" y="5218"/>
                  </a:cubicBezTo>
                  <a:cubicBezTo>
                    <a:pt x="14376" y="5910"/>
                    <a:pt x="15166" y="6601"/>
                    <a:pt x="14705" y="7203"/>
                  </a:cubicBezTo>
                  <a:cubicBezTo>
                    <a:pt x="14244" y="7805"/>
                    <a:pt x="12532" y="8316"/>
                    <a:pt x="11281" y="8617"/>
                  </a:cubicBezTo>
                  <a:cubicBezTo>
                    <a:pt x="10029" y="8918"/>
                    <a:pt x="9239" y="9008"/>
                    <a:pt x="8449" y="9068"/>
                  </a:cubicBezTo>
                  <a:cubicBezTo>
                    <a:pt x="7659" y="9128"/>
                    <a:pt x="6868" y="9159"/>
                    <a:pt x="6737" y="9128"/>
                  </a:cubicBezTo>
                  <a:cubicBezTo>
                    <a:pt x="6605" y="9098"/>
                    <a:pt x="7132" y="9008"/>
                    <a:pt x="7856" y="8963"/>
                  </a:cubicBezTo>
                  <a:cubicBezTo>
                    <a:pt x="8581" y="8918"/>
                    <a:pt x="9503" y="8918"/>
                    <a:pt x="10227" y="8963"/>
                  </a:cubicBezTo>
                  <a:cubicBezTo>
                    <a:pt x="10951" y="9008"/>
                    <a:pt x="11478" y="9098"/>
                    <a:pt x="11873" y="9309"/>
                  </a:cubicBezTo>
                  <a:cubicBezTo>
                    <a:pt x="12268" y="9520"/>
                    <a:pt x="12532" y="9850"/>
                    <a:pt x="12268" y="10377"/>
                  </a:cubicBezTo>
                  <a:cubicBezTo>
                    <a:pt x="12005" y="10903"/>
                    <a:pt x="11215" y="11625"/>
                    <a:pt x="10095" y="12378"/>
                  </a:cubicBezTo>
                  <a:cubicBezTo>
                    <a:pt x="8976" y="13130"/>
                    <a:pt x="7527" y="13912"/>
                    <a:pt x="5947" y="14859"/>
                  </a:cubicBezTo>
                  <a:cubicBezTo>
                    <a:pt x="4366" y="15807"/>
                    <a:pt x="2654" y="16920"/>
                    <a:pt x="1534" y="17928"/>
                  </a:cubicBezTo>
                  <a:cubicBezTo>
                    <a:pt x="415" y="18936"/>
                    <a:pt x="-112" y="19838"/>
                    <a:pt x="20" y="20425"/>
                  </a:cubicBezTo>
                  <a:cubicBezTo>
                    <a:pt x="151" y="21011"/>
                    <a:pt x="942" y="21282"/>
                    <a:pt x="2127" y="21418"/>
                  </a:cubicBezTo>
                  <a:cubicBezTo>
                    <a:pt x="3312" y="21553"/>
                    <a:pt x="4893" y="21553"/>
                    <a:pt x="7264" y="21403"/>
                  </a:cubicBezTo>
                  <a:cubicBezTo>
                    <a:pt x="9634" y="21252"/>
                    <a:pt x="12795" y="20951"/>
                    <a:pt x="14771" y="20801"/>
                  </a:cubicBezTo>
                  <a:cubicBezTo>
                    <a:pt x="16747" y="20650"/>
                    <a:pt x="17537" y="20650"/>
                    <a:pt x="18327" y="20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8260170" y="2753182"/>
              <a:ext cx="203201" cy="250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0" y="1897"/>
                  </a:moveTo>
                  <a:cubicBezTo>
                    <a:pt x="900" y="1177"/>
                    <a:pt x="1800" y="457"/>
                    <a:pt x="2812" y="187"/>
                  </a:cubicBezTo>
                  <a:cubicBezTo>
                    <a:pt x="3825" y="-83"/>
                    <a:pt x="4950" y="97"/>
                    <a:pt x="5962" y="2167"/>
                  </a:cubicBezTo>
                  <a:cubicBezTo>
                    <a:pt x="6975" y="4237"/>
                    <a:pt x="7875" y="8197"/>
                    <a:pt x="7762" y="11617"/>
                  </a:cubicBezTo>
                  <a:cubicBezTo>
                    <a:pt x="7650" y="15037"/>
                    <a:pt x="6525" y="17917"/>
                    <a:pt x="5288" y="19537"/>
                  </a:cubicBezTo>
                  <a:cubicBezTo>
                    <a:pt x="4050" y="21157"/>
                    <a:pt x="2700" y="21517"/>
                    <a:pt x="1912" y="21247"/>
                  </a:cubicBezTo>
                  <a:cubicBezTo>
                    <a:pt x="1125" y="20977"/>
                    <a:pt x="900" y="20077"/>
                    <a:pt x="1800" y="18277"/>
                  </a:cubicBezTo>
                  <a:cubicBezTo>
                    <a:pt x="2700" y="16477"/>
                    <a:pt x="4725" y="13777"/>
                    <a:pt x="7538" y="10897"/>
                  </a:cubicBezTo>
                  <a:cubicBezTo>
                    <a:pt x="10350" y="8017"/>
                    <a:pt x="13950" y="4957"/>
                    <a:pt x="16088" y="2977"/>
                  </a:cubicBezTo>
                  <a:cubicBezTo>
                    <a:pt x="18225" y="997"/>
                    <a:pt x="18900" y="97"/>
                    <a:pt x="18562" y="7"/>
                  </a:cubicBezTo>
                  <a:cubicBezTo>
                    <a:pt x="18225" y="-83"/>
                    <a:pt x="16875" y="637"/>
                    <a:pt x="15525" y="2797"/>
                  </a:cubicBezTo>
                  <a:cubicBezTo>
                    <a:pt x="14175" y="4957"/>
                    <a:pt x="12825" y="8557"/>
                    <a:pt x="12150" y="10897"/>
                  </a:cubicBezTo>
                  <a:cubicBezTo>
                    <a:pt x="11475" y="13237"/>
                    <a:pt x="11475" y="14317"/>
                    <a:pt x="12488" y="15127"/>
                  </a:cubicBezTo>
                  <a:cubicBezTo>
                    <a:pt x="13500" y="15937"/>
                    <a:pt x="15525" y="16477"/>
                    <a:pt x="17212" y="16567"/>
                  </a:cubicBezTo>
                  <a:cubicBezTo>
                    <a:pt x="18900" y="16657"/>
                    <a:pt x="20250" y="16297"/>
                    <a:pt x="21600" y="15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8615770" y="2800894"/>
              <a:ext cx="95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8603070" y="2934244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9044893" y="2692944"/>
              <a:ext cx="21728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679"/>
                    <a:pt x="4448" y="5358"/>
                    <a:pt x="1502" y="8958"/>
                  </a:cubicBezTo>
                  <a:cubicBezTo>
                    <a:pt x="-1443" y="12558"/>
                    <a:pt x="521" y="17079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8171270" y="3345797"/>
              <a:ext cx="355601" cy="26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0" y="2627"/>
                  </a:moveTo>
                  <a:cubicBezTo>
                    <a:pt x="0" y="1783"/>
                    <a:pt x="0" y="939"/>
                    <a:pt x="321" y="433"/>
                  </a:cubicBezTo>
                  <a:cubicBezTo>
                    <a:pt x="643" y="-73"/>
                    <a:pt x="1286" y="-242"/>
                    <a:pt x="2507" y="517"/>
                  </a:cubicBezTo>
                  <a:cubicBezTo>
                    <a:pt x="3729" y="1277"/>
                    <a:pt x="5529" y="2964"/>
                    <a:pt x="6686" y="5495"/>
                  </a:cubicBezTo>
                  <a:cubicBezTo>
                    <a:pt x="7843" y="8027"/>
                    <a:pt x="8357" y="11402"/>
                    <a:pt x="8164" y="14017"/>
                  </a:cubicBezTo>
                  <a:cubicBezTo>
                    <a:pt x="7971" y="16633"/>
                    <a:pt x="7071" y="18489"/>
                    <a:pt x="6300" y="19670"/>
                  </a:cubicBezTo>
                  <a:cubicBezTo>
                    <a:pt x="5529" y="20852"/>
                    <a:pt x="4886" y="21358"/>
                    <a:pt x="4371" y="21274"/>
                  </a:cubicBezTo>
                  <a:cubicBezTo>
                    <a:pt x="3857" y="21189"/>
                    <a:pt x="3471" y="20514"/>
                    <a:pt x="3536" y="19164"/>
                  </a:cubicBezTo>
                  <a:cubicBezTo>
                    <a:pt x="3600" y="17814"/>
                    <a:pt x="4114" y="15789"/>
                    <a:pt x="5529" y="13258"/>
                  </a:cubicBezTo>
                  <a:cubicBezTo>
                    <a:pt x="6943" y="10727"/>
                    <a:pt x="9257" y="7689"/>
                    <a:pt x="10671" y="5749"/>
                  </a:cubicBezTo>
                  <a:cubicBezTo>
                    <a:pt x="12086" y="3808"/>
                    <a:pt x="12600" y="2964"/>
                    <a:pt x="12600" y="2880"/>
                  </a:cubicBezTo>
                  <a:cubicBezTo>
                    <a:pt x="12600" y="2795"/>
                    <a:pt x="12086" y="3470"/>
                    <a:pt x="11443" y="5580"/>
                  </a:cubicBezTo>
                  <a:cubicBezTo>
                    <a:pt x="10800" y="7689"/>
                    <a:pt x="10029" y="11233"/>
                    <a:pt x="9643" y="13427"/>
                  </a:cubicBezTo>
                  <a:cubicBezTo>
                    <a:pt x="9257" y="15620"/>
                    <a:pt x="9257" y="16464"/>
                    <a:pt x="10414" y="17224"/>
                  </a:cubicBezTo>
                  <a:cubicBezTo>
                    <a:pt x="11571" y="17983"/>
                    <a:pt x="13886" y="18658"/>
                    <a:pt x="15943" y="18489"/>
                  </a:cubicBezTo>
                  <a:cubicBezTo>
                    <a:pt x="18000" y="18321"/>
                    <a:pt x="19800" y="17308"/>
                    <a:pt x="21600" y="16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8711020" y="3423194"/>
              <a:ext cx="63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8647520" y="3556544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9040717" y="3368375"/>
              <a:ext cx="164996" cy="20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7" h="20975" fill="norm" stroke="1" extrusionOk="0">
                  <a:moveTo>
                    <a:pt x="18464" y="3579"/>
                  </a:moveTo>
                  <a:cubicBezTo>
                    <a:pt x="17664" y="2732"/>
                    <a:pt x="16864" y="1885"/>
                    <a:pt x="15797" y="1355"/>
                  </a:cubicBezTo>
                  <a:cubicBezTo>
                    <a:pt x="14730" y="826"/>
                    <a:pt x="13397" y="614"/>
                    <a:pt x="10864" y="2520"/>
                  </a:cubicBezTo>
                  <a:cubicBezTo>
                    <a:pt x="8330" y="4426"/>
                    <a:pt x="4597" y="8449"/>
                    <a:pt x="2464" y="11732"/>
                  </a:cubicBezTo>
                  <a:cubicBezTo>
                    <a:pt x="330" y="15014"/>
                    <a:pt x="-203" y="17555"/>
                    <a:pt x="64" y="19143"/>
                  </a:cubicBezTo>
                  <a:cubicBezTo>
                    <a:pt x="330" y="20732"/>
                    <a:pt x="1397" y="21367"/>
                    <a:pt x="4730" y="20732"/>
                  </a:cubicBezTo>
                  <a:cubicBezTo>
                    <a:pt x="8064" y="20096"/>
                    <a:pt x="13664" y="18191"/>
                    <a:pt x="16997" y="15014"/>
                  </a:cubicBezTo>
                  <a:cubicBezTo>
                    <a:pt x="20330" y="11838"/>
                    <a:pt x="21397" y="7391"/>
                    <a:pt x="20464" y="4532"/>
                  </a:cubicBezTo>
                  <a:cubicBezTo>
                    <a:pt x="19530" y="1673"/>
                    <a:pt x="16597" y="402"/>
                    <a:pt x="14330" y="85"/>
                  </a:cubicBezTo>
                  <a:cubicBezTo>
                    <a:pt x="12064" y="-233"/>
                    <a:pt x="10464" y="402"/>
                    <a:pt x="8864" y="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7256870" y="2702813"/>
              <a:ext cx="125117" cy="424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432" fill="norm" stroke="1" extrusionOk="0">
                  <a:moveTo>
                    <a:pt x="4320" y="4634"/>
                  </a:moveTo>
                  <a:cubicBezTo>
                    <a:pt x="4320" y="8483"/>
                    <a:pt x="4320" y="12333"/>
                    <a:pt x="4320" y="14899"/>
                  </a:cubicBezTo>
                  <a:cubicBezTo>
                    <a:pt x="4320" y="17466"/>
                    <a:pt x="4320" y="18749"/>
                    <a:pt x="4320" y="19765"/>
                  </a:cubicBezTo>
                  <a:cubicBezTo>
                    <a:pt x="4320" y="20780"/>
                    <a:pt x="4320" y="21529"/>
                    <a:pt x="3960" y="21422"/>
                  </a:cubicBezTo>
                  <a:cubicBezTo>
                    <a:pt x="3600" y="21315"/>
                    <a:pt x="2880" y="20353"/>
                    <a:pt x="2520" y="18000"/>
                  </a:cubicBezTo>
                  <a:cubicBezTo>
                    <a:pt x="2160" y="15648"/>
                    <a:pt x="2160" y="11905"/>
                    <a:pt x="2700" y="9072"/>
                  </a:cubicBezTo>
                  <a:cubicBezTo>
                    <a:pt x="3240" y="6238"/>
                    <a:pt x="4320" y="4313"/>
                    <a:pt x="5220" y="3083"/>
                  </a:cubicBezTo>
                  <a:cubicBezTo>
                    <a:pt x="6120" y="1854"/>
                    <a:pt x="6840" y="1319"/>
                    <a:pt x="7920" y="891"/>
                  </a:cubicBezTo>
                  <a:cubicBezTo>
                    <a:pt x="9000" y="464"/>
                    <a:pt x="10440" y="143"/>
                    <a:pt x="12060" y="36"/>
                  </a:cubicBezTo>
                  <a:cubicBezTo>
                    <a:pt x="13680" y="-71"/>
                    <a:pt x="15480" y="36"/>
                    <a:pt x="17460" y="678"/>
                  </a:cubicBezTo>
                  <a:cubicBezTo>
                    <a:pt x="19440" y="1319"/>
                    <a:pt x="21600" y="2495"/>
                    <a:pt x="21240" y="3725"/>
                  </a:cubicBezTo>
                  <a:cubicBezTo>
                    <a:pt x="20880" y="4955"/>
                    <a:pt x="18000" y="6238"/>
                    <a:pt x="14040" y="7040"/>
                  </a:cubicBezTo>
                  <a:cubicBezTo>
                    <a:pt x="10080" y="7842"/>
                    <a:pt x="5040" y="8163"/>
                    <a:pt x="0" y="8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6972726" y="3360637"/>
              <a:ext cx="99995" cy="310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535" fill="norm" stroke="1" extrusionOk="0">
                  <a:moveTo>
                    <a:pt x="20825" y="3021"/>
                  </a:moveTo>
                  <a:cubicBezTo>
                    <a:pt x="20825" y="2286"/>
                    <a:pt x="20825" y="1551"/>
                    <a:pt x="19943" y="964"/>
                  </a:cubicBezTo>
                  <a:cubicBezTo>
                    <a:pt x="19062" y="376"/>
                    <a:pt x="17298" y="-65"/>
                    <a:pt x="15535" y="8"/>
                  </a:cubicBezTo>
                  <a:cubicBezTo>
                    <a:pt x="13772" y="82"/>
                    <a:pt x="12009" y="670"/>
                    <a:pt x="9143" y="2727"/>
                  </a:cubicBezTo>
                  <a:cubicBezTo>
                    <a:pt x="6278" y="4784"/>
                    <a:pt x="2311" y="8311"/>
                    <a:pt x="768" y="11396"/>
                  </a:cubicBezTo>
                  <a:cubicBezTo>
                    <a:pt x="-775" y="14482"/>
                    <a:pt x="107" y="17127"/>
                    <a:pt x="2531" y="18743"/>
                  </a:cubicBezTo>
                  <a:cubicBezTo>
                    <a:pt x="4956" y="20359"/>
                    <a:pt x="8923" y="20947"/>
                    <a:pt x="12890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7152826" y="3473994"/>
              <a:ext cx="27845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4383"/>
                    <a:pt x="-1304" y="8765"/>
                    <a:pt x="1782" y="12365"/>
                  </a:cubicBezTo>
                  <a:cubicBezTo>
                    <a:pt x="4867" y="15965"/>
                    <a:pt x="12582" y="18783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7256870" y="3512094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7491820" y="3421986"/>
              <a:ext cx="150309" cy="290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765" fill="norm" stroke="1" extrusionOk="0">
                  <a:moveTo>
                    <a:pt x="0" y="4618"/>
                  </a:moveTo>
                  <a:cubicBezTo>
                    <a:pt x="600" y="8092"/>
                    <a:pt x="1200" y="11566"/>
                    <a:pt x="1650" y="14134"/>
                  </a:cubicBezTo>
                  <a:cubicBezTo>
                    <a:pt x="2100" y="16701"/>
                    <a:pt x="2400" y="18363"/>
                    <a:pt x="2550" y="19571"/>
                  </a:cubicBezTo>
                  <a:cubicBezTo>
                    <a:pt x="2700" y="20780"/>
                    <a:pt x="2700" y="21535"/>
                    <a:pt x="2700" y="19496"/>
                  </a:cubicBezTo>
                  <a:cubicBezTo>
                    <a:pt x="2700" y="17457"/>
                    <a:pt x="2700" y="12623"/>
                    <a:pt x="3450" y="8998"/>
                  </a:cubicBezTo>
                  <a:cubicBezTo>
                    <a:pt x="4200" y="5373"/>
                    <a:pt x="5700" y="2956"/>
                    <a:pt x="7200" y="1597"/>
                  </a:cubicBezTo>
                  <a:cubicBezTo>
                    <a:pt x="8700" y="237"/>
                    <a:pt x="10200" y="-65"/>
                    <a:pt x="11550" y="11"/>
                  </a:cubicBezTo>
                  <a:cubicBezTo>
                    <a:pt x="12900" y="86"/>
                    <a:pt x="14100" y="539"/>
                    <a:pt x="15750" y="1672"/>
                  </a:cubicBezTo>
                  <a:cubicBezTo>
                    <a:pt x="17400" y="2805"/>
                    <a:pt x="19500" y="4618"/>
                    <a:pt x="20550" y="6052"/>
                  </a:cubicBezTo>
                  <a:cubicBezTo>
                    <a:pt x="21600" y="7487"/>
                    <a:pt x="21600" y="8545"/>
                    <a:pt x="20250" y="9376"/>
                  </a:cubicBezTo>
                  <a:cubicBezTo>
                    <a:pt x="18900" y="10206"/>
                    <a:pt x="16200" y="10811"/>
                    <a:pt x="14100" y="10962"/>
                  </a:cubicBezTo>
                  <a:cubicBezTo>
                    <a:pt x="12000" y="11113"/>
                    <a:pt x="10500" y="10811"/>
                    <a:pt x="9450" y="10282"/>
                  </a:cubicBezTo>
                  <a:cubicBezTo>
                    <a:pt x="8400" y="9753"/>
                    <a:pt x="7800" y="8998"/>
                    <a:pt x="7200" y="8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7682320" y="3308894"/>
              <a:ext cx="86165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600" fill="norm" stroke="1" extrusionOk="0">
                  <a:moveTo>
                    <a:pt x="3014" y="0"/>
                  </a:moveTo>
                  <a:cubicBezTo>
                    <a:pt x="5526" y="147"/>
                    <a:pt x="8037" y="294"/>
                    <a:pt x="10800" y="1322"/>
                  </a:cubicBezTo>
                  <a:cubicBezTo>
                    <a:pt x="13563" y="2351"/>
                    <a:pt x="16577" y="4261"/>
                    <a:pt x="18586" y="6686"/>
                  </a:cubicBezTo>
                  <a:cubicBezTo>
                    <a:pt x="20595" y="9110"/>
                    <a:pt x="21600" y="12049"/>
                    <a:pt x="18335" y="14620"/>
                  </a:cubicBezTo>
                  <a:cubicBezTo>
                    <a:pt x="15070" y="17192"/>
                    <a:pt x="7535" y="193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8391029" y="4123269"/>
              <a:ext cx="153411" cy="25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027" fill="norm" stroke="1" extrusionOk="0">
                  <a:moveTo>
                    <a:pt x="17387" y="1449"/>
                  </a:moveTo>
                  <a:cubicBezTo>
                    <a:pt x="15966" y="923"/>
                    <a:pt x="14545" y="396"/>
                    <a:pt x="13124" y="132"/>
                  </a:cubicBezTo>
                  <a:cubicBezTo>
                    <a:pt x="11703" y="-131"/>
                    <a:pt x="10282" y="-131"/>
                    <a:pt x="8293" y="1362"/>
                  </a:cubicBezTo>
                  <a:cubicBezTo>
                    <a:pt x="6303" y="2854"/>
                    <a:pt x="3745" y="5840"/>
                    <a:pt x="2040" y="9089"/>
                  </a:cubicBezTo>
                  <a:cubicBezTo>
                    <a:pt x="335" y="12337"/>
                    <a:pt x="-518" y="15849"/>
                    <a:pt x="335" y="18132"/>
                  </a:cubicBezTo>
                  <a:cubicBezTo>
                    <a:pt x="1187" y="20415"/>
                    <a:pt x="3745" y="21469"/>
                    <a:pt x="7298" y="20854"/>
                  </a:cubicBezTo>
                  <a:cubicBezTo>
                    <a:pt x="10850" y="20240"/>
                    <a:pt x="15398" y="17957"/>
                    <a:pt x="17956" y="15410"/>
                  </a:cubicBezTo>
                  <a:cubicBezTo>
                    <a:pt x="20514" y="12864"/>
                    <a:pt x="21082" y="10054"/>
                    <a:pt x="20229" y="7771"/>
                  </a:cubicBezTo>
                  <a:cubicBezTo>
                    <a:pt x="19377" y="5489"/>
                    <a:pt x="17103" y="3732"/>
                    <a:pt x="14829" y="1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8693130" y="3923104"/>
              <a:ext cx="106791" cy="432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16" fill="norm" stroke="1" extrusionOk="0">
                  <a:moveTo>
                    <a:pt x="9933" y="712"/>
                  </a:moveTo>
                  <a:cubicBezTo>
                    <a:pt x="8662" y="294"/>
                    <a:pt x="7392" y="-123"/>
                    <a:pt x="6333" y="34"/>
                  </a:cubicBezTo>
                  <a:cubicBezTo>
                    <a:pt x="5274" y="190"/>
                    <a:pt x="4427" y="920"/>
                    <a:pt x="3368" y="2903"/>
                  </a:cubicBezTo>
                  <a:cubicBezTo>
                    <a:pt x="2309" y="4886"/>
                    <a:pt x="1039" y="8120"/>
                    <a:pt x="403" y="11042"/>
                  </a:cubicBezTo>
                  <a:cubicBezTo>
                    <a:pt x="-232" y="13964"/>
                    <a:pt x="-232" y="16573"/>
                    <a:pt x="1250" y="18347"/>
                  </a:cubicBezTo>
                  <a:cubicBezTo>
                    <a:pt x="2733" y="20120"/>
                    <a:pt x="5697" y="21060"/>
                    <a:pt x="9297" y="21268"/>
                  </a:cubicBezTo>
                  <a:cubicBezTo>
                    <a:pt x="12897" y="21477"/>
                    <a:pt x="17133" y="20955"/>
                    <a:pt x="21368" y="20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8676008" y="3980865"/>
              <a:ext cx="352513" cy="34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538" fill="norm" stroke="1" extrusionOk="0">
                  <a:moveTo>
                    <a:pt x="1364" y="13587"/>
                  </a:moveTo>
                  <a:cubicBezTo>
                    <a:pt x="717" y="13322"/>
                    <a:pt x="70" y="13057"/>
                    <a:pt x="6" y="12726"/>
                  </a:cubicBezTo>
                  <a:cubicBezTo>
                    <a:pt x="-59" y="12394"/>
                    <a:pt x="458" y="11997"/>
                    <a:pt x="1946" y="10738"/>
                  </a:cubicBezTo>
                  <a:cubicBezTo>
                    <a:pt x="3433" y="9479"/>
                    <a:pt x="5891" y="7359"/>
                    <a:pt x="7507" y="5702"/>
                  </a:cubicBezTo>
                  <a:cubicBezTo>
                    <a:pt x="9124" y="4046"/>
                    <a:pt x="9900" y="2853"/>
                    <a:pt x="10676" y="1859"/>
                  </a:cubicBezTo>
                  <a:cubicBezTo>
                    <a:pt x="11452" y="866"/>
                    <a:pt x="12228" y="71"/>
                    <a:pt x="12616" y="4"/>
                  </a:cubicBezTo>
                  <a:cubicBezTo>
                    <a:pt x="13004" y="-62"/>
                    <a:pt x="13004" y="601"/>
                    <a:pt x="12681" y="2853"/>
                  </a:cubicBezTo>
                  <a:cubicBezTo>
                    <a:pt x="12358" y="5106"/>
                    <a:pt x="11711" y="8949"/>
                    <a:pt x="11323" y="11732"/>
                  </a:cubicBezTo>
                  <a:cubicBezTo>
                    <a:pt x="10935" y="14515"/>
                    <a:pt x="10806" y="16237"/>
                    <a:pt x="10676" y="17695"/>
                  </a:cubicBezTo>
                  <a:cubicBezTo>
                    <a:pt x="10547" y="19153"/>
                    <a:pt x="10418" y="20345"/>
                    <a:pt x="10482" y="20610"/>
                  </a:cubicBezTo>
                  <a:cubicBezTo>
                    <a:pt x="10547" y="20875"/>
                    <a:pt x="10806" y="20213"/>
                    <a:pt x="11452" y="18888"/>
                  </a:cubicBezTo>
                  <a:cubicBezTo>
                    <a:pt x="12099" y="17563"/>
                    <a:pt x="13134" y="15575"/>
                    <a:pt x="13910" y="14316"/>
                  </a:cubicBezTo>
                  <a:cubicBezTo>
                    <a:pt x="14686" y="13057"/>
                    <a:pt x="15203" y="12527"/>
                    <a:pt x="15785" y="12394"/>
                  </a:cubicBezTo>
                  <a:cubicBezTo>
                    <a:pt x="16367" y="12262"/>
                    <a:pt x="17014" y="12527"/>
                    <a:pt x="17725" y="13852"/>
                  </a:cubicBezTo>
                  <a:cubicBezTo>
                    <a:pt x="18437" y="15177"/>
                    <a:pt x="19213" y="17563"/>
                    <a:pt x="19860" y="19020"/>
                  </a:cubicBezTo>
                  <a:cubicBezTo>
                    <a:pt x="20506" y="20478"/>
                    <a:pt x="21024" y="21008"/>
                    <a:pt x="21541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9079320" y="4149049"/>
              <a:ext cx="139701" cy="13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0" y="14647"/>
                  </a:moveTo>
                  <a:cubicBezTo>
                    <a:pt x="3600" y="11324"/>
                    <a:pt x="7200" y="8001"/>
                    <a:pt x="9164" y="5508"/>
                  </a:cubicBezTo>
                  <a:cubicBezTo>
                    <a:pt x="11127" y="3016"/>
                    <a:pt x="11455" y="1355"/>
                    <a:pt x="10800" y="524"/>
                  </a:cubicBezTo>
                  <a:cubicBezTo>
                    <a:pt x="10145" y="-307"/>
                    <a:pt x="8509" y="-307"/>
                    <a:pt x="6709" y="1687"/>
                  </a:cubicBezTo>
                  <a:cubicBezTo>
                    <a:pt x="4909" y="3681"/>
                    <a:pt x="2945" y="7668"/>
                    <a:pt x="1964" y="10825"/>
                  </a:cubicBezTo>
                  <a:cubicBezTo>
                    <a:pt x="982" y="13982"/>
                    <a:pt x="982" y="16308"/>
                    <a:pt x="2455" y="18136"/>
                  </a:cubicBezTo>
                  <a:cubicBezTo>
                    <a:pt x="3927" y="19964"/>
                    <a:pt x="6873" y="21293"/>
                    <a:pt x="10309" y="21127"/>
                  </a:cubicBezTo>
                  <a:cubicBezTo>
                    <a:pt x="13745" y="20961"/>
                    <a:pt x="17673" y="19299"/>
                    <a:pt x="21600" y="176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9263470" y="4115344"/>
              <a:ext cx="1397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27"/>
                  </a:moveTo>
                  <a:cubicBezTo>
                    <a:pt x="0" y="2618"/>
                    <a:pt x="0" y="1309"/>
                    <a:pt x="491" y="1200"/>
                  </a:cubicBezTo>
                  <a:cubicBezTo>
                    <a:pt x="982" y="1091"/>
                    <a:pt x="1964" y="2182"/>
                    <a:pt x="3273" y="5345"/>
                  </a:cubicBezTo>
                  <a:cubicBezTo>
                    <a:pt x="4582" y="8509"/>
                    <a:pt x="6218" y="13745"/>
                    <a:pt x="6873" y="17018"/>
                  </a:cubicBezTo>
                  <a:cubicBezTo>
                    <a:pt x="7527" y="20291"/>
                    <a:pt x="7200" y="21600"/>
                    <a:pt x="7036" y="21600"/>
                  </a:cubicBezTo>
                  <a:cubicBezTo>
                    <a:pt x="6873" y="21600"/>
                    <a:pt x="6873" y="20291"/>
                    <a:pt x="9327" y="16473"/>
                  </a:cubicBezTo>
                  <a:cubicBezTo>
                    <a:pt x="11782" y="12655"/>
                    <a:pt x="16691" y="6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9429296" y="4128044"/>
              <a:ext cx="170725" cy="13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92" fill="norm" stroke="1" extrusionOk="0">
                  <a:moveTo>
                    <a:pt x="1508" y="0"/>
                  </a:moveTo>
                  <a:cubicBezTo>
                    <a:pt x="975" y="3273"/>
                    <a:pt x="441" y="6545"/>
                    <a:pt x="175" y="9000"/>
                  </a:cubicBezTo>
                  <a:cubicBezTo>
                    <a:pt x="-92" y="11455"/>
                    <a:pt x="-92" y="13091"/>
                    <a:pt x="441" y="14400"/>
                  </a:cubicBezTo>
                  <a:cubicBezTo>
                    <a:pt x="975" y="15709"/>
                    <a:pt x="2041" y="16691"/>
                    <a:pt x="3641" y="16364"/>
                  </a:cubicBezTo>
                  <a:cubicBezTo>
                    <a:pt x="5241" y="16036"/>
                    <a:pt x="7375" y="14400"/>
                    <a:pt x="8441" y="14400"/>
                  </a:cubicBezTo>
                  <a:cubicBezTo>
                    <a:pt x="9508" y="14400"/>
                    <a:pt x="9508" y="16036"/>
                    <a:pt x="9908" y="17509"/>
                  </a:cubicBezTo>
                  <a:cubicBezTo>
                    <a:pt x="10308" y="18982"/>
                    <a:pt x="11108" y="20291"/>
                    <a:pt x="12175" y="20945"/>
                  </a:cubicBezTo>
                  <a:cubicBezTo>
                    <a:pt x="13241" y="21600"/>
                    <a:pt x="14575" y="21600"/>
                    <a:pt x="16175" y="18491"/>
                  </a:cubicBezTo>
                  <a:cubicBezTo>
                    <a:pt x="17775" y="15382"/>
                    <a:pt x="19641" y="9164"/>
                    <a:pt x="21508" y="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9650820" y="4191544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9701620" y="4089944"/>
              <a:ext cx="444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9796870" y="4103438"/>
              <a:ext cx="82551" cy="14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21600" y="2624"/>
                  </a:moveTo>
                  <a:cubicBezTo>
                    <a:pt x="19385" y="1711"/>
                    <a:pt x="17169" y="799"/>
                    <a:pt x="14677" y="342"/>
                  </a:cubicBezTo>
                  <a:cubicBezTo>
                    <a:pt x="12185" y="-114"/>
                    <a:pt x="9415" y="-114"/>
                    <a:pt x="6923" y="342"/>
                  </a:cubicBezTo>
                  <a:cubicBezTo>
                    <a:pt x="4431" y="799"/>
                    <a:pt x="2215" y="1711"/>
                    <a:pt x="2492" y="3232"/>
                  </a:cubicBezTo>
                  <a:cubicBezTo>
                    <a:pt x="2769" y="4754"/>
                    <a:pt x="5538" y="6883"/>
                    <a:pt x="7754" y="9013"/>
                  </a:cubicBezTo>
                  <a:cubicBezTo>
                    <a:pt x="9969" y="11142"/>
                    <a:pt x="11631" y="13272"/>
                    <a:pt x="12462" y="15249"/>
                  </a:cubicBezTo>
                  <a:cubicBezTo>
                    <a:pt x="13292" y="17227"/>
                    <a:pt x="13292" y="19052"/>
                    <a:pt x="11908" y="20117"/>
                  </a:cubicBezTo>
                  <a:cubicBezTo>
                    <a:pt x="10523" y="21182"/>
                    <a:pt x="7754" y="21486"/>
                    <a:pt x="5538" y="21030"/>
                  </a:cubicBezTo>
                  <a:cubicBezTo>
                    <a:pt x="3323" y="20573"/>
                    <a:pt x="1662" y="19356"/>
                    <a:pt x="0" y="18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9911170" y="4092287"/>
              <a:ext cx="146051" cy="16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8831"/>
                  </a:moveTo>
                  <a:cubicBezTo>
                    <a:pt x="3130" y="8555"/>
                    <a:pt x="6261" y="8278"/>
                    <a:pt x="8609" y="7724"/>
                  </a:cubicBezTo>
                  <a:cubicBezTo>
                    <a:pt x="10957" y="7170"/>
                    <a:pt x="12522" y="6339"/>
                    <a:pt x="13774" y="5231"/>
                  </a:cubicBezTo>
                  <a:cubicBezTo>
                    <a:pt x="15026" y="4124"/>
                    <a:pt x="15965" y="2739"/>
                    <a:pt x="15809" y="1631"/>
                  </a:cubicBezTo>
                  <a:cubicBezTo>
                    <a:pt x="15652" y="524"/>
                    <a:pt x="14400" y="-307"/>
                    <a:pt x="12365" y="108"/>
                  </a:cubicBezTo>
                  <a:cubicBezTo>
                    <a:pt x="10330" y="524"/>
                    <a:pt x="7513" y="2185"/>
                    <a:pt x="5165" y="4401"/>
                  </a:cubicBezTo>
                  <a:cubicBezTo>
                    <a:pt x="2817" y="6616"/>
                    <a:pt x="939" y="9385"/>
                    <a:pt x="626" y="12155"/>
                  </a:cubicBezTo>
                  <a:cubicBezTo>
                    <a:pt x="313" y="14924"/>
                    <a:pt x="1565" y="17693"/>
                    <a:pt x="5322" y="19216"/>
                  </a:cubicBezTo>
                  <a:cubicBezTo>
                    <a:pt x="9078" y="20739"/>
                    <a:pt x="15339" y="21016"/>
                    <a:pt x="21600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7343653" y="4128044"/>
              <a:ext cx="183588" cy="23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188" fill="norm" stroke="1" extrusionOk="0">
                  <a:moveTo>
                    <a:pt x="17182" y="3381"/>
                  </a:moveTo>
                  <a:cubicBezTo>
                    <a:pt x="16200" y="2442"/>
                    <a:pt x="15218" y="1503"/>
                    <a:pt x="12764" y="1784"/>
                  </a:cubicBezTo>
                  <a:cubicBezTo>
                    <a:pt x="10309" y="2066"/>
                    <a:pt x="6382" y="3569"/>
                    <a:pt x="3805" y="6198"/>
                  </a:cubicBezTo>
                  <a:cubicBezTo>
                    <a:pt x="1227" y="8828"/>
                    <a:pt x="0" y="12584"/>
                    <a:pt x="0" y="15402"/>
                  </a:cubicBezTo>
                  <a:cubicBezTo>
                    <a:pt x="0" y="18219"/>
                    <a:pt x="1227" y="20097"/>
                    <a:pt x="4173" y="20849"/>
                  </a:cubicBezTo>
                  <a:cubicBezTo>
                    <a:pt x="7118" y="21600"/>
                    <a:pt x="11782" y="21224"/>
                    <a:pt x="15218" y="18501"/>
                  </a:cubicBezTo>
                  <a:cubicBezTo>
                    <a:pt x="18655" y="15777"/>
                    <a:pt x="20864" y="10706"/>
                    <a:pt x="21232" y="7231"/>
                  </a:cubicBezTo>
                  <a:cubicBezTo>
                    <a:pt x="21600" y="3757"/>
                    <a:pt x="20127" y="1878"/>
                    <a:pt x="18777" y="939"/>
                  </a:cubicBezTo>
                  <a:cubicBezTo>
                    <a:pt x="17427" y="0"/>
                    <a:pt x="16200" y="0"/>
                    <a:pt x="149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725455" y="2470694"/>
              <a:ext cx="10017902" cy="264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fill="norm" stroke="1" extrusionOk="0">
                  <a:moveTo>
                    <a:pt x="5973" y="1454"/>
                  </a:moveTo>
                  <a:cubicBezTo>
                    <a:pt x="5973" y="1367"/>
                    <a:pt x="5973" y="1281"/>
                    <a:pt x="5966" y="1203"/>
                  </a:cubicBezTo>
                  <a:cubicBezTo>
                    <a:pt x="5960" y="1125"/>
                    <a:pt x="5946" y="1056"/>
                    <a:pt x="5875" y="935"/>
                  </a:cubicBezTo>
                  <a:cubicBezTo>
                    <a:pt x="5804" y="813"/>
                    <a:pt x="5677" y="640"/>
                    <a:pt x="5531" y="511"/>
                  </a:cubicBezTo>
                  <a:cubicBezTo>
                    <a:pt x="5385" y="381"/>
                    <a:pt x="5221" y="294"/>
                    <a:pt x="5056" y="234"/>
                  </a:cubicBezTo>
                  <a:cubicBezTo>
                    <a:pt x="4892" y="173"/>
                    <a:pt x="4728" y="138"/>
                    <a:pt x="4568" y="147"/>
                  </a:cubicBezTo>
                  <a:cubicBezTo>
                    <a:pt x="4409" y="156"/>
                    <a:pt x="4254" y="208"/>
                    <a:pt x="4087" y="329"/>
                  </a:cubicBezTo>
                  <a:cubicBezTo>
                    <a:pt x="3921" y="450"/>
                    <a:pt x="3743" y="640"/>
                    <a:pt x="3574" y="848"/>
                  </a:cubicBezTo>
                  <a:cubicBezTo>
                    <a:pt x="3405" y="1056"/>
                    <a:pt x="3246" y="1281"/>
                    <a:pt x="3084" y="1514"/>
                  </a:cubicBezTo>
                  <a:cubicBezTo>
                    <a:pt x="2922" y="1748"/>
                    <a:pt x="2758" y="1990"/>
                    <a:pt x="2598" y="2241"/>
                  </a:cubicBezTo>
                  <a:cubicBezTo>
                    <a:pt x="2439" y="2492"/>
                    <a:pt x="2284" y="2752"/>
                    <a:pt x="2124" y="3055"/>
                  </a:cubicBezTo>
                  <a:cubicBezTo>
                    <a:pt x="1964" y="3358"/>
                    <a:pt x="1800" y="3704"/>
                    <a:pt x="1645" y="4050"/>
                  </a:cubicBezTo>
                  <a:cubicBezTo>
                    <a:pt x="1490" y="4396"/>
                    <a:pt x="1344" y="4742"/>
                    <a:pt x="1205" y="5123"/>
                  </a:cubicBezTo>
                  <a:cubicBezTo>
                    <a:pt x="1066" y="5504"/>
                    <a:pt x="934" y="5919"/>
                    <a:pt x="810" y="6352"/>
                  </a:cubicBezTo>
                  <a:cubicBezTo>
                    <a:pt x="687" y="6785"/>
                    <a:pt x="573" y="7235"/>
                    <a:pt x="466" y="7754"/>
                  </a:cubicBezTo>
                  <a:cubicBezTo>
                    <a:pt x="359" y="8273"/>
                    <a:pt x="259" y="8862"/>
                    <a:pt x="181" y="9441"/>
                  </a:cubicBezTo>
                  <a:cubicBezTo>
                    <a:pt x="103" y="10021"/>
                    <a:pt x="49" y="10592"/>
                    <a:pt x="21" y="11155"/>
                  </a:cubicBezTo>
                  <a:cubicBezTo>
                    <a:pt x="-6" y="11717"/>
                    <a:pt x="-6" y="12271"/>
                    <a:pt x="15" y="12851"/>
                  </a:cubicBezTo>
                  <a:cubicBezTo>
                    <a:pt x="35" y="13431"/>
                    <a:pt x="76" y="14037"/>
                    <a:pt x="142" y="14582"/>
                  </a:cubicBezTo>
                  <a:cubicBezTo>
                    <a:pt x="208" y="15127"/>
                    <a:pt x="300" y="15612"/>
                    <a:pt x="402" y="16088"/>
                  </a:cubicBezTo>
                  <a:cubicBezTo>
                    <a:pt x="505" y="16563"/>
                    <a:pt x="619" y="17031"/>
                    <a:pt x="737" y="17420"/>
                  </a:cubicBezTo>
                  <a:cubicBezTo>
                    <a:pt x="856" y="17810"/>
                    <a:pt x="979" y="18121"/>
                    <a:pt x="1118" y="18398"/>
                  </a:cubicBezTo>
                  <a:cubicBezTo>
                    <a:pt x="1257" y="18675"/>
                    <a:pt x="1412" y="18917"/>
                    <a:pt x="1579" y="19134"/>
                  </a:cubicBezTo>
                  <a:cubicBezTo>
                    <a:pt x="1745" y="19350"/>
                    <a:pt x="1923" y="19540"/>
                    <a:pt x="2090" y="19705"/>
                  </a:cubicBezTo>
                  <a:cubicBezTo>
                    <a:pt x="2256" y="19869"/>
                    <a:pt x="2411" y="20008"/>
                    <a:pt x="2571" y="20138"/>
                  </a:cubicBezTo>
                  <a:cubicBezTo>
                    <a:pt x="2730" y="20267"/>
                    <a:pt x="2895" y="20388"/>
                    <a:pt x="3066" y="20501"/>
                  </a:cubicBezTo>
                  <a:cubicBezTo>
                    <a:pt x="3237" y="20613"/>
                    <a:pt x="3415" y="20717"/>
                    <a:pt x="3597" y="20804"/>
                  </a:cubicBezTo>
                  <a:cubicBezTo>
                    <a:pt x="3779" y="20890"/>
                    <a:pt x="3966" y="20960"/>
                    <a:pt x="4137" y="21020"/>
                  </a:cubicBezTo>
                  <a:cubicBezTo>
                    <a:pt x="4309" y="21081"/>
                    <a:pt x="4464" y="21133"/>
                    <a:pt x="4616" y="21176"/>
                  </a:cubicBezTo>
                  <a:cubicBezTo>
                    <a:pt x="4769" y="21219"/>
                    <a:pt x="4920" y="21254"/>
                    <a:pt x="5079" y="21280"/>
                  </a:cubicBezTo>
                  <a:cubicBezTo>
                    <a:pt x="5239" y="21306"/>
                    <a:pt x="5408" y="21323"/>
                    <a:pt x="5570" y="21340"/>
                  </a:cubicBezTo>
                  <a:cubicBezTo>
                    <a:pt x="5732" y="21358"/>
                    <a:pt x="5887" y="21375"/>
                    <a:pt x="6048" y="21392"/>
                  </a:cubicBezTo>
                  <a:cubicBezTo>
                    <a:pt x="6210" y="21410"/>
                    <a:pt x="6379" y="21427"/>
                    <a:pt x="6541" y="21444"/>
                  </a:cubicBezTo>
                  <a:cubicBezTo>
                    <a:pt x="6703" y="21462"/>
                    <a:pt x="6858" y="21479"/>
                    <a:pt x="7024" y="21488"/>
                  </a:cubicBezTo>
                  <a:cubicBezTo>
                    <a:pt x="7191" y="21496"/>
                    <a:pt x="7369" y="21496"/>
                    <a:pt x="7538" y="21505"/>
                  </a:cubicBezTo>
                  <a:cubicBezTo>
                    <a:pt x="7706" y="21513"/>
                    <a:pt x="7866" y="21531"/>
                    <a:pt x="8030" y="21539"/>
                  </a:cubicBezTo>
                  <a:cubicBezTo>
                    <a:pt x="8194" y="21548"/>
                    <a:pt x="8363" y="21548"/>
                    <a:pt x="8525" y="21557"/>
                  </a:cubicBezTo>
                  <a:cubicBezTo>
                    <a:pt x="8687" y="21565"/>
                    <a:pt x="8842" y="21583"/>
                    <a:pt x="9002" y="21591"/>
                  </a:cubicBezTo>
                  <a:cubicBezTo>
                    <a:pt x="9161" y="21600"/>
                    <a:pt x="9325" y="21600"/>
                    <a:pt x="9485" y="21600"/>
                  </a:cubicBezTo>
                  <a:cubicBezTo>
                    <a:pt x="9645" y="21600"/>
                    <a:pt x="9800" y="21600"/>
                    <a:pt x="9962" y="21600"/>
                  </a:cubicBezTo>
                  <a:cubicBezTo>
                    <a:pt x="10124" y="21600"/>
                    <a:pt x="10292" y="21600"/>
                    <a:pt x="10457" y="21591"/>
                  </a:cubicBezTo>
                  <a:cubicBezTo>
                    <a:pt x="10621" y="21583"/>
                    <a:pt x="10780" y="21565"/>
                    <a:pt x="10949" y="21539"/>
                  </a:cubicBezTo>
                  <a:cubicBezTo>
                    <a:pt x="11118" y="21513"/>
                    <a:pt x="11296" y="21479"/>
                    <a:pt x="11467" y="21436"/>
                  </a:cubicBezTo>
                  <a:cubicBezTo>
                    <a:pt x="11638" y="21392"/>
                    <a:pt x="11802" y="21340"/>
                    <a:pt x="11968" y="21280"/>
                  </a:cubicBezTo>
                  <a:cubicBezTo>
                    <a:pt x="12135" y="21219"/>
                    <a:pt x="12304" y="21150"/>
                    <a:pt x="12463" y="21089"/>
                  </a:cubicBezTo>
                  <a:cubicBezTo>
                    <a:pt x="12623" y="21029"/>
                    <a:pt x="12773" y="20977"/>
                    <a:pt x="12933" y="20916"/>
                  </a:cubicBezTo>
                  <a:cubicBezTo>
                    <a:pt x="13093" y="20856"/>
                    <a:pt x="13261" y="20787"/>
                    <a:pt x="13421" y="20717"/>
                  </a:cubicBezTo>
                  <a:cubicBezTo>
                    <a:pt x="13581" y="20648"/>
                    <a:pt x="13731" y="20579"/>
                    <a:pt x="13889" y="20510"/>
                  </a:cubicBezTo>
                  <a:cubicBezTo>
                    <a:pt x="14046" y="20440"/>
                    <a:pt x="14210" y="20371"/>
                    <a:pt x="14392" y="20302"/>
                  </a:cubicBezTo>
                  <a:cubicBezTo>
                    <a:pt x="14575" y="20233"/>
                    <a:pt x="14776" y="20163"/>
                    <a:pt x="14947" y="20094"/>
                  </a:cubicBezTo>
                  <a:cubicBezTo>
                    <a:pt x="15118" y="20025"/>
                    <a:pt x="15259" y="19956"/>
                    <a:pt x="15428" y="19887"/>
                  </a:cubicBezTo>
                  <a:cubicBezTo>
                    <a:pt x="15597" y="19817"/>
                    <a:pt x="15793" y="19748"/>
                    <a:pt x="15984" y="19679"/>
                  </a:cubicBezTo>
                  <a:cubicBezTo>
                    <a:pt x="16176" y="19610"/>
                    <a:pt x="16363" y="19540"/>
                    <a:pt x="16545" y="19480"/>
                  </a:cubicBezTo>
                  <a:cubicBezTo>
                    <a:pt x="16728" y="19419"/>
                    <a:pt x="16905" y="19367"/>
                    <a:pt x="17079" y="19315"/>
                  </a:cubicBezTo>
                  <a:cubicBezTo>
                    <a:pt x="17252" y="19263"/>
                    <a:pt x="17421" y="19212"/>
                    <a:pt x="17587" y="19151"/>
                  </a:cubicBezTo>
                  <a:cubicBezTo>
                    <a:pt x="17754" y="19090"/>
                    <a:pt x="17918" y="19021"/>
                    <a:pt x="18078" y="18935"/>
                  </a:cubicBezTo>
                  <a:cubicBezTo>
                    <a:pt x="18237" y="18848"/>
                    <a:pt x="18392" y="18744"/>
                    <a:pt x="18563" y="18614"/>
                  </a:cubicBezTo>
                  <a:cubicBezTo>
                    <a:pt x="18734" y="18485"/>
                    <a:pt x="18921" y="18329"/>
                    <a:pt x="19097" y="18147"/>
                  </a:cubicBezTo>
                  <a:cubicBezTo>
                    <a:pt x="19273" y="17965"/>
                    <a:pt x="19437" y="17758"/>
                    <a:pt x="19603" y="17507"/>
                  </a:cubicBezTo>
                  <a:cubicBezTo>
                    <a:pt x="19770" y="17256"/>
                    <a:pt x="19938" y="16962"/>
                    <a:pt x="20093" y="16624"/>
                  </a:cubicBezTo>
                  <a:cubicBezTo>
                    <a:pt x="20249" y="16287"/>
                    <a:pt x="20390" y="15906"/>
                    <a:pt x="20522" y="15482"/>
                  </a:cubicBezTo>
                  <a:cubicBezTo>
                    <a:pt x="20654" y="15058"/>
                    <a:pt x="20778" y="14590"/>
                    <a:pt x="20892" y="14123"/>
                  </a:cubicBezTo>
                  <a:cubicBezTo>
                    <a:pt x="21006" y="13656"/>
                    <a:pt x="21111" y="13188"/>
                    <a:pt x="21202" y="12712"/>
                  </a:cubicBezTo>
                  <a:cubicBezTo>
                    <a:pt x="21293" y="12237"/>
                    <a:pt x="21371" y="11752"/>
                    <a:pt x="21432" y="11259"/>
                  </a:cubicBezTo>
                  <a:cubicBezTo>
                    <a:pt x="21494" y="10765"/>
                    <a:pt x="21539" y="10263"/>
                    <a:pt x="21564" y="9675"/>
                  </a:cubicBezTo>
                  <a:cubicBezTo>
                    <a:pt x="21589" y="9087"/>
                    <a:pt x="21594" y="8412"/>
                    <a:pt x="21569" y="7814"/>
                  </a:cubicBezTo>
                  <a:cubicBezTo>
                    <a:pt x="21544" y="7217"/>
                    <a:pt x="21489" y="6698"/>
                    <a:pt x="21414" y="6179"/>
                  </a:cubicBezTo>
                  <a:cubicBezTo>
                    <a:pt x="21339" y="5660"/>
                    <a:pt x="21243" y="5140"/>
                    <a:pt x="21127" y="4673"/>
                  </a:cubicBezTo>
                  <a:cubicBezTo>
                    <a:pt x="21010" y="4206"/>
                    <a:pt x="20873" y="3790"/>
                    <a:pt x="20727" y="3444"/>
                  </a:cubicBezTo>
                  <a:cubicBezTo>
                    <a:pt x="20582" y="3098"/>
                    <a:pt x="20426" y="2821"/>
                    <a:pt x="20260" y="2579"/>
                  </a:cubicBezTo>
                  <a:cubicBezTo>
                    <a:pt x="20093" y="2337"/>
                    <a:pt x="19916" y="2129"/>
                    <a:pt x="19747" y="1938"/>
                  </a:cubicBezTo>
                  <a:cubicBezTo>
                    <a:pt x="19578" y="1748"/>
                    <a:pt x="19418" y="1575"/>
                    <a:pt x="19243" y="1402"/>
                  </a:cubicBezTo>
                  <a:cubicBezTo>
                    <a:pt x="19067" y="1229"/>
                    <a:pt x="18876" y="1056"/>
                    <a:pt x="18700" y="909"/>
                  </a:cubicBezTo>
                  <a:cubicBezTo>
                    <a:pt x="18525" y="762"/>
                    <a:pt x="18365" y="640"/>
                    <a:pt x="18208" y="537"/>
                  </a:cubicBezTo>
                  <a:cubicBezTo>
                    <a:pt x="18050" y="433"/>
                    <a:pt x="17895" y="346"/>
                    <a:pt x="17733" y="286"/>
                  </a:cubicBezTo>
                  <a:cubicBezTo>
                    <a:pt x="17571" y="225"/>
                    <a:pt x="17403" y="190"/>
                    <a:pt x="17232" y="156"/>
                  </a:cubicBezTo>
                  <a:cubicBezTo>
                    <a:pt x="17061" y="121"/>
                    <a:pt x="16887" y="87"/>
                    <a:pt x="16714" y="61"/>
                  </a:cubicBezTo>
                  <a:cubicBezTo>
                    <a:pt x="16541" y="35"/>
                    <a:pt x="16367" y="17"/>
                    <a:pt x="16189" y="9"/>
                  </a:cubicBezTo>
                  <a:cubicBezTo>
                    <a:pt x="16012" y="0"/>
                    <a:pt x="15829" y="0"/>
                    <a:pt x="15647" y="0"/>
                  </a:cubicBezTo>
                  <a:cubicBezTo>
                    <a:pt x="15464" y="0"/>
                    <a:pt x="15282" y="0"/>
                    <a:pt x="15099" y="0"/>
                  </a:cubicBezTo>
                  <a:cubicBezTo>
                    <a:pt x="14917" y="0"/>
                    <a:pt x="14735" y="0"/>
                    <a:pt x="14550" y="17"/>
                  </a:cubicBezTo>
                  <a:cubicBezTo>
                    <a:pt x="14365" y="35"/>
                    <a:pt x="14178" y="69"/>
                    <a:pt x="13989" y="104"/>
                  </a:cubicBezTo>
                  <a:cubicBezTo>
                    <a:pt x="13800" y="138"/>
                    <a:pt x="13608" y="173"/>
                    <a:pt x="13419" y="216"/>
                  </a:cubicBezTo>
                  <a:cubicBezTo>
                    <a:pt x="13229" y="260"/>
                    <a:pt x="13042" y="312"/>
                    <a:pt x="12855" y="363"/>
                  </a:cubicBezTo>
                  <a:cubicBezTo>
                    <a:pt x="12668" y="415"/>
                    <a:pt x="12482" y="467"/>
                    <a:pt x="12295" y="528"/>
                  </a:cubicBezTo>
                  <a:cubicBezTo>
                    <a:pt x="12108" y="588"/>
                    <a:pt x="11921" y="658"/>
                    <a:pt x="11736" y="718"/>
                  </a:cubicBezTo>
                  <a:cubicBezTo>
                    <a:pt x="11551" y="779"/>
                    <a:pt x="11369" y="831"/>
                    <a:pt x="11184" y="883"/>
                  </a:cubicBezTo>
                  <a:cubicBezTo>
                    <a:pt x="10999" y="935"/>
                    <a:pt x="10812" y="987"/>
                    <a:pt x="10625" y="1038"/>
                  </a:cubicBezTo>
                  <a:cubicBezTo>
                    <a:pt x="10438" y="1090"/>
                    <a:pt x="10251" y="1142"/>
                    <a:pt x="10067" y="1186"/>
                  </a:cubicBezTo>
                  <a:cubicBezTo>
                    <a:pt x="9882" y="1229"/>
                    <a:pt x="9699" y="1263"/>
                    <a:pt x="9512" y="1307"/>
                  </a:cubicBezTo>
                  <a:cubicBezTo>
                    <a:pt x="9325" y="1350"/>
                    <a:pt x="9134" y="1402"/>
                    <a:pt x="8945" y="1445"/>
                  </a:cubicBezTo>
                  <a:cubicBezTo>
                    <a:pt x="8755" y="1488"/>
                    <a:pt x="8568" y="1523"/>
                    <a:pt x="8384" y="1558"/>
                  </a:cubicBezTo>
                  <a:cubicBezTo>
                    <a:pt x="8199" y="1592"/>
                    <a:pt x="8016" y="1627"/>
                    <a:pt x="7839" y="1653"/>
                  </a:cubicBezTo>
                  <a:cubicBezTo>
                    <a:pt x="7661" y="1679"/>
                    <a:pt x="7487" y="1696"/>
                    <a:pt x="7312" y="1731"/>
                  </a:cubicBezTo>
                  <a:cubicBezTo>
                    <a:pt x="7136" y="1765"/>
                    <a:pt x="6958" y="1817"/>
                    <a:pt x="6783" y="1869"/>
                  </a:cubicBezTo>
                  <a:cubicBezTo>
                    <a:pt x="6607" y="1921"/>
                    <a:pt x="6434" y="1973"/>
                    <a:pt x="6265" y="2025"/>
                  </a:cubicBezTo>
                  <a:cubicBezTo>
                    <a:pt x="6096" y="2077"/>
                    <a:pt x="5932" y="2129"/>
                    <a:pt x="5759" y="2189"/>
                  </a:cubicBezTo>
                  <a:cubicBezTo>
                    <a:pt x="5586" y="2250"/>
                    <a:pt x="5403" y="2319"/>
                    <a:pt x="5221" y="2380"/>
                  </a:cubicBezTo>
                  <a:cubicBezTo>
                    <a:pt x="5038" y="2440"/>
                    <a:pt x="4856" y="2492"/>
                    <a:pt x="4673" y="2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2306797" y="779162"/>
              <a:ext cx="5414840" cy="1723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30" fill="norm" stroke="1" extrusionOk="0">
                  <a:moveTo>
                    <a:pt x="1128" y="2886"/>
                  </a:moveTo>
                  <a:cubicBezTo>
                    <a:pt x="1120" y="2754"/>
                    <a:pt x="1111" y="2622"/>
                    <a:pt x="1086" y="2543"/>
                  </a:cubicBezTo>
                  <a:cubicBezTo>
                    <a:pt x="1061" y="2463"/>
                    <a:pt x="1018" y="2437"/>
                    <a:pt x="909" y="2516"/>
                  </a:cubicBezTo>
                  <a:cubicBezTo>
                    <a:pt x="799" y="2595"/>
                    <a:pt x="622" y="2780"/>
                    <a:pt x="465" y="3058"/>
                  </a:cubicBezTo>
                  <a:cubicBezTo>
                    <a:pt x="309" y="3336"/>
                    <a:pt x="174" y="3706"/>
                    <a:pt x="98" y="3970"/>
                  </a:cubicBezTo>
                  <a:cubicBezTo>
                    <a:pt x="22" y="4235"/>
                    <a:pt x="5" y="4393"/>
                    <a:pt x="1" y="4539"/>
                  </a:cubicBezTo>
                  <a:cubicBezTo>
                    <a:pt x="-3" y="4684"/>
                    <a:pt x="5" y="4816"/>
                    <a:pt x="43" y="4988"/>
                  </a:cubicBezTo>
                  <a:cubicBezTo>
                    <a:pt x="81" y="5160"/>
                    <a:pt x="149" y="5371"/>
                    <a:pt x="204" y="5662"/>
                  </a:cubicBezTo>
                  <a:cubicBezTo>
                    <a:pt x="259" y="5953"/>
                    <a:pt x="301" y="6323"/>
                    <a:pt x="276" y="6746"/>
                  </a:cubicBezTo>
                  <a:cubicBezTo>
                    <a:pt x="250" y="7169"/>
                    <a:pt x="157" y="7645"/>
                    <a:pt x="124" y="8055"/>
                  </a:cubicBezTo>
                  <a:cubicBezTo>
                    <a:pt x="90" y="8465"/>
                    <a:pt x="115" y="8808"/>
                    <a:pt x="208" y="9218"/>
                  </a:cubicBezTo>
                  <a:cubicBezTo>
                    <a:pt x="301" y="9628"/>
                    <a:pt x="461" y="10104"/>
                    <a:pt x="541" y="10580"/>
                  </a:cubicBezTo>
                  <a:cubicBezTo>
                    <a:pt x="622" y="11056"/>
                    <a:pt x="622" y="11531"/>
                    <a:pt x="554" y="12232"/>
                  </a:cubicBezTo>
                  <a:cubicBezTo>
                    <a:pt x="487" y="12933"/>
                    <a:pt x="352" y="13858"/>
                    <a:pt x="288" y="14453"/>
                  </a:cubicBezTo>
                  <a:cubicBezTo>
                    <a:pt x="225" y="15048"/>
                    <a:pt x="233" y="15312"/>
                    <a:pt x="314" y="15524"/>
                  </a:cubicBezTo>
                  <a:cubicBezTo>
                    <a:pt x="394" y="15735"/>
                    <a:pt x="546" y="15894"/>
                    <a:pt x="731" y="16079"/>
                  </a:cubicBezTo>
                  <a:cubicBezTo>
                    <a:pt x="917" y="16264"/>
                    <a:pt x="1137" y="16475"/>
                    <a:pt x="1276" y="16740"/>
                  </a:cubicBezTo>
                  <a:cubicBezTo>
                    <a:pt x="1415" y="17004"/>
                    <a:pt x="1474" y="17321"/>
                    <a:pt x="1542" y="17639"/>
                  </a:cubicBezTo>
                  <a:cubicBezTo>
                    <a:pt x="1609" y="17956"/>
                    <a:pt x="1685" y="18273"/>
                    <a:pt x="1824" y="18445"/>
                  </a:cubicBezTo>
                  <a:cubicBezTo>
                    <a:pt x="1964" y="18617"/>
                    <a:pt x="2166" y="18643"/>
                    <a:pt x="2428" y="18630"/>
                  </a:cubicBezTo>
                  <a:cubicBezTo>
                    <a:pt x="2690" y="18617"/>
                    <a:pt x="3010" y="18564"/>
                    <a:pt x="3230" y="18723"/>
                  </a:cubicBezTo>
                  <a:cubicBezTo>
                    <a:pt x="3449" y="18881"/>
                    <a:pt x="3567" y="19251"/>
                    <a:pt x="3669" y="19674"/>
                  </a:cubicBezTo>
                  <a:cubicBezTo>
                    <a:pt x="3770" y="20097"/>
                    <a:pt x="3854" y="20573"/>
                    <a:pt x="4002" y="20851"/>
                  </a:cubicBezTo>
                  <a:cubicBezTo>
                    <a:pt x="4150" y="21129"/>
                    <a:pt x="4361" y="21208"/>
                    <a:pt x="4627" y="21102"/>
                  </a:cubicBezTo>
                  <a:cubicBezTo>
                    <a:pt x="4893" y="20996"/>
                    <a:pt x="5213" y="20706"/>
                    <a:pt x="5496" y="20494"/>
                  </a:cubicBezTo>
                  <a:cubicBezTo>
                    <a:pt x="5779" y="20283"/>
                    <a:pt x="6024" y="20150"/>
                    <a:pt x="6256" y="20190"/>
                  </a:cubicBezTo>
                  <a:cubicBezTo>
                    <a:pt x="6488" y="20230"/>
                    <a:pt x="6707" y="20441"/>
                    <a:pt x="6978" y="20600"/>
                  </a:cubicBezTo>
                  <a:cubicBezTo>
                    <a:pt x="7248" y="20758"/>
                    <a:pt x="7568" y="20864"/>
                    <a:pt x="7889" y="20877"/>
                  </a:cubicBezTo>
                  <a:cubicBezTo>
                    <a:pt x="8210" y="20891"/>
                    <a:pt x="8531" y="20811"/>
                    <a:pt x="8805" y="20758"/>
                  </a:cubicBezTo>
                  <a:cubicBezTo>
                    <a:pt x="9079" y="20706"/>
                    <a:pt x="9307" y="20679"/>
                    <a:pt x="9527" y="20825"/>
                  </a:cubicBezTo>
                  <a:cubicBezTo>
                    <a:pt x="9746" y="20970"/>
                    <a:pt x="9957" y="21287"/>
                    <a:pt x="10210" y="21433"/>
                  </a:cubicBezTo>
                  <a:cubicBezTo>
                    <a:pt x="10464" y="21578"/>
                    <a:pt x="10759" y="21552"/>
                    <a:pt x="11046" y="21419"/>
                  </a:cubicBezTo>
                  <a:cubicBezTo>
                    <a:pt x="11333" y="21287"/>
                    <a:pt x="11612" y="21049"/>
                    <a:pt x="11856" y="20970"/>
                  </a:cubicBezTo>
                  <a:cubicBezTo>
                    <a:pt x="12101" y="20891"/>
                    <a:pt x="12312" y="20970"/>
                    <a:pt x="12561" y="21049"/>
                  </a:cubicBezTo>
                  <a:cubicBezTo>
                    <a:pt x="12810" y="21129"/>
                    <a:pt x="13097" y="21208"/>
                    <a:pt x="13376" y="21168"/>
                  </a:cubicBezTo>
                  <a:cubicBezTo>
                    <a:pt x="13654" y="21129"/>
                    <a:pt x="13924" y="20970"/>
                    <a:pt x="14203" y="20745"/>
                  </a:cubicBezTo>
                  <a:cubicBezTo>
                    <a:pt x="14481" y="20520"/>
                    <a:pt x="14768" y="20230"/>
                    <a:pt x="15017" y="20097"/>
                  </a:cubicBezTo>
                  <a:cubicBezTo>
                    <a:pt x="15266" y="19965"/>
                    <a:pt x="15477" y="19992"/>
                    <a:pt x="15705" y="20084"/>
                  </a:cubicBezTo>
                  <a:cubicBezTo>
                    <a:pt x="15933" y="20177"/>
                    <a:pt x="16178" y="20335"/>
                    <a:pt x="16448" y="20388"/>
                  </a:cubicBezTo>
                  <a:cubicBezTo>
                    <a:pt x="16718" y="20441"/>
                    <a:pt x="17014" y="20388"/>
                    <a:pt x="17309" y="20243"/>
                  </a:cubicBezTo>
                  <a:cubicBezTo>
                    <a:pt x="17605" y="20097"/>
                    <a:pt x="17900" y="19860"/>
                    <a:pt x="18157" y="19727"/>
                  </a:cubicBezTo>
                  <a:cubicBezTo>
                    <a:pt x="18415" y="19595"/>
                    <a:pt x="18634" y="19569"/>
                    <a:pt x="18833" y="19542"/>
                  </a:cubicBezTo>
                  <a:cubicBezTo>
                    <a:pt x="19031" y="19516"/>
                    <a:pt x="19208" y="19489"/>
                    <a:pt x="19436" y="19265"/>
                  </a:cubicBezTo>
                  <a:cubicBezTo>
                    <a:pt x="19664" y="19040"/>
                    <a:pt x="19943" y="18617"/>
                    <a:pt x="20183" y="18207"/>
                  </a:cubicBezTo>
                  <a:cubicBezTo>
                    <a:pt x="20424" y="17797"/>
                    <a:pt x="20626" y="17401"/>
                    <a:pt x="20816" y="16872"/>
                  </a:cubicBezTo>
                  <a:cubicBezTo>
                    <a:pt x="21006" y="16343"/>
                    <a:pt x="21183" y="15682"/>
                    <a:pt x="21306" y="14955"/>
                  </a:cubicBezTo>
                  <a:cubicBezTo>
                    <a:pt x="21428" y="14228"/>
                    <a:pt x="21496" y="13435"/>
                    <a:pt x="21538" y="12615"/>
                  </a:cubicBezTo>
                  <a:cubicBezTo>
                    <a:pt x="21580" y="11796"/>
                    <a:pt x="21597" y="10950"/>
                    <a:pt x="21593" y="10130"/>
                  </a:cubicBezTo>
                  <a:cubicBezTo>
                    <a:pt x="21589" y="9311"/>
                    <a:pt x="21563" y="8518"/>
                    <a:pt x="21487" y="7790"/>
                  </a:cubicBezTo>
                  <a:cubicBezTo>
                    <a:pt x="21411" y="7063"/>
                    <a:pt x="21285" y="6402"/>
                    <a:pt x="21099" y="5755"/>
                  </a:cubicBezTo>
                  <a:cubicBezTo>
                    <a:pt x="20913" y="5107"/>
                    <a:pt x="20669" y="4472"/>
                    <a:pt x="20445" y="4023"/>
                  </a:cubicBezTo>
                  <a:cubicBezTo>
                    <a:pt x="20221" y="3574"/>
                    <a:pt x="20019" y="3309"/>
                    <a:pt x="19795" y="3045"/>
                  </a:cubicBezTo>
                  <a:cubicBezTo>
                    <a:pt x="19571" y="2780"/>
                    <a:pt x="19326" y="2516"/>
                    <a:pt x="19082" y="2318"/>
                  </a:cubicBezTo>
                  <a:cubicBezTo>
                    <a:pt x="18837" y="2119"/>
                    <a:pt x="18592" y="1987"/>
                    <a:pt x="18377" y="1855"/>
                  </a:cubicBezTo>
                  <a:cubicBezTo>
                    <a:pt x="18162" y="1723"/>
                    <a:pt x="17976" y="1591"/>
                    <a:pt x="17807" y="1313"/>
                  </a:cubicBezTo>
                  <a:cubicBezTo>
                    <a:pt x="17638" y="1036"/>
                    <a:pt x="17486" y="613"/>
                    <a:pt x="17292" y="348"/>
                  </a:cubicBezTo>
                  <a:cubicBezTo>
                    <a:pt x="17098" y="84"/>
                    <a:pt x="16862" y="-22"/>
                    <a:pt x="16583" y="4"/>
                  </a:cubicBezTo>
                  <a:cubicBezTo>
                    <a:pt x="16305" y="31"/>
                    <a:pt x="15984" y="190"/>
                    <a:pt x="15667" y="361"/>
                  </a:cubicBezTo>
                  <a:cubicBezTo>
                    <a:pt x="15351" y="533"/>
                    <a:pt x="15039" y="718"/>
                    <a:pt x="14722" y="824"/>
                  </a:cubicBezTo>
                  <a:cubicBezTo>
                    <a:pt x="14405" y="930"/>
                    <a:pt x="14085" y="956"/>
                    <a:pt x="13764" y="943"/>
                  </a:cubicBezTo>
                  <a:cubicBezTo>
                    <a:pt x="13443" y="930"/>
                    <a:pt x="13122" y="877"/>
                    <a:pt x="12819" y="824"/>
                  </a:cubicBezTo>
                  <a:cubicBezTo>
                    <a:pt x="12515" y="771"/>
                    <a:pt x="12228" y="718"/>
                    <a:pt x="11920" y="652"/>
                  </a:cubicBezTo>
                  <a:cubicBezTo>
                    <a:pt x="11612" y="586"/>
                    <a:pt x="11282" y="507"/>
                    <a:pt x="10966" y="454"/>
                  </a:cubicBezTo>
                  <a:cubicBezTo>
                    <a:pt x="10649" y="401"/>
                    <a:pt x="10345" y="375"/>
                    <a:pt x="10025" y="348"/>
                  </a:cubicBezTo>
                  <a:cubicBezTo>
                    <a:pt x="9704" y="322"/>
                    <a:pt x="9366" y="295"/>
                    <a:pt x="9020" y="335"/>
                  </a:cubicBezTo>
                  <a:cubicBezTo>
                    <a:pt x="8674" y="375"/>
                    <a:pt x="8320" y="480"/>
                    <a:pt x="7982" y="586"/>
                  </a:cubicBezTo>
                  <a:cubicBezTo>
                    <a:pt x="7644" y="692"/>
                    <a:pt x="7324" y="798"/>
                    <a:pt x="7007" y="877"/>
                  </a:cubicBezTo>
                  <a:cubicBezTo>
                    <a:pt x="6691" y="956"/>
                    <a:pt x="6378" y="1009"/>
                    <a:pt x="6041" y="1036"/>
                  </a:cubicBezTo>
                  <a:cubicBezTo>
                    <a:pt x="5703" y="1062"/>
                    <a:pt x="5340" y="1062"/>
                    <a:pt x="4994" y="1036"/>
                  </a:cubicBezTo>
                  <a:cubicBezTo>
                    <a:pt x="4648" y="1009"/>
                    <a:pt x="4319" y="956"/>
                    <a:pt x="4011" y="864"/>
                  </a:cubicBezTo>
                  <a:cubicBezTo>
                    <a:pt x="3703" y="771"/>
                    <a:pt x="3416" y="639"/>
                    <a:pt x="3124" y="546"/>
                  </a:cubicBezTo>
                  <a:cubicBezTo>
                    <a:pt x="2833" y="454"/>
                    <a:pt x="2538" y="401"/>
                    <a:pt x="2268" y="520"/>
                  </a:cubicBezTo>
                  <a:cubicBezTo>
                    <a:pt x="1997" y="639"/>
                    <a:pt x="1753" y="930"/>
                    <a:pt x="1575" y="1221"/>
                  </a:cubicBezTo>
                  <a:cubicBezTo>
                    <a:pt x="1398" y="1511"/>
                    <a:pt x="1288" y="1802"/>
                    <a:pt x="1212" y="1961"/>
                  </a:cubicBezTo>
                  <a:cubicBezTo>
                    <a:pt x="1137" y="2119"/>
                    <a:pt x="1094" y="2146"/>
                    <a:pt x="1018" y="2688"/>
                  </a:cubicBezTo>
                  <a:cubicBezTo>
                    <a:pt x="942" y="3230"/>
                    <a:pt x="833" y="4287"/>
                    <a:pt x="723" y="5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-1" y="3627340"/>
              <a:ext cx="132222" cy="430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421" fill="norm" stroke="1" extrusionOk="0">
                  <a:moveTo>
                    <a:pt x="10949" y="10384"/>
                  </a:moveTo>
                  <a:cubicBezTo>
                    <a:pt x="13312" y="12913"/>
                    <a:pt x="15674" y="15442"/>
                    <a:pt x="17193" y="16970"/>
                  </a:cubicBezTo>
                  <a:cubicBezTo>
                    <a:pt x="18712" y="18497"/>
                    <a:pt x="19387" y="19024"/>
                    <a:pt x="20062" y="19709"/>
                  </a:cubicBezTo>
                  <a:cubicBezTo>
                    <a:pt x="20737" y="20394"/>
                    <a:pt x="21412" y="21237"/>
                    <a:pt x="20906" y="21395"/>
                  </a:cubicBezTo>
                  <a:cubicBezTo>
                    <a:pt x="20400" y="21553"/>
                    <a:pt x="18712" y="21026"/>
                    <a:pt x="15843" y="19182"/>
                  </a:cubicBezTo>
                  <a:cubicBezTo>
                    <a:pt x="12974" y="17338"/>
                    <a:pt x="8924" y="14177"/>
                    <a:pt x="6056" y="11491"/>
                  </a:cubicBezTo>
                  <a:cubicBezTo>
                    <a:pt x="3187" y="8804"/>
                    <a:pt x="1499" y="6591"/>
                    <a:pt x="656" y="4853"/>
                  </a:cubicBezTo>
                  <a:cubicBezTo>
                    <a:pt x="-188" y="3114"/>
                    <a:pt x="-188" y="1850"/>
                    <a:pt x="487" y="1059"/>
                  </a:cubicBezTo>
                  <a:cubicBezTo>
                    <a:pt x="1162" y="269"/>
                    <a:pt x="2512" y="-47"/>
                    <a:pt x="5212" y="6"/>
                  </a:cubicBezTo>
                  <a:cubicBezTo>
                    <a:pt x="7912" y="58"/>
                    <a:pt x="11962" y="480"/>
                    <a:pt x="14493" y="1586"/>
                  </a:cubicBezTo>
                  <a:cubicBezTo>
                    <a:pt x="17024" y="2693"/>
                    <a:pt x="18037" y="4484"/>
                    <a:pt x="17531" y="5801"/>
                  </a:cubicBezTo>
                  <a:cubicBezTo>
                    <a:pt x="17024" y="7118"/>
                    <a:pt x="14999" y="7961"/>
                    <a:pt x="13143" y="8382"/>
                  </a:cubicBezTo>
                  <a:cubicBezTo>
                    <a:pt x="11287" y="8804"/>
                    <a:pt x="9599" y="8804"/>
                    <a:pt x="7912" y="8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196464" y="3530066"/>
              <a:ext cx="145257" cy="230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19" fill="norm" stroke="1" extrusionOk="0">
                  <a:moveTo>
                    <a:pt x="1761" y="8856"/>
                  </a:moveTo>
                  <a:cubicBezTo>
                    <a:pt x="2387" y="12359"/>
                    <a:pt x="3013" y="15861"/>
                    <a:pt x="3326" y="18099"/>
                  </a:cubicBezTo>
                  <a:cubicBezTo>
                    <a:pt x="3640" y="20337"/>
                    <a:pt x="3640" y="21310"/>
                    <a:pt x="3326" y="21213"/>
                  </a:cubicBezTo>
                  <a:cubicBezTo>
                    <a:pt x="3013" y="21115"/>
                    <a:pt x="2387" y="19948"/>
                    <a:pt x="1761" y="17807"/>
                  </a:cubicBezTo>
                  <a:cubicBezTo>
                    <a:pt x="1135" y="15667"/>
                    <a:pt x="509" y="12553"/>
                    <a:pt x="196" y="10510"/>
                  </a:cubicBezTo>
                  <a:cubicBezTo>
                    <a:pt x="-117" y="8467"/>
                    <a:pt x="-117" y="7494"/>
                    <a:pt x="666" y="7299"/>
                  </a:cubicBezTo>
                  <a:cubicBezTo>
                    <a:pt x="1448" y="7105"/>
                    <a:pt x="3013" y="7688"/>
                    <a:pt x="4266" y="8467"/>
                  </a:cubicBezTo>
                  <a:cubicBezTo>
                    <a:pt x="5518" y="9245"/>
                    <a:pt x="6457" y="10218"/>
                    <a:pt x="7083" y="11288"/>
                  </a:cubicBezTo>
                  <a:cubicBezTo>
                    <a:pt x="7709" y="12359"/>
                    <a:pt x="8022" y="13526"/>
                    <a:pt x="8179" y="13429"/>
                  </a:cubicBezTo>
                  <a:cubicBezTo>
                    <a:pt x="8335" y="13332"/>
                    <a:pt x="8335" y="11969"/>
                    <a:pt x="8335" y="10121"/>
                  </a:cubicBezTo>
                  <a:cubicBezTo>
                    <a:pt x="8335" y="8272"/>
                    <a:pt x="8335" y="5937"/>
                    <a:pt x="9274" y="3991"/>
                  </a:cubicBezTo>
                  <a:cubicBezTo>
                    <a:pt x="10213" y="2045"/>
                    <a:pt x="12092" y="488"/>
                    <a:pt x="13500" y="99"/>
                  </a:cubicBezTo>
                  <a:cubicBezTo>
                    <a:pt x="14909" y="-290"/>
                    <a:pt x="15848" y="488"/>
                    <a:pt x="16787" y="2045"/>
                  </a:cubicBezTo>
                  <a:cubicBezTo>
                    <a:pt x="17726" y="3602"/>
                    <a:pt x="18666" y="5937"/>
                    <a:pt x="19448" y="7786"/>
                  </a:cubicBezTo>
                  <a:cubicBezTo>
                    <a:pt x="20231" y="9634"/>
                    <a:pt x="20857" y="10996"/>
                    <a:pt x="21483" y="12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384951" y="3243237"/>
              <a:ext cx="96470" cy="45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01" fill="norm" stroke="1" extrusionOk="0">
                  <a:moveTo>
                    <a:pt x="11540" y="1910"/>
                  </a:moveTo>
                  <a:cubicBezTo>
                    <a:pt x="10601" y="1308"/>
                    <a:pt x="9662" y="705"/>
                    <a:pt x="8018" y="353"/>
                  </a:cubicBezTo>
                  <a:cubicBezTo>
                    <a:pt x="6375" y="1"/>
                    <a:pt x="4027" y="-99"/>
                    <a:pt x="2384" y="102"/>
                  </a:cubicBezTo>
                  <a:cubicBezTo>
                    <a:pt x="740" y="303"/>
                    <a:pt x="-199" y="805"/>
                    <a:pt x="36" y="2262"/>
                  </a:cubicBezTo>
                  <a:cubicBezTo>
                    <a:pt x="271" y="3719"/>
                    <a:pt x="1679" y="6130"/>
                    <a:pt x="4731" y="8943"/>
                  </a:cubicBezTo>
                  <a:cubicBezTo>
                    <a:pt x="7784" y="11756"/>
                    <a:pt x="12479" y="14971"/>
                    <a:pt x="15531" y="17131"/>
                  </a:cubicBezTo>
                  <a:cubicBezTo>
                    <a:pt x="18584" y="19291"/>
                    <a:pt x="19992" y="20396"/>
                    <a:pt x="21401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373470" y="3442244"/>
              <a:ext cx="1206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16000"/>
                    <a:pt x="9853" y="10400"/>
                    <a:pt x="13453" y="6800"/>
                  </a:cubicBezTo>
                  <a:cubicBezTo>
                    <a:pt x="17053" y="3200"/>
                    <a:pt x="1932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818916" y="1636126"/>
              <a:ext cx="214955" cy="448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01" fill="norm" stroke="1" extrusionOk="0">
                  <a:moveTo>
                    <a:pt x="7529" y="10328"/>
                  </a:moveTo>
                  <a:cubicBezTo>
                    <a:pt x="7317" y="12428"/>
                    <a:pt x="7105" y="14528"/>
                    <a:pt x="7211" y="15878"/>
                  </a:cubicBezTo>
                  <a:cubicBezTo>
                    <a:pt x="7317" y="17228"/>
                    <a:pt x="7740" y="17828"/>
                    <a:pt x="8270" y="18728"/>
                  </a:cubicBezTo>
                  <a:cubicBezTo>
                    <a:pt x="8799" y="19628"/>
                    <a:pt x="9434" y="20828"/>
                    <a:pt x="9540" y="21128"/>
                  </a:cubicBezTo>
                  <a:cubicBezTo>
                    <a:pt x="9646" y="21428"/>
                    <a:pt x="9223" y="20828"/>
                    <a:pt x="7740" y="18728"/>
                  </a:cubicBezTo>
                  <a:cubicBezTo>
                    <a:pt x="6258" y="16628"/>
                    <a:pt x="3717" y="13028"/>
                    <a:pt x="2129" y="10128"/>
                  </a:cubicBezTo>
                  <a:cubicBezTo>
                    <a:pt x="540" y="7228"/>
                    <a:pt x="-95" y="5028"/>
                    <a:pt x="11" y="3428"/>
                  </a:cubicBezTo>
                  <a:cubicBezTo>
                    <a:pt x="117" y="1828"/>
                    <a:pt x="964" y="828"/>
                    <a:pt x="2023" y="328"/>
                  </a:cubicBezTo>
                  <a:cubicBezTo>
                    <a:pt x="3081" y="-172"/>
                    <a:pt x="4352" y="-172"/>
                    <a:pt x="6258" y="828"/>
                  </a:cubicBezTo>
                  <a:cubicBezTo>
                    <a:pt x="8164" y="1828"/>
                    <a:pt x="10705" y="3828"/>
                    <a:pt x="11340" y="5678"/>
                  </a:cubicBezTo>
                  <a:cubicBezTo>
                    <a:pt x="11976" y="7528"/>
                    <a:pt x="10705" y="9228"/>
                    <a:pt x="9540" y="10228"/>
                  </a:cubicBezTo>
                  <a:cubicBezTo>
                    <a:pt x="8376" y="11228"/>
                    <a:pt x="7317" y="11528"/>
                    <a:pt x="6258" y="11728"/>
                  </a:cubicBezTo>
                  <a:cubicBezTo>
                    <a:pt x="5199" y="11928"/>
                    <a:pt x="4140" y="12028"/>
                    <a:pt x="3929" y="12278"/>
                  </a:cubicBezTo>
                  <a:cubicBezTo>
                    <a:pt x="3717" y="12528"/>
                    <a:pt x="4352" y="12928"/>
                    <a:pt x="6152" y="13278"/>
                  </a:cubicBezTo>
                  <a:cubicBezTo>
                    <a:pt x="7952" y="13628"/>
                    <a:pt x="10917" y="13928"/>
                    <a:pt x="13670" y="14028"/>
                  </a:cubicBezTo>
                  <a:cubicBezTo>
                    <a:pt x="16423" y="14128"/>
                    <a:pt x="18964" y="14028"/>
                    <a:pt x="21505" y="13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1002120" y="1568994"/>
              <a:ext cx="190501" cy="305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4882"/>
                  </a:moveTo>
                  <a:cubicBezTo>
                    <a:pt x="2160" y="7249"/>
                    <a:pt x="4320" y="9616"/>
                    <a:pt x="6480" y="12205"/>
                  </a:cubicBezTo>
                  <a:cubicBezTo>
                    <a:pt x="8640" y="14795"/>
                    <a:pt x="10800" y="17605"/>
                    <a:pt x="12720" y="19307"/>
                  </a:cubicBezTo>
                  <a:cubicBezTo>
                    <a:pt x="14640" y="21008"/>
                    <a:pt x="16320" y="21600"/>
                    <a:pt x="17400" y="21304"/>
                  </a:cubicBezTo>
                  <a:cubicBezTo>
                    <a:pt x="18480" y="21008"/>
                    <a:pt x="18960" y="19825"/>
                    <a:pt x="18960" y="17162"/>
                  </a:cubicBezTo>
                  <a:cubicBezTo>
                    <a:pt x="18960" y="14499"/>
                    <a:pt x="18480" y="10356"/>
                    <a:pt x="18240" y="7397"/>
                  </a:cubicBezTo>
                  <a:cubicBezTo>
                    <a:pt x="18000" y="4438"/>
                    <a:pt x="18000" y="2663"/>
                    <a:pt x="18600" y="1627"/>
                  </a:cubicBezTo>
                  <a:cubicBezTo>
                    <a:pt x="19200" y="592"/>
                    <a:pt x="20400" y="29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492393" y="1397544"/>
              <a:ext cx="163778" cy="361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543" fill="norm" stroke="1" extrusionOk="0">
                  <a:moveTo>
                    <a:pt x="15612" y="14779"/>
                  </a:moveTo>
                  <a:cubicBezTo>
                    <a:pt x="13396" y="13642"/>
                    <a:pt x="11181" y="12505"/>
                    <a:pt x="9242" y="11937"/>
                  </a:cubicBezTo>
                  <a:cubicBezTo>
                    <a:pt x="7304" y="11368"/>
                    <a:pt x="5642" y="11368"/>
                    <a:pt x="4119" y="12442"/>
                  </a:cubicBezTo>
                  <a:cubicBezTo>
                    <a:pt x="2596" y="13516"/>
                    <a:pt x="1212" y="15663"/>
                    <a:pt x="519" y="17179"/>
                  </a:cubicBezTo>
                  <a:cubicBezTo>
                    <a:pt x="-173" y="18695"/>
                    <a:pt x="-173" y="19579"/>
                    <a:pt x="519" y="20274"/>
                  </a:cubicBezTo>
                  <a:cubicBezTo>
                    <a:pt x="1212" y="20968"/>
                    <a:pt x="2596" y="21474"/>
                    <a:pt x="3842" y="21537"/>
                  </a:cubicBezTo>
                  <a:cubicBezTo>
                    <a:pt x="5089" y="21600"/>
                    <a:pt x="6196" y="21221"/>
                    <a:pt x="7304" y="19768"/>
                  </a:cubicBezTo>
                  <a:cubicBezTo>
                    <a:pt x="8412" y="18316"/>
                    <a:pt x="9519" y="15789"/>
                    <a:pt x="9796" y="12568"/>
                  </a:cubicBezTo>
                  <a:cubicBezTo>
                    <a:pt x="10073" y="9347"/>
                    <a:pt x="9519" y="5432"/>
                    <a:pt x="8827" y="3095"/>
                  </a:cubicBezTo>
                  <a:cubicBezTo>
                    <a:pt x="8135" y="758"/>
                    <a:pt x="7304" y="0"/>
                    <a:pt x="6889" y="0"/>
                  </a:cubicBezTo>
                  <a:cubicBezTo>
                    <a:pt x="6473" y="0"/>
                    <a:pt x="6473" y="758"/>
                    <a:pt x="6750" y="3095"/>
                  </a:cubicBezTo>
                  <a:cubicBezTo>
                    <a:pt x="7027" y="5432"/>
                    <a:pt x="7581" y="9347"/>
                    <a:pt x="8965" y="12063"/>
                  </a:cubicBezTo>
                  <a:cubicBezTo>
                    <a:pt x="10350" y="14779"/>
                    <a:pt x="12565" y="16295"/>
                    <a:pt x="14365" y="17116"/>
                  </a:cubicBezTo>
                  <a:cubicBezTo>
                    <a:pt x="16165" y="17937"/>
                    <a:pt x="17550" y="18063"/>
                    <a:pt x="18658" y="17874"/>
                  </a:cubicBezTo>
                  <a:cubicBezTo>
                    <a:pt x="19765" y="17684"/>
                    <a:pt x="20596" y="17179"/>
                    <a:pt x="21427" y="16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654973" y="1491708"/>
              <a:ext cx="128198" cy="16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961" fill="norm" stroke="1" extrusionOk="0">
                  <a:moveTo>
                    <a:pt x="2287" y="14904"/>
                  </a:moveTo>
                  <a:cubicBezTo>
                    <a:pt x="4726" y="11897"/>
                    <a:pt x="7165" y="8889"/>
                    <a:pt x="8384" y="6292"/>
                  </a:cubicBezTo>
                  <a:cubicBezTo>
                    <a:pt x="9603" y="3694"/>
                    <a:pt x="9603" y="1507"/>
                    <a:pt x="8732" y="550"/>
                  </a:cubicBezTo>
                  <a:cubicBezTo>
                    <a:pt x="7861" y="-407"/>
                    <a:pt x="6119" y="-134"/>
                    <a:pt x="4552" y="1507"/>
                  </a:cubicBezTo>
                  <a:cubicBezTo>
                    <a:pt x="2984" y="3147"/>
                    <a:pt x="1590" y="6155"/>
                    <a:pt x="719" y="9299"/>
                  </a:cubicBezTo>
                  <a:cubicBezTo>
                    <a:pt x="-152" y="12444"/>
                    <a:pt x="-500" y="15725"/>
                    <a:pt x="1242" y="17912"/>
                  </a:cubicBezTo>
                  <a:cubicBezTo>
                    <a:pt x="2984" y="20099"/>
                    <a:pt x="6816" y="21193"/>
                    <a:pt x="10474" y="20920"/>
                  </a:cubicBezTo>
                  <a:cubicBezTo>
                    <a:pt x="14132" y="20646"/>
                    <a:pt x="17616" y="19006"/>
                    <a:pt x="21100" y="17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1798813" y="1265374"/>
              <a:ext cx="85958" cy="39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35" fill="norm" stroke="1" extrusionOk="0">
                  <a:moveTo>
                    <a:pt x="18233" y="1329"/>
                  </a:moveTo>
                  <a:cubicBezTo>
                    <a:pt x="15599" y="864"/>
                    <a:pt x="12965" y="400"/>
                    <a:pt x="10331" y="167"/>
                  </a:cubicBezTo>
                  <a:cubicBezTo>
                    <a:pt x="7696" y="-65"/>
                    <a:pt x="5062" y="-65"/>
                    <a:pt x="3218" y="225"/>
                  </a:cubicBezTo>
                  <a:cubicBezTo>
                    <a:pt x="1374" y="516"/>
                    <a:pt x="321" y="1096"/>
                    <a:pt x="57" y="2838"/>
                  </a:cubicBezTo>
                  <a:cubicBezTo>
                    <a:pt x="-206" y="4580"/>
                    <a:pt x="321" y="7483"/>
                    <a:pt x="4009" y="10793"/>
                  </a:cubicBezTo>
                  <a:cubicBezTo>
                    <a:pt x="7696" y="14103"/>
                    <a:pt x="14545" y="17819"/>
                    <a:pt x="21394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1783170" y="1403894"/>
              <a:ext cx="1079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8432"/>
                    <a:pt x="5082" y="15264"/>
                    <a:pt x="8682" y="11664"/>
                  </a:cubicBezTo>
                  <a:cubicBezTo>
                    <a:pt x="12282" y="8064"/>
                    <a:pt x="16941" y="40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948270" y="1140100"/>
              <a:ext cx="107951" cy="18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fill="norm" stroke="1" extrusionOk="0">
                  <a:moveTo>
                    <a:pt x="0" y="8931"/>
                  </a:moveTo>
                  <a:cubicBezTo>
                    <a:pt x="0" y="12254"/>
                    <a:pt x="0" y="15577"/>
                    <a:pt x="212" y="17832"/>
                  </a:cubicBezTo>
                  <a:cubicBezTo>
                    <a:pt x="424" y="20087"/>
                    <a:pt x="847" y="21274"/>
                    <a:pt x="1059" y="20918"/>
                  </a:cubicBezTo>
                  <a:cubicBezTo>
                    <a:pt x="1271" y="20562"/>
                    <a:pt x="1271" y="18663"/>
                    <a:pt x="1271" y="15815"/>
                  </a:cubicBezTo>
                  <a:cubicBezTo>
                    <a:pt x="1271" y="12966"/>
                    <a:pt x="1271" y="9169"/>
                    <a:pt x="2329" y="6320"/>
                  </a:cubicBezTo>
                  <a:cubicBezTo>
                    <a:pt x="3388" y="3472"/>
                    <a:pt x="5506" y="1573"/>
                    <a:pt x="7624" y="623"/>
                  </a:cubicBezTo>
                  <a:cubicBezTo>
                    <a:pt x="9741" y="-326"/>
                    <a:pt x="11859" y="-326"/>
                    <a:pt x="14188" y="1573"/>
                  </a:cubicBezTo>
                  <a:cubicBezTo>
                    <a:pt x="16518" y="3472"/>
                    <a:pt x="19059" y="7270"/>
                    <a:pt x="21600" y="1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012395" y="5296093"/>
              <a:ext cx="213189" cy="50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17" fill="norm" stroke="1" extrusionOk="0">
                  <a:moveTo>
                    <a:pt x="19937" y="5327"/>
                  </a:moveTo>
                  <a:cubicBezTo>
                    <a:pt x="20572" y="3999"/>
                    <a:pt x="21207" y="2671"/>
                    <a:pt x="21313" y="1786"/>
                  </a:cubicBezTo>
                  <a:cubicBezTo>
                    <a:pt x="21419" y="900"/>
                    <a:pt x="20995" y="458"/>
                    <a:pt x="19619" y="192"/>
                  </a:cubicBezTo>
                  <a:cubicBezTo>
                    <a:pt x="18243" y="-73"/>
                    <a:pt x="15913" y="-162"/>
                    <a:pt x="14007" y="590"/>
                  </a:cubicBezTo>
                  <a:cubicBezTo>
                    <a:pt x="12101" y="1343"/>
                    <a:pt x="10619" y="2936"/>
                    <a:pt x="9878" y="4972"/>
                  </a:cubicBezTo>
                  <a:cubicBezTo>
                    <a:pt x="9137" y="7008"/>
                    <a:pt x="9137" y="9487"/>
                    <a:pt x="9560" y="11966"/>
                  </a:cubicBezTo>
                  <a:cubicBezTo>
                    <a:pt x="9984" y="14445"/>
                    <a:pt x="10831" y="16923"/>
                    <a:pt x="11360" y="18472"/>
                  </a:cubicBezTo>
                  <a:cubicBezTo>
                    <a:pt x="11890" y="20022"/>
                    <a:pt x="12101" y="20641"/>
                    <a:pt x="11678" y="20995"/>
                  </a:cubicBezTo>
                  <a:cubicBezTo>
                    <a:pt x="11254" y="21349"/>
                    <a:pt x="10195" y="21438"/>
                    <a:pt x="8607" y="21128"/>
                  </a:cubicBezTo>
                  <a:cubicBezTo>
                    <a:pt x="7019" y="20818"/>
                    <a:pt x="4901" y="20110"/>
                    <a:pt x="3207" y="19446"/>
                  </a:cubicBezTo>
                  <a:cubicBezTo>
                    <a:pt x="1513" y="18782"/>
                    <a:pt x="243" y="18163"/>
                    <a:pt x="31" y="17720"/>
                  </a:cubicBezTo>
                  <a:cubicBezTo>
                    <a:pt x="-181" y="17277"/>
                    <a:pt x="666" y="17012"/>
                    <a:pt x="3525" y="16658"/>
                  </a:cubicBezTo>
                  <a:cubicBezTo>
                    <a:pt x="6384" y="16304"/>
                    <a:pt x="11254" y="15861"/>
                    <a:pt x="16125" y="15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207663" y="5615428"/>
              <a:ext cx="156408" cy="150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0794" fill="norm" stroke="1" extrusionOk="0">
                  <a:moveTo>
                    <a:pt x="11777" y="2422"/>
                  </a:moveTo>
                  <a:cubicBezTo>
                    <a:pt x="10625" y="1546"/>
                    <a:pt x="9473" y="671"/>
                    <a:pt x="8177" y="233"/>
                  </a:cubicBezTo>
                  <a:cubicBezTo>
                    <a:pt x="6881" y="-205"/>
                    <a:pt x="5441" y="-205"/>
                    <a:pt x="3857" y="1838"/>
                  </a:cubicBezTo>
                  <a:cubicBezTo>
                    <a:pt x="2273" y="3881"/>
                    <a:pt x="545" y="7968"/>
                    <a:pt x="113" y="11471"/>
                  </a:cubicBezTo>
                  <a:cubicBezTo>
                    <a:pt x="-319" y="14973"/>
                    <a:pt x="545" y="17892"/>
                    <a:pt x="1697" y="19498"/>
                  </a:cubicBezTo>
                  <a:cubicBezTo>
                    <a:pt x="2849" y="21103"/>
                    <a:pt x="4289" y="21395"/>
                    <a:pt x="6305" y="19352"/>
                  </a:cubicBezTo>
                  <a:cubicBezTo>
                    <a:pt x="8321" y="17309"/>
                    <a:pt x="10913" y="12930"/>
                    <a:pt x="12497" y="9865"/>
                  </a:cubicBezTo>
                  <a:cubicBezTo>
                    <a:pt x="14081" y="6800"/>
                    <a:pt x="14657" y="5049"/>
                    <a:pt x="14801" y="5341"/>
                  </a:cubicBezTo>
                  <a:cubicBezTo>
                    <a:pt x="14945" y="5633"/>
                    <a:pt x="14657" y="7968"/>
                    <a:pt x="14369" y="9865"/>
                  </a:cubicBezTo>
                  <a:cubicBezTo>
                    <a:pt x="14081" y="11763"/>
                    <a:pt x="13793" y="13222"/>
                    <a:pt x="14081" y="14536"/>
                  </a:cubicBezTo>
                  <a:cubicBezTo>
                    <a:pt x="14369" y="15849"/>
                    <a:pt x="15233" y="17017"/>
                    <a:pt x="16529" y="17163"/>
                  </a:cubicBezTo>
                  <a:cubicBezTo>
                    <a:pt x="17825" y="17309"/>
                    <a:pt x="19553" y="16433"/>
                    <a:pt x="21281" y="15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1389470" y="5683794"/>
              <a:ext cx="12701" cy="49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62" fill="norm" stroke="1" extrusionOk="0">
                  <a:moveTo>
                    <a:pt x="21600" y="0"/>
                  </a:moveTo>
                  <a:cubicBezTo>
                    <a:pt x="18000" y="4320"/>
                    <a:pt x="14400" y="8640"/>
                    <a:pt x="12600" y="12960"/>
                  </a:cubicBezTo>
                  <a:cubicBezTo>
                    <a:pt x="10800" y="17280"/>
                    <a:pt x="10800" y="21600"/>
                    <a:pt x="9000" y="19872"/>
                  </a:cubicBezTo>
                  <a:cubicBezTo>
                    <a:pt x="7200" y="18144"/>
                    <a:pt x="3600" y="10368"/>
                    <a:pt x="0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1376770" y="5563144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1446620" y="5575844"/>
              <a:ext cx="133351" cy="16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5815"/>
                  </a:moveTo>
                  <a:cubicBezTo>
                    <a:pt x="1714" y="5538"/>
                    <a:pt x="3429" y="5262"/>
                    <a:pt x="5657" y="6369"/>
                  </a:cubicBezTo>
                  <a:cubicBezTo>
                    <a:pt x="7886" y="7477"/>
                    <a:pt x="10629" y="9969"/>
                    <a:pt x="12171" y="12185"/>
                  </a:cubicBezTo>
                  <a:cubicBezTo>
                    <a:pt x="13714" y="14400"/>
                    <a:pt x="14057" y="16338"/>
                    <a:pt x="13886" y="18000"/>
                  </a:cubicBezTo>
                  <a:cubicBezTo>
                    <a:pt x="13714" y="19662"/>
                    <a:pt x="13029" y="21046"/>
                    <a:pt x="11829" y="21323"/>
                  </a:cubicBezTo>
                  <a:cubicBezTo>
                    <a:pt x="10629" y="21600"/>
                    <a:pt x="8914" y="20769"/>
                    <a:pt x="7714" y="18415"/>
                  </a:cubicBezTo>
                  <a:cubicBezTo>
                    <a:pt x="6514" y="16062"/>
                    <a:pt x="5829" y="12185"/>
                    <a:pt x="8229" y="8862"/>
                  </a:cubicBezTo>
                  <a:cubicBezTo>
                    <a:pt x="10629" y="5538"/>
                    <a:pt x="16114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2006617" y="5582194"/>
              <a:ext cx="188915" cy="17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160" fill="norm" stroke="1" extrusionOk="0">
                  <a:moveTo>
                    <a:pt x="11841" y="1507"/>
                  </a:moveTo>
                  <a:cubicBezTo>
                    <a:pt x="10902" y="753"/>
                    <a:pt x="9962" y="0"/>
                    <a:pt x="8789" y="0"/>
                  </a:cubicBezTo>
                  <a:cubicBezTo>
                    <a:pt x="7615" y="0"/>
                    <a:pt x="6206" y="753"/>
                    <a:pt x="4445" y="3516"/>
                  </a:cubicBezTo>
                  <a:cubicBezTo>
                    <a:pt x="2684" y="6279"/>
                    <a:pt x="571" y="11051"/>
                    <a:pt x="102" y="14567"/>
                  </a:cubicBezTo>
                  <a:cubicBezTo>
                    <a:pt x="-368" y="18084"/>
                    <a:pt x="806" y="20344"/>
                    <a:pt x="3154" y="20972"/>
                  </a:cubicBezTo>
                  <a:cubicBezTo>
                    <a:pt x="5502" y="21600"/>
                    <a:pt x="9023" y="20595"/>
                    <a:pt x="11254" y="18837"/>
                  </a:cubicBezTo>
                  <a:cubicBezTo>
                    <a:pt x="13484" y="17079"/>
                    <a:pt x="14423" y="14567"/>
                    <a:pt x="14658" y="12558"/>
                  </a:cubicBezTo>
                  <a:cubicBezTo>
                    <a:pt x="14893" y="10549"/>
                    <a:pt x="14423" y="9042"/>
                    <a:pt x="13602" y="8540"/>
                  </a:cubicBezTo>
                  <a:cubicBezTo>
                    <a:pt x="12780" y="8037"/>
                    <a:pt x="11606" y="8540"/>
                    <a:pt x="10784" y="9419"/>
                  </a:cubicBezTo>
                  <a:cubicBezTo>
                    <a:pt x="9962" y="10298"/>
                    <a:pt x="9493" y="11553"/>
                    <a:pt x="9375" y="12935"/>
                  </a:cubicBezTo>
                  <a:cubicBezTo>
                    <a:pt x="9258" y="14316"/>
                    <a:pt x="9493" y="15823"/>
                    <a:pt x="10902" y="16953"/>
                  </a:cubicBezTo>
                  <a:cubicBezTo>
                    <a:pt x="12310" y="18084"/>
                    <a:pt x="14893" y="18837"/>
                    <a:pt x="16889" y="17958"/>
                  </a:cubicBezTo>
                  <a:cubicBezTo>
                    <a:pt x="18884" y="17079"/>
                    <a:pt x="20293" y="14567"/>
                    <a:pt x="20762" y="12684"/>
                  </a:cubicBezTo>
                  <a:cubicBezTo>
                    <a:pt x="21232" y="10800"/>
                    <a:pt x="20762" y="9544"/>
                    <a:pt x="20175" y="8916"/>
                  </a:cubicBezTo>
                  <a:cubicBezTo>
                    <a:pt x="19589" y="8288"/>
                    <a:pt x="18884" y="8288"/>
                    <a:pt x="18180" y="8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2246720" y="5664744"/>
              <a:ext cx="12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2258857" y="5564846"/>
              <a:ext cx="19614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0153" fill="norm" stroke="1" extrusionOk="0">
                  <a:moveTo>
                    <a:pt x="7055" y="20153"/>
                  </a:moveTo>
                  <a:cubicBezTo>
                    <a:pt x="2735" y="11153"/>
                    <a:pt x="-1585" y="2153"/>
                    <a:pt x="575" y="353"/>
                  </a:cubicBezTo>
                  <a:cubicBezTo>
                    <a:pt x="2735" y="-1447"/>
                    <a:pt x="11375" y="3953"/>
                    <a:pt x="20015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2329270" y="5541978"/>
              <a:ext cx="136028" cy="16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0" y="6835"/>
                  </a:moveTo>
                  <a:cubicBezTo>
                    <a:pt x="332" y="11210"/>
                    <a:pt x="665" y="15585"/>
                    <a:pt x="1828" y="14901"/>
                  </a:cubicBezTo>
                  <a:cubicBezTo>
                    <a:pt x="2991" y="14218"/>
                    <a:pt x="4985" y="8476"/>
                    <a:pt x="7809" y="4922"/>
                  </a:cubicBezTo>
                  <a:cubicBezTo>
                    <a:pt x="10634" y="1367"/>
                    <a:pt x="14289" y="0"/>
                    <a:pt x="16782" y="0"/>
                  </a:cubicBezTo>
                  <a:cubicBezTo>
                    <a:pt x="19274" y="0"/>
                    <a:pt x="20603" y="1367"/>
                    <a:pt x="21102" y="5195"/>
                  </a:cubicBezTo>
                  <a:cubicBezTo>
                    <a:pt x="21600" y="9023"/>
                    <a:pt x="21268" y="15311"/>
                    <a:pt x="209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805270" y="5829844"/>
              <a:ext cx="1416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4" y="19500"/>
                    <a:pt x="969" y="17400"/>
                    <a:pt x="1808" y="15750"/>
                  </a:cubicBezTo>
                  <a:cubicBezTo>
                    <a:pt x="2648" y="14100"/>
                    <a:pt x="3842" y="12900"/>
                    <a:pt x="5053" y="11550"/>
                  </a:cubicBezTo>
                  <a:cubicBezTo>
                    <a:pt x="6264" y="10200"/>
                    <a:pt x="7491" y="8700"/>
                    <a:pt x="8701" y="7650"/>
                  </a:cubicBezTo>
                  <a:cubicBezTo>
                    <a:pt x="9912" y="6600"/>
                    <a:pt x="11107" y="6000"/>
                    <a:pt x="12301" y="5400"/>
                  </a:cubicBezTo>
                  <a:cubicBezTo>
                    <a:pt x="13496" y="4800"/>
                    <a:pt x="14691" y="4200"/>
                    <a:pt x="16030" y="3450"/>
                  </a:cubicBezTo>
                  <a:cubicBezTo>
                    <a:pt x="17370" y="2700"/>
                    <a:pt x="18856" y="1800"/>
                    <a:pt x="19808" y="1200"/>
                  </a:cubicBezTo>
                  <a:cubicBezTo>
                    <a:pt x="20761" y="600"/>
                    <a:pt x="21180" y="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1644466" y="5886994"/>
              <a:ext cx="507005" cy="72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057" fill="norm" stroke="1" extrusionOk="0">
                  <a:moveTo>
                    <a:pt x="1038" y="16663"/>
                  </a:moveTo>
                  <a:cubicBezTo>
                    <a:pt x="498" y="17897"/>
                    <a:pt x="-42" y="19131"/>
                    <a:pt x="3" y="20057"/>
                  </a:cubicBezTo>
                  <a:cubicBezTo>
                    <a:pt x="48" y="20983"/>
                    <a:pt x="678" y="21600"/>
                    <a:pt x="2568" y="20366"/>
                  </a:cubicBezTo>
                  <a:cubicBezTo>
                    <a:pt x="4458" y="19131"/>
                    <a:pt x="7608" y="16046"/>
                    <a:pt x="10983" y="12343"/>
                  </a:cubicBezTo>
                  <a:cubicBezTo>
                    <a:pt x="14358" y="8640"/>
                    <a:pt x="17958" y="4320"/>
                    <a:pt x="215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2870028" y="5256404"/>
              <a:ext cx="265693" cy="797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71" fill="norm" stroke="1" extrusionOk="0">
                  <a:moveTo>
                    <a:pt x="21518" y="907"/>
                  </a:moveTo>
                  <a:cubicBezTo>
                    <a:pt x="21175" y="622"/>
                    <a:pt x="20832" y="337"/>
                    <a:pt x="19804" y="166"/>
                  </a:cubicBezTo>
                  <a:cubicBezTo>
                    <a:pt x="18775" y="-5"/>
                    <a:pt x="17061" y="-62"/>
                    <a:pt x="14747" y="80"/>
                  </a:cubicBezTo>
                  <a:cubicBezTo>
                    <a:pt x="12432" y="223"/>
                    <a:pt x="9518" y="565"/>
                    <a:pt x="7461" y="1106"/>
                  </a:cubicBezTo>
                  <a:cubicBezTo>
                    <a:pt x="5404" y="1648"/>
                    <a:pt x="4204" y="2389"/>
                    <a:pt x="4461" y="2959"/>
                  </a:cubicBezTo>
                  <a:cubicBezTo>
                    <a:pt x="4718" y="3529"/>
                    <a:pt x="6432" y="3927"/>
                    <a:pt x="8404" y="4526"/>
                  </a:cubicBezTo>
                  <a:cubicBezTo>
                    <a:pt x="10375" y="5124"/>
                    <a:pt x="12604" y="5922"/>
                    <a:pt x="13118" y="6806"/>
                  </a:cubicBezTo>
                  <a:cubicBezTo>
                    <a:pt x="13632" y="7689"/>
                    <a:pt x="12432" y="8658"/>
                    <a:pt x="10547" y="9370"/>
                  </a:cubicBezTo>
                  <a:cubicBezTo>
                    <a:pt x="8661" y="10083"/>
                    <a:pt x="6089" y="10539"/>
                    <a:pt x="4375" y="10795"/>
                  </a:cubicBezTo>
                  <a:cubicBezTo>
                    <a:pt x="2661" y="11051"/>
                    <a:pt x="1804" y="11108"/>
                    <a:pt x="1889" y="11251"/>
                  </a:cubicBezTo>
                  <a:cubicBezTo>
                    <a:pt x="1975" y="11393"/>
                    <a:pt x="3004" y="11621"/>
                    <a:pt x="3775" y="12220"/>
                  </a:cubicBezTo>
                  <a:cubicBezTo>
                    <a:pt x="4547" y="12818"/>
                    <a:pt x="5061" y="13787"/>
                    <a:pt x="4632" y="14984"/>
                  </a:cubicBezTo>
                  <a:cubicBezTo>
                    <a:pt x="4204" y="16181"/>
                    <a:pt x="2832" y="17606"/>
                    <a:pt x="1889" y="18574"/>
                  </a:cubicBezTo>
                  <a:cubicBezTo>
                    <a:pt x="947" y="19543"/>
                    <a:pt x="432" y="20056"/>
                    <a:pt x="175" y="20455"/>
                  </a:cubicBezTo>
                  <a:cubicBezTo>
                    <a:pt x="-82" y="20854"/>
                    <a:pt x="-82" y="21139"/>
                    <a:pt x="347" y="21310"/>
                  </a:cubicBezTo>
                  <a:cubicBezTo>
                    <a:pt x="775" y="21481"/>
                    <a:pt x="1632" y="21538"/>
                    <a:pt x="3775" y="21367"/>
                  </a:cubicBezTo>
                  <a:cubicBezTo>
                    <a:pt x="5918" y="21196"/>
                    <a:pt x="9347" y="20797"/>
                    <a:pt x="12775" y="20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3434170" y="5226594"/>
              <a:ext cx="21728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5495"/>
                    <a:pt x="21600" y="10989"/>
                    <a:pt x="18655" y="14589"/>
                  </a:cubicBezTo>
                  <a:cubicBezTo>
                    <a:pt x="15709" y="18189"/>
                    <a:pt x="7855" y="198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3421470" y="5243528"/>
              <a:ext cx="247651" cy="287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071"/>
                  </a:moveTo>
                  <a:cubicBezTo>
                    <a:pt x="738" y="11594"/>
                    <a:pt x="1477" y="11118"/>
                    <a:pt x="2862" y="10879"/>
                  </a:cubicBezTo>
                  <a:cubicBezTo>
                    <a:pt x="4246" y="10641"/>
                    <a:pt x="6277" y="10641"/>
                    <a:pt x="8677" y="9768"/>
                  </a:cubicBezTo>
                  <a:cubicBezTo>
                    <a:pt x="11077" y="8894"/>
                    <a:pt x="13846" y="7147"/>
                    <a:pt x="15415" y="5797"/>
                  </a:cubicBezTo>
                  <a:cubicBezTo>
                    <a:pt x="16985" y="4447"/>
                    <a:pt x="17354" y="3494"/>
                    <a:pt x="17908" y="2382"/>
                  </a:cubicBezTo>
                  <a:cubicBezTo>
                    <a:pt x="18462" y="1271"/>
                    <a:pt x="19200" y="0"/>
                    <a:pt x="19569" y="0"/>
                  </a:cubicBezTo>
                  <a:cubicBezTo>
                    <a:pt x="19938" y="0"/>
                    <a:pt x="19938" y="1271"/>
                    <a:pt x="19938" y="4288"/>
                  </a:cubicBezTo>
                  <a:cubicBezTo>
                    <a:pt x="19938" y="7306"/>
                    <a:pt x="19938" y="12071"/>
                    <a:pt x="20215" y="15247"/>
                  </a:cubicBezTo>
                  <a:cubicBezTo>
                    <a:pt x="20492" y="18424"/>
                    <a:pt x="21046" y="200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3491320" y="5823494"/>
              <a:ext cx="317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820"/>
                    <a:pt x="15840" y="7641"/>
                    <a:pt x="12240" y="11241"/>
                  </a:cubicBezTo>
                  <a:cubicBezTo>
                    <a:pt x="8640" y="14841"/>
                    <a:pt x="4320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3357970" y="5791744"/>
              <a:ext cx="3238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41" y="17432"/>
                    <a:pt x="5082" y="13263"/>
                    <a:pt x="8682" y="9663"/>
                  </a:cubicBezTo>
                  <a:cubicBezTo>
                    <a:pt x="12282" y="6063"/>
                    <a:pt x="16941" y="30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4254766" y="5351149"/>
              <a:ext cx="204007" cy="15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130" fill="norm" stroke="1" extrusionOk="0">
                  <a:moveTo>
                    <a:pt x="3816" y="2034"/>
                  </a:moveTo>
                  <a:cubicBezTo>
                    <a:pt x="2494" y="897"/>
                    <a:pt x="1171" y="-240"/>
                    <a:pt x="510" y="44"/>
                  </a:cubicBezTo>
                  <a:cubicBezTo>
                    <a:pt x="-151" y="328"/>
                    <a:pt x="-151" y="2034"/>
                    <a:pt x="400" y="5302"/>
                  </a:cubicBezTo>
                  <a:cubicBezTo>
                    <a:pt x="951" y="8571"/>
                    <a:pt x="2053" y="13402"/>
                    <a:pt x="3706" y="16386"/>
                  </a:cubicBezTo>
                  <a:cubicBezTo>
                    <a:pt x="5359" y="19371"/>
                    <a:pt x="7563" y="20507"/>
                    <a:pt x="9216" y="20934"/>
                  </a:cubicBezTo>
                  <a:cubicBezTo>
                    <a:pt x="10869" y="21360"/>
                    <a:pt x="11971" y="21076"/>
                    <a:pt x="12743" y="20223"/>
                  </a:cubicBezTo>
                  <a:cubicBezTo>
                    <a:pt x="13514" y="19371"/>
                    <a:pt x="13955" y="17949"/>
                    <a:pt x="14837" y="17381"/>
                  </a:cubicBezTo>
                  <a:cubicBezTo>
                    <a:pt x="15718" y="16813"/>
                    <a:pt x="17041" y="17097"/>
                    <a:pt x="18143" y="16671"/>
                  </a:cubicBezTo>
                  <a:cubicBezTo>
                    <a:pt x="19245" y="16244"/>
                    <a:pt x="20127" y="15107"/>
                    <a:pt x="20678" y="12834"/>
                  </a:cubicBezTo>
                  <a:cubicBezTo>
                    <a:pt x="21229" y="10560"/>
                    <a:pt x="21449" y="7149"/>
                    <a:pt x="21008" y="5018"/>
                  </a:cubicBezTo>
                  <a:cubicBezTo>
                    <a:pt x="20567" y="2886"/>
                    <a:pt x="19465" y="2034"/>
                    <a:pt x="18363" y="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4558120" y="544249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4621620" y="5296436"/>
              <a:ext cx="115509" cy="373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0953" fill="norm" stroke="1" extrusionOk="0">
                  <a:moveTo>
                    <a:pt x="5785" y="8902"/>
                  </a:moveTo>
                  <a:cubicBezTo>
                    <a:pt x="4243" y="11987"/>
                    <a:pt x="2700" y="15073"/>
                    <a:pt x="1928" y="16972"/>
                  </a:cubicBezTo>
                  <a:cubicBezTo>
                    <a:pt x="1157" y="18871"/>
                    <a:pt x="1157" y="19583"/>
                    <a:pt x="1157" y="20236"/>
                  </a:cubicBezTo>
                  <a:cubicBezTo>
                    <a:pt x="1157" y="20889"/>
                    <a:pt x="1157" y="21482"/>
                    <a:pt x="771" y="20177"/>
                  </a:cubicBezTo>
                  <a:cubicBezTo>
                    <a:pt x="385" y="18871"/>
                    <a:pt x="-386" y="15667"/>
                    <a:pt x="771" y="12344"/>
                  </a:cubicBezTo>
                  <a:cubicBezTo>
                    <a:pt x="1928" y="9020"/>
                    <a:pt x="5014" y="5579"/>
                    <a:pt x="7135" y="3561"/>
                  </a:cubicBezTo>
                  <a:cubicBezTo>
                    <a:pt x="9257" y="1544"/>
                    <a:pt x="10414" y="950"/>
                    <a:pt x="12150" y="535"/>
                  </a:cubicBezTo>
                  <a:cubicBezTo>
                    <a:pt x="13885" y="119"/>
                    <a:pt x="16200" y="-118"/>
                    <a:pt x="17935" y="60"/>
                  </a:cubicBezTo>
                  <a:cubicBezTo>
                    <a:pt x="19671" y="238"/>
                    <a:pt x="20828" y="831"/>
                    <a:pt x="21021" y="1722"/>
                  </a:cubicBezTo>
                  <a:cubicBezTo>
                    <a:pt x="21214" y="2612"/>
                    <a:pt x="20443" y="3798"/>
                    <a:pt x="16778" y="5045"/>
                  </a:cubicBezTo>
                  <a:cubicBezTo>
                    <a:pt x="13114" y="6291"/>
                    <a:pt x="6557" y="7596"/>
                    <a:pt x="0" y="8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4799420" y="5398044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5402670" y="5188494"/>
              <a:ext cx="3175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838"/>
                    <a:pt x="5760" y="11676"/>
                    <a:pt x="7200" y="15081"/>
                  </a:cubicBezTo>
                  <a:cubicBezTo>
                    <a:pt x="8640" y="18486"/>
                    <a:pt x="8640" y="19459"/>
                    <a:pt x="10800" y="20141"/>
                  </a:cubicBezTo>
                  <a:cubicBezTo>
                    <a:pt x="12960" y="20822"/>
                    <a:pt x="17280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5459820" y="5194844"/>
              <a:ext cx="1016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4133"/>
                    <a:pt x="12600" y="8267"/>
                    <a:pt x="9000" y="11867"/>
                  </a:cubicBezTo>
                  <a:cubicBezTo>
                    <a:pt x="5400" y="15467"/>
                    <a:pt x="2700" y="18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5536020" y="5381237"/>
              <a:ext cx="196851" cy="185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5568"/>
                  </a:moveTo>
                  <a:cubicBezTo>
                    <a:pt x="1626" y="3626"/>
                    <a:pt x="3252" y="1685"/>
                    <a:pt x="4994" y="714"/>
                  </a:cubicBezTo>
                  <a:cubicBezTo>
                    <a:pt x="6735" y="-257"/>
                    <a:pt x="8594" y="-257"/>
                    <a:pt x="9871" y="835"/>
                  </a:cubicBezTo>
                  <a:cubicBezTo>
                    <a:pt x="11148" y="1927"/>
                    <a:pt x="11845" y="4112"/>
                    <a:pt x="10800" y="7024"/>
                  </a:cubicBezTo>
                  <a:cubicBezTo>
                    <a:pt x="9755" y="9936"/>
                    <a:pt x="6968" y="13577"/>
                    <a:pt x="5226" y="16004"/>
                  </a:cubicBezTo>
                  <a:cubicBezTo>
                    <a:pt x="3484" y="18431"/>
                    <a:pt x="2787" y="19644"/>
                    <a:pt x="3019" y="20372"/>
                  </a:cubicBezTo>
                  <a:cubicBezTo>
                    <a:pt x="3252" y="21100"/>
                    <a:pt x="4413" y="21343"/>
                    <a:pt x="7665" y="21222"/>
                  </a:cubicBezTo>
                  <a:cubicBezTo>
                    <a:pt x="10916" y="21100"/>
                    <a:pt x="16258" y="20615"/>
                    <a:pt x="21600" y="20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4412070" y="6052094"/>
              <a:ext cx="165151" cy="133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49" fill="norm" stroke="1" extrusionOk="0">
                  <a:moveTo>
                    <a:pt x="0" y="0"/>
                  </a:moveTo>
                  <a:cubicBezTo>
                    <a:pt x="0" y="5062"/>
                    <a:pt x="0" y="10125"/>
                    <a:pt x="137" y="13500"/>
                  </a:cubicBezTo>
                  <a:cubicBezTo>
                    <a:pt x="273" y="16875"/>
                    <a:pt x="547" y="18563"/>
                    <a:pt x="1367" y="19744"/>
                  </a:cubicBezTo>
                  <a:cubicBezTo>
                    <a:pt x="2187" y="20925"/>
                    <a:pt x="3554" y="21600"/>
                    <a:pt x="4785" y="21262"/>
                  </a:cubicBezTo>
                  <a:cubicBezTo>
                    <a:pt x="6015" y="20925"/>
                    <a:pt x="7109" y="19575"/>
                    <a:pt x="8066" y="18225"/>
                  </a:cubicBezTo>
                  <a:cubicBezTo>
                    <a:pt x="9023" y="16875"/>
                    <a:pt x="9843" y="15525"/>
                    <a:pt x="10800" y="15356"/>
                  </a:cubicBezTo>
                  <a:cubicBezTo>
                    <a:pt x="11757" y="15187"/>
                    <a:pt x="12851" y="16200"/>
                    <a:pt x="14081" y="16875"/>
                  </a:cubicBezTo>
                  <a:cubicBezTo>
                    <a:pt x="15311" y="17550"/>
                    <a:pt x="16678" y="17887"/>
                    <a:pt x="18046" y="15862"/>
                  </a:cubicBezTo>
                  <a:cubicBezTo>
                    <a:pt x="19413" y="13838"/>
                    <a:pt x="20780" y="9450"/>
                    <a:pt x="21190" y="6412"/>
                  </a:cubicBezTo>
                  <a:cubicBezTo>
                    <a:pt x="21600" y="3375"/>
                    <a:pt x="21053" y="1687"/>
                    <a:pt x="20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710520" y="6102894"/>
              <a:ext cx="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4786720" y="5945096"/>
              <a:ext cx="101701" cy="43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504" fill="norm" stroke="1" extrusionOk="0">
                  <a:moveTo>
                    <a:pt x="0" y="5959"/>
                  </a:moveTo>
                  <a:cubicBezTo>
                    <a:pt x="864" y="8698"/>
                    <a:pt x="1728" y="11438"/>
                    <a:pt x="2160" y="13861"/>
                  </a:cubicBezTo>
                  <a:cubicBezTo>
                    <a:pt x="2592" y="16285"/>
                    <a:pt x="2592" y="18392"/>
                    <a:pt x="2592" y="19709"/>
                  </a:cubicBezTo>
                  <a:cubicBezTo>
                    <a:pt x="2592" y="21026"/>
                    <a:pt x="2592" y="21553"/>
                    <a:pt x="2376" y="21500"/>
                  </a:cubicBezTo>
                  <a:cubicBezTo>
                    <a:pt x="2160" y="21448"/>
                    <a:pt x="1728" y="20815"/>
                    <a:pt x="1512" y="18761"/>
                  </a:cubicBezTo>
                  <a:cubicBezTo>
                    <a:pt x="1296" y="16706"/>
                    <a:pt x="1296" y="13229"/>
                    <a:pt x="2376" y="9963"/>
                  </a:cubicBezTo>
                  <a:cubicBezTo>
                    <a:pt x="3456" y="6696"/>
                    <a:pt x="5616" y="3641"/>
                    <a:pt x="7560" y="1955"/>
                  </a:cubicBezTo>
                  <a:cubicBezTo>
                    <a:pt x="9504" y="269"/>
                    <a:pt x="11232" y="-47"/>
                    <a:pt x="12960" y="6"/>
                  </a:cubicBezTo>
                  <a:cubicBezTo>
                    <a:pt x="14688" y="58"/>
                    <a:pt x="16416" y="480"/>
                    <a:pt x="18144" y="1217"/>
                  </a:cubicBezTo>
                  <a:cubicBezTo>
                    <a:pt x="19872" y="1955"/>
                    <a:pt x="21600" y="3009"/>
                    <a:pt x="20304" y="4273"/>
                  </a:cubicBezTo>
                  <a:cubicBezTo>
                    <a:pt x="19008" y="5537"/>
                    <a:pt x="14688" y="7013"/>
                    <a:pt x="10800" y="7855"/>
                  </a:cubicBezTo>
                  <a:cubicBezTo>
                    <a:pt x="6912" y="8698"/>
                    <a:pt x="3456" y="8909"/>
                    <a:pt x="0" y="9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4970870" y="6058444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5510620" y="5925094"/>
              <a:ext cx="254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388"/>
                    <a:pt x="10800" y="6776"/>
                    <a:pt x="13500" y="10165"/>
                  </a:cubicBezTo>
                  <a:cubicBezTo>
                    <a:pt x="16200" y="13553"/>
                    <a:pt x="16200" y="16941"/>
                    <a:pt x="17100" y="18847"/>
                  </a:cubicBezTo>
                  <a:cubicBezTo>
                    <a:pt x="18000" y="20753"/>
                    <a:pt x="1980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567770" y="5899694"/>
              <a:ext cx="1079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41" y="3712"/>
                    <a:pt x="12282" y="7425"/>
                    <a:pt x="8682" y="11025"/>
                  </a:cubicBezTo>
                  <a:cubicBezTo>
                    <a:pt x="5082" y="14625"/>
                    <a:pt x="2541" y="181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5675720" y="6123592"/>
              <a:ext cx="215901" cy="14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3367"/>
                  </a:moveTo>
                  <a:cubicBezTo>
                    <a:pt x="635" y="2167"/>
                    <a:pt x="1271" y="967"/>
                    <a:pt x="2435" y="367"/>
                  </a:cubicBezTo>
                  <a:cubicBezTo>
                    <a:pt x="3600" y="-233"/>
                    <a:pt x="5294" y="-233"/>
                    <a:pt x="6565" y="1417"/>
                  </a:cubicBezTo>
                  <a:cubicBezTo>
                    <a:pt x="7835" y="3067"/>
                    <a:pt x="8682" y="6367"/>
                    <a:pt x="8259" y="9367"/>
                  </a:cubicBezTo>
                  <a:cubicBezTo>
                    <a:pt x="7835" y="12367"/>
                    <a:pt x="6141" y="15067"/>
                    <a:pt x="4976" y="17017"/>
                  </a:cubicBezTo>
                  <a:cubicBezTo>
                    <a:pt x="3812" y="18967"/>
                    <a:pt x="3176" y="20167"/>
                    <a:pt x="3388" y="20767"/>
                  </a:cubicBezTo>
                  <a:cubicBezTo>
                    <a:pt x="3600" y="21367"/>
                    <a:pt x="4659" y="21367"/>
                    <a:pt x="7835" y="20617"/>
                  </a:cubicBezTo>
                  <a:cubicBezTo>
                    <a:pt x="11012" y="19867"/>
                    <a:pt x="16306" y="18367"/>
                    <a:pt x="21600" y="16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1637120" y="6058444"/>
              <a:ext cx="50801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2970"/>
                    <a:pt x="5400" y="5940"/>
                    <a:pt x="9000" y="8910"/>
                  </a:cubicBezTo>
                  <a:cubicBezTo>
                    <a:pt x="12600" y="11880"/>
                    <a:pt x="17100" y="14850"/>
                    <a:pt x="19350" y="16965"/>
                  </a:cubicBezTo>
                  <a:cubicBezTo>
                    <a:pt x="21600" y="19080"/>
                    <a:pt x="21600" y="20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1575355" y="6528344"/>
              <a:ext cx="131616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600" fill="norm" stroke="1" extrusionOk="0">
                  <a:moveTo>
                    <a:pt x="3833" y="0"/>
                  </a:moveTo>
                  <a:cubicBezTo>
                    <a:pt x="2119" y="0"/>
                    <a:pt x="405" y="0"/>
                    <a:pt x="62" y="1440"/>
                  </a:cubicBezTo>
                  <a:cubicBezTo>
                    <a:pt x="-281" y="2880"/>
                    <a:pt x="748" y="5760"/>
                    <a:pt x="4519" y="9360"/>
                  </a:cubicBezTo>
                  <a:cubicBezTo>
                    <a:pt x="8290" y="12960"/>
                    <a:pt x="14805" y="17280"/>
                    <a:pt x="213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1694270" y="6515644"/>
              <a:ext cx="1714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960"/>
                    <a:pt x="15200" y="1920"/>
                    <a:pt x="11600" y="5520"/>
                  </a:cubicBezTo>
                  <a:cubicBezTo>
                    <a:pt x="8000" y="9120"/>
                    <a:pt x="4000" y="15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1478304" y="6953861"/>
              <a:ext cx="128421" cy="393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380" fill="norm" stroke="1" extrusionOk="0">
                  <a:moveTo>
                    <a:pt x="1039" y="9302"/>
                  </a:moveTo>
                  <a:cubicBezTo>
                    <a:pt x="1382" y="12979"/>
                    <a:pt x="1725" y="16655"/>
                    <a:pt x="1897" y="18781"/>
                  </a:cubicBezTo>
                  <a:cubicBezTo>
                    <a:pt x="2068" y="20907"/>
                    <a:pt x="2068" y="21481"/>
                    <a:pt x="1897" y="21366"/>
                  </a:cubicBezTo>
                  <a:cubicBezTo>
                    <a:pt x="1725" y="21251"/>
                    <a:pt x="1382" y="20447"/>
                    <a:pt x="868" y="17862"/>
                  </a:cubicBezTo>
                  <a:cubicBezTo>
                    <a:pt x="354" y="15277"/>
                    <a:pt x="-332" y="10911"/>
                    <a:pt x="182" y="7866"/>
                  </a:cubicBezTo>
                  <a:cubicBezTo>
                    <a:pt x="697" y="4821"/>
                    <a:pt x="2411" y="3098"/>
                    <a:pt x="3611" y="1949"/>
                  </a:cubicBezTo>
                  <a:cubicBezTo>
                    <a:pt x="4811" y="800"/>
                    <a:pt x="5497" y="226"/>
                    <a:pt x="6697" y="53"/>
                  </a:cubicBezTo>
                  <a:cubicBezTo>
                    <a:pt x="7897" y="-119"/>
                    <a:pt x="9611" y="111"/>
                    <a:pt x="10811" y="915"/>
                  </a:cubicBezTo>
                  <a:cubicBezTo>
                    <a:pt x="12011" y="1719"/>
                    <a:pt x="12697" y="3098"/>
                    <a:pt x="12868" y="4419"/>
                  </a:cubicBezTo>
                  <a:cubicBezTo>
                    <a:pt x="13039" y="5741"/>
                    <a:pt x="12697" y="7004"/>
                    <a:pt x="11668" y="7866"/>
                  </a:cubicBezTo>
                  <a:cubicBezTo>
                    <a:pt x="10639" y="8728"/>
                    <a:pt x="8925" y="9187"/>
                    <a:pt x="9097" y="9360"/>
                  </a:cubicBezTo>
                  <a:cubicBezTo>
                    <a:pt x="9268" y="9532"/>
                    <a:pt x="11325" y="9417"/>
                    <a:pt x="13554" y="9762"/>
                  </a:cubicBezTo>
                  <a:cubicBezTo>
                    <a:pt x="15782" y="10107"/>
                    <a:pt x="18182" y="10911"/>
                    <a:pt x="19554" y="12175"/>
                  </a:cubicBezTo>
                  <a:cubicBezTo>
                    <a:pt x="20925" y="13438"/>
                    <a:pt x="21268" y="15162"/>
                    <a:pt x="20068" y="16598"/>
                  </a:cubicBezTo>
                  <a:cubicBezTo>
                    <a:pt x="18868" y="18034"/>
                    <a:pt x="16125" y="19183"/>
                    <a:pt x="13897" y="19872"/>
                  </a:cubicBezTo>
                  <a:cubicBezTo>
                    <a:pt x="11668" y="20562"/>
                    <a:pt x="9954" y="20792"/>
                    <a:pt x="7554" y="20907"/>
                  </a:cubicBezTo>
                  <a:cubicBezTo>
                    <a:pt x="5154" y="21021"/>
                    <a:pt x="2068" y="21021"/>
                    <a:pt x="1211" y="20849"/>
                  </a:cubicBezTo>
                  <a:cubicBezTo>
                    <a:pt x="354" y="20677"/>
                    <a:pt x="1725" y="20332"/>
                    <a:pt x="3097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1673062" y="7142608"/>
              <a:ext cx="97409" cy="14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090" fill="norm" stroke="1" extrusionOk="0">
                  <a:moveTo>
                    <a:pt x="3226" y="10580"/>
                  </a:moveTo>
                  <a:cubicBezTo>
                    <a:pt x="5523" y="10266"/>
                    <a:pt x="7821" y="9953"/>
                    <a:pt x="9889" y="9014"/>
                  </a:cubicBezTo>
                  <a:cubicBezTo>
                    <a:pt x="11958" y="8075"/>
                    <a:pt x="13796" y="6510"/>
                    <a:pt x="14945" y="4788"/>
                  </a:cubicBezTo>
                  <a:cubicBezTo>
                    <a:pt x="16094" y="3066"/>
                    <a:pt x="16553" y="1188"/>
                    <a:pt x="15404" y="406"/>
                  </a:cubicBezTo>
                  <a:cubicBezTo>
                    <a:pt x="14255" y="-377"/>
                    <a:pt x="11498" y="-64"/>
                    <a:pt x="8740" y="1658"/>
                  </a:cubicBezTo>
                  <a:cubicBezTo>
                    <a:pt x="5983" y="3380"/>
                    <a:pt x="3226" y="6510"/>
                    <a:pt x="1617" y="9797"/>
                  </a:cubicBezTo>
                  <a:cubicBezTo>
                    <a:pt x="9" y="13084"/>
                    <a:pt x="-451" y="16527"/>
                    <a:pt x="468" y="18562"/>
                  </a:cubicBezTo>
                  <a:cubicBezTo>
                    <a:pt x="1387" y="20597"/>
                    <a:pt x="3685" y="21223"/>
                    <a:pt x="7362" y="21066"/>
                  </a:cubicBezTo>
                  <a:cubicBezTo>
                    <a:pt x="11038" y="20910"/>
                    <a:pt x="16094" y="19971"/>
                    <a:pt x="21149" y="19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1802220" y="7125244"/>
              <a:ext cx="88901" cy="15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3456"/>
                  </a:moveTo>
                  <a:cubicBezTo>
                    <a:pt x="2571" y="4032"/>
                    <a:pt x="5143" y="4608"/>
                    <a:pt x="7714" y="7200"/>
                  </a:cubicBezTo>
                  <a:cubicBezTo>
                    <a:pt x="10286" y="9792"/>
                    <a:pt x="12857" y="14400"/>
                    <a:pt x="13371" y="17280"/>
                  </a:cubicBezTo>
                  <a:cubicBezTo>
                    <a:pt x="13886" y="20160"/>
                    <a:pt x="12343" y="21312"/>
                    <a:pt x="10543" y="21456"/>
                  </a:cubicBezTo>
                  <a:cubicBezTo>
                    <a:pt x="8743" y="21600"/>
                    <a:pt x="6686" y="20736"/>
                    <a:pt x="5143" y="18144"/>
                  </a:cubicBezTo>
                  <a:cubicBezTo>
                    <a:pt x="3600" y="15552"/>
                    <a:pt x="2571" y="11232"/>
                    <a:pt x="3600" y="7920"/>
                  </a:cubicBezTo>
                  <a:cubicBezTo>
                    <a:pt x="4629" y="4608"/>
                    <a:pt x="7714" y="2304"/>
                    <a:pt x="11057" y="1152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1960970" y="7096387"/>
              <a:ext cx="101601" cy="18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6" fill="norm" stroke="1" extrusionOk="0">
                  <a:moveTo>
                    <a:pt x="0" y="5493"/>
                  </a:moveTo>
                  <a:cubicBezTo>
                    <a:pt x="1350" y="7678"/>
                    <a:pt x="2700" y="9862"/>
                    <a:pt x="3375" y="12046"/>
                  </a:cubicBezTo>
                  <a:cubicBezTo>
                    <a:pt x="4050" y="14230"/>
                    <a:pt x="4050" y="16415"/>
                    <a:pt x="3825" y="18114"/>
                  </a:cubicBezTo>
                  <a:cubicBezTo>
                    <a:pt x="3600" y="19813"/>
                    <a:pt x="3150" y="21026"/>
                    <a:pt x="2925" y="20662"/>
                  </a:cubicBezTo>
                  <a:cubicBezTo>
                    <a:pt x="2700" y="20298"/>
                    <a:pt x="2700" y="18356"/>
                    <a:pt x="2925" y="15444"/>
                  </a:cubicBezTo>
                  <a:cubicBezTo>
                    <a:pt x="3150" y="12532"/>
                    <a:pt x="3600" y="8648"/>
                    <a:pt x="4275" y="5979"/>
                  </a:cubicBezTo>
                  <a:cubicBezTo>
                    <a:pt x="4950" y="3309"/>
                    <a:pt x="5850" y="1853"/>
                    <a:pt x="7425" y="882"/>
                  </a:cubicBezTo>
                  <a:cubicBezTo>
                    <a:pt x="9000" y="-89"/>
                    <a:pt x="11250" y="-574"/>
                    <a:pt x="13725" y="1125"/>
                  </a:cubicBezTo>
                  <a:cubicBezTo>
                    <a:pt x="16200" y="2824"/>
                    <a:pt x="18900" y="6707"/>
                    <a:pt x="20250" y="10105"/>
                  </a:cubicBezTo>
                  <a:cubicBezTo>
                    <a:pt x="21600" y="13502"/>
                    <a:pt x="21600" y="16415"/>
                    <a:pt x="21600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2208012" y="6928394"/>
              <a:ext cx="146659" cy="36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508" fill="norm" stroke="1" extrusionOk="0">
                  <a:moveTo>
                    <a:pt x="15603" y="0"/>
                  </a:moveTo>
                  <a:cubicBezTo>
                    <a:pt x="14082" y="0"/>
                    <a:pt x="12561" y="0"/>
                    <a:pt x="11344" y="312"/>
                  </a:cubicBezTo>
                  <a:cubicBezTo>
                    <a:pt x="10127" y="624"/>
                    <a:pt x="9214" y="1249"/>
                    <a:pt x="7389" y="3246"/>
                  </a:cubicBezTo>
                  <a:cubicBezTo>
                    <a:pt x="5564" y="5244"/>
                    <a:pt x="2825" y="8615"/>
                    <a:pt x="1304" y="10925"/>
                  </a:cubicBezTo>
                  <a:cubicBezTo>
                    <a:pt x="-217" y="13235"/>
                    <a:pt x="-521" y="14483"/>
                    <a:pt x="1000" y="15857"/>
                  </a:cubicBezTo>
                  <a:cubicBezTo>
                    <a:pt x="2521" y="17230"/>
                    <a:pt x="5868" y="18728"/>
                    <a:pt x="9214" y="19727"/>
                  </a:cubicBezTo>
                  <a:cubicBezTo>
                    <a:pt x="12561" y="20726"/>
                    <a:pt x="15907" y="21225"/>
                    <a:pt x="17885" y="21413"/>
                  </a:cubicBezTo>
                  <a:cubicBezTo>
                    <a:pt x="19862" y="21600"/>
                    <a:pt x="20471" y="21475"/>
                    <a:pt x="21079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2799170" y="6922044"/>
              <a:ext cx="165047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600" fill="norm" stroke="1" extrusionOk="0">
                  <a:moveTo>
                    <a:pt x="0" y="745"/>
                  </a:moveTo>
                  <a:cubicBezTo>
                    <a:pt x="1080" y="372"/>
                    <a:pt x="2160" y="0"/>
                    <a:pt x="3240" y="0"/>
                  </a:cubicBezTo>
                  <a:cubicBezTo>
                    <a:pt x="4320" y="0"/>
                    <a:pt x="5400" y="372"/>
                    <a:pt x="8100" y="1800"/>
                  </a:cubicBezTo>
                  <a:cubicBezTo>
                    <a:pt x="10800" y="3228"/>
                    <a:pt x="15120" y="5710"/>
                    <a:pt x="17820" y="8131"/>
                  </a:cubicBezTo>
                  <a:cubicBezTo>
                    <a:pt x="20520" y="10552"/>
                    <a:pt x="21600" y="12910"/>
                    <a:pt x="20790" y="15145"/>
                  </a:cubicBezTo>
                  <a:cubicBezTo>
                    <a:pt x="19980" y="17379"/>
                    <a:pt x="17280" y="19490"/>
                    <a:pt x="145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2373720" y="7017294"/>
              <a:ext cx="63501" cy="188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0800" y="2255"/>
                  </a:cubicBezTo>
                  <a:cubicBezTo>
                    <a:pt x="7200" y="4510"/>
                    <a:pt x="3600" y="9020"/>
                    <a:pt x="1800" y="11868"/>
                  </a:cubicBezTo>
                  <a:cubicBezTo>
                    <a:pt x="0" y="14716"/>
                    <a:pt x="0" y="15903"/>
                    <a:pt x="0" y="17090"/>
                  </a:cubicBezTo>
                  <a:cubicBezTo>
                    <a:pt x="0" y="18277"/>
                    <a:pt x="0" y="19464"/>
                    <a:pt x="1800" y="20295"/>
                  </a:cubicBezTo>
                  <a:cubicBezTo>
                    <a:pt x="3600" y="21125"/>
                    <a:pt x="7200" y="21600"/>
                    <a:pt x="10800" y="20295"/>
                  </a:cubicBezTo>
                  <a:cubicBezTo>
                    <a:pt x="14400" y="18989"/>
                    <a:pt x="18000" y="15903"/>
                    <a:pt x="19800" y="13174"/>
                  </a:cubicBezTo>
                  <a:cubicBezTo>
                    <a:pt x="21600" y="10444"/>
                    <a:pt x="21600" y="8070"/>
                    <a:pt x="20880" y="6290"/>
                  </a:cubicBezTo>
                  <a:cubicBezTo>
                    <a:pt x="20160" y="4510"/>
                    <a:pt x="18720" y="3323"/>
                    <a:pt x="16200" y="2611"/>
                  </a:cubicBezTo>
                  <a:cubicBezTo>
                    <a:pt x="13680" y="1899"/>
                    <a:pt x="10080" y="1662"/>
                    <a:pt x="7200" y="2848"/>
                  </a:cubicBezTo>
                  <a:cubicBezTo>
                    <a:pt x="4320" y="4035"/>
                    <a:pt x="2160" y="6646"/>
                    <a:pt x="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2507070" y="7118894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2595970" y="6999697"/>
              <a:ext cx="92880" cy="23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333" fill="norm" stroke="1" extrusionOk="0">
                  <a:moveTo>
                    <a:pt x="15840" y="2201"/>
                  </a:moveTo>
                  <a:cubicBezTo>
                    <a:pt x="14400" y="1423"/>
                    <a:pt x="12960" y="644"/>
                    <a:pt x="11040" y="255"/>
                  </a:cubicBezTo>
                  <a:cubicBezTo>
                    <a:pt x="9120" y="-134"/>
                    <a:pt x="6720" y="-134"/>
                    <a:pt x="4800" y="644"/>
                  </a:cubicBezTo>
                  <a:cubicBezTo>
                    <a:pt x="2880" y="1423"/>
                    <a:pt x="1440" y="2980"/>
                    <a:pt x="1440" y="4925"/>
                  </a:cubicBezTo>
                  <a:cubicBezTo>
                    <a:pt x="1440" y="6871"/>
                    <a:pt x="2880" y="9207"/>
                    <a:pt x="6000" y="10958"/>
                  </a:cubicBezTo>
                  <a:cubicBezTo>
                    <a:pt x="9120" y="12709"/>
                    <a:pt x="13920" y="13877"/>
                    <a:pt x="17040" y="15142"/>
                  </a:cubicBezTo>
                  <a:cubicBezTo>
                    <a:pt x="20160" y="16407"/>
                    <a:pt x="21600" y="17769"/>
                    <a:pt x="20880" y="18839"/>
                  </a:cubicBezTo>
                  <a:cubicBezTo>
                    <a:pt x="20160" y="19909"/>
                    <a:pt x="17280" y="20688"/>
                    <a:pt x="14160" y="21077"/>
                  </a:cubicBezTo>
                  <a:cubicBezTo>
                    <a:pt x="11040" y="21466"/>
                    <a:pt x="7680" y="21466"/>
                    <a:pt x="5280" y="20688"/>
                  </a:cubicBezTo>
                  <a:cubicBezTo>
                    <a:pt x="2880" y="19909"/>
                    <a:pt x="1440" y="18352"/>
                    <a:pt x="0" y="16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2615020" y="6979194"/>
              <a:ext cx="190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7769224" y="5350680"/>
              <a:ext cx="224247" cy="37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297" fill="norm" stroke="1" extrusionOk="0">
                  <a:moveTo>
                    <a:pt x="1402" y="1623"/>
                  </a:moveTo>
                  <a:cubicBezTo>
                    <a:pt x="1806" y="5870"/>
                    <a:pt x="2209" y="10118"/>
                    <a:pt x="2310" y="13212"/>
                  </a:cubicBezTo>
                  <a:cubicBezTo>
                    <a:pt x="2411" y="16306"/>
                    <a:pt x="2209" y="18248"/>
                    <a:pt x="2008" y="19522"/>
                  </a:cubicBezTo>
                  <a:cubicBezTo>
                    <a:pt x="1806" y="20796"/>
                    <a:pt x="1604" y="21403"/>
                    <a:pt x="1402" y="21282"/>
                  </a:cubicBezTo>
                  <a:cubicBezTo>
                    <a:pt x="1200" y="21160"/>
                    <a:pt x="998" y="20311"/>
                    <a:pt x="796" y="19279"/>
                  </a:cubicBezTo>
                  <a:cubicBezTo>
                    <a:pt x="594" y="18248"/>
                    <a:pt x="393" y="17034"/>
                    <a:pt x="191" y="16124"/>
                  </a:cubicBezTo>
                  <a:cubicBezTo>
                    <a:pt x="-11" y="15214"/>
                    <a:pt x="-213" y="14607"/>
                    <a:pt x="494" y="14304"/>
                  </a:cubicBezTo>
                  <a:cubicBezTo>
                    <a:pt x="1200" y="14001"/>
                    <a:pt x="2815" y="14001"/>
                    <a:pt x="4834" y="13091"/>
                  </a:cubicBezTo>
                  <a:cubicBezTo>
                    <a:pt x="6852" y="12181"/>
                    <a:pt x="9275" y="10360"/>
                    <a:pt x="11394" y="8237"/>
                  </a:cubicBezTo>
                  <a:cubicBezTo>
                    <a:pt x="13514" y="6113"/>
                    <a:pt x="15331" y="3686"/>
                    <a:pt x="16542" y="2109"/>
                  </a:cubicBezTo>
                  <a:cubicBezTo>
                    <a:pt x="17753" y="531"/>
                    <a:pt x="18359" y="-197"/>
                    <a:pt x="18662" y="46"/>
                  </a:cubicBezTo>
                  <a:cubicBezTo>
                    <a:pt x="18965" y="288"/>
                    <a:pt x="18965" y="1502"/>
                    <a:pt x="18763" y="3990"/>
                  </a:cubicBezTo>
                  <a:cubicBezTo>
                    <a:pt x="18561" y="6477"/>
                    <a:pt x="18157" y="10239"/>
                    <a:pt x="18056" y="12969"/>
                  </a:cubicBezTo>
                  <a:cubicBezTo>
                    <a:pt x="17955" y="15700"/>
                    <a:pt x="18157" y="17399"/>
                    <a:pt x="18359" y="18612"/>
                  </a:cubicBezTo>
                  <a:cubicBezTo>
                    <a:pt x="18561" y="19825"/>
                    <a:pt x="18763" y="20554"/>
                    <a:pt x="19267" y="20554"/>
                  </a:cubicBezTo>
                  <a:cubicBezTo>
                    <a:pt x="19772" y="20554"/>
                    <a:pt x="20580" y="19825"/>
                    <a:pt x="21387" y="1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8145870" y="5455194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8164920" y="5537744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8152220" y="5626644"/>
              <a:ext cx="133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8533220" y="5378994"/>
              <a:ext cx="381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40"/>
                    <a:pt x="9600" y="8280"/>
                    <a:pt x="13200" y="11880"/>
                  </a:cubicBezTo>
                  <a:cubicBezTo>
                    <a:pt x="16800" y="15480"/>
                    <a:pt x="19200" y="185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8888820" y="5442494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5840"/>
                    <a:pt x="5760" y="10080"/>
                    <a:pt x="9360" y="6480"/>
                  </a:cubicBezTo>
                  <a:cubicBezTo>
                    <a:pt x="12960" y="2880"/>
                    <a:pt x="1728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8933270" y="5499644"/>
              <a:ext cx="152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8945970" y="5569494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9388824" y="5385779"/>
              <a:ext cx="395347" cy="203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241" fill="norm" stroke="1" extrusionOk="0">
                  <a:moveTo>
                    <a:pt x="5949" y="3922"/>
                  </a:moveTo>
                  <a:cubicBezTo>
                    <a:pt x="5834" y="2820"/>
                    <a:pt x="5720" y="1718"/>
                    <a:pt x="5375" y="946"/>
                  </a:cubicBezTo>
                  <a:cubicBezTo>
                    <a:pt x="5030" y="175"/>
                    <a:pt x="4456" y="-266"/>
                    <a:pt x="3537" y="175"/>
                  </a:cubicBezTo>
                  <a:cubicBezTo>
                    <a:pt x="2617" y="616"/>
                    <a:pt x="1354" y="1938"/>
                    <a:pt x="664" y="3150"/>
                  </a:cubicBezTo>
                  <a:cubicBezTo>
                    <a:pt x="-25" y="4363"/>
                    <a:pt x="-140" y="5465"/>
                    <a:pt x="147" y="6346"/>
                  </a:cubicBezTo>
                  <a:cubicBezTo>
                    <a:pt x="434" y="7228"/>
                    <a:pt x="1124" y="7889"/>
                    <a:pt x="2043" y="8661"/>
                  </a:cubicBezTo>
                  <a:cubicBezTo>
                    <a:pt x="2962" y="9432"/>
                    <a:pt x="4111" y="10314"/>
                    <a:pt x="4973" y="11856"/>
                  </a:cubicBezTo>
                  <a:cubicBezTo>
                    <a:pt x="5834" y="13399"/>
                    <a:pt x="6409" y="15603"/>
                    <a:pt x="6524" y="17146"/>
                  </a:cubicBezTo>
                  <a:cubicBezTo>
                    <a:pt x="6639" y="18689"/>
                    <a:pt x="6294" y="19571"/>
                    <a:pt x="5834" y="20232"/>
                  </a:cubicBezTo>
                  <a:cubicBezTo>
                    <a:pt x="5375" y="20893"/>
                    <a:pt x="4800" y="21334"/>
                    <a:pt x="4283" y="21224"/>
                  </a:cubicBezTo>
                  <a:cubicBezTo>
                    <a:pt x="3766" y="21114"/>
                    <a:pt x="3307" y="20452"/>
                    <a:pt x="3192" y="19571"/>
                  </a:cubicBezTo>
                  <a:cubicBezTo>
                    <a:pt x="3077" y="18689"/>
                    <a:pt x="3307" y="17587"/>
                    <a:pt x="4628" y="15273"/>
                  </a:cubicBezTo>
                  <a:cubicBezTo>
                    <a:pt x="5949" y="12958"/>
                    <a:pt x="8362" y="9432"/>
                    <a:pt x="9741" y="7118"/>
                  </a:cubicBezTo>
                  <a:cubicBezTo>
                    <a:pt x="11120" y="4803"/>
                    <a:pt x="11464" y="3701"/>
                    <a:pt x="11464" y="3701"/>
                  </a:cubicBezTo>
                  <a:cubicBezTo>
                    <a:pt x="11464" y="3701"/>
                    <a:pt x="11120" y="4803"/>
                    <a:pt x="10890" y="5905"/>
                  </a:cubicBezTo>
                  <a:cubicBezTo>
                    <a:pt x="10660" y="7007"/>
                    <a:pt x="10545" y="8110"/>
                    <a:pt x="10430" y="9212"/>
                  </a:cubicBezTo>
                  <a:cubicBezTo>
                    <a:pt x="10315" y="10314"/>
                    <a:pt x="10200" y="11416"/>
                    <a:pt x="10660" y="12187"/>
                  </a:cubicBezTo>
                  <a:cubicBezTo>
                    <a:pt x="11120" y="12958"/>
                    <a:pt x="12154" y="13399"/>
                    <a:pt x="13015" y="12848"/>
                  </a:cubicBezTo>
                  <a:cubicBezTo>
                    <a:pt x="13877" y="12297"/>
                    <a:pt x="14566" y="10754"/>
                    <a:pt x="15141" y="9432"/>
                  </a:cubicBezTo>
                  <a:cubicBezTo>
                    <a:pt x="15715" y="8110"/>
                    <a:pt x="16175" y="7007"/>
                    <a:pt x="16520" y="7338"/>
                  </a:cubicBezTo>
                  <a:cubicBezTo>
                    <a:pt x="16864" y="7669"/>
                    <a:pt x="17094" y="9432"/>
                    <a:pt x="17496" y="10534"/>
                  </a:cubicBezTo>
                  <a:cubicBezTo>
                    <a:pt x="17898" y="11636"/>
                    <a:pt x="18473" y="12077"/>
                    <a:pt x="19162" y="12187"/>
                  </a:cubicBezTo>
                  <a:cubicBezTo>
                    <a:pt x="19851" y="12297"/>
                    <a:pt x="20656" y="12077"/>
                    <a:pt x="21460" y="11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9757699" y="5411689"/>
              <a:ext cx="102672" cy="123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437" fill="norm" stroke="1" extrusionOk="0">
                  <a:moveTo>
                    <a:pt x="20955" y="3132"/>
                  </a:moveTo>
                  <a:cubicBezTo>
                    <a:pt x="19659" y="1668"/>
                    <a:pt x="18363" y="203"/>
                    <a:pt x="16635" y="20"/>
                  </a:cubicBezTo>
                  <a:cubicBezTo>
                    <a:pt x="14907" y="-163"/>
                    <a:pt x="12747" y="935"/>
                    <a:pt x="9939" y="3315"/>
                  </a:cubicBezTo>
                  <a:cubicBezTo>
                    <a:pt x="7131" y="5695"/>
                    <a:pt x="3675" y="9356"/>
                    <a:pt x="1731" y="12101"/>
                  </a:cubicBezTo>
                  <a:cubicBezTo>
                    <a:pt x="-213" y="14847"/>
                    <a:pt x="-645" y="16678"/>
                    <a:pt x="1083" y="18325"/>
                  </a:cubicBezTo>
                  <a:cubicBezTo>
                    <a:pt x="2811" y="19973"/>
                    <a:pt x="6699" y="21437"/>
                    <a:pt x="10155" y="21437"/>
                  </a:cubicBezTo>
                  <a:cubicBezTo>
                    <a:pt x="13611" y="21437"/>
                    <a:pt x="16635" y="19973"/>
                    <a:pt x="19659" y="18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9888855" y="5422881"/>
              <a:ext cx="92166" cy="11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012" fill="norm" stroke="1" extrusionOk="0">
                  <a:moveTo>
                    <a:pt x="16957" y="1306"/>
                  </a:moveTo>
                  <a:cubicBezTo>
                    <a:pt x="14502" y="506"/>
                    <a:pt x="12048" y="-294"/>
                    <a:pt x="9839" y="106"/>
                  </a:cubicBezTo>
                  <a:cubicBezTo>
                    <a:pt x="7630" y="506"/>
                    <a:pt x="5666" y="2106"/>
                    <a:pt x="3702" y="5106"/>
                  </a:cubicBezTo>
                  <a:cubicBezTo>
                    <a:pt x="1739" y="8106"/>
                    <a:pt x="-225" y="12506"/>
                    <a:pt x="20" y="15506"/>
                  </a:cubicBezTo>
                  <a:cubicBezTo>
                    <a:pt x="266" y="18506"/>
                    <a:pt x="2720" y="20106"/>
                    <a:pt x="6648" y="20706"/>
                  </a:cubicBezTo>
                  <a:cubicBezTo>
                    <a:pt x="10575" y="21306"/>
                    <a:pt x="15975" y="20906"/>
                    <a:pt x="21375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10007431" y="5367747"/>
              <a:ext cx="361213" cy="18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30" fill="norm" stroke="1" extrusionOk="0">
                  <a:moveTo>
                    <a:pt x="1447" y="13982"/>
                  </a:moveTo>
                  <a:cubicBezTo>
                    <a:pt x="2703" y="12989"/>
                    <a:pt x="3959" y="11996"/>
                    <a:pt x="4775" y="11002"/>
                  </a:cubicBezTo>
                  <a:cubicBezTo>
                    <a:pt x="5591" y="10009"/>
                    <a:pt x="5968" y="9016"/>
                    <a:pt x="6219" y="7899"/>
                  </a:cubicBezTo>
                  <a:cubicBezTo>
                    <a:pt x="6470" y="6782"/>
                    <a:pt x="6596" y="5540"/>
                    <a:pt x="6407" y="4547"/>
                  </a:cubicBezTo>
                  <a:cubicBezTo>
                    <a:pt x="6219" y="3554"/>
                    <a:pt x="5717" y="2809"/>
                    <a:pt x="4712" y="3678"/>
                  </a:cubicBezTo>
                  <a:cubicBezTo>
                    <a:pt x="3707" y="4547"/>
                    <a:pt x="2200" y="7030"/>
                    <a:pt x="1321" y="8892"/>
                  </a:cubicBezTo>
                  <a:cubicBezTo>
                    <a:pt x="442" y="10754"/>
                    <a:pt x="191" y="11996"/>
                    <a:pt x="66" y="13237"/>
                  </a:cubicBezTo>
                  <a:cubicBezTo>
                    <a:pt x="-60" y="14478"/>
                    <a:pt x="-60" y="15720"/>
                    <a:pt x="568" y="16464"/>
                  </a:cubicBezTo>
                  <a:cubicBezTo>
                    <a:pt x="1196" y="17209"/>
                    <a:pt x="2452" y="17458"/>
                    <a:pt x="4021" y="17085"/>
                  </a:cubicBezTo>
                  <a:cubicBezTo>
                    <a:pt x="5591" y="16713"/>
                    <a:pt x="7475" y="15720"/>
                    <a:pt x="8793" y="13982"/>
                  </a:cubicBezTo>
                  <a:cubicBezTo>
                    <a:pt x="10112" y="12244"/>
                    <a:pt x="10866" y="9761"/>
                    <a:pt x="11180" y="7527"/>
                  </a:cubicBezTo>
                  <a:cubicBezTo>
                    <a:pt x="11493" y="5292"/>
                    <a:pt x="11368" y="3306"/>
                    <a:pt x="11493" y="2933"/>
                  </a:cubicBezTo>
                  <a:cubicBezTo>
                    <a:pt x="11619" y="2561"/>
                    <a:pt x="11996" y="3802"/>
                    <a:pt x="12435" y="5789"/>
                  </a:cubicBezTo>
                  <a:cubicBezTo>
                    <a:pt x="12875" y="7775"/>
                    <a:pt x="13377" y="10506"/>
                    <a:pt x="13377" y="12989"/>
                  </a:cubicBezTo>
                  <a:cubicBezTo>
                    <a:pt x="13377" y="15471"/>
                    <a:pt x="12875" y="17706"/>
                    <a:pt x="12310" y="18823"/>
                  </a:cubicBezTo>
                  <a:cubicBezTo>
                    <a:pt x="11745" y="19940"/>
                    <a:pt x="11117" y="19940"/>
                    <a:pt x="10991" y="19444"/>
                  </a:cubicBezTo>
                  <a:cubicBezTo>
                    <a:pt x="10866" y="18947"/>
                    <a:pt x="11242" y="17954"/>
                    <a:pt x="12624" y="15968"/>
                  </a:cubicBezTo>
                  <a:cubicBezTo>
                    <a:pt x="14005" y="13982"/>
                    <a:pt x="16391" y="11002"/>
                    <a:pt x="17835" y="9140"/>
                  </a:cubicBezTo>
                  <a:cubicBezTo>
                    <a:pt x="19280" y="7278"/>
                    <a:pt x="19782" y="6533"/>
                    <a:pt x="20347" y="5168"/>
                  </a:cubicBezTo>
                  <a:cubicBezTo>
                    <a:pt x="20912" y="3802"/>
                    <a:pt x="21540" y="1816"/>
                    <a:pt x="21414" y="823"/>
                  </a:cubicBezTo>
                  <a:cubicBezTo>
                    <a:pt x="21289" y="-170"/>
                    <a:pt x="20410" y="-170"/>
                    <a:pt x="19782" y="327"/>
                  </a:cubicBezTo>
                  <a:cubicBezTo>
                    <a:pt x="19154" y="823"/>
                    <a:pt x="18777" y="1816"/>
                    <a:pt x="18589" y="2933"/>
                  </a:cubicBezTo>
                  <a:cubicBezTo>
                    <a:pt x="18400" y="4051"/>
                    <a:pt x="18400" y="5292"/>
                    <a:pt x="18777" y="7154"/>
                  </a:cubicBezTo>
                  <a:cubicBezTo>
                    <a:pt x="19154" y="9016"/>
                    <a:pt x="19907" y="11499"/>
                    <a:pt x="20410" y="13485"/>
                  </a:cubicBezTo>
                  <a:cubicBezTo>
                    <a:pt x="20912" y="15471"/>
                    <a:pt x="21163" y="16961"/>
                    <a:pt x="20975" y="17954"/>
                  </a:cubicBezTo>
                  <a:cubicBezTo>
                    <a:pt x="20787" y="18947"/>
                    <a:pt x="20159" y="19444"/>
                    <a:pt x="18966" y="19940"/>
                  </a:cubicBezTo>
                  <a:cubicBezTo>
                    <a:pt x="17773" y="20437"/>
                    <a:pt x="16014" y="20933"/>
                    <a:pt x="14256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7796620" y="6083844"/>
              <a:ext cx="1905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032"/>
                    <a:pt x="12000" y="8064"/>
                    <a:pt x="8400" y="11664"/>
                  </a:cubicBezTo>
                  <a:cubicBezTo>
                    <a:pt x="4800" y="15264"/>
                    <a:pt x="2400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7647776" y="6052094"/>
              <a:ext cx="345695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964" y="21600"/>
                  </a:moveTo>
                  <a:cubicBezTo>
                    <a:pt x="569" y="20100"/>
                    <a:pt x="173" y="18600"/>
                    <a:pt x="42" y="17100"/>
                  </a:cubicBezTo>
                  <a:cubicBezTo>
                    <a:pt x="-90" y="15600"/>
                    <a:pt x="42" y="14100"/>
                    <a:pt x="1095" y="12450"/>
                  </a:cubicBezTo>
                  <a:cubicBezTo>
                    <a:pt x="2149" y="10800"/>
                    <a:pt x="4125" y="9000"/>
                    <a:pt x="7681" y="6900"/>
                  </a:cubicBezTo>
                  <a:cubicBezTo>
                    <a:pt x="11237" y="4800"/>
                    <a:pt x="16373" y="2400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8069670" y="6191794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8139520" y="6248944"/>
              <a:ext cx="69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8152220" y="6312444"/>
              <a:ext cx="82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8501975" y="6078444"/>
              <a:ext cx="165876" cy="251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210" fill="norm" stroke="1" extrusionOk="0">
                  <a:moveTo>
                    <a:pt x="15326" y="1527"/>
                  </a:moveTo>
                  <a:cubicBezTo>
                    <a:pt x="14516" y="813"/>
                    <a:pt x="13706" y="99"/>
                    <a:pt x="12761" y="9"/>
                  </a:cubicBezTo>
                  <a:cubicBezTo>
                    <a:pt x="11816" y="-80"/>
                    <a:pt x="10736" y="456"/>
                    <a:pt x="8711" y="2776"/>
                  </a:cubicBezTo>
                  <a:cubicBezTo>
                    <a:pt x="6686" y="5097"/>
                    <a:pt x="3716" y="9203"/>
                    <a:pt x="2096" y="11791"/>
                  </a:cubicBezTo>
                  <a:cubicBezTo>
                    <a:pt x="476" y="14380"/>
                    <a:pt x="206" y="15451"/>
                    <a:pt x="71" y="16700"/>
                  </a:cubicBezTo>
                  <a:cubicBezTo>
                    <a:pt x="-64" y="17950"/>
                    <a:pt x="-64" y="19378"/>
                    <a:pt x="611" y="20270"/>
                  </a:cubicBezTo>
                  <a:cubicBezTo>
                    <a:pt x="1286" y="21163"/>
                    <a:pt x="2636" y="21520"/>
                    <a:pt x="5066" y="20895"/>
                  </a:cubicBezTo>
                  <a:cubicBezTo>
                    <a:pt x="7496" y="20270"/>
                    <a:pt x="11006" y="18664"/>
                    <a:pt x="13841" y="16789"/>
                  </a:cubicBezTo>
                  <a:cubicBezTo>
                    <a:pt x="16676" y="14915"/>
                    <a:pt x="18836" y="12773"/>
                    <a:pt x="20051" y="10899"/>
                  </a:cubicBezTo>
                  <a:cubicBezTo>
                    <a:pt x="21266" y="9024"/>
                    <a:pt x="21536" y="7418"/>
                    <a:pt x="20591" y="6168"/>
                  </a:cubicBezTo>
                  <a:cubicBezTo>
                    <a:pt x="19646" y="4918"/>
                    <a:pt x="17486" y="4026"/>
                    <a:pt x="15596" y="3580"/>
                  </a:cubicBezTo>
                  <a:cubicBezTo>
                    <a:pt x="13706" y="3133"/>
                    <a:pt x="12086" y="3133"/>
                    <a:pt x="10736" y="3580"/>
                  </a:cubicBezTo>
                  <a:cubicBezTo>
                    <a:pt x="9386" y="4026"/>
                    <a:pt x="8306" y="4918"/>
                    <a:pt x="7226" y="5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8907870" y="6096544"/>
              <a:ext cx="146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8984070" y="6128294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8958670" y="6217194"/>
              <a:ext cx="1524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9405243" y="5863328"/>
              <a:ext cx="251928" cy="37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00" fill="norm" stroke="1" extrusionOk="0">
                  <a:moveTo>
                    <a:pt x="11704" y="6124"/>
                  </a:moveTo>
                  <a:cubicBezTo>
                    <a:pt x="11704" y="4537"/>
                    <a:pt x="11704" y="2951"/>
                    <a:pt x="11704" y="1853"/>
                  </a:cubicBezTo>
                  <a:cubicBezTo>
                    <a:pt x="11704" y="754"/>
                    <a:pt x="11704" y="144"/>
                    <a:pt x="11344" y="22"/>
                  </a:cubicBezTo>
                  <a:cubicBezTo>
                    <a:pt x="10984" y="-100"/>
                    <a:pt x="10264" y="266"/>
                    <a:pt x="9274" y="1547"/>
                  </a:cubicBezTo>
                  <a:cubicBezTo>
                    <a:pt x="8284" y="2829"/>
                    <a:pt x="7024" y="5025"/>
                    <a:pt x="6394" y="7710"/>
                  </a:cubicBezTo>
                  <a:cubicBezTo>
                    <a:pt x="5764" y="10395"/>
                    <a:pt x="5764" y="13568"/>
                    <a:pt x="5944" y="15520"/>
                  </a:cubicBezTo>
                  <a:cubicBezTo>
                    <a:pt x="6124" y="17473"/>
                    <a:pt x="6484" y="18205"/>
                    <a:pt x="6664" y="18876"/>
                  </a:cubicBezTo>
                  <a:cubicBezTo>
                    <a:pt x="6844" y="19547"/>
                    <a:pt x="6844" y="20158"/>
                    <a:pt x="6484" y="20646"/>
                  </a:cubicBezTo>
                  <a:cubicBezTo>
                    <a:pt x="6124" y="21134"/>
                    <a:pt x="5404" y="21500"/>
                    <a:pt x="4684" y="21500"/>
                  </a:cubicBezTo>
                  <a:cubicBezTo>
                    <a:pt x="3964" y="21500"/>
                    <a:pt x="3244" y="21134"/>
                    <a:pt x="2434" y="20463"/>
                  </a:cubicBezTo>
                  <a:cubicBezTo>
                    <a:pt x="1624" y="19792"/>
                    <a:pt x="724" y="18815"/>
                    <a:pt x="274" y="17961"/>
                  </a:cubicBezTo>
                  <a:cubicBezTo>
                    <a:pt x="-176" y="17107"/>
                    <a:pt x="-176" y="16375"/>
                    <a:pt x="1084" y="15825"/>
                  </a:cubicBezTo>
                  <a:cubicBezTo>
                    <a:pt x="2344" y="15276"/>
                    <a:pt x="4864" y="14910"/>
                    <a:pt x="7114" y="14605"/>
                  </a:cubicBezTo>
                  <a:cubicBezTo>
                    <a:pt x="9364" y="14300"/>
                    <a:pt x="11344" y="14056"/>
                    <a:pt x="12784" y="13812"/>
                  </a:cubicBezTo>
                  <a:cubicBezTo>
                    <a:pt x="14224" y="13568"/>
                    <a:pt x="15124" y="13324"/>
                    <a:pt x="15754" y="12897"/>
                  </a:cubicBezTo>
                  <a:cubicBezTo>
                    <a:pt x="16384" y="12469"/>
                    <a:pt x="16744" y="11859"/>
                    <a:pt x="16474" y="11554"/>
                  </a:cubicBezTo>
                  <a:cubicBezTo>
                    <a:pt x="16204" y="11249"/>
                    <a:pt x="15304" y="11249"/>
                    <a:pt x="14494" y="11493"/>
                  </a:cubicBezTo>
                  <a:cubicBezTo>
                    <a:pt x="13684" y="11737"/>
                    <a:pt x="12964" y="12225"/>
                    <a:pt x="12424" y="12775"/>
                  </a:cubicBezTo>
                  <a:cubicBezTo>
                    <a:pt x="11884" y="13324"/>
                    <a:pt x="11524" y="13934"/>
                    <a:pt x="11254" y="14544"/>
                  </a:cubicBezTo>
                  <a:cubicBezTo>
                    <a:pt x="10984" y="15154"/>
                    <a:pt x="10804" y="15764"/>
                    <a:pt x="11164" y="16192"/>
                  </a:cubicBezTo>
                  <a:cubicBezTo>
                    <a:pt x="11524" y="16619"/>
                    <a:pt x="12424" y="16863"/>
                    <a:pt x="13144" y="16741"/>
                  </a:cubicBezTo>
                  <a:cubicBezTo>
                    <a:pt x="13864" y="16619"/>
                    <a:pt x="14404" y="16131"/>
                    <a:pt x="14944" y="15581"/>
                  </a:cubicBezTo>
                  <a:cubicBezTo>
                    <a:pt x="15484" y="15032"/>
                    <a:pt x="16024" y="14422"/>
                    <a:pt x="16474" y="13751"/>
                  </a:cubicBezTo>
                  <a:cubicBezTo>
                    <a:pt x="16924" y="13080"/>
                    <a:pt x="17284" y="12347"/>
                    <a:pt x="17464" y="12286"/>
                  </a:cubicBezTo>
                  <a:cubicBezTo>
                    <a:pt x="17644" y="12225"/>
                    <a:pt x="17644" y="12836"/>
                    <a:pt x="18274" y="13751"/>
                  </a:cubicBezTo>
                  <a:cubicBezTo>
                    <a:pt x="18904" y="14666"/>
                    <a:pt x="20164" y="15886"/>
                    <a:pt x="21424" y="17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9695270" y="6083844"/>
              <a:ext cx="63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9714320" y="5975894"/>
              <a:ext cx="1" cy="381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9778828" y="5842544"/>
              <a:ext cx="30743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3733"/>
                    <a:pt x="6514" y="7467"/>
                    <a:pt x="2914" y="10800"/>
                  </a:cubicBezTo>
                  <a:cubicBezTo>
                    <a:pt x="-686" y="14133"/>
                    <a:pt x="-686" y="17067"/>
                    <a:pt x="1474" y="18800"/>
                  </a:cubicBezTo>
                  <a:cubicBezTo>
                    <a:pt x="3634" y="20533"/>
                    <a:pt x="7954" y="21067"/>
                    <a:pt x="1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9834970" y="6045744"/>
              <a:ext cx="146051" cy="9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1" fill="norm" stroke="1" extrusionOk="0">
                  <a:moveTo>
                    <a:pt x="3757" y="0"/>
                  </a:moveTo>
                  <a:cubicBezTo>
                    <a:pt x="2504" y="1838"/>
                    <a:pt x="1252" y="3677"/>
                    <a:pt x="626" y="5974"/>
                  </a:cubicBezTo>
                  <a:cubicBezTo>
                    <a:pt x="0" y="8272"/>
                    <a:pt x="0" y="11030"/>
                    <a:pt x="0" y="13557"/>
                  </a:cubicBezTo>
                  <a:cubicBezTo>
                    <a:pt x="0" y="16085"/>
                    <a:pt x="0" y="18383"/>
                    <a:pt x="939" y="19762"/>
                  </a:cubicBezTo>
                  <a:cubicBezTo>
                    <a:pt x="1878" y="21140"/>
                    <a:pt x="3757" y="21600"/>
                    <a:pt x="5791" y="19302"/>
                  </a:cubicBezTo>
                  <a:cubicBezTo>
                    <a:pt x="7826" y="17004"/>
                    <a:pt x="10017" y="11949"/>
                    <a:pt x="11270" y="8272"/>
                  </a:cubicBezTo>
                  <a:cubicBezTo>
                    <a:pt x="12522" y="4596"/>
                    <a:pt x="12835" y="2298"/>
                    <a:pt x="12991" y="2987"/>
                  </a:cubicBezTo>
                  <a:cubicBezTo>
                    <a:pt x="13148" y="3677"/>
                    <a:pt x="13148" y="7353"/>
                    <a:pt x="13304" y="10340"/>
                  </a:cubicBezTo>
                  <a:cubicBezTo>
                    <a:pt x="13461" y="13328"/>
                    <a:pt x="13774" y="15626"/>
                    <a:pt x="14713" y="17234"/>
                  </a:cubicBezTo>
                  <a:cubicBezTo>
                    <a:pt x="15652" y="18843"/>
                    <a:pt x="17217" y="19762"/>
                    <a:pt x="18470" y="19302"/>
                  </a:cubicBezTo>
                  <a:cubicBezTo>
                    <a:pt x="19722" y="18843"/>
                    <a:pt x="20661" y="17004"/>
                    <a:pt x="21600" y="15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10006420" y="5993018"/>
              <a:ext cx="273051" cy="12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8" fill="norm" stroke="1" extrusionOk="0">
                  <a:moveTo>
                    <a:pt x="0" y="3452"/>
                  </a:moveTo>
                  <a:cubicBezTo>
                    <a:pt x="837" y="4149"/>
                    <a:pt x="1674" y="4846"/>
                    <a:pt x="2260" y="6065"/>
                  </a:cubicBezTo>
                  <a:cubicBezTo>
                    <a:pt x="2847" y="7285"/>
                    <a:pt x="3181" y="9026"/>
                    <a:pt x="3433" y="11291"/>
                  </a:cubicBezTo>
                  <a:cubicBezTo>
                    <a:pt x="3684" y="13555"/>
                    <a:pt x="3851" y="16343"/>
                    <a:pt x="3600" y="18259"/>
                  </a:cubicBezTo>
                  <a:cubicBezTo>
                    <a:pt x="3349" y="20175"/>
                    <a:pt x="2679" y="21220"/>
                    <a:pt x="2344" y="20872"/>
                  </a:cubicBezTo>
                  <a:cubicBezTo>
                    <a:pt x="2009" y="20523"/>
                    <a:pt x="2009" y="18781"/>
                    <a:pt x="2344" y="16168"/>
                  </a:cubicBezTo>
                  <a:cubicBezTo>
                    <a:pt x="2679" y="13555"/>
                    <a:pt x="3349" y="10072"/>
                    <a:pt x="4019" y="7807"/>
                  </a:cubicBezTo>
                  <a:cubicBezTo>
                    <a:pt x="4688" y="5543"/>
                    <a:pt x="5358" y="4497"/>
                    <a:pt x="6112" y="3801"/>
                  </a:cubicBezTo>
                  <a:cubicBezTo>
                    <a:pt x="6865" y="3104"/>
                    <a:pt x="7702" y="2755"/>
                    <a:pt x="8288" y="3452"/>
                  </a:cubicBezTo>
                  <a:cubicBezTo>
                    <a:pt x="8874" y="4149"/>
                    <a:pt x="9209" y="5891"/>
                    <a:pt x="9795" y="6762"/>
                  </a:cubicBezTo>
                  <a:cubicBezTo>
                    <a:pt x="10381" y="7633"/>
                    <a:pt x="11219" y="7633"/>
                    <a:pt x="11972" y="7110"/>
                  </a:cubicBezTo>
                  <a:cubicBezTo>
                    <a:pt x="12726" y="6588"/>
                    <a:pt x="13395" y="5543"/>
                    <a:pt x="13814" y="4149"/>
                  </a:cubicBezTo>
                  <a:cubicBezTo>
                    <a:pt x="14233" y="2755"/>
                    <a:pt x="14400" y="1014"/>
                    <a:pt x="14065" y="317"/>
                  </a:cubicBezTo>
                  <a:cubicBezTo>
                    <a:pt x="13730" y="-380"/>
                    <a:pt x="12893" y="-32"/>
                    <a:pt x="11805" y="2407"/>
                  </a:cubicBezTo>
                  <a:cubicBezTo>
                    <a:pt x="10716" y="4846"/>
                    <a:pt x="9377" y="9375"/>
                    <a:pt x="8707" y="12510"/>
                  </a:cubicBezTo>
                  <a:cubicBezTo>
                    <a:pt x="8037" y="15646"/>
                    <a:pt x="8037" y="17388"/>
                    <a:pt x="8540" y="18433"/>
                  </a:cubicBezTo>
                  <a:cubicBezTo>
                    <a:pt x="9042" y="19478"/>
                    <a:pt x="10047" y="19826"/>
                    <a:pt x="12307" y="19478"/>
                  </a:cubicBezTo>
                  <a:cubicBezTo>
                    <a:pt x="14567" y="19130"/>
                    <a:pt x="18084" y="18085"/>
                    <a:pt x="21600" y="17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Drawing"/>
          <p:cNvGrpSpPr/>
          <p:nvPr/>
        </p:nvGrpSpPr>
        <p:grpSpPr>
          <a:xfrm>
            <a:off x="995818" y="991133"/>
            <a:ext cx="10688183" cy="6997168"/>
            <a:chOff x="0" y="0"/>
            <a:chExt cx="10688181" cy="6997166"/>
          </a:xfrm>
        </p:grpSpPr>
        <p:sp>
          <p:nvSpPr>
            <p:cNvPr id="1660" name="Line"/>
            <p:cNvSpPr/>
            <p:nvPr/>
          </p:nvSpPr>
          <p:spPr>
            <a:xfrm>
              <a:off x="369431" y="875766"/>
              <a:ext cx="27305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05" y="157"/>
                    <a:pt x="2009" y="313"/>
                    <a:pt x="3851" y="2270"/>
                  </a:cubicBezTo>
                  <a:cubicBezTo>
                    <a:pt x="5693" y="4226"/>
                    <a:pt x="8372" y="7983"/>
                    <a:pt x="11051" y="11426"/>
                  </a:cubicBezTo>
                  <a:cubicBezTo>
                    <a:pt x="13730" y="14870"/>
                    <a:pt x="16409" y="18000"/>
                    <a:pt x="18167" y="19643"/>
                  </a:cubicBezTo>
                  <a:cubicBezTo>
                    <a:pt x="19926" y="21287"/>
                    <a:pt x="20763" y="214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388481" y="869416"/>
              <a:ext cx="2794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27" y="497"/>
                    <a:pt x="18655" y="993"/>
                    <a:pt x="16364" y="2979"/>
                  </a:cubicBezTo>
                  <a:cubicBezTo>
                    <a:pt x="14073" y="4966"/>
                    <a:pt x="10964" y="8441"/>
                    <a:pt x="8100" y="11793"/>
                  </a:cubicBezTo>
                  <a:cubicBezTo>
                    <a:pt x="5236" y="15145"/>
                    <a:pt x="2618" y="183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712331" y="971016"/>
              <a:ext cx="127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750431" y="1110716"/>
              <a:ext cx="139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27" y="15429"/>
                  </a:moveTo>
                  <a:cubicBezTo>
                    <a:pt x="1964" y="18514"/>
                    <a:pt x="0" y="21600"/>
                    <a:pt x="0" y="21600"/>
                  </a:cubicBezTo>
                  <a:cubicBezTo>
                    <a:pt x="0" y="21600"/>
                    <a:pt x="1964" y="18514"/>
                    <a:pt x="5891" y="14400"/>
                  </a:cubicBezTo>
                  <a:cubicBezTo>
                    <a:pt x="9818" y="10286"/>
                    <a:pt x="15709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273033" y="569383"/>
              <a:ext cx="213999" cy="794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02" fill="norm" stroke="1" extrusionOk="0">
                  <a:moveTo>
                    <a:pt x="19315" y="1069"/>
                  </a:moveTo>
                  <a:cubicBezTo>
                    <a:pt x="18895" y="784"/>
                    <a:pt x="18476" y="499"/>
                    <a:pt x="17008" y="271"/>
                  </a:cubicBezTo>
                  <a:cubicBezTo>
                    <a:pt x="15540" y="43"/>
                    <a:pt x="13023" y="-128"/>
                    <a:pt x="10821" y="128"/>
                  </a:cubicBezTo>
                  <a:cubicBezTo>
                    <a:pt x="8619" y="385"/>
                    <a:pt x="6732" y="1069"/>
                    <a:pt x="5788" y="1582"/>
                  </a:cubicBezTo>
                  <a:cubicBezTo>
                    <a:pt x="4845" y="2095"/>
                    <a:pt x="4845" y="2437"/>
                    <a:pt x="5893" y="2921"/>
                  </a:cubicBezTo>
                  <a:cubicBezTo>
                    <a:pt x="6942" y="3406"/>
                    <a:pt x="9039" y="4032"/>
                    <a:pt x="10612" y="4916"/>
                  </a:cubicBezTo>
                  <a:cubicBezTo>
                    <a:pt x="12185" y="5799"/>
                    <a:pt x="13233" y="6939"/>
                    <a:pt x="12814" y="7879"/>
                  </a:cubicBezTo>
                  <a:cubicBezTo>
                    <a:pt x="12394" y="8820"/>
                    <a:pt x="10507" y="9561"/>
                    <a:pt x="9144" y="10017"/>
                  </a:cubicBezTo>
                  <a:cubicBezTo>
                    <a:pt x="7781" y="10473"/>
                    <a:pt x="6942" y="10644"/>
                    <a:pt x="5369" y="10786"/>
                  </a:cubicBezTo>
                  <a:cubicBezTo>
                    <a:pt x="3796" y="10928"/>
                    <a:pt x="1489" y="11042"/>
                    <a:pt x="546" y="10957"/>
                  </a:cubicBezTo>
                  <a:cubicBezTo>
                    <a:pt x="-398" y="10871"/>
                    <a:pt x="21" y="10587"/>
                    <a:pt x="755" y="10416"/>
                  </a:cubicBezTo>
                  <a:cubicBezTo>
                    <a:pt x="1489" y="10245"/>
                    <a:pt x="2538" y="10188"/>
                    <a:pt x="3586" y="10159"/>
                  </a:cubicBezTo>
                  <a:cubicBezTo>
                    <a:pt x="4635" y="10131"/>
                    <a:pt x="5684" y="10131"/>
                    <a:pt x="6627" y="10245"/>
                  </a:cubicBezTo>
                  <a:cubicBezTo>
                    <a:pt x="7571" y="10359"/>
                    <a:pt x="8410" y="10587"/>
                    <a:pt x="9039" y="11185"/>
                  </a:cubicBezTo>
                  <a:cubicBezTo>
                    <a:pt x="9668" y="11783"/>
                    <a:pt x="10087" y="12752"/>
                    <a:pt x="9353" y="13835"/>
                  </a:cubicBezTo>
                  <a:cubicBezTo>
                    <a:pt x="8619" y="14918"/>
                    <a:pt x="6732" y="16115"/>
                    <a:pt x="5159" y="17255"/>
                  </a:cubicBezTo>
                  <a:cubicBezTo>
                    <a:pt x="3586" y="18394"/>
                    <a:pt x="2328" y="19477"/>
                    <a:pt x="1804" y="20190"/>
                  </a:cubicBezTo>
                  <a:cubicBezTo>
                    <a:pt x="1280" y="20902"/>
                    <a:pt x="1489" y="21244"/>
                    <a:pt x="3062" y="21358"/>
                  </a:cubicBezTo>
                  <a:cubicBezTo>
                    <a:pt x="4635" y="21472"/>
                    <a:pt x="7571" y="21358"/>
                    <a:pt x="10821" y="21102"/>
                  </a:cubicBezTo>
                  <a:cubicBezTo>
                    <a:pt x="14072" y="20845"/>
                    <a:pt x="17637" y="20446"/>
                    <a:pt x="21202" y="20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855331" y="445733"/>
              <a:ext cx="31751" cy="28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297"/>
                  </a:moveTo>
                  <a:cubicBezTo>
                    <a:pt x="0" y="503"/>
                    <a:pt x="0" y="-291"/>
                    <a:pt x="1440" y="106"/>
                  </a:cubicBezTo>
                  <a:cubicBezTo>
                    <a:pt x="2880" y="503"/>
                    <a:pt x="5760" y="2091"/>
                    <a:pt x="9360" y="5347"/>
                  </a:cubicBezTo>
                  <a:cubicBezTo>
                    <a:pt x="12960" y="8603"/>
                    <a:pt x="17280" y="13527"/>
                    <a:pt x="19440" y="16465"/>
                  </a:cubicBezTo>
                  <a:cubicBezTo>
                    <a:pt x="21600" y="19403"/>
                    <a:pt x="21600" y="20356"/>
                    <a:pt x="2160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2547986" y="524399"/>
              <a:ext cx="176502" cy="14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56" fill="norm" stroke="1" extrusionOk="0">
                  <a:moveTo>
                    <a:pt x="3796" y="3224"/>
                  </a:moveTo>
                  <a:cubicBezTo>
                    <a:pt x="3796" y="1612"/>
                    <a:pt x="3796" y="0"/>
                    <a:pt x="3153" y="0"/>
                  </a:cubicBezTo>
                  <a:cubicBezTo>
                    <a:pt x="2510" y="0"/>
                    <a:pt x="1225" y="1612"/>
                    <a:pt x="582" y="4191"/>
                  </a:cubicBezTo>
                  <a:cubicBezTo>
                    <a:pt x="-61" y="6770"/>
                    <a:pt x="-61" y="10316"/>
                    <a:pt x="68" y="12896"/>
                  </a:cubicBezTo>
                  <a:cubicBezTo>
                    <a:pt x="196" y="15475"/>
                    <a:pt x="453" y="17087"/>
                    <a:pt x="1225" y="18537"/>
                  </a:cubicBezTo>
                  <a:cubicBezTo>
                    <a:pt x="1996" y="19988"/>
                    <a:pt x="3282" y="21278"/>
                    <a:pt x="4439" y="21439"/>
                  </a:cubicBezTo>
                  <a:cubicBezTo>
                    <a:pt x="5596" y="21600"/>
                    <a:pt x="6625" y="20633"/>
                    <a:pt x="7525" y="19504"/>
                  </a:cubicBezTo>
                  <a:cubicBezTo>
                    <a:pt x="8425" y="18376"/>
                    <a:pt x="9196" y="17087"/>
                    <a:pt x="10225" y="17248"/>
                  </a:cubicBezTo>
                  <a:cubicBezTo>
                    <a:pt x="11253" y="17409"/>
                    <a:pt x="12539" y="19021"/>
                    <a:pt x="13825" y="19988"/>
                  </a:cubicBezTo>
                  <a:cubicBezTo>
                    <a:pt x="15110" y="20955"/>
                    <a:pt x="16396" y="21278"/>
                    <a:pt x="17682" y="19827"/>
                  </a:cubicBezTo>
                  <a:cubicBezTo>
                    <a:pt x="18968" y="18376"/>
                    <a:pt x="20253" y="15152"/>
                    <a:pt x="20896" y="12734"/>
                  </a:cubicBezTo>
                  <a:cubicBezTo>
                    <a:pt x="21539" y="10316"/>
                    <a:pt x="21539" y="8704"/>
                    <a:pt x="21282" y="7093"/>
                  </a:cubicBezTo>
                  <a:cubicBezTo>
                    <a:pt x="21025" y="5481"/>
                    <a:pt x="20510" y="3869"/>
                    <a:pt x="19610" y="2901"/>
                  </a:cubicBezTo>
                  <a:cubicBezTo>
                    <a:pt x="18710" y="1934"/>
                    <a:pt x="17425" y="1612"/>
                    <a:pt x="16910" y="2257"/>
                  </a:cubicBezTo>
                  <a:cubicBezTo>
                    <a:pt x="16396" y="2901"/>
                    <a:pt x="16653" y="4513"/>
                    <a:pt x="16910" y="6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2820531" y="596366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2881444" y="446472"/>
              <a:ext cx="95952" cy="37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123" fill="norm" stroke="1" extrusionOk="0">
                  <a:moveTo>
                    <a:pt x="10213" y="10185"/>
                  </a:moveTo>
                  <a:cubicBezTo>
                    <a:pt x="8375" y="12796"/>
                    <a:pt x="6537" y="15407"/>
                    <a:pt x="5617" y="17068"/>
                  </a:cubicBezTo>
                  <a:cubicBezTo>
                    <a:pt x="4698" y="18730"/>
                    <a:pt x="4698" y="19442"/>
                    <a:pt x="4698" y="20095"/>
                  </a:cubicBezTo>
                  <a:cubicBezTo>
                    <a:pt x="4698" y="20748"/>
                    <a:pt x="4698" y="21341"/>
                    <a:pt x="4009" y="21044"/>
                  </a:cubicBezTo>
                  <a:cubicBezTo>
                    <a:pt x="3320" y="20748"/>
                    <a:pt x="1941" y="19561"/>
                    <a:pt x="1022" y="16890"/>
                  </a:cubicBezTo>
                  <a:cubicBezTo>
                    <a:pt x="103" y="14220"/>
                    <a:pt x="-357" y="10066"/>
                    <a:pt x="332" y="7040"/>
                  </a:cubicBezTo>
                  <a:cubicBezTo>
                    <a:pt x="1022" y="4014"/>
                    <a:pt x="2860" y="2115"/>
                    <a:pt x="5158" y="1046"/>
                  </a:cubicBezTo>
                  <a:cubicBezTo>
                    <a:pt x="7456" y="-22"/>
                    <a:pt x="10213" y="-259"/>
                    <a:pt x="13430" y="275"/>
                  </a:cubicBezTo>
                  <a:cubicBezTo>
                    <a:pt x="16647" y="809"/>
                    <a:pt x="20324" y="2115"/>
                    <a:pt x="20783" y="3420"/>
                  </a:cubicBezTo>
                  <a:cubicBezTo>
                    <a:pt x="21243" y="4726"/>
                    <a:pt x="18486" y="6031"/>
                    <a:pt x="14809" y="6862"/>
                  </a:cubicBezTo>
                  <a:cubicBezTo>
                    <a:pt x="11132" y="7693"/>
                    <a:pt x="6537" y="8049"/>
                    <a:pt x="1941" y="8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3074531" y="577316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3598151" y="383389"/>
              <a:ext cx="145400" cy="43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11" fill="norm" stroke="1" extrusionOk="0">
                  <a:moveTo>
                    <a:pt x="2352" y="8663"/>
                  </a:moveTo>
                  <a:cubicBezTo>
                    <a:pt x="2043" y="11389"/>
                    <a:pt x="1734" y="14115"/>
                    <a:pt x="1580" y="16003"/>
                  </a:cubicBezTo>
                  <a:cubicBezTo>
                    <a:pt x="1426" y="17890"/>
                    <a:pt x="1426" y="18939"/>
                    <a:pt x="1426" y="19830"/>
                  </a:cubicBezTo>
                  <a:cubicBezTo>
                    <a:pt x="1426" y="20721"/>
                    <a:pt x="1426" y="21455"/>
                    <a:pt x="1117" y="21508"/>
                  </a:cubicBezTo>
                  <a:cubicBezTo>
                    <a:pt x="809" y="21560"/>
                    <a:pt x="192" y="20931"/>
                    <a:pt x="37" y="18834"/>
                  </a:cubicBezTo>
                  <a:cubicBezTo>
                    <a:pt x="-117" y="16737"/>
                    <a:pt x="192" y="13172"/>
                    <a:pt x="1272" y="10183"/>
                  </a:cubicBezTo>
                  <a:cubicBezTo>
                    <a:pt x="2352" y="7195"/>
                    <a:pt x="4203" y="4783"/>
                    <a:pt x="5592" y="3210"/>
                  </a:cubicBezTo>
                  <a:cubicBezTo>
                    <a:pt x="6980" y="1638"/>
                    <a:pt x="7906" y="904"/>
                    <a:pt x="9140" y="484"/>
                  </a:cubicBezTo>
                  <a:cubicBezTo>
                    <a:pt x="10374" y="65"/>
                    <a:pt x="11917" y="-40"/>
                    <a:pt x="13460" y="12"/>
                  </a:cubicBezTo>
                  <a:cubicBezTo>
                    <a:pt x="15003" y="65"/>
                    <a:pt x="16546" y="275"/>
                    <a:pt x="17934" y="1113"/>
                  </a:cubicBezTo>
                  <a:cubicBezTo>
                    <a:pt x="19323" y="1952"/>
                    <a:pt x="20557" y="3420"/>
                    <a:pt x="21020" y="4678"/>
                  </a:cubicBezTo>
                  <a:cubicBezTo>
                    <a:pt x="21483" y="5937"/>
                    <a:pt x="21174" y="6985"/>
                    <a:pt x="18397" y="7824"/>
                  </a:cubicBezTo>
                  <a:cubicBezTo>
                    <a:pt x="15620" y="8663"/>
                    <a:pt x="10374" y="9292"/>
                    <a:pt x="6980" y="9659"/>
                  </a:cubicBezTo>
                  <a:cubicBezTo>
                    <a:pt x="3586" y="10026"/>
                    <a:pt x="2043" y="10131"/>
                    <a:pt x="500" y="1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809601" y="1062744"/>
              <a:ext cx="156648" cy="24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0735" fill="norm" stroke="1" extrusionOk="0">
                  <a:moveTo>
                    <a:pt x="16783" y="4080"/>
                  </a:moveTo>
                  <a:cubicBezTo>
                    <a:pt x="14845" y="2640"/>
                    <a:pt x="12906" y="1200"/>
                    <a:pt x="11245" y="480"/>
                  </a:cubicBezTo>
                  <a:cubicBezTo>
                    <a:pt x="9583" y="-240"/>
                    <a:pt x="8199" y="-240"/>
                    <a:pt x="6399" y="1110"/>
                  </a:cubicBezTo>
                  <a:cubicBezTo>
                    <a:pt x="4599" y="2460"/>
                    <a:pt x="2383" y="5160"/>
                    <a:pt x="1137" y="8400"/>
                  </a:cubicBezTo>
                  <a:cubicBezTo>
                    <a:pt x="-109" y="11640"/>
                    <a:pt x="-386" y="15420"/>
                    <a:pt x="583" y="17850"/>
                  </a:cubicBezTo>
                  <a:cubicBezTo>
                    <a:pt x="1552" y="20280"/>
                    <a:pt x="3768" y="21360"/>
                    <a:pt x="7229" y="20370"/>
                  </a:cubicBezTo>
                  <a:cubicBezTo>
                    <a:pt x="10691" y="19380"/>
                    <a:pt x="15399" y="16320"/>
                    <a:pt x="18029" y="13440"/>
                  </a:cubicBezTo>
                  <a:cubicBezTo>
                    <a:pt x="20660" y="10560"/>
                    <a:pt x="21214" y="7860"/>
                    <a:pt x="19552" y="5970"/>
                  </a:cubicBezTo>
                  <a:cubicBezTo>
                    <a:pt x="17891" y="4080"/>
                    <a:pt x="14014" y="3000"/>
                    <a:pt x="11660" y="2910"/>
                  </a:cubicBezTo>
                  <a:cubicBezTo>
                    <a:pt x="9306" y="2820"/>
                    <a:pt x="8476" y="3720"/>
                    <a:pt x="7645" y="4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2542782" y="1123416"/>
              <a:ext cx="181966" cy="173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293" fill="norm" stroke="1" extrusionOk="0">
                  <a:moveTo>
                    <a:pt x="3530" y="0"/>
                  </a:moveTo>
                  <a:cubicBezTo>
                    <a:pt x="2289" y="4424"/>
                    <a:pt x="1047" y="8848"/>
                    <a:pt x="427" y="11711"/>
                  </a:cubicBezTo>
                  <a:cubicBezTo>
                    <a:pt x="-194" y="14573"/>
                    <a:pt x="-194" y="15875"/>
                    <a:pt x="799" y="17436"/>
                  </a:cubicBezTo>
                  <a:cubicBezTo>
                    <a:pt x="1792" y="18998"/>
                    <a:pt x="3778" y="20819"/>
                    <a:pt x="5144" y="21210"/>
                  </a:cubicBezTo>
                  <a:cubicBezTo>
                    <a:pt x="6509" y="21600"/>
                    <a:pt x="7254" y="20559"/>
                    <a:pt x="7875" y="19258"/>
                  </a:cubicBezTo>
                  <a:cubicBezTo>
                    <a:pt x="8496" y="17957"/>
                    <a:pt x="8992" y="16395"/>
                    <a:pt x="9613" y="16265"/>
                  </a:cubicBezTo>
                  <a:cubicBezTo>
                    <a:pt x="10234" y="16135"/>
                    <a:pt x="10978" y="17436"/>
                    <a:pt x="12220" y="18347"/>
                  </a:cubicBezTo>
                  <a:cubicBezTo>
                    <a:pt x="13461" y="19258"/>
                    <a:pt x="15199" y="19778"/>
                    <a:pt x="16813" y="18998"/>
                  </a:cubicBezTo>
                  <a:cubicBezTo>
                    <a:pt x="18427" y="18217"/>
                    <a:pt x="19916" y="16135"/>
                    <a:pt x="20661" y="14443"/>
                  </a:cubicBezTo>
                  <a:cubicBezTo>
                    <a:pt x="21406" y="12752"/>
                    <a:pt x="21406" y="11451"/>
                    <a:pt x="21282" y="10149"/>
                  </a:cubicBezTo>
                  <a:cubicBezTo>
                    <a:pt x="21158" y="8848"/>
                    <a:pt x="20909" y="7547"/>
                    <a:pt x="20289" y="7027"/>
                  </a:cubicBezTo>
                  <a:cubicBezTo>
                    <a:pt x="19668" y="6506"/>
                    <a:pt x="18675" y="6766"/>
                    <a:pt x="17682" y="7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2788781" y="1205966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2877681" y="1045997"/>
              <a:ext cx="99112" cy="42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504" fill="norm" stroke="1" extrusionOk="0">
                  <a:moveTo>
                    <a:pt x="7776" y="7119"/>
                  </a:moveTo>
                  <a:cubicBezTo>
                    <a:pt x="6048" y="8189"/>
                    <a:pt x="4320" y="9258"/>
                    <a:pt x="3888" y="11450"/>
                  </a:cubicBezTo>
                  <a:cubicBezTo>
                    <a:pt x="3456" y="13642"/>
                    <a:pt x="4320" y="16957"/>
                    <a:pt x="4752" y="18935"/>
                  </a:cubicBezTo>
                  <a:cubicBezTo>
                    <a:pt x="5184" y="20913"/>
                    <a:pt x="5184" y="21555"/>
                    <a:pt x="4968" y="21502"/>
                  </a:cubicBezTo>
                  <a:cubicBezTo>
                    <a:pt x="4752" y="21448"/>
                    <a:pt x="4320" y="20700"/>
                    <a:pt x="3672" y="18240"/>
                  </a:cubicBezTo>
                  <a:cubicBezTo>
                    <a:pt x="3024" y="15781"/>
                    <a:pt x="2160" y="11610"/>
                    <a:pt x="1944" y="8616"/>
                  </a:cubicBezTo>
                  <a:cubicBezTo>
                    <a:pt x="1728" y="5622"/>
                    <a:pt x="2160" y="3805"/>
                    <a:pt x="3024" y="2628"/>
                  </a:cubicBezTo>
                  <a:cubicBezTo>
                    <a:pt x="3888" y="1452"/>
                    <a:pt x="5184" y="917"/>
                    <a:pt x="6912" y="543"/>
                  </a:cubicBezTo>
                  <a:cubicBezTo>
                    <a:pt x="8640" y="169"/>
                    <a:pt x="10800" y="-45"/>
                    <a:pt x="12744" y="8"/>
                  </a:cubicBezTo>
                  <a:cubicBezTo>
                    <a:pt x="14688" y="62"/>
                    <a:pt x="16416" y="383"/>
                    <a:pt x="18144" y="1452"/>
                  </a:cubicBezTo>
                  <a:cubicBezTo>
                    <a:pt x="19872" y="2521"/>
                    <a:pt x="21600" y="4339"/>
                    <a:pt x="18576" y="5836"/>
                  </a:cubicBezTo>
                  <a:cubicBezTo>
                    <a:pt x="15552" y="7333"/>
                    <a:pt x="7776" y="8509"/>
                    <a:pt x="0" y="9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3080881" y="1174216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3583401" y="963565"/>
              <a:ext cx="145181" cy="283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090" fill="norm" stroke="1" extrusionOk="0">
                  <a:moveTo>
                    <a:pt x="21165" y="2920"/>
                  </a:moveTo>
                  <a:cubicBezTo>
                    <a:pt x="18079" y="1817"/>
                    <a:pt x="14994" y="713"/>
                    <a:pt x="12679" y="240"/>
                  </a:cubicBezTo>
                  <a:cubicBezTo>
                    <a:pt x="10365" y="-233"/>
                    <a:pt x="8822" y="-75"/>
                    <a:pt x="6971" y="1344"/>
                  </a:cubicBezTo>
                  <a:cubicBezTo>
                    <a:pt x="5119" y="2763"/>
                    <a:pt x="2959" y="5443"/>
                    <a:pt x="1571" y="8360"/>
                  </a:cubicBezTo>
                  <a:cubicBezTo>
                    <a:pt x="182" y="11276"/>
                    <a:pt x="-435" y="14430"/>
                    <a:pt x="336" y="16716"/>
                  </a:cubicBezTo>
                  <a:cubicBezTo>
                    <a:pt x="1108" y="19002"/>
                    <a:pt x="3268" y="20421"/>
                    <a:pt x="5119" y="20894"/>
                  </a:cubicBezTo>
                  <a:cubicBezTo>
                    <a:pt x="6971" y="21367"/>
                    <a:pt x="8514" y="20894"/>
                    <a:pt x="10056" y="20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3728581" y="1032399"/>
              <a:ext cx="25401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8"/>
                  </a:moveTo>
                  <a:cubicBezTo>
                    <a:pt x="1800" y="1019"/>
                    <a:pt x="3600" y="0"/>
                    <a:pt x="3600" y="0"/>
                  </a:cubicBezTo>
                  <a:cubicBezTo>
                    <a:pt x="3600" y="0"/>
                    <a:pt x="1800" y="1019"/>
                    <a:pt x="4500" y="4789"/>
                  </a:cubicBezTo>
                  <a:cubicBezTo>
                    <a:pt x="7200" y="8558"/>
                    <a:pt x="14400" y="150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3823831" y="1110716"/>
              <a:ext cx="158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5429"/>
                    <a:pt x="4608" y="9257"/>
                    <a:pt x="8208" y="5657"/>
                  </a:cubicBezTo>
                  <a:cubicBezTo>
                    <a:pt x="11808" y="2057"/>
                    <a:pt x="1670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4031264" y="975114"/>
              <a:ext cx="102940" cy="478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28" fill="norm" stroke="1" extrusionOk="0">
                  <a:moveTo>
                    <a:pt x="1728" y="5500"/>
                  </a:moveTo>
                  <a:cubicBezTo>
                    <a:pt x="864" y="7679"/>
                    <a:pt x="0" y="9858"/>
                    <a:pt x="0" y="12274"/>
                  </a:cubicBezTo>
                  <a:cubicBezTo>
                    <a:pt x="0" y="14690"/>
                    <a:pt x="864" y="17343"/>
                    <a:pt x="1296" y="19000"/>
                  </a:cubicBezTo>
                  <a:cubicBezTo>
                    <a:pt x="1728" y="20658"/>
                    <a:pt x="1728" y="21322"/>
                    <a:pt x="1728" y="21416"/>
                  </a:cubicBezTo>
                  <a:cubicBezTo>
                    <a:pt x="1728" y="21511"/>
                    <a:pt x="1728" y="21037"/>
                    <a:pt x="1296" y="19190"/>
                  </a:cubicBezTo>
                  <a:cubicBezTo>
                    <a:pt x="864" y="17343"/>
                    <a:pt x="0" y="14122"/>
                    <a:pt x="432" y="10900"/>
                  </a:cubicBezTo>
                  <a:cubicBezTo>
                    <a:pt x="864" y="7679"/>
                    <a:pt x="2592" y="4458"/>
                    <a:pt x="4104" y="2658"/>
                  </a:cubicBezTo>
                  <a:cubicBezTo>
                    <a:pt x="5616" y="858"/>
                    <a:pt x="6912" y="479"/>
                    <a:pt x="8640" y="243"/>
                  </a:cubicBezTo>
                  <a:cubicBezTo>
                    <a:pt x="10368" y="6"/>
                    <a:pt x="12528" y="-89"/>
                    <a:pt x="14472" y="100"/>
                  </a:cubicBezTo>
                  <a:cubicBezTo>
                    <a:pt x="16416" y="290"/>
                    <a:pt x="18144" y="764"/>
                    <a:pt x="19440" y="1948"/>
                  </a:cubicBezTo>
                  <a:cubicBezTo>
                    <a:pt x="20736" y="3132"/>
                    <a:pt x="21600" y="5027"/>
                    <a:pt x="20520" y="6448"/>
                  </a:cubicBezTo>
                  <a:cubicBezTo>
                    <a:pt x="19440" y="7869"/>
                    <a:pt x="16416" y="8816"/>
                    <a:pt x="12744" y="9243"/>
                  </a:cubicBezTo>
                  <a:cubicBezTo>
                    <a:pt x="9072" y="9669"/>
                    <a:pt x="4752" y="9574"/>
                    <a:pt x="432" y="9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4160381" y="926566"/>
              <a:ext cx="11448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0" y="0"/>
                  </a:moveTo>
                  <a:cubicBezTo>
                    <a:pt x="4320" y="393"/>
                    <a:pt x="8640" y="785"/>
                    <a:pt x="12764" y="2880"/>
                  </a:cubicBezTo>
                  <a:cubicBezTo>
                    <a:pt x="16887" y="4975"/>
                    <a:pt x="20815" y="8771"/>
                    <a:pt x="21207" y="11978"/>
                  </a:cubicBezTo>
                  <a:cubicBezTo>
                    <a:pt x="21600" y="15185"/>
                    <a:pt x="18458" y="17804"/>
                    <a:pt x="15120" y="19309"/>
                  </a:cubicBezTo>
                  <a:cubicBezTo>
                    <a:pt x="11782" y="20815"/>
                    <a:pt x="8247" y="21207"/>
                    <a:pt x="47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5984948" y="598117"/>
              <a:ext cx="161074" cy="57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534" fill="norm" stroke="1" extrusionOk="0">
                  <a:moveTo>
                    <a:pt x="4708" y="8542"/>
                  </a:moveTo>
                  <a:cubicBezTo>
                    <a:pt x="3877" y="11252"/>
                    <a:pt x="3046" y="13962"/>
                    <a:pt x="2631" y="15995"/>
                  </a:cubicBezTo>
                  <a:cubicBezTo>
                    <a:pt x="2215" y="18027"/>
                    <a:pt x="2215" y="19382"/>
                    <a:pt x="2077" y="20259"/>
                  </a:cubicBezTo>
                  <a:cubicBezTo>
                    <a:pt x="1938" y="21135"/>
                    <a:pt x="1662" y="21534"/>
                    <a:pt x="1385" y="21534"/>
                  </a:cubicBezTo>
                  <a:cubicBezTo>
                    <a:pt x="1108" y="21534"/>
                    <a:pt x="831" y="21135"/>
                    <a:pt x="554" y="19741"/>
                  </a:cubicBezTo>
                  <a:cubicBezTo>
                    <a:pt x="277" y="18346"/>
                    <a:pt x="0" y="15955"/>
                    <a:pt x="0" y="13324"/>
                  </a:cubicBezTo>
                  <a:cubicBezTo>
                    <a:pt x="0" y="10694"/>
                    <a:pt x="277" y="7825"/>
                    <a:pt x="1385" y="5713"/>
                  </a:cubicBezTo>
                  <a:cubicBezTo>
                    <a:pt x="2492" y="3600"/>
                    <a:pt x="4431" y="2245"/>
                    <a:pt x="5815" y="1409"/>
                  </a:cubicBezTo>
                  <a:cubicBezTo>
                    <a:pt x="7200" y="572"/>
                    <a:pt x="8031" y="253"/>
                    <a:pt x="9415" y="93"/>
                  </a:cubicBezTo>
                  <a:cubicBezTo>
                    <a:pt x="10800" y="-66"/>
                    <a:pt x="12738" y="-66"/>
                    <a:pt x="14954" y="452"/>
                  </a:cubicBezTo>
                  <a:cubicBezTo>
                    <a:pt x="17169" y="970"/>
                    <a:pt x="19662" y="2006"/>
                    <a:pt x="20631" y="2963"/>
                  </a:cubicBezTo>
                  <a:cubicBezTo>
                    <a:pt x="21600" y="3919"/>
                    <a:pt x="21046" y="4796"/>
                    <a:pt x="18277" y="5593"/>
                  </a:cubicBezTo>
                  <a:cubicBezTo>
                    <a:pt x="15508" y="6390"/>
                    <a:pt x="10523" y="7107"/>
                    <a:pt x="7338" y="7466"/>
                  </a:cubicBezTo>
                  <a:cubicBezTo>
                    <a:pt x="4154" y="7825"/>
                    <a:pt x="2769" y="7825"/>
                    <a:pt x="1800" y="8024"/>
                  </a:cubicBezTo>
                  <a:cubicBezTo>
                    <a:pt x="831" y="8223"/>
                    <a:pt x="277" y="8622"/>
                    <a:pt x="415" y="8980"/>
                  </a:cubicBezTo>
                  <a:cubicBezTo>
                    <a:pt x="554" y="9339"/>
                    <a:pt x="1385" y="9658"/>
                    <a:pt x="2215" y="9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6128881" y="883058"/>
              <a:ext cx="190501" cy="189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333"/>
                  </a:moveTo>
                  <a:cubicBezTo>
                    <a:pt x="960" y="613"/>
                    <a:pt x="1920" y="-107"/>
                    <a:pt x="2880" y="13"/>
                  </a:cubicBezTo>
                  <a:cubicBezTo>
                    <a:pt x="3840" y="133"/>
                    <a:pt x="4800" y="1093"/>
                    <a:pt x="6840" y="3253"/>
                  </a:cubicBezTo>
                  <a:cubicBezTo>
                    <a:pt x="8880" y="5413"/>
                    <a:pt x="12000" y="8773"/>
                    <a:pt x="14640" y="12013"/>
                  </a:cubicBezTo>
                  <a:cubicBezTo>
                    <a:pt x="17280" y="15253"/>
                    <a:pt x="19440" y="18373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6217781" y="893011"/>
              <a:ext cx="127001" cy="19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201"/>
                  </a:moveTo>
                  <a:cubicBezTo>
                    <a:pt x="19440" y="-34"/>
                    <a:pt x="17280" y="-269"/>
                    <a:pt x="15120" y="788"/>
                  </a:cubicBezTo>
                  <a:cubicBezTo>
                    <a:pt x="12960" y="1844"/>
                    <a:pt x="10800" y="4192"/>
                    <a:pt x="8280" y="7831"/>
                  </a:cubicBezTo>
                  <a:cubicBezTo>
                    <a:pt x="5760" y="11470"/>
                    <a:pt x="2880" y="16401"/>
                    <a:pt x="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6402742" y="624855"/>
              <a:ext cx="100790" cy="2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528" fill="norm" stroke="1" extrusionOk="0">
                  <a:moveTo>
                    <a:pt x="20990" y="1662"/>
                  </a:moveTo>
                  <a:cubicBezTo>
                    <a:pt x="18345" y="874"/>
                    <a:pt x="15700" y="86"/>
                    <a:pt x="13496" y="7"/>
                  </a:cubicBezTo>
                  <a:cubicBezTo>
                    <a:pt x="11292" y="-72"/>
                    <a:pt x="9529" y="559"/>
                    <a:pt x="7104" y="2766"/>
                  </a:cubicBezTo>
                  <a:cubicBezTo>
                    <a:pt x="4680" y="4973"/>
                    <a:pt x="1594" y="8757"/>
                    <a:pt x="492" y="12147"/>
                  </a:cubicBezTo>
                  <a:cubicBezTo>
                    <a:pt x="-610" y="15537"/>
                    <a:pt x="272" y="18532"/>
                    <a:pt x="1814" y="20030"/>
                  </a:cubicBezTo>
                  <a:cubicBezTo>
                    <a:pt x="3357" y="21528"/>
                    <a:pt x="5561" y="21528"/>
                    <a:pt x="7766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6505268" y="717632"/>
              <a:ext cx="169714" cy="150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0775" fill="norm" stroke="1" extrusionOk="0">
                  <a:moveTo>
                    <a:pt x="581" y="2542"/>
                  </a:moveTo>
                  <a:cubicBezTo>
                    <a:pt x="1914" y="3126"/>
                    <a:pt x="3248" y="3709"/>
                    <a:pt x="4048" y="5899"/>
                  </a:cubicBezTo>
                  <a:cubicBezTo>
                    <a:pt x="4848" y="8088"/>
                    <a:pt x="5114" y="11882"/>
                    <a:pt x="4981" y="14509"/>
                  </a:cubicBezTo>
                  <a:cubicBezTo>
                    <a:pt x="4848" y="17137"/>
                    <a:pt x="4314" y="18596"/>
                    <a:pt x="3381" y="19618"/>
                  </a:cubicBezTo>
                  <a:cubicBezTo>
                    <a:pt x="2448" y="20639"/>
                    <a:pt x="1114" y="21223"/>
                    <a:pt x="448" y="20347"/>
                  </a:cubicBezTo>
                  <a:cubicBezTo>
                    <a:pt x="-219" y="19472"/>
                    <a:pt x="-219" y="17137"/>
                    <a:pt x="981" y="13634"/>
                  </a:cubicBezTo>
                  <a:cubicBezTo>
                    <a:pt x="2181" y="10131"/>
                    <a:pt x="4581" y="5461"/>
                    <a:pt x="6448" y="2834"/>
                  </a:cubicBezTo>
                  <a:cubicBezTo>
                    <a:pt x="8314" y="207"/>
                    <a:pt x="9648" y="-377"/>
                    <a:pt x="10448" y="207"/>
                  </a:cubicBezTo>
                  <a:cubicBezTo>
                    <a:pt x="11248" y="791"/>
                    <a:pt x="11514" y="2542"/>
                    <a:pt x="11648" y="4877"/>
                  </a:cubicBezTo>
                  <a:cubicBezTo>
                    <a:pt x="11781" y="7212"/>
                    <a:pt x="11781" y="10131"/>
                    <a:pt x="11914" y="12466"/>
                  </a:cubicBezTo>
                  <a:cubicBezTo>
                    <a:pt x="12048" y="14801"/>
                    <a:pt x="12314" y="16553"/>
                    <a:pt x="13914" y="17428"/>
                  </a:cubicBezTo>
                  <a:cubicBezTo>
                    <a:pt x="15514" y="18304"/>
                    <a:pt x="18448" y="18304"/>
                    <a:pt x="21381" y="18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6713081" y="621766"/>
              <a:ext cx="64751" cy="282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384" fill="norm" stroke="1" extrusionOk="0">
                  <a:moveTo>
                    <a:pt x="4050" y="0"/>
                  </a:moveTo>
                  <a:cubicBezTo>
                    <a:pt x="10125" y="4480"/>
                    <a:pt x="16200" y="8960"/>
                    <a:pt x="18900" y="12080"/>
                  </a:cubicBezTo>
                  <a:cubicBezTo>
                    <a:pt x="21600" y="15200"/>
                    <a:pt x="20925" y="16960"/>
                    <a:pt x="18563" y="18400"/>
                  </a:cubicBezTo>
                  <a:cubicBezTo>
                    <a:pt x="16200" y="19840"/>
                    <a:pt x="12150" y="20960"/>
                    <a:pt x="8775" y="21280"/>
                  </a:cubicBezTo>
                  <a:cubicBezTo>
                    <a:pt x="5400" y="21600"/>
                    <a:pt x="2700" y="21120"/>
                    <a:pt x="0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6928981" y="729716"/>
              <a:ext cx="114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6941681" y="850366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7428429" y="232299"/>
              <a:ext cx="218103" cy="104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564" fill="norm" stroke="1" extrusionOk="0">
                  <a:moveTo>
                    <a:pt x="16877" y="1095"/>
                  </a:moveTo>
                  <a:cubicBezTo>
                    <a:pt x="16671" y="876"/>
                    <a:pt x="16466" y="657"/>
                    <a:pt x="15334" y="438"/>
                  </a:cubicBezTo>
                  <a:cubicBezTo>
                    <a:pt x="14203" y="219"/>
                    <a:pt x="12146" y="0"/>
                    <a:pt x="10191" y="0"/>
                  </a:cubicBezTo>
                  <a:cubicBezTo>
                    <a:pt x="8237" y="0"/>
                    <a:pt x="6386" y="219"/>
                    <a:pt x="4946" y="526"/>
                  </a:cubicBezTo>
                  <a:cubicBezTo>
                    <a:pt x="3506" y="832"/>
                    <a:pt x="2477" y="1227"/>
                    <a:pt x="2683" y="1731"/>
                  </a:cubicBezTo>
                  <a:cubicBezTo>
                    <a:pt x="2888" y="2234"/>
                    <a:pt x="4328" y="2848"/>
                    <a:pt x="5974" y="3615"/>
                  </a:cubicBezTo>
                  <a:cubicBezTo>
                    <a:pt x="7620" y="4381"/>
                    <a:pt x="9471" y="5301"/>
                    <a:pt x="9780" y="6178"/>
                  </a:cubicBezTo>
                  <a:cubicBezTo>
                    <a:pt x="10088" y="7054"/>
                    <a:pt x="8854" y="7886"/>
                    <a:pt x="7414" y="8478"/>
                  </a:cubicBezTo>
                  <a:cubicBezTo>
                    <a:pt x="5974" y="9069"/>
                    <a:pt x="4328" y="9420"/>
                    <a:pt x="2991" y="9617"/>
                  </a:cubicBezTo>
                  <a:cubicBezTo>
                    <a:pt x="1654" y="9814"/>
                    <a:pt x="626" y="9858"/>
                    <a:pt x="214" y="9770"/>
                  </a:cubicBezTo>
                  <a:cubicBezTo>
                    <a:pt x="-197" y="9683"/>
                    <a:pt x="8" y="9464"/>
                    <a:pt x="626" y="9332"/>
                  </a:cubicBezTo>
                  <a:cubicBezTo>
                    <a:pt x="1243" y="9201"/>
                    <a:pt x="2271" y="9157"/>
                    <a:pt x="3403" y="9113"/>
                  </a:cubicBezTo>
                  <a:cubicBezTo>
                    <a:pt x="4534" y="9069"/>
                    <a:pt x="5768" y="9026"/>
                    <a:pt x="6797" y="9091"/>
                  </a:cubicBezTo>
                  <a:cubicBezTo>
                    <a:pt x="7826" y="9157"/>
                    <a:pt x="8648" y="9332"/>
                    <a:pt x="9368" y="9880"/>
                  </a:cubicBezTo>
                  <a:cubicBezTo>
                    <a:pt x="10088" y="10428"/>
                    <a:pt x="10706" y="11348"/>
                    <a:pt x="10088" y="12421"/>
                  </a:cubicBezTo>
                  <a:cubicBezTo>
                    <a:pt x="9471" y="13495"/>
                    <a:pt x="7620" y="14721"/>
                    <a:pt x="5563" y="16014"/>
                  </a:cubicBezTo>
                  <a:cubicBezTo>
                    <a:pt x="3506" y="17306"/>
                    <a:pt x="1243" y="18665"/>
                    <a:pt x="420" y="19563"/>
                  </a:cubicBezTo>
                  <a:cubicBezTo>
                    <a:pt x="-403" y="20461"/>
                    <a:pt x="214" y="20899"/>
                    <a:pt x="1860" y="21184"/>
                  </a:cubicBezTo>
                  <a:cubicBezTo>
                    <a:pt x="3506" y="21469"/>
                    <a:pt x="6180" y="21600"/>
                    <a:pt x="9574" y="21556"/>
                  </a:cubicBezTo>
                  <a:cubicBezTo>
                    <a:pt x="12968" y="21512"/>
                    <a:pt x="17083" y="21293"/>
                    <a:pt x="21197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7948887" y="166743"/>
              <a:ext cx="112833" cy="37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369" fill="norm" stroke="1" extrusionOk="0">
                  <a:moveTo>
                    <a:pt x="5166" y="5997"/>
                  </a:moveTo>
                  <a:cubicBezTo>
                    <a:pt x="5166" y="10437"/>
                    <a:pt x="5166" y="14877"/>
                    <a:pt x="4970" y="17577"/>
                  </a:cubicBezTo>
                  <a:cubicBezTo>
                    <a:pt x="4773" y="20277"/>
                    <a:pt x="4381" y="21237"/>
                    <a:pt x="3988" y="21357"/>
                  </a:cubicBezTo>
                  <a:cubicBezTo>
                    <a:pt x="3595" y="21477"/>
                    <a:pt x="3203" y="20757"/>
                    <a:pt x="3006" y="18357"/>
                  </a:cubicBezTo>
                  <a:cubicBezTo>
                    <a:pt x="2810" y="15957"/>
                    <a:pt x="2810" y="11877"/>
                    <a:pt x="3399" y="8817"/>
                  </a:cubicBezTo>
                  <a:cubicBezTo>
                    <a:pt x="3988" y="5757"/>
                    <a:pt x="5166" y="3717"/>
                    <a:pt x="6344" y="2397"/>
                  </a:cubicBezTo>
                  <a:cubicBezTo>
                    <a:pt x="7523" y="1077"/>
                    <a:pt x="8701" y="477"/>
                    <a:pt x="10272" y="177"/>
                  </a:cubicBezTo>
                  <a:cubicBezTo>
                    <a:pt x="11843" y="-123"/>
                    <a:pt x="13806" y="-123"/>
                    <a:pt x="15966" y="837"/>
                  </a:cubicBezTo>
                  <a:cubicBezTo>
                    <a:pt x="18126" y="1797"/>
                    <a:pt x="20483" y="3717"/>
                    <a:pt x="20875" y="5397"/>
                  </a:cubicBezTo>
                  <a:cubicBezTo>
                    <a:pt x="21268" y="7077"/>
                    <a:pt x="19697" y="8517"/>
                    <a:pt x="16752" y="9417"/>
                  </a:cubicBezTo>
                  <a:cubicBezTo>
                    <a:pt x="13806" y="10317"/>
                    <a:pt x="9486" y="10677"/>
                    <a:pt x="6344" y="10797"/>
                  </a:cubicBezTo>
                  <a:cubicBezTo>
                    <a:pt x="3203" y="10917"/>
                    <a:pt x="1239" y="10797"/>
                    <a:pt x="453" y="10437"/>
                  </a:cubicBezTo>
                  <a:cubicBezTo>
                    <a:pt x="-332" y="10077"/>
                    <a:pt x="61" y="9477"/>
                    <a:pt x="453" y="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8484731" y="253466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8522831" y="158216"/>
              <a:ext cx="44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8604836" y="37566"/>
              <a:ext cx="70396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fill="norm" stroke="1" extrusionOk="0">
                  <a:moveTo>
                    <a:pt x="21128" y="3024"/>
                  </a:moveTo>
                  <a:cubicBezTo>
                    <a:pt x="20493" y="2304"/>
                    <a:pt x="19857" y="1584"/>
                    <a:pt x="18269" y="1008"/>
                  </a:cubicBezTo>
                  <a:cubicBezTo>
                    <a:pt x="16681" y="432"/>
                    <a:pt x="14140" y="0"/>
                    <a:pt x="11281" y="0"/>
                  </a:cubicBezTo>
                  <a:cubicBezTo>
                    <a:pt x="8422" y="0"/>
                    <a:pt x="5246" y="432"/>
                    <a:pt x="3022" y="2088"/>
                  </a:cubicBezTo>
                  <a:cubicBezTo>
                    <a:pt x="799" y="3744"/>
                    <a:pt x="-472" y="6624"/>
                    <a:pt x="163" y="10080"/>
                  </a:cubicBezTo>
                  <a:cubicBezTo>
                    <a:pt x="799" y="13536"/>
                    <a:pt x="3340" y="17568"/>
                    <a:pt x="58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8558668" y="253466"/>
              <a:ext cx="154664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600" fill="norm" stroke="1" extrusionOk="0">
                  <a:moveTo>
                    <a:pt x="312" y="21600"/>
                  </a:moveTo>
                  <a:cubicBezTo>
                    <a:pt x="20" y="18000"/>
                    <a:pt x="-272" y="14400"/>
                    <a:pt x="458" y="11700"/>
                  </a:cubicBezTo>
                  <a:cubicBezTo>
                    <a:pt x="1187" y="9000"/>
                    <a:pt x="2939" y="7200"/>
                    <a:pt x="6587" y="5400"/>
                  </a:cubicBezTo>
                  <a:cubicBezTo>
                    <a:pt x="10236" y="3600"/>
                    <a:pt x="15782" y="1800"/>
                    <a:pt x="213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9042822" y="143077"/>
              <a:ext cx="216610" cy="16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119" fill="norm" stroke="1" extrusionOk="0">
                  <a:moveTo>
                    <a:pt x="5677" y="1135"/>
                  </a:moveTo>
                  <a:cubicBezTo>
                    <a:pt x="6716" y="1409"/>
                    <a:pt x="7754" y="1682"/>
                    <a:pt x="8377" y="2502"/>
                  </a:cubicBezTo>
                  <a:cubicBezTo>
                    <a:pt x="9000" y="3322"/>
                    <a:pt x="9208" y="4690"/>
                    <a:pt x="8689" y="7424"/>
                  </a:cubicBezTo>
                  <a:cubicBezTo>
                    <a:pt x="8169" y="10158"/>
                    <a:pt x="6923" y="14259"/>
                    <a:pt x="5885" y="16720"/>
                  </a:cubicBezTo>
                  <a:cubicBezTo>
                    <a:pt x="4846" y="19181"/>
                    <a:pt x="4016" y="20001"/>
                    <a:pt x="3081" y="20548"/>
                  </a:cubicBezTo>
                  <a:cubicBezTo>
                    <a:pt x="2146" y="21095"/>
                    <a:pt x="1108" y="21368"/>
                    <a:pt x="485" y="20821"/>
                  </a:cubicBezTo>
                  <a:cubicBezTo>
                    <a:pt x="-138" y="20274"/>
                    <a:pt x="-346" y="18907"/>
                    <a:pt x="1004" y="16446"/>
                  </a:cubicBezTo>
                  <a:cubicBezTo>
                    <a:pt x="2354" y="13986"/>
                    <a:pt x="5262" y="10431"/>
                    <a:pt x="7339" y="8107"/>
                  </a:cubicBezTo>
                  <a:cubicBezTo>
                    <a:pt x="9416" y="5783"/>
                    <a:pt x="10662" y="4690"/>
                    <a:pt x="11908" y="3322"/>
                  </a:cubicBezTo>
                  <a:cubicBezTo>
                    <a:pt x="13154" y="1955"/>
                    <a:pt x="14400" y="315"/>
                    <a:pt x="14504" y="41"/>
                  </a:cubicBezTo>
                  <a:cubicBezTo>
                    <a:pt x="14608" y="-232"/>
                    <a:pt x="13569" y="862"/>
                    <a:pt x="12739" y="2776"/>
                  </a:cubicBezTo>
                  <a:cubicBezTo>
                    <a:pt x="11908" y="4690"/>
                    <a:pt x="11285" y="7424"/>
                    <a:pt x="10973" y="9474"/>
                  </a:cubicBezTo>
                  <a:cubicBezTo>
                    <a:pt x="10662" y="11525"/>
                    <a:pt x="10662" y="12892"/>
                    <a:pt x="11700" y="13986"/>
                  </a:cubicBezTo>
                  <a:cubicBezTo>
                    <a:pt x="12739" y="15079"/>
                    <a:pt x="14816" y="15900"/>
                    <a:pt x="16581" y="16036"/>
                  </a:cubicBezTo>
                  <a:cubicBezTo>
                    <a:pt x="18346" y="16173"/>
                    <a:pt x="19800" y="15626"/>
                    <a:pt x="21254" y="15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9341981" y="183616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9297531" y="278866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9519781" y="132816"/>
              <a:ext cx="254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082"/>
                    <a:pt x="10800" y="10165"/>
                    <a:pt x="7200" y="13765"/>
                  </a:cubicBezTo>
                  <a:cubicBezTo>
                    <a:pt x="3600" y="17365"/>
                    <a:pt x="18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7847614" y="613523"/>
              <a:ext cx="91018" cy="21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21600" y="187"/>
                  </a:moveTo>
                  <a:cubicBezTo>
                    <a:pt x="18586" y="-22"/>
                    <a:pt x="15572" y="-232"/>
                    <a:pt x="12307" y="607"/>
                  </a:cubicBezTo>
                  <a:cubicBezTo>
                    <a:pt x="9042" y="1446"/>
                    <a:pt x="5526" y="3333"/>
                    <a:pt x="3265" y="6164"/>
                  </a:cubicBezTo>
                  <a:cubicBezTo>
                    <a:pt x="1005" y="8995"/>
                    <a:pt x="0" y="12770"/>
                    <a:pt x="0" y="15496"/>
                  </a:cubicBezTo>
                  <a:cubicBezTo>
                    <a:pt x="0" y="18222"/>
                    <a:pt x="1005" y="19900"/>
                    <a:pt x="3014" y="20634"/>
                  </a:cubicBezTo>
                  <a:cubicBezTo>
                    <a:pt x="5023" y="21368"/>
                    <a:pt x="8037" y="21158"/>
                    <a:pt x="11051" y="20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7980088" y="647166"/>
              <a:ext cx="15694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959"/>
                    <a:pt x="3818" y="11917"/>
                    <a:pt x="1118" y="15517"/>
                  </a:cubicBezTo>
                  <a:cubicBezTo>
                    <a:pt x="-1582" y="19117"/>
                    <a:pt x="1118" y="20359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8021181" y="729716"/>
              <a:ext cx="101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6457"/>
                    <a:pt x="4500" y="11314"/>
                    <a:pt x="8100" y="7714"/>
                  </a:cubicBezTo>
                  <a:cubicBezTo>
                    <a:pt x="11700" y="4114"/>
                    <a:pt x="166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8208225" y="623654"/>
              <a:ext cx="94844" cy="202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086" fill="norm" stroke="1" extrusionOk="0">
                  <a:moveTo>
                    <a:pt x="767" y="9060"/>
                  </a:moveTo>
                  <a:cubicBezTo>
                    <a:pt x="298" y="15232"/>
                    <a:pt x="-172" y="21403"/>
                    <a:pt x="63" y="21072"/>
                  </a:cubicBezTo>
                  <a:cubicBezTo>
                    <a:pt x="298" y="20742"/>
                    <a:pt x="1237" y="13909"/>
                    <a:pt x="3350" y="9281"/>
                  </a:cubicBezTo>
                  <a:cubicBezTo>
                    <a:pt x="5463" y="4652"/>
                    <a:pt x="8750" y="2227"/>
                    <a:pt x="11802" y="1015"/>
                  </a:cubicBezTo>
                  <a:cubicBezTo>
                    <a:pt x="14854" y="-197"/>
                    <a:pt x="17671" y="-197"/>
                    <a:pt x="19315" y="354"/>
                  </a:cubicBezTo>
                  <a:cubicBezTo>
                    <a:pt x="20958" y="905"/>
                    <a:pt x="21428" y="2007"/>
                    <a:pt x="20724" y="4101"/>
                  </a:cubicBezTo>
                  <a:cubicBezTo>
                    <a:pt x="20019" y="6195"/>
                    <a:pt x="18141" y="9281"/>
                    <a:pt x="16028" y="11154"/>
                  </a:cubicBezTo>
                  <a:cubicBezTo>
                    <a:pt x="13915" y="13027"/>
                    <a:pt x="11567" y="13689"/>
                    <a:pt x="9219" y="14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8338681" y="558266"/>
              <a:ext cx="91418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0" h="21600" fill="norm" stroke="1" extrusionOk="0">
                  <a:moveTo>
                    <a:pt x="0" y="0"/>
                  </a:moveTo>
                  <a:cubicBezTo>
                    <a:pt x="5635" y="758"/>
                    <a:pt x="11270" y="1516"/>
                    <a:pt x="15261" y="3695"/>
                  </a:cubicBezTo>
                  <a:cubicBezTo>
                    <a:pt x="19252" y="5874"/>
                    <a:pt x="21600" y="9474"/>
                    <a:pt x="19487" y="12695"/>
                  </a:cubicBezTo>
                  <a:cubicBezTo>
                    <a:pt x="17374" y="15916"/>
                    <a:pt x="10800" y="18758"/>
                    <a:pt x="4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8745081" y="697966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8751431" y="596366"/>
              <a:ext cx="571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8878431" y="459824"/>
              <a:ext cx="107951" cy="339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1600" y="4201"/>
                  </a:moveTo>
                  <a:cubicBezTo>
                    <a:pt x="19059" y="2734"/>
                    <a:pt x="16518" y="1268"/>
                    <a:pt x="13765" y="534"/>
                  </a:cubicBezTo>
                  <a:cubicBezTo>
                    <a:pt x="11012" y="-199"/>
                    <a:pt x="8047" y="-199"/>
                    <a:pt x="5718" y="668"/>
                  </a:cubicBezTo>
                  <a:cubicBezTo>
                    <a:pt x="3388" y="1534"/>
                    <a:pt x="1694" y="3268"/>
                    <a:pt x="1271" y="6068"/>
                  </a:cubicBezTo>
                  <a:cubicBezTo>
                    <a:pt x="847" y="8868"/>
                    <a:pt x="1694" y="12734"/>
                    <a:pt x="1694" y="15468"/>
                  </a:cubicBezTo>
                  <a:cubicBezTo>
                    <a:pt x="1694" y="18201"/>
                    <a:pt x="847" y="19801"/>
                    <a:pt x="0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8822983" y="685266"/>
              <a:ext cx="144349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600" fill="norm" stroke="1" extrusionOk="0">
                  <a:moveTo>
                    <a:pt x="1626" y="21600"/>
                  </a:moveTo>
                  <a:cubicBezTo>
                    <a:pt x="687" y="16800"/>
                    <a:pt x="-252" y="12000"/>
                    <a:pt x="61" y="9000"/>
                  </a:cubicBezTo>
                  <a:cubicBezTo>
                    <a:pt x="374" y="6000"/>
                    <a:pt x="1939" y="4800"/>
                    <a:pt x="5696" y="3600"/>
                  </a:cubicBezTo>
                  <a:cubicBezTo>
                    <a:pt x="9452" y="2400"/>
                    <a:pt x="15400" y="1200"/>
                    <a:pt x="213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9186977" y="615464"/>
              <a:ext cx="174055" cy="17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13" fill="norm" stroke="1" extrusionOk="0">
                  <a:moveTo>
                    <a:pt x="1859" y="3155"/>
                  </a:moveTo>
                  <a:cubicBezTo>
                    <a:pt x="1859" y="1838"/>
                    <a:pt x="1859" y="521"/>
                    <a:pt x="2502" y="126"/>
                  </a:cubicBezTo>
                  <a:cubicBezTo>
                    <a:pt x="3145" y="-269"/>
                    <a:pt x="4431" y="258"/>
                    <a:pt x="5588" y="1838"/>
                  </a:cubicBezTo>
                  <a:cubicBezTo>
                    <a:pt x="6745" y="3419"/>
                    <a:pt x="7774" y="6053"/>
                    <a:pt x="7516" y="9214"/>
                  </a:cubicBezTo>
                  <a:cubicBezTo>
                    <a:pt x="7259" y="12375"/>
                    <a:pt x="5716" y="16063"/>
                    <a:pt x="4431" y="18302"/>
                  </a:cubicBezTo>
                  <a:cubicBezTo>
                    <a:pt x="3145" y="20541"/>
                    <a:pt x="2116" y="21331"/>
                    <a:pt x="1216" y="21199"/>
                  </a:cubicBezTo>
                  <a:cubicBezTo>
                    <a:pt x="316" y="21068"/>
                    <a:pt x="-455" y="20014"/>
                    <a:pt x="316" y="17643"/>
                  </a:cubicBezTo>
                  <a:cubicBezTo>
                    <a:pt x="1088" y="15272"/>
                    <a:pt x="3402" y="11585"/>
                    <a:pt x="5459" y="9082"/>
                  </a:cubicBezTo>
                  <a:cubicBezTo>
                    <a:pt x="7516" y="6580"/>
                    <a:pt x="9316" y="5263"/>
                    <a:pt x="10859" y="4077"/>
                  </a:cubicBezTo>
                  <a:cubicBezTo>
                    <a:pt x="12402" y="2892"/>
                    <a:pt x="13688" y="1838"/>
                    <a:pt x="13688" y="2892"/>
                  </a:cubicBezTo>
                  <a:cubicBezTo>
                    <a:pt x="13688" y="3946"/>
                    <a:pt x="12402" y="7107"/>
                    <a:pt x="11759" y="9609"/>
                  </a:cubicBezTo>
                  <a:cubicBezTo>
                    <a:pt x="11116" y="12111"/>
                    <a:pt x="11116" y="13955"/>
                    <a:pt x="11759" y="15141"/>
                  </a:cubicBezTo>
                  <a:cubicBezTo>
                    <a:pt x="12402" y="16326"/>
                    <a:pt x="13688" y="16853"/>
                    <a:pt x="15359" y="17116"/>
                  </a:cubicBezTo>
                  <a:cubicBezTo>
                    <a:pt x="17031" y="17380"/>
                    <a:pt x="19088" y="17380"/>
                    <a:pt x="21145" y="17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9475331" y="647166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9437231" y="755116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4400"/>
                    <a:pt x="10971" y="7200"/>
                    <a:pt x="14571" y="3600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9732417" y="619722"/>
              <a:ext cx="128378" cy="1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976" fill="norm" stroke="1" extrusionOk="0">
                  <a:moveTo>
                    <a:pt x="17259" y="3182"/>
                  </a:moveTo>
                  <a:cubicBezTo>
                    <a:pt x="17259" y="1955"/>
                    <a:pt x="17259" y="728"/>
                    <a:pt x="16214" y="237"/>
                  </a:cubicBezTo>
                  <a:cubicBezTo>
                    <a:pt x="15169" y="-254"/>
                    <a:pt x="13079" y="-9"/>
                    <a:pt x="10640" y="1219"/>
                  </a:cubicBezTo>
                  <a:cubicBezTo>
                    <a:pt x="8201" y="2446"/>
                    <a:pt x="5414" y="4655"/>
                    <a:pt x="3324" y="7355"/>
                  </a:cubicBezTo>
                  <a:cubicBezTo>
                    <a:pt x="1234" y="10055"/>
                    <a:pt x="-160" y="13246"/>
                    <a:pt x="14" y="15823"/>
                  </a:cubicBezTo>
                  <a:cubicBezTo>
                    <a:pt x="188" y="18401"/>
                    <a:pt x="1930" y="20364"/>
                    <a:pt x="5066" y="20855"/>
                  </a:cubicBezTo>
                  <a:cubicBezTo>
                    <a:pt x="8201" y="21346"/>
                    <a:pt x="12730" y="20364"/>
                    <a:pt x="16040" y="17541"/>
                  </a:cubicBezTo>
                  <a:cubicBezTo>
                    <a:pt x="19350" y="14719"/>
                    <a:pt x="21440" y="10055"/>
                    <a:pt x="21092" y="6741"/>
                  </a:cubicBezTo>
                  <a:cubicBezTo>
                    <a:pt x="20743" y="3428"/>
                    <a:pt x="17956" y="1464"/>
                    <a:pt x="15169" y="851"/>
                  </a:cubicBezTo>
                  <a:cubicBezTo>
                    <a:pt x="12382" y="237"/>
                    <a:pt x="9595" y="973"/>
                    <a:pt x="6808" y="1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7944977" y="1087433"/>
              <a:ext cx="168031" cy="22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205" fill="norm" stroke="1" extrusionOk="0">
                  <a:moveTo>
                    <a:pt x="15615" y="4643"/>
                  </a:moveTo>
                  <a:cubicBezTo>
                    <a:pt x="15615" y="3634"/>
                    <a:pt x="15615" y="2624"/>
                    <a:pt x="15225" y="1716"/>
                  </a:cubicBezTo>
                  <a:cubicBezTo>
                    <a:pt x="14834" y="807"/>
                    <a:pt x="14053" y="0"/>
                    <a:pt x="12492" y="0"/>
                  </a:cubicBezTo>
                  <a:cubicBezTo>
                    <a:pt x="10931" y="0"/>
                    <a:pt x="8588" y="807"/>
                    <a:pt x="6116" y="3432"/>
                  </a:cubicBezTo>
                  <a:cubicBezTo>
                    <a:pt x="3644" y="6056"/>
                    <a:pt x="1041" y="10497"/>
                    <a:pt x="261" y="13828"/>
                  </a:cubicBezTo>
                  <a:cubicBezTo>
                    <a:pt x="-520" y="17159"/>
                    <a:pt x="521" y="19379"/>
                    <a:pt x="2473" y="20490"/>
                  </a:cubicBezTo>
                  <a:cubicBezTo>
                    <a:pt x="4425" y="21600"/>
                    <a:pt x="7287" y="21600"/>
                    <a:pt x="10540" y="19178"/>
                  </a:cubicBezTo>
                  <a:cubicBezTo>
                    <a:pt x="13793" y="16755"/>
                    <a:pt x="17437" y="11910"/>
                    <a:pt x="19258" y="8983"/>
                  </a:cubicBezTo>
                  <a:cubicBezTo>
                    <a:pt x="21080" y="6056"/>
                    <a:pt x="21080" y="5047"/>
                    <a:pt x="19519" y="4037"/>
                  </a:cubicBezTo>
                  <a:cubicBezTo>
                    <a:pt x="17957" y="3028"/>
                    <a:pt x="14834" y="2019"/>
                    <a:pt x="12752" y="1817"/>
                  </a:cubicBezTo>
                  <a:cubicBezTo>
                    <a:pt x="10670" y="1615"/>
                    <a:pt x="9629" y="2221"/>
                    <a:pt x="8588" y="2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8688436" y="1133747"/>
              <a:ext cx="82046" cy="13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001" fill="norm" stroke="1" extrusionOk="0">
                  <a:moveTo>
                    <a:pt x="21468" y="3214"/>
                  </a:moveTo>
                  <a:cubicBezTo>
                    <a:pt x="19806" y="1944"/>
                    <a:pt x="18145" y="673"/>
                    <a:pt x="15930" y="196"/>
                  </a:cubicBezTo>
                  <a:cubicBezTo>
                    <a:pt x="13714" y="-280"/>
                    <a:pt x="10945" y="38"/>
                    <a:pt x="8176" y="1944"/>
                  </a:cubicBezTo>
                  <a:cubicBezTo>
                    <a:pt x="5406" y="3849"/>
                    <a:pt x="2637" y="7344"/>
                    <a:pt x="1253" y="10044"/>
                  </a:cubicBezTo>
                  <a:cubicBezTo>
                    <a:pt x="-132" y="12744"/>
                    <a:pt x="-132" y="14649"/>
                    <a:pt x="145" y="16396"/>
                  </a:cubicBezTo>
                  <a:cubicBezTo>
                    <a:pt x="422" y="18144"/>
                    <a:pt x="976" y="19732"/>
                    <a:pt x="2914" y="20526"/>
                  </a:cubicBezTo>
                  <a:cubicBezTo>
                    <a:pt x="4853" y="21320"/>
                    <a:pt x="8176" y="21320"/>
                    <a:pt x="11222" y="18938"/>
                  </a:cubicBezTo>
                  <a:cubicBezTo>
                    <a:pt x="14268" y="16555"/>
                    <a:pt x="17037" y="11791"/>
                    <a:pt x="17591" y="8773"/>
                  </a:cubicBezTo>
                  <a:cubicBezTo>
                    <a:pt x="18145" y="5755"/>
                    <a:pt x="16483" y="4485"/>
                    <a:pt x="14822" y="3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8889014" y="951966"/>
              <a:ext cx="46568" cy="312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21600" y="0"/>
                  </a:moveTo>
                  <a:cubicBezTo>
                    <a:pt x="15709" y="2030"/>
                    <a:pt x="9818" y="4059"/>
                    <a:pt x="5891" y="6813"/>
                  </a:cubicBezTo>
                  <a:cubicBezTo>
                    <a:pt x="1964" y="9568"/>
                    <a:pt x="0" y="13047"/>
                    <a:pt x="0" y="15584"/>
                  </a:cubicBezTo>
                  <a:cubicBezTo>
                    <a:pt x="0" y="18121"/>
                    <a:pt x="1964" y="19715"/>
                    <a:pt x="5400" y="20585"/>
                  </a:cubicBezTo>
                  <a:cubicBezTo>
                    <a:pt x="8836" y="21455"/>
                    <a:pt x="13745" y="21600"/>
                    <a:pt x="16200" y="21165"/>
                  </a:cubicBezTo>
                  <a:cubicBezTo>
                    <a:pt x="18655" y="20730"/>
                    <a:pt x="18655" y="19715"/>
                    <a:pt x="17182" y="18918"/>
                  </a:cubicBezTo>
                  <a:cubicBezTo>
                    <a:pt x="15709" y="18121"/>
                    <a:pt x="12764" y="17541"/>
                    <a:pt x="9818" y="16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8827359" y="946784"/>
              <a:ext cx="241573" cy="303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369" fill="norm" stroke="1" extrusionOk="0">
                  <a:moveTo>
                    <a:pt x="1714" y="13772"/>
                  </a:moveTo>
                  <a:cubicBezTo>
                    <a:pt x="775" y="13474"/>
                    <a:pt x="-164" y="13176"/>
                    <a:pt x="24" y="12803"/>
                  </a:cubicBezTo>
                  <a:cubicBezTo>
                    <a:pt x="212" y="12431"/>
                    <a:pt x="1526" y="11984"/>
                    <a:pt x="3593" y="10569"/>
                  </a:cubicBezTo>
                  <a:cubicBezTo>
                    <a:pt x="5659" y="9154"/>
                    <a:pt x="8476" y="6770"/>
                    <a:pt x="10260" y="5057"/>
                  </a:cubicBezTo>
                  <a:cubicBezTo>
                    <a:pt x="12045" y="3344"/>
                    <a:pt x="12796" y="2301"/>
                    <a:pt x="13641" y="1408"/>
                  </a:cubicBezTo>
                  <a:cubicBezTo>
                    <a:pt x="14486" y="514"/>
                    <a:pt x="15426" y="-231"/>
                    <a:pt x="15801" y="67"/>
                  </a:cubicBezTo>
                  <a:cubicBezTo>
                    <a:pt x="16177" y="365"/>
                    <a:pt x="15989" y="1706"/>
                    <a:pt x="15332" y="4759"/>
                  </a:cubicBezTo>
                  <a:cubicBezTo>
                    <a:pt x="14674" y="7813"/>
                    <a:pt x="13547" y="12580"/>
                    <a:pt x="12796" y="15336"/>
                  </a:cubicBezTo>
                  <a:cubicBezTo>
                    <a:pt x="12045" y="18092"/>
                    <a:pt x="11669" y="18837"/>
                    <a:pt x="11575" y="18837"/>
                  </a:cubicBezTo>
                  <a:cubicBezTo>
                    <a:pt x="11481" y="18837"/>
                    <a:pt x="11669" y="18092"/>
                    <a:pt x="12139" y="17347"/>
                  </a:cubicBezTo>
                  <a:cubicBezTo>
                    <a:pt x="12608" y="16602"/>
                    <a:pt x="13359" y="15857"/>
                    <a:pt x="14205" y="15559"/>
                  </a:cubicBezTo>
                  <a:cubicBezTo>
                    <a:pt x="15050" y="15261"/>
                    <a:pt x="15989" y="15410"/>
                    <a:pt x="17210" y="16453"/>
                  </a:cubicBezTo>
                  <a:cubicBezTo>
                    <a:pt x="18431" y="17496"/>
                    <a:pt x="19933" y="19432"/>
                    <a:pt x="21436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9113381" y="1068632"/>
              <a:ext cx="101601" cy="130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7" fill="norm" stroke="1" extrusionOk="0">
                  <a:moveTo>
                    <a:pt x="0" y="15046"/>
                  </a:moveTo>
                  <a:cubicBezTo>
                    <a:pt x="4950" y="11617"/>
                    <a:pt x="9900" y="8188"/>
                    <a:pt x="13050" y="5446"/>
                  </a:cubicBezTo>
                  <a:cubicBezTo>
                    <a:pt x="16200" y="2703"/>
                    <a:pt x="17550" y="646"/>
                    <a:pt x="17100" y="131"/>
                  </a:cubicBezTo>
                  <a:cubicBezTo>
                    <a:pt x="16650" y="-383"/>
                    <a:pt x="14400" y="646"/>
                    <a:pt x="12375" y="2703"/>
                  </a:cubicBezTo>
                  <a:cubicBezTo>
                    <a:pt x="10350" y="4760"/>
                    <a:pt x="8550" y="7846"/>
                    <a:pt x="7650" y="11103"/>
                  </a:cubicBezTo>
                  <a:cubicBezTo>
                    <a:pt x="6750" y="14360"/>
                    <a:pt x="6750" y="17788"/>
                    <a:pt x="9225" y="19503"/>
                  </a:cubicBezTo>
                  <a:cubicBezTo>
                    <a:pt x="11700" y="21217"/>
                    <a:pt x="16650" y="21217"/>
                    <a:pt x="21600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9272131" y="1072616"/>
              <a:ext cx="88901" cy="145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939"/>
                  </a:moveTo>
                  <a:cubicBezTo>
                    <a:pt x="3600" y="5322"/>
                    <a:pt x="7200" y="9704"/>
                    <a:pt x="9000" y="12678"/>
                  </a:cubicBezTo>
                  <a:cubicBezTo>
                    <a:pt x="10800" y="15652"/>
                    <a:pt x="10800" y="17217"/>
                    <a:pt x="10029" y="18626"/>
                  </a:cubicBezTo>
                  <a:cubicBezTo>
                    <a:pt x="9257" y="20035"/>
                    <a:pt x="7714" y="21287"/>
                    <a:pt x="5914" y="21443"/>
                  </a:cubicBezTo>
                  <a:cubicBezTo>
                    <a:pt x="4114" y="21600"/>
                    <a:pt x="2057" y="20661"/>
                    <a:pt x="2571" y="17217"/>
                  </a:cubicBezTo>
                  <a:cubicBezTo>
                    <a:pt x="3086" y="13774"/>
                    <a:pt x="6171" y="7826"/>
                    <a:pt x="9771" y="4539"/>
                  </a:cubicBezTo>
                  <a:cubicBezTo>
                    <a:pt x="13371" y="1252"/>
                    <a:pt x="17486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9357586" y="1059916"/>
              <a:ext cx="162196" cy="15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94" fill="norm" stroke="1" extrusionOk="0">
                  <a:moveTo>
                    <a:pt x="2981" y="0"/>
                  </a:moveTo>
                  <a:cubicBezTo>
                    <a:pt x="2139" y="2919"/>
                    <a:pt x="1298" y="5838"/>
                    <a:pt x="737" y="8319"/>
                  </a:cubicBezTo>
                  <a:cubicBezTo>
                    <a:pt x="176" y="10800"/>
                    <a:pt x="-105" y="12843"/>
                    <a:pt x="35" y="14595"/>
                  </a:cubicBezTo>
                  <a:cubicBezTo>
                    <a:pt x="176" y="16346"/>
                    <a:pt x="737" y="17805"/>
                    <a:pt x="1718" y="18389"/>
                  </a:cubicBezTo>
                  <a:cubicBezTo>
                    <a:pt x="2700" y="18973"/>
                    <a:pt x="4103" y="18681"/>
                    <a:pt x="5225" y="17659"/>
                  </a:cubicBezTo>
                  <a:cubicBezTo>
                    <a:pt x="6347" y="16638"/>
                    <a:pt x="7189" y="14886"/>
                    <a:pt x="7890" y="14741"/>
                  </a:cubicBezTo>
                  <a:cubicBezTo>
                    <a:pt x="8591" y="14595"/>
                    <a:pt x="9152" y="16054"/>
                    <a:pt x="9853" y="17514"/>
                  </a:cubicBezTo>
                  <a:cubicBezTo>
                    <a:pt x="10555" y="18973"/>
                    <a:pt x="11396" y="20432"/>
                    <a:pt x="12518" y="21016"/>
                  </a:cubicBezTo>
                  <a:cubicBezTo>
                    <a:pt x="13640" y="21600"/>
                    <a:pt x="15043" y="21308"/>
                    <a:pt x="16586" y="19703"/>
                  </a:cubicBezTo>
                  <a:cubicBezTo>
                    <a:pt x="18129" y="18097"/>
                    <a:pt x="19812" y="15178"/>
                    <a:pt x="20653" y="12989"/>
                  </a:cubicBezTo>
                  <a:cubicBezTo>
                    <a:pt x="21495" y="10800"/>
                    <a:pt x="21495" y="9341"/>
                    <a:pt x="21495" y="7881"/>
                  </a:cubicBezTo>
                  <a:cubicBezTo>
                    <a:pt x="21495" y="6422"/>
                    <a:pt x="21495" y="4962"/>
                    <a:pt x="21495" y="4232"/>
                  </a:cubicBezTo>
                  <a:cubicBezTo>
                    <a:pt x="21495" y="3503"/>
                    <a:pt x="21495" y="3503"/>
                    <a:pt x="21495" y="3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9557881" y="1078966"/>
              <a:ext cx="254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9583281" y="1010578"/>
              <a:ext cx="44451" cy="55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0" y="12582"/>
                    <a:pt x="0" y="4867"/>
                    <a:pt x="3600" y="1782"/>
                  </a:cubicBezTo>
                  <a:cubicBezTo>
                    <a:pt x="7200" y="-1304"/>
                    <a:pt x="144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9646781" y="995876"/>
              <a:ext cx="101601" cy="19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2173"/>
                  </a:moveTo>
                  <a:cubicBezTo>
                    <a:pt x="17550" y="1234"/>
                    <a:pt x="13500" y="295"/>
                    <a:pt x="10350" y="60"/>
                  </a:cubicBezTo>
                  <a:cubicBezTo>
                    <a:pt x="7200" y="-175"/>
                    <a:pt x="4950" y="295"/>
                    <a:pt x="3825" y="1234"/>
                  </a:cubicBezTo>
                  <a:cubicBezTo>
                    <a:pt x="2700" y="2173"/>
                    <a:pt x="2700" y="3582"/>
                    <a:pt x="4725" y="6047"/>
                  </a:cubicBezTo>
                  <a:cubicBezTo>
                    <a:pt x="6750" y="8512"/>
                    <a:pt x="10800" y="12034"/>
                    <a:pt x="13050" y="14616"/>
                  </a:cubicBezTo>
                  <a:cubicBezTo>
                    <a:pt x="15300" y="17199"/>
                    <a:pt x="15750" y="18842"/>
                    <a:pt x="14625" y="19899"/>
                  </a:cubicBezTo>
                  <a:cubicBezTo>
                    <a:pt x="13500" y="20955"/>
                    <a:pt x="10800" y="21425"/>
                    <a:pt x="8325" y="21425"/>
                  </a:cubicBezTo>
                  <a:cubicBezTo>
                    <a:pt x="5850" y="21425"/>
                    <a:pt x="3600" y="20955"/>
                    <a:pt x="2250" y="20134"/>
                  </a:cubicBezTo>
                  <a:cubicBezTo>
                    <a:pt x="900" y="19312"/>
                    <a:pt x="450" y="18138"/>
                    <a:pt x="0" y="16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9740286" y="1004782"/>
              <a:ext cx="166846" cy="18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079" fill="norm" stroke="1" extrusionOk="0">
                  <a:moveTo>
                    <a:pt x="4959" y="8602"/>
                  </a:moveTo>
                  <a:cubicBezTo>
                    <a:pt x="7593" y="7375"/>
                    <a:pt x="10227" y="6148"/>
                    <a:pt x="12203" y="5289"/>
                  </a:cubicBezTo>
                  <a:cubicBezTo>
                    <a:pt x="14179" y="4430"/>
                    <a:pt x="15496" y="3939"/>
                    <a:pt x="16154" y="3080"/>
                  </a:cubicBezTo>
                  <a:cubicBezTo>
                    <a:pt x="16813" y="2221"/>
                    <a:pt x="16813" y="993"/>
                    <a:pt x="15759" y="380"/>
                  </a:cubicBezTo>
                  <a:cubicBezTo>
                    <a:pt x="14705" y="-234"/>
                    <a:pt x="12598" y="-234"/>
                    <a:pt x="9832" y="1361"/>
                  </a:cubicBezTo>
                  <a:cubicBezTo>
                    <a:pt x="7066" y="2957"/>
                    <a:pt x="3642" y="6148"/>
                    <a:pt x="1666" y="9093"/>
                  </a:cubicBezTo>
                  <a:cubicBezTo>
                    <a:pt x="-309" y="12039"/>
                    <a:pt x="-836" y="14739"/>
                    <a:pt x="1798" y="16825"/>
                  </a:cubicBezTo>
                  <a:cubicBezTo>
                    <a:pt x="4432" y="18911"/>
                    <a:pt x="10227" y="20384"/>
                    <a:pt x="13915" y="20875"/>
                  </a:cubicBezTo>
                  <a:cubicBezTo>
                    <a:pt x="17603" y="21366"/>
                    <a:pt x="19184" y="20875"/>
                    <a:pt x="20764" y="20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21781" y="2431516"/>
              <a:ext cx="127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09081" y="2336266"/>
              <a:ext cx="6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-1" y="2362259"/>
              <a:ext cx="109083" cy="29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48" fill="norm" stroke="1" extrusionOk="0">
                  <a:moveTo>
                    <a:pt x="21407" y="3197"/>
                  </a:moveTo>
                  <a:cubicBezTo>
                    <a:pt x="18499" y="2117"/>
                    <a:pt x="15592" y="1037"/>
                    <a:pt x="12892" y="419"/>
                  </a:cubicBezTo>
                  <a:cubicBezTo>
                    <a:pt x="10192" y="-198"/>
                    <a:pt x="7699" y="-352"/>
                    <a:pt x="5207" y="1499"/>
                  </a:cubicBezTo>
                  <a:cubicBezTo>
                    <a:pt x="2715" y="3351"/>
                    <a:pt x="222" y="7208"/>
                    <a:pt x="15" y="10602"/>
                  </a:cubicBezTo>
                  <a:cubicBezTo>
                    <a:pt x="-193" y="13997"/>
                    <a:pt x="1884" y="16928"/>
                    <a:pt x="3961" y="18625"/>
                  </a:cubicBezTo>
                  <a:cubicBezTo>
                    <a:pt x="6038" y="20322"/>
                    <a:pt x="8115" y="20785"/>
                    <a:pt x="10192" y="21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210681" y="2404619"/>
              <a:ext cx="78672" cy="249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365" fill="norm" stroke="1" extrusionOk="0">
                  <a:moveTo>
                    <a:pt x="0" y="128"/>
                  </a:moveTo>
                  <a:cubicBezTo>
                    <a:pt x="2769" y="-53"/>
                    <a:pt x="5538" y="-235"/>
                    <a:pt x="9415" y="1036"/>
                  </a:cubicBezTo>
                  <a:cubicBezTo>
                    <a:pt x="13292" y="2306"/>
                    <a:pt x="18277" y="5029"/>
                    <a:pt x="19938" y="8115"/>
                  </a:cubicBezTo>
                  <a:cubicBezTo>
                    <a:pt x="21600" y="11200"/>
                    <a:pt x="19938" y="14649"/>
                    <a:pt x="16338" y="16918"/>
                  </a:cubicBezTo>
                  <a:cubicBezTo>
                    <a:pt x="12738" y="19187"/>
                    <a:pt x="7200" y="20276"/>
                    <a:pt x="1662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686931" y="2275451"/>
              <a:ext cx="165101" cy="448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3506"/>
                  </a:moveTo>
                  <a:cubicBezTo>
                    <a:pt x="0" y="2698"/>
                    <a:pt x="0" y="1891"/>
                    <a:pt x="277" y="1790"/>
                  </a:cubicBezTo>
                  <a:cubicBezTo>
                    <a:pt x="554" y="1689"/>
                    <a:pt x="1108" y="2294"/>
                    <a:pt x="2492" y="4162"/>
                  </a:cubicBezTo>
                  <a:cubicBezTo>
                    <a:pt x="3877" y="6029"/>
                    <a:pt x="6092" y="9158"/>
                    <a:pt x="7754" y="12085"/>
                  </a:cubicBezTo>
                  <a:cubicBezTo>
                    <a:pt x="9415" y="15012"/>
                    <a:pt x="10523" y="17737"/>
                    <a:pt x="11354" y="19352"/>
                  </a:cubicBezTo>
                  <a:cubicBezTo>
                    <a:pt x="12185" y="20967"/>
                    <a:pt x="12738" y="21472"/>
                    <a:pt x="13154" y="21371"/>
                  </a:cubicBezTo>
                  <a:cubicBezTo>
                    <a:pt x="13569" y="21270"/>
                    <a:pt x="13846" y="20564"/>
                    <a:pt x="14400" y="18444"/>
                  </a:cubicBezTo>
                  <a:cubicBezTo>
                    <a:pt x="14954" y="16324"/>
                    <a:pt x="15785" y="12792"/>
                    <a:pt x="16615" y="9814"/>
                  </a:cubicBezTo>
                  <a:cubicBezTo>
                    <a:pt x="17446" y="6836"/>
                    <a:pt x="18277" y="4414"/>
                    <a:pt x="18969" y="2749"/>
                  </a:cubicBezTo>
                  <a:cubicBezTo>
                    <a:pt x="19662" y="1083"/>
                    <a:pt x="20215" y="175"/>
                    <a:pt x="20631" y="23"/>
                  </a:cubicBezTo>
                  <a:cubicBezTo>
                    <a:pt x="21046" y="-128"/>
                    <a:pt x="21323" y="478"/>
                    <a:pt x="21462" y="1235"/>
                  </a:cubicBezTo>
                  <a:cubicBezTo>
                    <a:pt x="21600" y="1992"/>
                    <a:pt x="21600" y="2900"/>
                    <a:pt x="21600" y="3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869140" y="2296049"/>
              <a:ext cx="281342" cy="412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502" fill="norm" stroke="1" extrusionOk="0">
                  <a:moveTo>
                    <a:pt x="7401" y="12343"/>
                  </a:moveTo>
                  <a:cubicBezTo>
                    <a:pt x="7240" y="11571"/>
                    <a:pt x="7079" y="10800"/>
                    <a:pt x="6595" y="10304"/>
                  </a:cubicBezTo>
                  <a:cubicBezTo>
                    <a:pt x="6112" y="9808"/>
                    <a:pt x="5306" y="9588"/>
                    <a:pt x="4580" y="9918"/>
                  </a:cubicBezTo>
                  <a:cubicBezTo>
                    <a:pt x="3855" y="10249"/>
                    <a:pt x="3210" y="11131"/>
                    <a:pt x="2404" y="12784"/>
                  </a:cubicBezTo>
                  <a:cubicBezTo>
                    <a:pt x="1598" y="14437"/>
                    <a:pt x="631" y="16861"/>
                    <a:pt x="228" y="18349"/>
                  </a:cubicBezTo>
                  <a:cubicBezTo>
                    <a:pt x="-175" y="19837"/>
                    <a:pt x="-14" y="20388"/>
                    <a:pt x="470" y="20663"/>
                  </a:cubicBezTo>
                  <a:cubicBezTo>
                    <a:pt x="953" y="20939"/>
                    <a:pt x="1759" y="20939"/>
                    <a:pt x="2807" y="20112"/>
                  </a:cubicBezTo>
                  <a:cubicBezTo>
                    <a:pt x="3855" y="19286"/>
                    <a:pt x="5144" y="17633"/>
                    <a:pt x="5870" y="16365"/>
                  </a:cubicBezTo>
                  <a:cubicBezTo>
                    <a:pt x="6595" y="15098"/>
                    <a:pt x="6756" y="14216"/>
                    <a:pt x="6918" y="14051"/>
                  </a:cubicBezTo>
                  <a:cubicBezTo>
                    <a:pt x="7079" y="13886"/>
                    <a:pt x="7240" y="14437"/>
                    <a:pt x="7321" y="14988"/>
                  </a:cubicBezTo>
                  <a:cubicBezTo>
                    <a:pt x="7401" y="15539"/>
                    <a:pt x="7401" y="16090"/>
                    <a:pt x="7643" y="16696"/>
                  </a:cubicBezTo>
                  <a:cubicBezTo>
                    <a:pt x="7885" y="17302"/>
                    <a:pt x="8368" y="17963"/>
                    <a:pt x="9013" y="18239"/>
                  </a:cubicBezTo>
                  <a:cubicBezTo>
                    <a:pt x="9658" y="18514"/>
                    <a:pt x="10464" y="18404"/>
                    <a:pt x="11753" y="17302"/>
                  </a:cubicBezTo>
                  <a:cubicBezTo>
                    <a:pt x="13043" y="16200"/>
                    <a:pt x="14816" y="14106"/>
                    <a:pt x="16106" y="11241"/>
                  </a:cubicBezTo>
                  <a:cubicBezTo>
                    <a:pt x="17395" y="8376"/>
                    <a:pt x="18201" y="4739"/>
                    <a:pt x="18524" y="2645"/>
                  </a:cubicBezTo>
                  <a:cubicBezTo>
                    <a:pt x="18846" y="551"/>
                    <a:pt x="18685" y="0"/>
                    <a:pt x="18362" y="0"/>
                  </a:cubicBezTo>
                  <a:cubicBezTo>
                    <a:pt x="18040" y="0"/>
                    <a:pt x="17556" y="551"/>
                    <a:pt x="17153" y="2976"/>
                  </a:cubicBezTo>
                  <a:cubicBezTo>
                    <a:pt x="16750" y="5400"/>
                    <a:pt x="16428" y="9698"/>
                    <a:pt x="16428" y="12894"/>
                  </a:cubicBezTo>
                  <a:cubicBezTo>
                    <a:pt x="16428" y="16090"/>
                    <a:pt x="16750" y="18184"/>
                    <a:pt x="17315" y="19561"/>
                  </a:cubicBezTo>
                  <a:cubicBezTo>
                    <a:pt x="17879" y="20939"/>
                    <a:pt x="18685" y="21600"/>
                    <a:pt x="19329" y="21490"/>
                  </a:cubicBezTo>
                  <a:cubicBezTo>
                    <a:pt x="19974" y="21380"/>
                    <a:pt x="20458" y="20498"/>
                    <a:pt x="20780" y="19671"/>
                  </a:cubicBezTo>
                  <a:cubicBezTo>
                    <a:pt x="21103" y="18845"/>
                    <a:pt x="21264" y="18073"/>
                    <a:pt x="21425" y="17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175881" y="2501366"/>
              <a:ext cx="63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175881" y="2399766"/>
              <a:ext cx="6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1232240" y="2237756"/>
              <a:ext cx="142863" cy="436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306" fill="norm" stroke="1" extrusionOk="0">
                  <a:moveTo>
                    <a:pt x="15852" y="11941"/>
                  </a:moveTo>
                  <a:cubicBezTo>
                    <a:pt x="13384" y="11734"/>
                    <a:pt x="10915" y="11527"/>
                    <a:pt x="8138" y="12406"/>
                  </a:cubicBezTo>
                  <a:cubicBezTo>
                    <a:pt x="5361" y="13284"/>
                    <a:pt x="2275" y="15248"/>
                    <a:pt x="887" y="16850"/>
                  </a:cubicBezTo>
                  <a:cubicBezTo>
                    <a:pt x="-502" y="18452"/>
                    <a:pt x="-193" y="19692"/>
                    <a:pt x="1349" y="20467"/>
                  </a:cubicBezTo>
                  <a:cubicBezTo>
                    <a:pt x="2892" y="21242"/>
                    <a:pt x="5669" y="21552"/>
                    <a:pt x="8447" y="21087"/>
                  </a:cubicBezTo>
                  <a:cubicBezTo>
                    <a:pt x="11224" y="20622"/>
                    <a:pt x="14001" y="19382"/>
                    <a:pt x="16161" y="16850"/>
                  </a:cubicBezTo>
                  <a:cubicBezTo>
                    <a:pt x="18321" y="14318"/>
                    <a:pt x="19864" y="10494"/>
                    <a:pt x="20481" y="7652"/>
                  </a:cubicBezTo>
                  <a:cubicBezTo>
                    <a:pt x="21098" y="4809"/>
                    <a:pt x="20789" y="2949"/>
                    <a:pt x="20327" y="1761"/>
                  </a:cubicBezTo>
                  <a:cubicBezTo>
                    <a:pt x="19864" y="572"/>
                    <a:pt x="19247" y="55"/>
                    <a:pt x="18475" y="4"/>
                  </a:cubicBezTo>
                  <a:cubicBezTo>
                    <a:pt x="17704" y="-48"/>
                    <a:pt x="16778" y="365"/>
                    <a:pt x="15852" y="2174"/>
                  </a:cubicBezTo>
                  <a:cubicBezTo>
                    <a:pt x="14927" y="3983"/>
                    <a:pt x="14001" y="7186"/>
                    <a:pt x="13692" y="10080"/>
                  </a:cubicBezTo>
                  <a:cubicBezTo>
                    <a:pt x="13384" y="12974"/>
                    <a:pt x="13692" y="15558"/>
                    <a:pt x="14155" y="17160"/>
                  </a:cubicBezTo>
                  <a:cubicBezTo>
                    <a:pt x="14618" y="18762"/>
                    <a:pt x="15235" y="19382"/>
                    <a:pt x="16161" y="19433"/>
                  </a:cubicBezTo>
                  <a:cubicBezTo>
                    <a:pt x="17087" y="19485"/>
                    <a:pt x="18321" y="18968"/>
                    <a:pt x="19555" y="1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1410831" y="2501366"/>
              <a:ext cx="254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1436231" y="2361666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1532010" y="2247366"/>
              <a:ext cx="75672" cy="38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45" fill="norm" stroke="1" extrusionOk="0">
                  <a:moveTo>
                    <a:pt x="14250" y="0"/>
                  </a:moveTo>
                  <a:cubicBezTo>
                    <a:pt x="10650" y="939"/>
                    <a:pt x="7050" y="1878"/>
                    <a:pt x="4650" y="4461"/>
                  </a:cubicBezTo>
                  <a:cubicBezTo>
                    <a:pt x="2250" y="7043"/>
                    <a:pt x="1050" y="11270"/>
                    <a:pt x="450" y="14146"/>
                  </a:cubicBezTo>
                  <a:cubicBezTo>
                    <a:pt x="-150" y="17022"/>
                    <a:pt x="-150" y="18548"/>
                    <a:pt x="450" y="19663"/>
                  </a:cubicBezTo>
                  <a:cubicBezTo>
                    <a:pt x="1050" y="20778"/>
                    <a:pt x="2250" y="21483"/>
                    <a:pt x="5850" y="21541"/>
                  </a:cubicBezTo>
                  <a:cubicBezTo>
                    <a:pt x="9450" y="21600"/>
                    <a:pt x="15450" y="21013"/>
                    <a:pt x="21450" y="20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1491179" y="2431247"/>
              <a:ext cx="306965" cy="37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93" fill="norm" stroke="1" extrusionOk="0">
                  <a:moveTo>
                    <a:pt x="2357" y="1095"/>
                  </a:moveTo>
                  <a:cubicBezTo>
                    <a:pt x="1622" y="1095"/>
                    <a:pt x="888" y="1095"/>
                    <a:pt x="447" y="1395"/>
                  </a:cubicBezTo>
                  <a:cubicBezTo>
                    <a:pt x="6" y="1695"/>
                    <a:pt x="-141" y="2295"/>
                    <a:pt x="153" y="2655"/>
                  </a:cubicBezTo>
                  <a:cubicBezTo>
                    <a:pt x="447" y="3015"/>
                    <a:pt x="1181" y="3135"/>
                    <a:pt x="2283" y="2955"/>
                  </a:cubicBezTo>
                  <a:cubicBezTo>
                    <a:pt x="3386" y="2775"/>
                    <a:pt x="4855" y="2295"/>
                    <a:pt x="6104" y="1635"/>
                  </a:cubicBezTo>
                  <a:cubicBezTo>
                    <a:pt x="7353" y="975"/>
                    <a:pt x="8381" y="135"/>
                    <a:pt x="9043" y="15"/>
                  </a:cubicBezTo>
                  <a:cubicBezTo>
                    <a:pt x="9704" y="-105"/>
                    <a:pt x="9998" y="495"/>
                    <a:pt x="10071" y="1455"/>
                  </a:cubicBezTo>
                  <a:cubicBezTo>
                    <a:pt x="10145" y="2415"/>
                    <a:pt x="9998" y="3735"/>
                    <a:pt x="10145" y="4635"/>
                  </a:cubicBezTo>
                  <a:cubicBezTo>
                    <a:pt x="10292" y="5535"/>
                    <a:pt x="10732" y="6015"/>
                    <a:pt x="11320" y="6195"/>
                  </a:cubicBezTo>
                  <a:cubicBezTo>
                    <a:pt x="11908" y="6375"/>
                    <a:pt x="12643" y="6255"/>
                    <a:pt x="13377" y="5595"/>
                  </a:cubicBezTo>
                  <a:cubicBezTo>
                    <a:pt x="14112" y="4935"/>
                    <a:pt x="14847" y="3735"/>
                    <a:pt x="15361" y="2715"/>
                  </a:cubicBezTo>
                  <a:cubicBezTo>
                    <a:pt x="15875" y="1695"/>
                    <a:pt x="16169" y="855"/>
                    <a:pt x="16390" y="795"/>
                  </a:cubicBezTo>
                  <a:cubicBezTo>
                    <a:pt x="16610" y="735"/>
                    <a:pt x="16757" y="1455"/>
                    <a:pt x="17492" y="3855"/>
                  </a:cubicBezTo>
                  <a:cubicBezTo>
                    <a:pt x="18226" y="6255"/>
                    <a:pt x="19549" y="10335"/>
                    <a:pt x="20357" y="13395"/>
                  </a:cubicBezTo>
                  <a:cubicBezTo>
                    <a:pt x="21165" y="16455"/>
                    <a:pt x="21459" y="18495"/>
                    <a:pt x="21239" y="19755"/>
                  </a:cubicBezTo>
                  <a:cubicBezTo>
                    <a:pt x="21018" y="21015"/>
                    <a:pt x="20283" y="21495"/>
                    <a:pt x="18373" y="21375"/>
                  </a:cubicBezTo>
                  <a:cubicBezTo>
                    <a:pt x="16463" y="21255"/>
                    <a:pt x="13377" y="20535"/>
                    <a:pt x="10292" y="19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2358071" y="2228316"/>
              <a:ext cx="100511" cy="333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73" fill="norm" stroke="1" extrusionOk="0">
                  <a:moveTo>
                    <a:pt x="7868" y="0"/>
                  </a:moveTo>
                  <a:cubicBezTo>
                    <a:pt x="5168" y="3780"/>
                    <a:pt x="2468" y="7560"/>
                    <a:pt x="1118" y="10935"/>
                  </a:cubicBezTo>
                  <a:cubicBezTo>
                    <a:pt x="-232" y="14310"/>
                    <a:pt x="-232" y="17280"/>
                    <a:pt x="443" y="19103"/>
                  </a:cubicBezTo>
                  <a:cubicBezTo>
                    <a:pt x="1118" y="20925"/>
                    <a:pt x="2468" y="21600"/>
                    <a:pt x="6068" y="21128"/>
                  </a:cubicBezTo>
                  <a:cubicBezTo>
                    <a:pt x="9668" y="20655"/>
                    <a:pt x="15518" y="19035"/>
                    <a:pt x="21368" y="1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2314648" y="2406116"/>
              <a:ext cx="137584" cy="1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4652" y="0"/>
                  </a:moveTo>
                  <a:cubicBezTo>
                    <a:pt x="2326" y="7200"/>
                    <a:pt x="0" y="14400"/>
                    <a:pt x="0" y="18000"/>
                  </a:cubicBezTo>
                  <a:cubicBezTo>
                    <a:pt x="0" y="21600"/>
                    <a:pt x="2326" y="21600"/>
                    <a:pt x="6314" y="18000"/>
                  </a:cubicBezTo>
                  <a:cubicBezTo>
                    <a:pt x="10302" y="14400"/>
                    <a:pt x="15951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2489175" y="2331336"/>
              <a:ext cx="225125" cy="215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0700" fill="norm" stroke="1" extrusionOk="0">
                  <a:moveTo>
                    <a:pt x="108" y="9033"/>
                  </a:moveTo>
                  <a:cubicBezTo>
                    <a:pt x="2090" y="7810"/>
                    <a:pt x="4072" y="6587"/>
                    <a:pt x="5261" y="5365"/>
                  </a:cubicBezTo>
                  <a:cubicBezTo>
                    <a:pt x="6450" y="4142"/>
                    <a:pt x="6846" y="2919"/>
                    <a:pt x="6549" y="2512"/>
                  </a:cubicBezTo>
                  <a:cubicBezTo>
                    <a:pt x="6251" y="2104"/>
                    <a:pt x="5261" y="2512"/>
                    <a:pt x="4072" y="4346"/>
                  </a:cubicBezTo>
                  <a:cubicBezTo>
                    <a:pt x="2883" y="6180"/>
                    <a:pt x="1495" y="9440"/>
                    <a:pt x="703" y="12293"/>
                  </a:cubicBezTo>
                  <a:cubicBezTo>
                    <a:pt x="-90" y="15146"/>
                    <a:pt x="-288" y="17591"/>
                    <a:pt x="505" y="19119"/>
                  </a:cubicBezTo>
                  <a:cubicBezTo>
                    <a:pt x="1297" y="20648"/>
                    <a:pt x="3081" y="21259"/>
                    <a:pt x="6053" y="19425"/>
                  </a:cubicBezTo>
                  <a:cubicBezTo>
                    <a:pt x="9026" y="17591"/>
                    <a:pt x="13187" y="13312"/>
                    <a:pt x="15565" y="10459"/>
                  </a:cubicBezTo>
                  <a:cubicBezTo>
                    <a:pt x="17943" y="7606"/>
                    <a:pt x="18538" y="6180"/>
                    <a:pt x="18934" y="4550"/>
                  </a:cubicBezTo>
                  <a:cubicBezTo>
                    <a:pt x="19330" y="2919"/>
                    <a:pt x="19529" y="1085"/>
                    <a:pt x="19132" y="372"/>
                  </a:cubicBezTo>
                  <a:cubicBezTo>
                    <a:pt x="18736" y="-341"/>
                    <a:pt x="17745" y="67"/>
                    <a:pt x="17051" y="780"/>
                  </a:cubicBezTo>
                  <a:cubicBezTo>
                    <a:pt x="16358" y="1493"/>
                    <a:pt x="15962" y="2512"/>
                    <a:pt x="16160" y="4244"/>
                  </a:cubicBezTo>
                  <a:cubicBezTo>
                    <a:pt x="16358" y="5976"/>
                    <a:pt x="17151" y="8421"/>
                    <a:pt x="18042" y="10561"/>
                  </a:cubicBezTo>
                  <a:cubicBezTo>
                    <a:pt x="18934" y="12701"/>
                    <a:pt x="19925" y="14534"/>
                    <a:pt x="20519" y="16063"/>
                  </a:cubicBezTo>
                  <a:cubicBezTo>
                    <a:pt x="21114" y="17591"/>
                    <a:pt x="21312" y="18814"/>
                    <a:pt x="20718" y="19629"/>
                  </a:cubicBezTo>
                  <a:cubicBezTo>
                    <a:pt x="20123" y="20444"/>
                    <a:pt x="18736" y="20851"/>
                    <a:pt x="17646" y="20648"/>
                  </a:cubicBezTo>
                  <a:cubicBezTo>
                    <a:pt x="16556" y="20444"/>
                    <a:pt x="15763" y="19629"/>
                    <a:pt x="14971" y="18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2795601" y="2152116"/>
              <a:ext cx="69381" cy="43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14" fill="norm" stroke="1" extrusionOk="0">
                  <a:moveTo>
                    <a:pt x="1819" y="0"/>
                  </a:moveTo>
                  <a:cubicBezTo>
                    <a:pt x="1819" y="3918"/>
                    <a:pt x="1819" y="7835"/>
                    <a:pt x="1491" y="11224"/>
                  </a:cubicBezTo>
                  <a:cubicBezTo>
                    <a:pt x="1164" y="14612"/>
                    <a:pt x="510" y="17471"/>
                    <a:pt x="182" y="19165"/>
                  </a:cubicBezTo>
                  <a:cubicBezTo>
                    <a:pt x="-145" y="20859"/>
                    <a:pt x="-145" y="21388"/>
                    <a:pt x="1164" y="21494"/>
                  </a:cubicBezTo>
                  <a:cubicBezTo>
                    <a:pt x="2473" y="21600"/>
                    <a:pt x="5091" y="21282"/>
                    <a:pt x="8691" y="20541"/>
                  </a:cubicBezTo>
                  <a:cubicBezTo>
                    <a:pt x="12291" y="19800"/>
                    <a:pt x="16873" y="18635"/>
                    <a:pt x="21455" y="17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2763381" y="2342616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1646961" y="3358616"/>
              <a:ext cx="544921" cy="554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33" fill="norm" stroke="1" extrusionOk="0">
                  <a:moveTo>
                    <a:pt x="16027" y="0"/>
                  </a:moveTo>
                  <a:cubicBezTo>
                    <a:pt x="13097" y="1889"/>
                    <a:pt x="10167" y="3778"/>
                    <a:pt x="7823" y="5174"/>
                  </a:cubicBezTo>
                  <a:cubicBezTo>
                    <a:pt x="5479" y="6570"/>
                    <a:pt x="3720" y="7474"/>
                    <a:pt x="2632" y="8090"/>
                  </a:cubicBezTo>
                  <a:cubicBezTo>
                    <a:pt x="1544" y="8706"/>
                    <a:pt x="1125" y="9034"/>
                    <a:pt x="832" y="9404"/>
                  </a:cubicBezTo>
                  <a:cubicBezTo>
                    <a:pt x="539" y="9773"/>
                    <a:pt x="372" y="10184"/>
                    <a:pt x="497" y="10471"/>
                  </a:cubicBezTo>
                  <a:cubicBezTo>
                    <a:pt x="623" y="10759"/>
                    <a:pt x="1041" y="10923"/>
                    <a:pt x="2381" y="11087"/>
                  </a:cubicBezTo>
                  <a:cubicBezTo>
                    <a:pt x="3720" y="11252"/>
                    <a:pt x="5981" y="11416"/>
                    <a:pt x="7362" y="11498"/>
                  </a:cubicBezTo>
                  <a:cubicBezTo>
                    <a:pt x="8744" y="11580"/>
                    <a:pt x="9246" y="11580"/>
                    <a:pt x="9706" y="11580"/>
                  </a:cubicBezTo>
                  <a:cubicBezTo>
                    <a:pt x="10167" y="11580"/>
                    <a:pt x="10586" y="11580"/>
                    <a:pt x="10669" y="11744"/>
                  </a:cubicBezTo>
                  <a:cubicBezTo>
                    <a:pt x="10753" y="11909"/>
                    <a:pt x="10502" y="12237"/>
                    <a:pt x="9330" y="13141"/>
                  </a:cubicBezTo>
                  <a:cubicBezTo>
                    <a:pt x="8158" y="14044"/>
                    <a:pt x="6065" y="15522"/>
                    <a:pt x="4516" y="16631"/>
                  </a:cubicBezTo>
                  <a:cubicBezTo>
                    <a:pt x="2967" y="17740"/>
                    <a:pt x="1962" y="18479"/>
                    <a:pt x="1293" y="19013"/>
                  </a:cubicBezTo>
                  <a:cubicBezTo>
                    <a:pt x="623" y="19547"/>
                    <a:pt x="288" y="19875"/>
                    <a:pt x="120" y="20245"/>
                  </a:cubicBezTo>
                  <a:cubicBezTo>
                    <a:pt x="-47" y="20614"/>
                    <a:pt x="-47" y="21025"/>
                    <a:pt x="162" y="21271"/>
                  </a:cubicBezTo>
                  <a:cubicBezTo>
                    <a:pt x="372" y="21518"/>
                    <a:pt x="790" y="21600"/>
                    <a:pt x="2339" y="21477"/>
                  </a:cubicBezTo>
                  <a:cubicBezTo>
                    <a:pt x="3888" y="21354"/>
                    <a:pt x="6567" y="21025"/>
                    <a:pt x="9246" y="20697"/>
                  </a:cubicBezTo>
                  <a:cubicBezTo>
                    <a:pt x="11925" y="20368"/>
                    <a:pt x="14604" y="20040"/>
                    <a:pt x="16655" y="19875"/>
                  </a:cubicBezTo>
                  <a:cubicBezTo>
                    <a:pt x="18706" y="19711"/>
                    <a:pt x="20130" y="19711"/>
                    <a:pt x="21553" y="19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1614031" y="4069864"/>
              <a:ext cx="298451" cy="23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6417"/>
                  </a:moveTo>
                  <a:cubicBezTo>
                    <a:pt x="613" y="5444"/>
                    <a:pt x="1226" y="4471"/>
                    <a:pt x="2451" y="4277"/>
                  </a:cubicBezTo>
                  <a:cubicBezTo>
                    <a:pt x="3677" y="4082"/>
                    <a:pt x="5515" y="4666"/>
                    <a:pt x="6740" y="6612"/>
                  </a:cubicBezTo>
                  <a:cubicBezTo>
                    <a:pt x="7966" y="8558"/>
                    <a:pt x="8579" y="11866"/>
                    <a:pt x="8426" y="14298"/>
                  </a:cubicBezTo>
                  <a:cubicBezTo>
                    <a:pt x="8272" y="16731"/>
                    <a:pt x="7353" y="18287"/>
                    <a:pt x="6511" y="19260"/>
                  </a:cubicBezTo>
                  <a:cubicBezTo>
                    <a:pt x="5668" y="20233"/>
                    <a:pt x="4902" y="20623"/>
                    <a:pt x="4136" y="20915"/>
                  </a:cubicBezTo>
                  <a:cubicBezTo>
                    <a:pt x="3370" y="21206"/>
                    <a:pt x="2604" y="21401"/>
                    <a:pt x="2145" y="21012"/>
                  </a:cubicBezTo>
                  <a:cubicBezTo>
                    <a:pt x="1685" y="20623"/>
                    <a:pt x="1532" y="19650"/>
                    <a:pt x="2451" y="17996"/>
                  </a:cubicBezTo>
                  <a:cubicBezTo>
                    <a:pt x="3370" y="16342"/>
                    <a:pt x="5362" y="14006"/>
                    <a:pt x="7660" y="11282"/>
                  </a:cubicBezTo>
                  <a:cubicBezTo>
                    <a:pt x="9957" y="8558"/>
                    <a:pt x="12562" y="5444"/>
                    <a:pt x="14017" y="3401"/>
                  </a:cubicBezTo>
                  <a:cubicBezTo>
                    <a:pt x="15472" y="1358"/>
                    <a:pt x="15779" y="385"/>
                    <a:pt x="15549" y="93"/>
                  </a:cubicBezTo>
                  <a:cubicBezTo>
                    <a:pt x="15319" y="-199"/>
                    <a:pt x="14553" y="190"/>
                    <a:pt x="13787" y="1358"/>
                  </a:cubicBezTo>
                  <a:cubicBezTo>
                    <a:pt x="13021" y="2525"/>
                    <a:pt x="12255" y="4471"/>
                    <a:pt x="11796" y="6515"/>
                  </a:cubicBezTo>
                  <a:cubicBezTo>
                    <a:pt x="11336" y="8558"/>
                    <a:pt x="11183" y="10698"/>
                    <a:pt x="11106" y="12255"/>
                  </a:cubicBezTo>
                  <a:cubicBezTo>
                    <a:pt x="11030" y="13812"/>
                    <a:pt x="11030" y="14785"/>
                    <a:pt x="11949" y="15660"/>
                  </a:cubicBezTo>
                  <a:cubicBezTo>
                    <a:pt x="12868" y="16536"/>
                    <a:pt x="14706" y="17315"/>
                    <a:pt x="16468" y="17120"/>
                  </a:cubicBezTo>
                  <a:cubicBezTo>
                    <a:pt x="18230" y="16925"/>
                    <a:pt x="19915" y="15758"/>
                    <a:pt x="21600" y="14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2458581" y="3339675"/>
              <a:ext cx="167592" cy="55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33" fill="norm" stroke="1" extrusionOk="0">
                  <a:moveTo>
                    <a:pt x="0" y="8373"/>
                  </a:moveTo>
                  <a:cubicBezTo>
                    <a:pt x="533" y="10837"/>
                    <a:pt x="1067" y="13301"/>
                    <a:pt x="1600" y="15929"/>
                  </a:cubicBezTo>
                  <a:cubicBezTo>
                    <a:pt x="2133" y="18557"/>
                    <a:pt x="2667" y="21350"/>
                    <a:pt x="3067" y="21432"/>
                  </a:cubicBezTo>
                  <a:cubicBezTo>
                    <a:pt x="3467" y="21514"/>
                    <a:pt x="3733" y="18886"/>
                    <a:pt x="3867" y="16217"/>
                  </a:cubicBezTo>
                  <a:cubicBezTo>
                    <a:pt x="4000" y="13547"/>
                    <a:pt x="4000" y="10837"/>
                    <a:pt x="4133" y="8497"/>
                  </a:cubicBezTo>
                  <a:cubicBezTo>
                    <a:pt x="4267" y="6156"/>
                    <a:pt x="4533" y="4185"/>
                    <a:pt x="4800" y="2994"/>
                  </a:cubicBezTo>
                  <a:cubicBezTo>
                    <a:pt x="5067" y="1803"/>
                    <a:pt x="5333" y="1392"/>
                    <a:pt x="5867" y="982"/>
                  </a:cubicBezTo>
                  <a:cubicBezTo>
                    <a:pt x="6400" y="571"/>
                    <a:pt x="7200" y="160"/>
                    <a:pt x="8400" y="37"/>
                  </a:cubicBezTo>
                  <a:cubicBezTo>
                    <a:pt x="9600" y="-86"/>
                    <a:pt x="11200" y="78"/>
                    <a:pt x="13200" y="858"/>
                  </a:cubicBezTo>
                  <a:cubicBezTo>
                    <a:pt x="15200" y="1639"/>
                    <a:pt x="17600" y="3035"/>
                    <a:pt x="19200" y="4595"/>
                  </a:cubicBezTo>
                  <a:cubicBezTo>
                    <a:pt x="20800" y="6156"/>
                    <a:pt x="21600" y="7881"/>
                    <a:pt x="20800" y="9030"/>
                  </a:cubicBezTo>
                  <a:cubicBezTo>
                    <a:pt x="20000" y="10180"/>
                    <a:pt x="17600" y="10755"/>
                    <a:pt x="15467" y="11043"/>
                  </a:cubicBezTo>
                  <a:cubicBezTo>
                    <a:pt x="13333" y="11330"/>
                    <a:pt x="11467" y="11330"/>
                    <a:pt x="9333" y="11289"/>
                  </a:cubicBezTo>
                  <a:cubicBezTo>
                    <a:pt x="7200" y="11248"/>
                    <a:pt x="4800" y="11166"/>
                    <a:pt x="4267" y="11084"/>
                  </a:cubicBezTo>
                  <a:cubicBezTo>
                    <a:pt x="3733" y="11001"/>
                    <a:pt x="5067" y="10919"/>
                    <a:pt x="6400" y="10837"/>
                  </a:cubicBezTo>
                  <a:cubicBezTo>
                    <a:pt x="7733" y="10755"/>
                    <a:pt x="9067" y="10673"/>
                    <a:pt x="10400" y="1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2691087" y="3589606"/>
              <a:ext cx="135795" cy="18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20" fill="norm" stroke="1" extrusionOk="0">
                  <a:moveTo>
                    <a:pt x="384" y="3444"/>
                  </a:moveTo>
                  <a:cubicBezTo>
                    <a:pt x="51" y="2203"/>
                    <a:pt x="-281" y="961"/>
                    <a:pt x="384" y="341"/>
                  </a:cubicBezTo>
                  <a:cubicBezTo>
                    <a:pt x="1048" y="-280"/>
                    <a:pt x="2710" y="-280"/>
                    <a:pt x="5867" y="2327"/>
                  </a:cubicBezTo>
                  <a:cubicBezTo>
                    <a:pt x="9024" y="4934"/>
                    <a:pt x="13676" y="10148"/>
                    <a:pt x="16501" y="13748"/>
                  </a:cubicBezTo>
                  <a:cubicBezTo>
                    <a:pt x="19325" y="17348"/>
                    <a:pt x="20322" y="19334"/>
                    <a:pt x="21319" y="21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2742438" y="3546853"/>
              <a:ext cx="109844" cy="23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17" fill="norm" stroke="1" extrusionOk="0">
                  <a:moveTo>
                    <a:pt x="21149" y="210"/>
                  </a:moveTo>
                  <a:cubicBezTo>
                    <a:pt x="19111" y="13"/>
                    <a:pt x="17074" y="-183"/>
                    <a:pt x="15240" y="308"/>
                  </a:cubicBezTo>
                  <a:cubicBezTo>
                    <a:pt x="13406" y="799"/>
                    <a:pt x="11775" y="1977"/>
                    <a:pt x="9126" y="4432"/>
                  </a:cubicBezTo>
                  <a:cubicBezTo>
                    <a:pt x="6477" y="6886"/>
                    <a:pt x="2809" y="10617"/>
                    <a:pt x="1179" y="13661"/>
                  </a:cubicBezTo>
                  <a:cubicBezTo>
                    <a:pt x="-451" y="16704"/>
                    <a:pt x="-43" y="19061"/>
                    <a:pt x="364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2913347" y="3417467"/>
              <a:ext cx="65935" cy="263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310" fill="norm" stroke="1" extrusionOk="0">
                  <a:moveTo>
                    <a:pt x="16976" y="891"/>
                  </a:moveTo>
                  <a:cubicBezTo>
                    <a:pt x="11576" y="376"/>
                    <a:pt x="6176" y="-138"/>
                    <a:pt x="3138" y="33"/>
                  </a:cubicBezTo>
                  <a:cubicBezTo>
                    <a:pt x="101" y="205"/>
                    <a:pt x="-574" y="1062"/>
                    <a:pt x="438" y="3376"/>
                  </a:cubicBezTo>
                  <a:cubicBezTo>
                    <a:pt x="1451" y="5691"/>
                    <a:pt x="4151" y="9462"/>
                    <a:pt x="7188" y="12205"/>
                  </a:cubicBezTo>
                  <a:cubicBezTo>
                    <a:pt x="10226" y="14948"/>
                    <a:pt x="13601" y="16662"/>
                    <a:pt x="15626" y="18205"/>
                  </a:cubicBezTo>
                  <a:cubicBezTo>
                    <a:pt x="17651" y="19748"/>
                    <a:pt x="18326" y="21119"/>
                    <a:pt x="18326" y="21291"/>
                  </a:cubicBezTo>
                  <a:cubicBezTo>
                    <a:pt x="18326" y="21462"/>
                    <a:pt x="17651" y="20433"/>
                    <a:pt x="17989" y="19491"/>
                  </a:cubicBezTo>
                  <a:cubicBezTo>
                    <a:pt x="18326" y="18548"/>
                    <a:pt x="19676" y="17691"/>
                    <a:pt x="21026" y="16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3074531" y="3430290"/>
              <a:ext cx="241301" cy="212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0" fill="norm" stroke="1" extrusionOk="0">
                  <a:moveTo>
                    <a:pt x="0" y="449"/>
                  </a:moveTo>
                  <a:cubicBezTo>
                    <a:pt x="947" y="29"/>
                    <a:pt x="1895" y="-390"/>
                    <a:pt x="3505" y="659"/>
                  </a:cubicBezTo>
                  <a:cubicBezTo>
                    <a:pt x="5116" y="1707"/>
                    <a:pt x="7389" y="4224"/>
                    <a:pt x="8337" y="7264"/>
                  </a:cubicBezTo>
                  <a:cubicBezTo>
                    <a:pt x="9284" y="10305"/>
                    <a:pt x="8905" y="13870"/>
                    <a:pt x="8147" y="16282"/>
                  </a:cubicBezTo>
                  <a:cubicBezTo>
                    <a:pt x="7389" y="18693"/>
                    <a:pt x="6253" y="19952"/>
                    <a:pt x="5021" y="20581"/>
                  </a:cubicBezTo>
                  <a:cubicBezTo>
                    <a:pt x="3789" y="21210"/>
                    <a:pt x="2463" y="21210"/>
                    <a:pt x="1800" y="20161"/>
                  </a:cubicBezTo>
                  <a:cubicBezTo>
                    <a:pt x="1137" y="19113"/>
                    <a:pt x="1137" y="17016"/>
                    <a:pt x="2558" y="14080"/>
                  </a:cubicBezTo>
                  <a:cubicBezTo>
                    <a:pt x="3979" y="11144"/>
                    <a:pt x="6821" y="7369"/>
                    <a:pt x="8716" y="5062"/>
                  </a:cubicBezTo>
                  <a:cubicBezTo>
                    <a:pt x="10611" y="2756"/>
                    <a:pt x="11558" y="1917"/>
                    <a:pt x="11653" y="2336"/>
                  </a:cubicBezTo>
                  <a:cubicBezTo>
                    <a:pt x="11747" y="2756"/>
                    <a:pt x="10989" y="4433"/>
                    <a:pt x="10611" y="6530"/>
                  </a:cubicBezTo>
                  <a:cubicBezTo>
                    <a:pt x="10232" y="8627"/>
                    <a:pt x="10232" y="11144"/>
                    <a:pt x="10611" y="12822"/>
                  </a:cubicBezTo>
                  <a:cubicBezTo>
                    <a:pt x="10989" y="14499"/>
                    <a:pt x="11747" y="15338"/>
                    <a:pt x="13642" y="15548"/>
                  </a:cubicBezTo>
                  <a:cubicBezTo>
                    <a:pt x="15537" y="15758"/>
                    <a:pt x="18568" y="15338"/>
                    <a:pt x="21600" y="14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3341231" y="3320516"/>
              <a:ext cx="122364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0" y="0"/>
                  </a:moveTo>
                  <a:cubicBezTo>
                    <a:pt x="5125" y="2749"/>
                    <a:pt x="10251" y="5498"/>
                    <a:pt x="14095" y="8051"/>
                  </a:cubicBezTo>
                  <a:cubicBezTo>
                    <a:pt x="17939" y="10604"/>
                    <a:pt x="20502" y="12960"/>
                    <a:pt x="21051" y="15055"/>
                  </a:cubicBezTo>
                  <a:cubicBezTo>
                    <a:pt x="21600" y="17149"/>
                    <a:pt x="20136" y="18982"/>
                    <a:pt x="17024" y="20029"/>
                  </a:cubicBezTo>
                  <a:cubicBezTo>
                    <a:pt x="13912" y="21076"/>
                    <a:pt x="9153" y="21338"/>
                    <a:pt x="4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3995281" y="3554243"/>
              <a:ext cx="1270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600" y="11040"/>
                    <a:pt x="7200" y="1783"/>
                    <a:pt x="10800" y="240"/>
                  </a:cubicBezTo>
                  <a:cubicBezTo>
                    <a:pt x="14400" y="-1303"/>
                    <a:pt x="180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4014331" y="3663416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7716959" y="-1"/>
              <a:ext cx="2176956" cy="65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65" fill="norm" stroke="1" extrusionOk="0">
                  <a:moveTo>
                    <a:pt x="6474" y="821"/>
                  </a:moveTo>
                  <a:cubicBezTo>
                    <a:pt x="6390" y="611"/>
                    <a:pt x="6306" y="401"/>
                    <a:pt x="6159" y="262"/>
                  </a:cubicBezTo>
                  <a:cubicBezTo>
                    <a:pt x="6013" y="122"/>
                    <a:pt x="5803" y="52"/>
                    <a:pt x="5352" y="17"/>
                  </a:cubicBezTo>
                  <a:cubicBezTo>
                    <a:pt x="4901" y="-18"/>
                    <a:pt x="4209" y="-18"/>
                    <a:pt x="3611" y="192"/>
                  </a:cubicBezTo>
                  <a:cubicBezTo>
                    <a:pt x="3014" y="401"/>
                    <a:pt x="2511" y="821"/>
                    <a:pt x="2102" y="1275"/>
                  </a:cubicBezTo>
                  <a:cubicBezTo>
                    <a:pt x="1693" y="1730"/>
                    <a:pt x="1378" y="2219"/>
                    <a:pt x="1084" y="2988"/>
                  </a:cubicBezTo>
                  <a:cubicBezTo>
                    <a:pt x="791" y="3757"/>
                    <a:pt x="518" y="4805"/>
                    <a:pt x="351" y="6099"/>
                  </a:cubicBezTo>
                  <a:cubicBezTo>
                    <a:pt x="183" y="7392"/>
                    <a:pt x="120" y="8930"/>
                    <a:pt x="78" y="10223"/>
                  </a:cubicBezTo>
                  <a:cubicBezTo>
                    <a:pt x="36" y="11516"/>
                    <a:pt x="15" y="12565"/>
                    <a:pt x="4" y="13264"/>
                  </a:cubicBezTo>
                  <a:cubicBezTo>
                    <a:pt x="-6" y="13963"/>
                    <a:pt x="-6" y="14312"/>
                    <a:pt x="78" y="14732"/>
                  </a:cubicBezTo>
                  <a:cubicBezTo>
                    <a:pt x="162" y="15151"/>
                    <a:pt x="330" y="15640"/>
                    <a:pt x="655" y="16095"/>
                  </a:cubicBezTo>
                  <a:cubicBezTo>
                    <a:pt x="980" y="16549"/>
                    <a:pt x="1462" y="16968"/>
                    <a:pt x="2049" y="17423"/>
                  </a:cubicBezTo>
                  <a:cubicBezTo>
                    <a:pt x="2636" y="17877"/>
                    <a:pt x="3328" y="18366"/>
                    <a:pt x="4083" y="18856"/>
                  </a:cubicBezTo>
                  <a:cubicBezTo>
                    <a:pt x="4838" y="19345"/>
                    <a:pt x="5656" y="19834"/>
                    <a:pt x="6443" y="20289"/>
                  </a:cubicBezTo>
                  <a:cubicBezTo>
                    <a:pt x="7229" y="20743"/>
                    <a:pt x="7984" y="21163"/>
                    <a:pt x="8812" y="21372"/>
                  </a:cubicBezTo>
                  <a:cubicBezTo>
                    <a:pt x="9641" y="21582"/>
                    <a:pt x="10542" y="21582"/>
                    <a:pt x="11381" y="21547"/>
                  </a:cubicBezTo>
                  <a:cubicBezTo>
                    <a:pt x="12220" y="21512"/>
                    <a:pt x="12996" y="21442"/>
                    <a:pt x="13740" y="21302"/>
                  </a:cubicBezTo>
                  <a:cubicBezTo>
                    <a:pt x="14485" y="21163"/>
                    <a:pt x="15198" y="20953"/>
                    <a:pt x="15921" y="20603"/>
                  </a:cubicBezTo>
                  <a:cubicBezTo>
                    <a:pt x="16645" y="20254"/>
                    <a:pt x="17379" y="19765"/>
                    <a:pt x="18039" y="19135"/>
                  </a:cubicBezTo>
                  <a:cubicBezTo>
                    <a:pt x="18700" y="18506"/>
                    <a:pt x="19287" y="17737"/>
                    <a:pt x="19801" y="16794"/>
                  </a:cubicBezTo>
                  <a:cubicBezTo>
                    <a:pt x="20315" y="15850"/>
                    <a:pt x="20755" y="14732"/>
                    <a:pt x="21059" y="13823"/>
                  </a:cubicBezTo>
                  <a:cubicBezTo>
                    <a:pt x="21363" y="12914"/>
                    <a:pt x="21531" y="12215"/>
                    <a:pt x="21563" y="11446"/>
                  </a:cubicBezTo>
                  <a:cubicBezTo>
                    <a:pt x="21594" y="10677"/>
                    <a:pt x="21489" y="9838"/>
                    <a:pt x="21196" y="8860"/>
                  </a:cubicBezTo>
                  <a:cubicBezTo>
                    <a:pt x="20902" y="7881"/>
                    <a:pt x="20420" y="6763"/>
                    <a:pt x="19811" y="5924"/>
                  </a:cubicBezTo>
                  <a:cubicBezTo>
                    <a:pt x="19203" y="5085"/>
                    <a:pt x="18469" y="4526"/>
                    <a:pt x="17683" y="4071"/>
                  </a:cubicBezTo>
                  <a:cubicBezTo>
                    <a:pt x="16897" y="3617"/>
                    <a:pt x="16058" y="3267"/>
                    <a:pt x="15187" y="2918"/>
                  </a:cubicBezTo>
                  <a:cubicBezTo>
                    <a:pt x="14317" y="2568"/>
                    <a:pt x="13415" y="2219"/>
                    <a:pt x="12587" y="1939"/>
                  </a:cubicBezTo>
                  <a:cubicBezTo>
                    <a:pt x="11759" y="1660"/>
                    <a:pt x="11004" y="1450"/>
                    <a:pt x="10207" y="1310"/>
                  </a:cubicBezTo>
                  <a:cubicBezTo>
                    <a:pt x="9410" y="1170"/>
                    <a:pt x="8571" y="1100"/>
                    <a:pt x="7711" y="1415"/>
                  </a:cubicBezTo>
                  <a:cubicBezTo>
                    <a:pt x="6851" y="1730"/>
                    <a:pt x="5971" y="2429"/>
                    <a:pt x="5090" y="3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7578798" y="469283"/>
              <a:ext cx="2643305" cy="536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87" fill="norm" stroke="1" extrusionOk="0">
                  <a:moveTo>
                    <a:pt x="6142" y="4324"/>
                  </a:moveTo>
                  <a:cubicBezTo>
                    <a:pt x="5573" y="3561"/>
                    <a:pt x="5003" y="2799"/>
                    <a:pt x="4477" y="2418"/>
                  </a:cubicBezTo>
                  <a:cubicBezTo>
                    <a:pt x="3951" y="2037"/>
                    <a:pt x="3468" y="2037"/>
                    <a:pt x="2985" y="2375"/>
                  </a:cubicBezTo>
                  <a:cubicBezTo>
                    <a:pt x="2502" y="2714"/>
                    <a:pt x="2019" y="3392"/>
                    <a:pt x="1587" y="4154"/>
                  </a:cubicBezTo>
                  <a:cubicBezTo>
                    <a:pt x="1156" y="4917"/>
                    <a:pt x="777" y="5764"/>
                    <a:pt x="518" y="6653"/>
                  </a:cubicBezTo>
                  <a:cubicBezTo>
                    <a:pt x="259" y="7543"/>
                    <a:pt x="121" y="8474"/>
                    <a:pt x="52" y="9406"/>
                  </a:cubicBezTo>
                  <a:cubicBezTo>
                    <a:pt x="-17" y="10338"/>
                    <a:pt x="-17" y="11270"/>
                    <a:pt x="52" y="12074"/>
                  </a:cubicBezTo>
                  <a:cubicBezTo>
                    <a:pt x="121" y="12879"/>
                    <a:pt x="259" y="13557"/>
                    <a:pt x="526" y="14361"/>
                  </a:cubicBezTo>
                  <a:cubicBezTo>
                    <a:pt x="794" y="15166"/>
                    <a:pt x="1191" y="16098"/>
                    <a:pt x="1622" y="16733"/>
                  </a:cubicBezTo>
                  <a:cubicBezTo>
                    <a:pt x="2053" y="17368"/>
                    <a:pt x="2519" y="17707"/>
                    <a:pt x="3071" y="18004"/>
                  </a:cubicBezTo>
                  <a:cubicBezTo>
                    <a:pt x="3623" y="18300"/>
                    <a:pt x="4262" y="18554"/>
                    <a:pt x="4805" y="18808"/>
                  </a:cubicBezTo>
                  <a:cubicBezTo>
                    <a:pt x="5348" y="19063"/>
                    <a:pt x="5797" y="19317"/>
                    <a:pt x="6323" y="19528"/>
                  </a:cubicBezTo>
                  <a:cubicBezTo>
                    <a:pt x="6849" y="19740"/>
                    <a:pt x="7453" y="19910"/>
                    <a:pt x="8100" y="20079"/>
                  </a:cubicBezTo>
                  <a:cubicBezTo>
                    <a:pt x="8747" y="20248"/>
                    <a:pt x="9437" y="20418"/>
                    <a:pt x="10024" y="20630"/>
                  </a:cubicBezTo>
                  <a:cubicBezTo>
                    <a:pt x="10610" y="20841"/>
                    <a:pt x="11094" y="21095"/>
                    <a:pt x="11663" y="21265"/>
                  </a:cubicBezTo>
                  <a:cubicBezTo>
                    <a:pt x="12232" y="21434"/>
                    <a:pt x="12888" y="21519"/>
                    <a:pt x="13569" y="21477"/>
                  </a:cubicBezTo>
                  <a:cubicBezTo>
                    <a:pt x="14251" y="21434"/>
                    <a:pt x="14958" y="21265"/>
                    <a:pt x="15622" y="20926"/>
                  </a:cubicBezTo>
                  <a:cubicBezTo>
                    <a:pt x="16287" y="20587"/>
                    <a:pt x="16908" y="20079"/>
                    <a:pt x="17529" y="19444"/>
                  </a:cubicBezTo>
                  <a:cubicBezTo>
                    <a:pt x="18150" y="18808"/>
                    <a:pt x="18771" y="18046"/>
                    <a:pt x="19340" y="17030"/>
                  </a:cubicBezTo>
                  <a:cubicBezTo>
                    <a:pt x="19910" y="16013"/>
                    <a:pt x="20427" y="14743"/>
                    <a:pt x="20781" y="13345"/>
                  </a:cubicBezTo>
                  <a:cubicBezTo>
                    <a:pt x="21134" y="11947"/>
                    <a:pt x="21324" y="10423"/>
                    <a:pt x="21436" y="9279"/>
                  </a:cubicBezTo>
                  <a:cubicBezTo>
                    <a:pt x="21548" y="8135"/>
                    <a:pt x="21583" y="7373"/>
                    <a:pt x="21497" y="6653"/>
                  </a:cubicBezTo>
                  <a:cubicBezTo>
                    <a:pt x="21410" y="5933"/>
                    <a:pt x="21203" y="5255"/>
                    <a:pt x="20815" y="4620"/>
                  </a:cubicBezTo>
                  <a:cubicBezTo>
                    <a:pt x="20427" y="3985"/>
                    <a:pt x="19858" y="3392"/>
                    <a:pt x="19280" y="3011"/>
                  </a:cubicBezTo>
                  <a:cubicBezTo>
                    <a:pt x="18702" y="2630"/>
                    <a:pt x="18115" y="2460"/>
                    <a:pt x="17529" y="2248"/>
                  </a:cubicBezTo>
                  <a:cubicBezTo>
                    <a:pt x="16942" y="2037"/>
                    <a:pt x="16356" y="1783"/>
                    <a:pt x="15717" y="1528"/>
                  </a:cubicBezTo>
                  <a:cubicBezTo>
                    <a:pt x="15079" y="1274"/>
                    <a:pt x="14389" y="1020"/>
                    <a:pt x="13733" y="808"/>
                  </a:cubicBezTo>
                  <a:cubicBezTo>
                    <a:pt x="13078" y="597"/>
                    <a:pt x="12456" y="427"/>
                    <a:pt x="11758" y="343"/>
                  </a:cubicBezTo>
                  <a:cubicBezTo>
                    <a:pt x="11059" y="258"/>
                    <a:pt x="10283" y="258"/>
                    <a:pt x="9644" y="173"/>
                  </a:cubicBezTo>
                  <a:cubicBezTo>
                    <a:pt x="9006" y="88"/>
                    <a:pt x="8506" y="-81"/>
                    <a:pt x="7936" y="46"/>
                  </a:cubicBezTo>
                  <a:cubicBezTo>
                    <a:pt x="7367" y="173"/>
                    <a:pt x="6729" y="597"/>
                    <a:pt x="6168" y="1105"/>
                  </a:cubicBezTo>
                  <a:cubicBezTo>
                    <a:pt x="5607" y="1613"/>
                    <a:pt x="5124" y="2206"/>
                    <a:pt x="4641" y="2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4593885" y="3398089"/>
              <a:ext cx="151212" cy="52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503" fill="norm" stroke="1" extrusionOk="0">
                  <a:moveTo>
                    <a:pt x="6863" y="5977"/>
                  </a:moveTo>
                  <a:cubicBezTo>
                    <a:pt x="6567" y="9038"/>
                    <a:pt x="6272" y="12098"/>
                    <a:pt x="6124" y="14547"/>
                  </a:cubicBezTo>
                  <a:cubicBezTo>
                    <a:pt x="5976" y="16996"/>
                    <a:pt x="5976" y="18832"/>
                    <a:pt x="5976" y="19969"/>
                  </a:cubicBezTo>
                  <a:cubicBezTo>
                    <a:pt x="5976" y="21106"/>
                    <a:pt x="5976" y="21543"/>
                    <a:pt x="5828" y="21499"/>
                  </a:cubicBezTo>
                  <a:cubicBezTo>
                    <a:pt x="5680" y="21456"/>
                    <a:pt x="5384" y="20931"/>
                    <a:pt x="4644" y="19619"/>
                  </a:cubicBezTo>
                  <a:cubicBezTo>
                    <a:pt x="3904" y="18307"/>
                    <a:pt x="2721" y="16209"/>
                    <a:pt x="1685" y="14110"/>
                  </a:cubicBezTo>
                  <a:cubicBezTo>
                    <a:pt x="650" y="12011"/>
                    <a:pt x="-238" y="9912"/>
                    <a:pt x="58" y="7857"/>
                  </a:cubicBezTo>
                  <a:cubicBezTo>
                    <a:pt x="354" y="5802"/>
                    <a:pt x="1833" y="3791"/>
                    <a:pt x="3609" y="2479"/>
                  </a:cubicBezTo>
                  <a:cubicBezTo>
                    <a:pt x="5384" y="1167"/>
                    <a:pt x="7455" y="555"/>
                    <a:pt x="9526" y="249"/>
                  </a:cubicBezTo>
                  <a:cubicBezTo>
                    <a:pt x="11598" y="-57"/>
                    <a:pt x="13669" y="-57"/>
                    <a:pt x="15148" y="118"/>
                  </a:cubicBezTo>
                  <a:cubicBezTo>
                    <a:pt x="16628" y="293"/>
                    <a:pt x="17515" y="643"/>
                    <a:pt x="18551" y="1605"/>
                  </a:cubicBezTo>
                  <a:cubicBezTo>
                    <a:pt x="19587" y="2566"/>
                    <a:pt x="20770" y="4141"/>
                    <a:pt x="21066" y="5365"/>
                  </a:cubicBezTo>
                  <a:cubicBezTo>
                    <a:pt x="21362" y="6589"/>
                    <a:pt x="20770" y="7464"/>
                    <a:pt x="18847" y="8163"/>
                  </a:cubicBezTo>
                  <a:cubicBezTo>
                    <a:pt x="16924" y="8863"/>
                    <a:pt x="13669" y="9388"/>
                    <a:pt x="10858" y="9694"/>
                  </a:cubicBezTo>
                  <a:cubicBezTo>
                    <a:pt x="8047" y="10000"/>
                    <a:pt x="5680" y="10087"/>
                    <a:pt x="4940" y="9956"/>
                  </a:cubicBezTo>
                  <a:cubicBezTo>
                    <a:pt x="4200" y="9825"/>
                    <a:pt x="5088" y="9475"/>
                    <a:pt x="5976" y="9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4776331" y="3618966"/>
              <a:ext cx="1143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6261"/>
                    <a:pt x="11200" y="12522"/>
                    <a:pt x="14800" y="16122"/>
                  </a:cubicBezTo>
                  <a:cubicBezTo>
                    <a:pt x="18400" y="19722"/>
                    <a:pt x="20000" y="206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4801731" y="3618966"/>
              <a:ext cx="889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3600"/>
                    <a:pt x="12343" y="7200"/>
                    <a:pt x="8743" y="10800"/>
                  </a:cubicBezTo>
                  <a:cubicBezTo>
                    <a:pt x="5143" y="14400"/>
                    <a:pt x="2571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5010562" y="3385106"/>
              <a:ext cx="115020" cy="282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185" fill="norm" stroke="1" extrusionOk="0">
                  <a:moveTo>
                    <a:pt x="16331" y="2777"/>
                  </a:moveTo>
                  <a:cubicBezTo>
                    <a:pt x="15946" y="1665"/>
                    <a:pt x="15560" y="553"/>
                    <a:pt x="14403" y="156"/>
                  </a:cubicBezTo>
                  <a:cubicBezTo>
                    <a:pt x="13246" y="-241"/>
                    <a:pt x="11317" y="77"/>
                    <a:pt x="8617" y="1585"/>
                  </a:cubicBezTo>
                  <a:cubicBezTo>
                    <a:pt x="5917" y="3094"/>
                    <a:pt x="2446" y="5794"/>
                    <a:pt x="903" y="8891"/>
                  </a:cubicBezTo>
                  <a:cubicBezTo>
                    <a:pt x="-640" y="11988"/>
                    <a:pt x="-254" y="15483"/>
                    <a:pt x="2446" y="17706"/>
                  </a:cubicBezTo>
                  <a:cubicBezTo>
                    <a:pt x="5146" y="19930"/>
                    <a:pt x="10160" y="20883"/>
                    <a:pt x="13631" y="21121"/>
                  </a:cubicBezTo>
                  <a:cubicBezTo>
                    <a:pt x="17103" y="21359"/>
                    <a:pt x="19031" y="20883"/>
                    <a:pt x="20960" y="20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5195431" y="3453866"/>
              <a:ext cx="254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5277981" y="3377666"/>
              <a:ext cx="138949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fill="norm" stroke="1" extrusionOk="0">
                  <a:moveTo>
                    <a:pt x="0" y="0"/>
                  </a:moveTo>
                  <a:cubicBezTo>
                    <a:pt x="3812" y="613"/>
                    <a:pt x="7624" y="1226"/>
                    <a:pt x="11435" y="3447"/>
                  </a:cubicBezTo>
                  <a:cubicBezTo>
                    <a:pt x="15247" y="5668"/>
                    <a:pt x="19059" y="9498"/>
                    <a:pt x="20329" y="12638"/>
                  </a:cubicBezTo>
                  <a:cubicBezTo>
                    <a:pt x="21600" y="15779"/>
                    <a:pt x="20329" y="18230"/>
                    <a:pt x="18900" y="19609"/>
                  </a:cubicBezTo>
                  <a:cubicBezTo>
                    <a:pt x="17471" y="20987"/>
                    <a:pt x="15882" y="21294"/>
                    <a:pt x="142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5795416" y="3479266"/>
              <a:ext cx="200116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1715" y="21600"/>
                  </a:moveTo>
                  <a:cubicBezTo>
                    <a:pt x="805" y="18900"/>
                    <a:pt x="-104" y="16200"/>
                    <a:pt x="10" y="14850"/>
                  </a:cubicBezTo>
                  <a:cubicBezTo>
                    <a:pt x="123" y="13500"/>
                    <a:pt x="1260" y="13500"/>
                    <a:pt x="4330" y="13050"/>
                  </a:cubicBezTo>
                  <a:cubicBezTo>
                    <a:pt x="7399" y="12600"/>
                    <a:pt x="12401" y="11700"/>
                    <a:pt x="15584" y="9450"/>
                  </a:cubicBezTo>
                  <a:cubicBezTo>
                    <a:pt x="18768" y="7200"/>
                    <a:pt x="20132" y="360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5912981" y="3415766"/>
              <a:ext cx="317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526"/>
                    <a:pt x="2880" y="9051"/>
                    <a:pt x="6480" y="12651"/>
                  </a:cubicBezTo>
                  <a:cubicBezTo>
                    <a:pt x="10080" y="16251"/>
                    <a:pt x="15840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6163518" y="3291539"/>
              <a:ext cx="135394" cy="467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0903" fill="norm" stroke="1" extrusionOk="0">
                  <a:moveTo>
                    <a:pt x="536" y="9539"/>
                  </a:moveTo>
                  <a:cubicBezTo>
                    <a:pt x="536" y="13329"/>
                    <a:pt x="536" y="17118"/>
                    <a:pt x="372" y="19155"/>
                  </a:cubicBezTo>
                  <a:cubicBezTo>
                    <a:pt x="208" y="21192"/>
                    <a:pt x="-119" y="21476"/>
                    <a:pt x="45" y="19865"/>
                  </a:cubicBezTo>
                  <a:cubicBezTo>
                    <a:pt x="208" y="18255"/>
                    <a:pt x="863" y="14750"/>
                    <a:pt x="1845" y="11576"/>
                  </a:cubicBezTo>
                  <a:cubicBezTo>
                    <a:pt x="2826" y="8402"/>
                    <a:pt x="4136" y="5560"/>
                    <a:pt x="5608" y="3665"/>
                  </a:cubicBezTo>
                  <a:cubicBezTo>
                    <a:pt x="7081" y="1771"/>
                    <a:pt x="8717" y="823"/>
                    <a:pt x="10354" y="350"/>
                  </a:cubicBezTo>
                  <a:cubicBezTo>
                    <a:pt x="11990" y="-124"/>
                    <a:pt x="13626" y="-124"/>
                    <a:pt x="15263" y="397"/>
                  </a:cubicBezTo>
                  <a:cubicBezTo>
                    <a:pt x="16899" y="918"/>
                    <a:pt x="18536" y="1960"/>
                    <a:pt x="19681" y="3287"/>
                  </a:cubicBezTo>
                  <a:cubicBezTo>
                    <a:pt x="20826" y="4613"/>
                    <a:pt x="21481" y="6223"/>
                    <a:pt x="20336" y="7455"/>
                  </a:cubicBezTo>
                  <a:cubicBezTo>
                    <a:pt x="19190" y="8687"/>
                    <a:pt x="16245" y="9539"/>
                    <a:pt x="13790" y="10013"/>
                  </a:cubicBezTo>
                  <a:cubicBezTo>
                    <a:pt x="11336" y="10487"/>
                    <a:pt x="9372" y="10581"/>
                    <a:pt x="7408" y="10581"/>
                  </a:cubicBezTo>
                  <a:cubicBezTo>
                    <a:pt x="5445" y="10581"/>
                    <a:pt x="3481" y="10487"/>
                    <a:pt x="2499" y="10344"/>
                  </a:cubicBezTo>
                  <a:cubicBezTo>
                    <a:pt x="1517" y="10202"/>
                    <a:pt x="1517" y="10013"/>
                    <a:pt x="1517" y="9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6300331" y="3511016"/>
              <a:ext cx="1524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847"/>
                    <a:pt x="6600" y="1694"/>
                    <a:pt x="10200" y="5294"/>
                  </a:cubicBezTo>
                  <a:cubicBezTo>
                    <a:pt x="13800" y="8894"/>
                    <a:pt x="17700" y="152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6363831" y="3498316"/>
              <a:ext cx="1016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300"/>
                    <a:pt x="17100" y="600"/>
                    <a:pt x="13500" y="4200"/>
                  </a:cubicBezTo>
                  <a:cubicBezTo>
                    <a:pt x="9900" y="7800"/>
                    <a:pt x="4950" y="14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6537662" y="3260879"/>
              <a:ext cx="118270" cy="296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322" fill="norm" stroke="1" extrusionOk="0">
                  <a:moveTo>
                    <a:pt x="21174" y="2917"/>
                  </a:moveTo>
                  <a:cubicBezTo>
                    <a:pt x="20795" y="2005"/>
                    <a:pt x="20416" y="1092"/>
                    <a:pt x="19090" y="560"/>
                  </a:cubicBezTo>
                  <a:cubicBezTo>
                    <a:pt x="17763" y="27"/>
                    <a:pt x="15490" y="-125"/>
                    <a:pt x="13785" y="103"/>
                  </a:cubicBezTo>
                  <a:cubicBezTo>
                    <a:pt x="12079" y="331"/>
                    <a:pt x="10942" y="940"/>
                    <a:pt x="8669" y="3298"/>
                  </a:cubicBezTo>
                  <a:cubicBezTo>
                    <a:pt x="6395" y="5655"/>
                    <a:pt x="2985" y="9762"/>
                    <a:pt x="1279" y="12576"/>
                  </a:cubicBezTo>
                  <a:cubicBezTo>
                    <a:pt x="-426" y="15390"/>
                    <a:pt x="-426" y="16912"/>
                    <a:pt x="1279" y="18205"/>
                  </a:cubicBezTo>
                  <a:cubicBezTo>
                    <a:pt x="2985" y="19498"/>
                    <a:pt x="6395" y="20562"/>
                    <a:pt x="9048" y="21019"/>
                  </a:cubicBezTo>
                  <a:cubicBezTo>
                    <a:pt x="11700" y="21475"/>
                    <a:pt x="13595" y="21323"/>
                    <a:pt x="15490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6696417" y="3330538"/>
              <a:ext cx="126541" cy="219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084" fill="norm" stroke="1" extrusionOk="0">
                  <a:moveTo>
                    <a:pt x="20185" y="869"/>
                  </a:moveTo>
                  <a:cubicBezTo>
                    <a:pt x="17442" y="665"/>
                    <a:pt x="14700" y="461"/>
                    <a:pt x="11100" y="2703"/>
                  </a:cubicBezTo>
                  <a:cubicBezTo>
                    <a:pt x="7500" y="4944"/>
                    <a:pt x="3042" y="9631"/>
                    <a:pt x="1157" y="13095"/>
                  </a:cubicBezTo>
                  <a:cubicBezTo>
                    <a:pt x="-729" y="16559"/>
                    <a:pt x="-43" y="18801"/>
                    <a:pt x="1328" y="20024"/>
                  </a:cubicBezTo>
                  <a:cubicBezTo>
                    <a:pt x="2700" y="21246"/>
                    <a:pt x="4757" y="21450"/>
                    <a:pt x="8014" y="20431"/>
                  </a:cubicBezTo>
                  <a:cubicBezTo>
                    <a:pt x="11271" y="19412"/>
                    <a:pt x="15728" y="17171"/>
                    <a:pt x="18128" y="13910"/>
                  </a:cubicBezTo>
                  <a:cubicBezTo>
                    <a:pt x="20528" y="10650"/>
                    <a:pt x="20871" y="6371"/>
                    <a:pt x="20185" y="3824"/>
                  </a:cubicBezTo>
                  <a:cubicBezTo>
                    <a:pt x="19500" y="1276"/>
                    <a:pt x="17785" y="461"/>
                    <a:pt x="16071" y="156"/>
                  </a:cubicBezTo>
                  <a:cubicBezTo>
                    <a:pt x="14357" y="-150"/>
                    <a:pt x="12642" y="54"/>
                    <a:pt x="10928" y="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6871831" y="3270421"/>
              <a:ext cx="106233" cy="35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30" fill="norm" stroke="1" extrusionOk="0">
                  <a:moveTo>
                    <a:pt x="0" y="341"/>
                  </a:moveTo>
                  <a:cubicBezTo>
                    <a:pt x="2118" y="86"/>
                    <a:pt x="4235" y="-170"/>
                    <a:pt x="7412" y="150"/>
                  </a:cubicBezTo>
                  <a:cubicBezTo>
                    <a:pt x="10588" y="469"/>
                    <a:pt x="14824" y="1364"/>
                    <a:pt x="17576" y="3409"/>
                  </a:cubicBezTo>
                  <a:cubicBezTo>
                    <a:pt x="20329" y="5454"/>
                    <a:pt x="21600" y="8649"/>
                    <a:pt x="21176" y="11397"/>
                  </a:cubicBezTo>
                  <a:cubicBezTo>
                    <a:pt x="20753" y="14145"/>
                    <a:pt x="18635" y="16445"/>
                    <a:pt x="15035" y="18043"/>
                  </a:cubicBezTo>
                  <a:cubicBezTo>
                    <a:pt x="11435" y="19641"/>
                    <a:pt x="6353" y="20535"/>
                    <a:pt x="1271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7356315" y="3330772"/>
              <a:ext cx="220367" cy="4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806" fill="norm" stroke="1" extrusionOk="0">
                  <a:moveTo>
                    <a:pt x="2286" y="20806"/>
                  </a:moveTo>
                  <a:cubicBezTo>
                    <a:pt x="1051" y="18928"/>
                    <a:pt x="-183" y="17049"/>
                    <a:pt x="23" y="15641"/>
                  </a:cubicBezTo>
                  <a:cubicBezTo>
                    <a:pt x="228" y="14232"/>
                    <a:pt x="1874" y="13293"/>
                    <a:pt x="5063" y="10476"/>
                  </a:cubicBezTo>
                  <a:cubicBezTo>
                    <a:pt x="8251" y="7658"/>
                    <a:pt x="12983" y="2963"/>
                    <a:pt x="15966" y="1084"/>
                  </a:cubicBezTo>
                  <a:cubicBezTo>
                    <a:pt x="18948" y="-794"/>
                    <a:pt x="20183" y="145"/>
                    <a:pt x="21417" y="1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7405231" y="3472916"/>
              <a:ext cx="273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47" y="18400"/>
                    <a:pt x="5693" y="15200"/>
                    <a:pt x="9293" y="11600"/>
                  </a:cubicBezTo>
                  <a:cubicBezTo>
                    <a:pt x="12893" y="8000"/>
                    <a:pt x="17247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8243431" y="3296670"/>
              <a:ext cx="186268" cy="533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5828"/>
                  </a:moveTo>
                  <a:cubicBezTo>
                    <a:pt x="491" y="8475"/>
                    <a:pt x="982" y="11121"/>
                    <a:pt x="1350" y="13597"/>
                  </a:cubicBezTo>
                  <a:cubicBezTo>
                    <a:pt x="1718" y="16073"/>
                    <a:pt x="1964" y="18378"/>
                    <a:pt x="1964" y="19744"/>
                  </a:cubicBezTo>
                  <a:cubicBezTo>
                    <a:pt x="1964" y="21110"/>
                    <a:pt x="1718" y="21537"/>
                    <a:pt x="1595" y="21537"/>
                  </a:cubicBezTo>
                  <a:cubicBezTo>
                    <a:pt x="1473" y="21537"/>
                    <a:pt x="1473" y="21110"/>
                    <a:pt x="1595" y="19317"/>
                  </a:cubicBezTo>
                  <a:cubicBezTo>
                    <a:pt x="1718" y="17524"/>
                    <a:pt x="1964" y="14365"/>
                    <a:pt x="2209" y="11505"/>
                  </a:cubicBezTo>
                  <a:cubicBezTo>
                    <a:pt x="2455" y="8645"/>
                    <a:pt x="2700" y="6084"/>
                    <a:pt x="3068" y="4419"/>
                  </a:cubicBezTo>
                  <a:cubicBezTo>
                    <a:pt x="3436" y="2754"/>
                    <a:pt x="3927" y="1986"/>
                    <a:pt x="4541" y="1388"/>
                  </a:cubicBezTo>
                  <a:cubicBezTo>
                    <a:pt x="5155" y="791"/>
                    <a:pt x="5891" y="364"/>
                    <a:pt x="7241" y="150"/>
                  </a:cubicBezTo>
                  <a:cubicBezTo>
                    <a:pt x="8591" y="-63"/>
                    <a:pt x="10555" y="-63"/>
                    <a:pt x="12641" y="236"/>
                  </a:cubicBezTo>
                  <a:cubicBezTo>
                    <a:pt x="14727" y="535"/>
                    <a:pt x="16936" y="1132"/>
                    <a:pt x="18655" y="1901"/>
                  </a:cubicBezTo>
                  <a:cubicBezTo>
                    <a:pt x="20373" y="2669"/>
                    <a:pt x="21600" y="3608"/>
                    <a:pt x="21600" y="4462"/>
                  </a:cubicBezTo>
                  <a:cubicBezTo>
                    <a:pt x="21600" y="5316"/>
                    <a:pt x="20373" y="6084"/>
                    <a:pt x="17673" y="6511"/>
                  </a:cubicBezTo>
                  <a:cubicBezTo>
                    <a:pt x="14973" y="6938"/>
                    <a:pt x="10800" y="7023"/>
                    <a:pt x="6627" y="7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8560931" y="3396716"/>
              <a:ext cx="1968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6800"/>
                    <a:pt x="11613" y="12000"/>
                    <a:pt x="15213" y="8400"/>
                  </a:cubicBezTo>
                  <a:cubicBezTo>
                    <a:pt x="18813" y="4800"/>
                    <a:pt x="2020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8665425" y="3339566"/>
              <a:ext cx="41557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1764" y="0"/>
                  </a:moveTo>
                  <a:cubicBezTo>
                    <a:pt x="684" y="5574"/>
                    <a:pt x="-396" y="11148"/>
                    <a:pt x="144" y="14516"/>
                  </a:cubicBezTo>
                  <a:cubicBezTo>
                    <a:pt x="684" y="17884"/>
                    <a:pt x="2844" y="19045"/>
                    <a:pt x="6624" y="19858"/>
                  </a:cubicBezTo>
                  <a:cubicBezTo>
                    <a:pt x="10404" y="20671"/>
                    <a:pt x="15804" y="21135"/>
                    <a:pt x="212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8998910" y="3203699"/>
              <a:ext cx="139872" cy="272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89" fill="norm" stroke="1" extrusionOk="0">
                  <a:moveTo>
                    <a:pt x="20990" y="2690"/>
                  </a:moveTo>
                  <a:cubicBezTo>
                    <a:pt x="19719" y="1859"/>
                    <a:pt x="18449" y="1028"/>
                    <a:pt x="17019" y="530"/>
                  </a:cubicBezTo>
                  <a:cubicBezTo>
                    <a:pt x="15590" y="31"/>
                    <a:pt x="14002" y="-135"/>
                    <a:pt x="12731" y="114"/>
                  </a:cubicBezTo>
                  <a:cubicBezTo>
                    <a:pt x="11461" y="363"/>
                    <a:pt x="10508" y="1028"/>
                    <a:pt x="8443" y="3188"/>
                  </a:cubicBezTo>
                  <a:cubicBezTo>
                    <a:pt x="6378" y="5348"/>
                    <a:pt x="3202" y="9003"/>
                    <a:pt x="1455" y="12077"/>
                  </a:cubicBezTo>
                  <a:cubicBezTo>
                    <a:pt x="-292" y="15151"/>
                    <a:pt x="-610" y="17643"/>
                    <a:pt x="1296" y="19222"/>
                  </a:cubicBezTo>
                  <a:cubicBezTo>
                    <a:pt x="3202" y="20800"/>
                    <a:pt x="7331" y="21465"/>
                    <a:pt x="10508" y="21382"/>
                  </a:cubicBezTo>
                  <a:cubicBezTo>
                    <a:pt x="13684" y="21299"/>
                    <a:pt x="15908" y="20468"/>
                    <a:pt x="18131" y="19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9221331" y="3257016"/>
              <a:ext cx="127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966"/>
                    <a:pt x="0" y="9931"/>
                    <a:pt x="0" y="13531"/>
                  </a:cubicBezTo>
                  <a:cubicBezTo>
                    <a:pt x="0" y="17131"/>
                    <a:pt x="10800" y="19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9284831" y="3339566"/>
              <a:ext cx="120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9471886" y="3202374"/>
              <a:ext cx="126254" cy="400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414" fill="norm" stroke="1" extrusionOk="0">
                  <a:moveTo>
                    <a:pt x="10137" y="5973"/>
                  </a:moveTo>
                  <a:cubicBezTo>
                    <a:pt x="9075" y="7330"/>
                    <a:pt x="8012" y="8687"/>
                    <a:pt x="7304" y="10553"/>
                  </a:cubicBezTo>
                  <a:cubicBezTo>
                    <a:pt x="6596" y="12419"/>
                    <a:pt x="6242" y="14794"/>
                    <a:pt x="5711" y="16547"/>
                  </a:cubicBezTo>
                  <a:cubicBezTo>
                    <a:pt x="5179" y="18300"/>
                    <a:pt x="4471" y="19430"/>
                    <a:pt x="3586" y="20222"/>
                  </a:cubicBezTo>
                  <a:cubicBezTo>
                    <a:pt x="2701" y="21014"/>
                    <a:pt x="1638" y="21466"/>
                    <a:pt x="930" y="21409"/>
                  </a:cubicBezTo>
                  <a:cubicBezTo>
                    <a:pt x="222" y="21353"/>
                    <a:pt x="-132" y="20787"/>
                    <a:pt x="45" y="18356"/>
                  </a:cubicBezTo>
                  <a:cubicBezTo>
                    <a:pt x="222" y="15925"/>
                    <a:pt x="930" y="11627"/>
                    <a:pt x="1816" y="8743"/>
                  </a:cubicBezTo>
                  <a:cubicBezTo>
                    <a:pt x="2701" y="5860"/>
                    <a:pt x="3763" y="4390"/>
                    <a:pt x="5002" y="3146"/>
                  </a:cubicBezTo>
                  <a:cubicBezTo>
                    <a:pt x="6242" y="1902"/>
                    <a:pt x="7658" y="884"/>
                    <a:pt x="9252" y="375"/>
                  </a:cubicBezTo>
                  <a:cubicBezTo>
                    <a:pt x="10845" y="-134"/>
                    <a:pt x="12616" y="-134"/>
                    <a:pt x="14563" y="431"/>
                  </a:cubicBezTo>
                  <a:cubicBezTo>
                    <a:pt x="16511" y="997"/>
                    <a:pt x="18635" y="2128"/>
                    <a:pt x="19875" y="3485"/>
                  </a:cubicBezTo>
                  <a:cubicBezTo>
                    <a:pt x="21114" y="4842"/>
                    <a:pt x="21468" y="6425"/>
                    <a:pt x="20760" y="7443"/>
                  </a:cubicBezTo>
                  <a:cubicBezTo>
                    <a:pt x="20052" y="8461"/>
                    <a:pt x="18281" y="8913"/>
                    <a:pt x="15625" y="8913"/>
                  </a:cubicBezTo>
                  <a:cubicBezTo>
                    <a:pt x="12970" y="8913"/>
                    <a:pt x="9429" y="8461"/>
                    <a:pt x="5888" y="8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9646781" y="3174466"/>
              <a:ext cx="109815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600" fill="norm" stroke="1" extrusionOk="0">
                  <a:moveTo>
                    <a:pt x="0" y="0"/>
                  </a:moveTo>
                  <a:cubicBezTo>
                    <a:pt x="7200" y="3512"/>
                    <a:pt x="14400" y="7024"/>
                    <a:pt x="18000" y="9834"/>
                  </a:cubicBezTo>
                  <a:cubicBezTo>
                    <a:pt x="21600" y="12644"/>
                    <a:pt x="21600" y="14751"/>
                    <a:pt x="18400" y="16595"/>
                  </a:cubicBezTo>
                  <a:cubicBezTo>
                    <a:pt x="15200" y="18439"/>
                    <a:pt x="8800" y="20020"/>
                    <a:pt x="2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10256109" y="3320516"/>
              <a:ext cx="13362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3081" y="21600"/>
                  </a:moveTo>
                  <a:cubicBezTo>
                    <a:pt x="1393" y="18000"/>
                    <a:pt x="-294" y="14400"/>
                    <a:pt x="43" y="10800"/>
                  </a:cubicBezTo>
                  <a:cubicBezTo>
                    <a:pt x="381" y="7200"/>
                    <a:pt x="2743" y="3600"/>
                    <a:pt x="6625" y="1800"/>
                  </a:cubicBezTo>
                  <a:cubicBezTo>
                    <a:pt x="10506" y="0"/>
                    <a:pt x="15906" y="0"/>
                    <a:pt x="213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0262731" y="3409416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10650081" y="3193516"/>
              <a:ext cx="3810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233"/>
                    <a:pt x="12000" y="6465"/>
                    <a:pt x="8400" y="10065"/>
                  </a:cubicBezTo>
                  <a:cubicBezTo>
                    <a:pt x="4800" y="13665"/>
                    <a:pt x="2400" y="176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10529431" y="3625316"/>
              <a:ext cx="1524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10580231" y="3669766"/>
              <a:ext cx="88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496431" y="5003266"/>
              <a:ext cx="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451981" y="4927066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578981" y="4984216"/>
              <a:ext cx="190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8400" y="15600"/>
                  </a:cubicBezTo>
                  <a:cubicBezTo>
                    <a:pt x="12000" y="19200"/>
                    <a:pt x="16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585331" y="4920716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655181" y="4912766"/>
              <a:ext cx="134950" cy="2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1399" fill="norm" stroke="1" extrusionOk="0">
                  <a:moveTo>
                    <a:pt x="2901" y="121"/>
                  </a:moveTo>
                  <a:cubicBezTo>
                    <a:pt x="4513" y="-40"/>
                    <a:pt x="6125" y="-201"/>
                    <a:pt x="9027" y="766"/>
                  </a:cubicBezTo>
                  <a:cubicBezTo>
                    <a:pt x="11928" y="1733"/>
                    <a:pt x="16119" y="3829"/>
                    <a:pt x="18537" y="6247"/>
                  </a:cubicBezTo>
                  <a:cubicBezTo>
                    <a:pt x="20955" y="8665"/>
                    <a:pt x="21600" y="11405"/>
                    <a:pt x="18215" y="13984"/>
                  </a:cubicBezTo>
                  <a:cubicBezTo>
                    <a:pt x="14830" y="16563"/>
                    <a:pt x="7415" y="18981"/>
                    <a:pt x="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280531" y="4996916"/>
              <a:ext cx="1079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894" y="0"/>
                  </a:moveTo>
                  <a:cubicBezTo>
                    <a:pt x="6776" y="369"/>
                    <a:pt x="4659" y="738"/>
                    <a:pt x="2965" y="2862"/>
                  </a:cubicBezTo>
                  <a:cubicBezTo>
                    <a:pt x="1271" y="4985"/>
                    <a:pt x="0" y="8862"/>
                    <a:pt x="0" y="12000"/>
                  </a:cubicBezTo>
                  <a:cubicBezTo>
                    <a:pt x="0" y="15138"/>
                    <a:pt x="1271" y="17538"/>
                    <a:pt x="5082" y="19015"/>
                  </a:cubicBezTo>
                  <a:cubicBezTo>
                    <a:pt x="8894" y="20492"/>
                    <a:pt x="15247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1462639" y="4781521"/>
              <a:ext cx="233002" cy="39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45" fill="norm" stroke="1" extrusionOk="0">
                  <a:moveTo>
                    <a:pt x="20339" y="3402"/>
                  </a:moveTo>
                  <a:cubicBezTo>
                    <a:pt x="20729" y="2830"/>
                    <a:pt x="21118" y="2259"/>
                    <a:pt x="21312" y="1687"/>
                  </a:cubicBezTo>
                  <a:cubicBezTo>
                    <a:pt x="21507" y="1116"/>
                    <a:pt x="21507" y="544"/>
                    <a:pt x="20729" y="259"/>
                  </a:cubicBezTo>
                  <a:cubicBezTo>
                    <a:pt x="19950" y="-27"/>
                    <a:pt x="18393" y="-27"/>
                    <a:pt x="16156" y="30"/>
                  </a:cubicBezTo>
                  <a:cubicBezTo>
                    <a:pt x="13918" y="87"/>
                    <a:pt x="10999" y="202"/>
                    <a:pt x="8566" y="887"/>
                  </a:cubicBezTo>
                  <a:cubicBezTo>
                    <a:pt x="6134" y="1573"/>
                    <a:pt x="4188" y="2830"/>
                    <a:pt x="3118" y="4659"/>
                  </a:cubicBezTo>
                  <a:cubicBezTo>
                    <a:pt x="2048" y="6487"/>
                    <a:pt x="1853" y="8887"/>
                    <a:pt x="1464" y="11230"/>
                  </a:cubicBezTo>
                  <a:cubicBezTo>
                    <a:pt x="1075" y="13573"/>
                    <a:pt x="491" y="15859"/>
                    <a:pt x="199" y="17516"/>
                  </a:cubicBezTo>
                  <a:cubicBezTo>
                    <a:pt x="-93" y="19173"/>
                    <a:pt x="-93" y="20202"/>
                    <a:pt x="393" y="20773"/>
                  </a:cubicBezTo>
                  <a:cubicBezTo>
                    <a:pt x="880" y="21344"/>
                    <a:pt x="1853" y="21459"/>
                    <a:pt x="4383" y="21516"/>
                  </a:cubicBezTo>
                  <a:cubicBezTo>
                    <a:pt x="6912" y="21573"/>
                    <a:pt x="10999" y="21573"/>
                    <a:pt x="14015" y="21287"/>
                  </a:cubicBezTo>
                  <a:cubicBezTo>
                    <a:pt x="17031" y="21002"/>
                    <a:pt x="18977" y="20430"/>
                    <a:pt x="20923" y="19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1493381" y="4990566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6457"/>
                    <a:pt x="9257" y="11314"/>
                    <a:pt x="12857" y="7714"/>
                  </a:cubicBezTo>
                  <a:cubicBezTo>
                    <a:pt x="16457" y="4114"/>
                    <a:pt x="1902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1926271" y="4775674"/>
              <a:ext cx="204555" cy="460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72" fill="norm" stroke="1" extrusionOk="0">
                  <a:moveTo>
                    <a:pt x="21046" y="1432"/>
                  </a:moveTo>
                  <a:cubicBezTo>
                    <a:pt x="21267" y="939"/>
                    <a:pt x="21487" y="446"/>
                    <a:pt x="21046" y="200"/>
                  </a:cubicBezTo>
                  <a:cubicBezTo>
                    <a:pt x="20605" y="-47"/>
                    <a:pt x="19503" y="-47"/>
                    <a:pt x="17520" y="101"/>
                  </a:cubicBezTo>
                  <a:cubicBezTo>
                    <a:pt x="15536" y="249"/>
                    <a:pt x="12671" y="545"/>
                    <a:pt x="10797" y="890"/>
                  </a:cubicBezTo>
                  <a:cubicBezTo>
                    <a:pt x="8924" y="1235"/>
                    <a:pt x="8042" y="1630"/>
                    <a:pt x="7381" y="2665"/>
                  </a:cubicBezTo>
                  <a:cubicBezTo>
                    <a:pt x="6720" y="3701"/>
                    <a:pt x="6279" y="5378"/>
                    <a:pt x="5397" y="7695"/>
                  </a:cubicBezTo>
                  <a:cubicBezTo>
                    <a:pt x="4516" y="10013"/>
                    <a:pt x="3193" y="12972"/>
                    <a:pt x="2201" y="14945"/>
                  </a:cubicBezTo>
                  <a:cubicBezTo>
                    <a:pt x="1209" y="16917"/>
                    <a:pt x="548" y="17904"/>
                    <a:pt x="218" y="18841"/>
                  </a:cubicBezTo>
                  <a:cubicBezTo>
                    <a:pt x="-113" y="19778"/>
                    <a:pt x="-113" y="20665"/>
                    <a:pt x="548" y="21109"/>
                  </a:cubicBezTo>
                  <a:cubicBezTo>
                    <a:pt x="1209" y="21553"/>
                    <a:pt x="2532" y="21553"/>
                    <a:pt x="5618" y="21306"/>
                  </a:cubicBezTo>
                  <a:cubicBezTo>
                    <a:pt x="8703" y="21060"/>
                    <a:pt x="13552" y="20567"/>
                    <a:pt x="18401" y="20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2189204" y="4866655"/>
              <a:ext cx="199528" cy="28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28" fill="norm" stroke="1" extrusionOk="0">
                  <a:moveTo>
                    <a:pt x="288" y="1662"/>
                  </a:moveTo>
                  <a:cubicBezTo>
                    <a:pt x="60" y="874"/>
                    <a:pt x="-167" y="86"/>
                    <a:pt x="174" y="7"/>
                  </a:cubicBezTo>
                  <a:cubicBezTo>
                    <a:pt x="515" y="-72"/>
                    <a:pt x="1425" y="559"/>
                    <a:pt x="3585" y="2766"/>
                  </a:cubicBezTo>
                  <a:cubicBezTo>
                    <a:pt x="5745" y="4973"/>
                    <a:pt x="9155" y="8757"/>
                    <a:pt x="12338" y="12147"/>
                  </a:cubicBezTo>
                  <a:cubicBezTo>
                    <a:pt x="15521" y="15537"/>
                    <a:pt x="18477" y="18532"/>
                    <a:pt x="21433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2229981" y="4850866"/>
              <a:ext cx="1968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42" y="758"/>
                    <a:pt x="17884" y="1516"/>
                    <a:pt x="15329" y="3853"/>
                  </a:cubicBezTo>
                  <a:cubicBezTo>
                    <a:pt x="12774" y="6189"/>
                    <a:pt x="9523" y="10105"/>
                    <a:pt x="6852" y="13326"/>
                  </a:cubicBezTo>
                  <a:cubicBezTo>
                    <a:pt x="4181" y="16547"/>
                    <a:pt x="2090" y="190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2395081" y="4815681"/>
              <a:ext cx="263616" cy="48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55" fill="norm" stroke="1" extrusionOk="0">
                  <a:moveTo>
                    <a:pt x="0" y="4360"/>
                  </a:moveTo>
                  <a:cubicBezTo>
                    <a:pt x="173" y="3518"/>
                    <a:pt x="346" y="2677"/>
                    <a:pt x="1728" y="2022"/>
                  </a:cubicBezTo>
                  <a:cubicBezTo>
                    <a:pt x="3110" y="1368"/>
                    <a:pt x="5702" y="900"/>
                    <a:pt x="8381" y="573"/>
                  </a:cubicBezTo>
                  <a:cubicBezTo>
                    <a:pt x="11059" y="246"/>
                    <a:pt x="13824" y="59"/>
                    <a:pt x="15725" y="12"/>
                  </a:cubicBezTo>
                  <a:cubicBezTo>
                    <a:pt x="17626" y="-35"/>
                    <a:pt x="18662" y="59"/>
                    <a:pt x="19267" y="339"/>
                  </a:cubicBezTo>
                  <a:cubicBezTo>
                    <a:pt x="19872" y="620"/>
                    <a:pt x="20045" y="1087"/>
                    <a:pt x="19872" y="2443"/>
                  </a:cubicBezTo>
                  <a:cubicBezTo>
                    <a:pt x="19699" y="3799"/>
                    <a:pt x="19181" y="6043"/>
                    <a:pt x="18922" y="8521"/>
                  </a:cubicBezTo>
                  <a:cubicBezTo>
                    <a:pt x="18662" y="10999"/>
                    <a:pt x="18662" y="13710"/>
                    <a:pt x="18922" y="15347"/>
                  </a:cubicBezTo>
                  <a:cubicBezTo>
                    <a:pt x="19181" y="16983"/>
                    <a:pt x="19699" y="17544"/>
                    <a:pt x="20304" y="18059"/>
                  </a:cubicBezTo>
                  <a:cubicBezTo>
                    <a:pt x="20909" y="18573"/>
                    <a:pt x="21600" y="19040"/>
                    <a:pt x="21514" y="19368"/>
                  </a:cubicBezTo>
                  <a:cubicBezTo>
                    <a:pt x="21427" y="19695"/>
                    <a:pt x="20563" y="19882"/>
                    <a:pt x="17798" y="20256"/>
                  </a:cubicBezTo>
                  <a:cubicBezTo>
                    <a:pt x="15034" y="20630"/>
                    <a:pt x="10368" y="21191"/>
                    <a:pt x="7517" y="21378"/>
                  </a:cubicBezTo>
                  <a:cubicBezTo>
                    <a:pt x="4666" y="21565"/>
                    <a:pt x="3629" y="21378"/>
                    <a:pt x="2592" y="21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3061831" y="5015966"/>
              <a:ext cx="139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3099931" y="5130266"/>
              <a:ext cx="1397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945978" y="2987856"/>
              <a:ext cx="2686140" cy="1514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62" fill="norm" stroke="1" extrusionOk="0">
                  <a:moveTo>
                    <a:pt x="12695" y="668"/>
                  </a:moveTo>
                  <a:cubicBezTo>
                    <a:pt x="12389" y="457"/>
                    <a:pt x="12084" y="246"/>
                    <a:pt x="11693" y="126"/>
                  </a:cubicBezTo>
                  <a:cubicBezTo>
                    <a:pt x="11302" y="5"/>
                    <a:pt x="10827" y="-25"/>
                    <a:pt x="10301" y="20"/>
                  </a:cubicBezTo>
                  <a:cubicBezTo>
                    <a:pt x="9774" y="65"/>
                    <a:pt x="9197" y="186"/>
                    <a:pt x="8628" y="397"/>
                  </a:cubicBezTo>
                  <a:cubicBezTo>
                    <a:pt x="8059" y="608"/>
                    <a:pt x="7499" y="909"/>
                    <a:pt x="6955" y="1240"/>
                  </a:cubicBezTo>
                  <a:cubicBezTo>
                    <a:pt x="6412" y="1572"/>
                    <a:pt x="5885" y="1933"/>
                    <a:pt x="5376" y="2325"/>
                  </a:cubicBezTo>
                  <a:cubicBezTo>
                    <a:pt x="4867" y="2716"/>
                    <a:pt x="4374" y="3138"/>
                    <a:pt x="3950" y="3530"/>
                  </a:cubicBezTo>
                  <a:cubicBezTo>
                    <a:pt x="3525" y="3921"/>
                    <a:pt x="3168" y="4283"/>
                    <a:pt x="2812" y="4735"/>
                  </a:cubicBezTo>
                  <a:cubicBezTo>
                    <a:pt x="2455" y="5187"/>
                    <a:pt x="2099" y="5729"/>
                    <a:pt x="1742" y="6331"/>
                  </a:cubicBezTo>
                  <a:cubicBezTo>
                    <a:pt x="1385" y="6934"/>
                    <a:pt x="1029" y="7597"/>
                    <a:pt x="791" y="8275"/>
                  </a:cubicBezTo>
                  <a:cubicBezTo>
                    <a:pt x="553" y="8952"/>
                    <a:pt x="434" y="9645"/>
                    <a:pt x="316" y="10398"/>
                  </a:cubicBezTo>
                  <a:cubicBezTo>
                    <a:pt x="197" y="11152"/>
                    <a:pt x="78" y="11965"/>
                    <a:pt x="27" y="12808"/>
                  </a:cubicBezTo>
                  <a:cubicBezTo>
                    <a:pt x="-24" y="13652"/>
                    <a:pt x="-7" y="14526"/>
                    <a:pt x="103" y="15354"/>
                  </a:cubicBezTo>
                  <a:cubicBezTo>
                    <a:pt x="214" y="16183"/>
                    <a:pt x="418" y="16966"/>
                    <a:pt x="672" y="17689"/>
                  </a:cubicBezTo>
                  <a:cubicBezTo>
                    <a:pt x="927" y="18412"/>
                    <a:pt x="1233" y="19075"/>
                    <a:pt x="1572" y="19572"/>
                  </a:cubicBezTo>
                  <a:cubicBezTo>
                    <a:pt x="1912" y="20069"/>
                    <a:pt x="2285" y="20400"/>
                    <a:pt x="2744" y="20671"/>
                  </a:cubicBezTo>
                  <a:cubicBezTo>
                    <a:pt x="3202" y="20942"/>
                    <a:pt x="3746" y="21153"/>
                    <a:pt x="4213" y="21304"/>
                  </a:cubicBezTo>
                  <a:cubicBezTo>
                    <a:pt x="4680" y="21454"/>
                    <a:pt x="5070" y="21545"/>
                    <a:pt x="5537" y="21560"/>
                  </a:cubicBezTo>
                  <a:cubicBezTo>
                    <a:pt x="6004" y="21575"/>
                    <a:pt x="6548" y="21515"/>
                    <a:pt x="7108" y="21470"/>
                  </a:cubicBezTo>
                  <a:cubicBezTo>
                    <a:pt x="7668" y="21424"/>
                    <a:pt x="8246" y="21394"/>
                    <a:pt x="8832" y="21289"/>
                  </a:cubicBezTo>
                  <a:cubicBezTo>
                    <a:pt x="9418" y="21183"/>
                    <a:pt x="10012" y="21003"/>
                    <a:pt x="10649" y="20792"/>
                  </a:cubicBezTo>
                  <a:cubicBezTo>
                    <a:pt x="11285" y="20581"/>
                    <a:pt x="11965" y="20340"/>
                    <a:pt x="12644" y="20069"/>
                  </a:cubicBezTo>
                  <a:cubicBezTo>
                    <a:pt x="13323" y="19798"/>
                    <a:pt x="14002" y="19496"/>
                    <a:pt x="14631" y="19180"/>
                  </a:cubicBezTo>
                  <a:cubicBezTo>
                    <a:pt x="15259" y="18864"/>
                    <a:pt x="15836" y="18532"/>
                    <a:pt x="16380" y="18201"/>
                  </a:cubicBezTo>
                  <a:cubicBezTo>
                    <a:pt x="16923" y="17870"/>
                    <a:pt x="17433" y="17538"/>
                    <a:pt x="17925" y="17162"/>
                  </a:cubicBezTo>
                  <a:cubicBezTo>
                    <a:pt x="18418" y="16785"/>
                    <a:pt x="18893" y="16363"/>
                    <a:pt x="19318" y="15866"/>
                  </a:cubicBezTo>
                  <a:cubicBezTo>
                    <a:pt x="19742" y="15369"/>
                    <a:pt x="20116" y="14797"/>
                    <a:pt x="20413" y="14270"/>
                  </a:cubicBezTo>
                  <a:cubicBezTo>
                    <a:pt x="20710" y="13742"/>
                    <a:pt x="20931" y="13260"/>
                    <a:pt x="21101" y="12628"/>
                  </a:cubicBezTo>
                  <a:cubicBezTo>
                    <a:pt x="21270" y="11995"/>
                    <a:pt x="21389" y="11212"/>
                    <a:pt x="21466" y="10444"/>
                  </a:cubicBezTo>
                  <a:cubicBezTo>
                    <a:pt x="21542" y="9675"/>
                    <a:pt x="21576" y="8922"/>
                    <a:pt x="21525" y="8124"/>
                  </a:cubicBezTo>
                  <a:cubicBezTo>
                    <a:pt x="21474" y="7326"/>
                    <a:pt x="21338" y="6482"/>
                    <a:pt x="21092" y="5714"/>
                  </a:cubicBezTo>
                  <a:cubicBezTo>
                    <a:pt x="20846" y="4946"/>
                    <a:pt x="20489" y="4253"/>
                    <a:pt x="20107" y="3726"/>
                  </a:cubicBezTo>
                  <a:cubicBezTo>
                    <a:pt x="19725" y="3198"/>
                    <a:pt x="19318" y="2837"/>
                    <a:pt x="18842" y="2521"/>
                  </a:cubicBezTo>
                  <a:cubicBezTo>
                    <a:pt x="18367" y="2204"/>
                    <a:pt x="17823" y="1933"/>
                    <a:pt x="17237" y="1752"/>
                  </a:cubicBezTo>
                  <a:cubicBezTo>
                    <a:pt x="16651" y="1572"/>
                    <a:pt x="16023" y="1481"/>
                    <a:pt x="15446" y="1391"/>
                  </a:cubicBezTo>
                  <a:cubicBezTo>
                    <a:pt x="14868" y="1301"/>
                    <a:pt x="14342" y="1210"/>
                    <a:pt x="13782" y="1135"/>
                  </a:cubicBezTo>
                  <a:cubicBezTo>
                    <a:pt x="13221" y="1060"/>
                    <a:pt x="12627" y="999"/>
                    <a:pt x="12160" y="1029"/>
                  </a:cubicBezTo>
                  <a:cubicBezTo>
                    <a:pt x="11693" y="1060"/>
                    <a:pt x="11353" y="1180"/>
                    <a:pt x="11014" y="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3785731" y="4825466"/>
              <a:ext cx="381001" cy="40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21600" y="0"/>
                  </a:moveTo>
                  <a:cubicBezTo>
                    <a:pt x="18360" y="1447"/>
                    <a:pt x="15120" y="2895"/>
                    <a:pt x="12480" y="4064"/>
                  </a:cubicBezTo>
                  <a:cubicBezTo>
                    <a:pt x="9840" y="5233"/>
                    <a:pt x="7800" y="6124"/>
                    <a:pt x="6480" y="6792"/>
                  </a:cubicBezTo>
                  <a:cubicBezTo>
                    <a:pt x="5160" y="7460"/>
                    <a:pt x="4560" y="7905"/>
                    <a:pt x="4620" y="8239"/>
                  </a:cubicBezTo>
                  <a:cubicBezTo>
                    <a:pt x="4680" y="8573"/>
                    <a:pt x="5400" y="8796"/>
                    <a:pt x="7140" y="8963"/>
                  </a:cubicBezTo>
                  <a:cubicBezTo>
                    <a:pt x="8880" y="9130"/>
                    <a:pt x="11640" y="9241"/>
                    <a:pt x="13320" y="9297"/>
                  </a:cubicBezTo>
                  <a:cubicBezTo>
                    <a:pt x="15000" y="9353"/>
                    <a:pt x="15600" y="9353"/>
                    <a:pt x="16140" y="9520"/>
                  </a:cubicBezTo>
                  <a:cubicBezTo>
                    <a:pt x="16680" y="9687"/>
                    <a:pt x="17160" y="10021"/>
                    <a:pt x="17040" y="10466"/>
                  </a:cubicBezTo>
                  <a:cubicBezTo>
                    <a:pt x="16920" y="10911"/>
                    <a:pt x="16200" y="11468"/>
                    <a:pt x="14100" y="12581"/>
                  </a:cubicBezTo>
                  <a:cubicBezTo>
                    <a:pt x="12000" y="13695"/>
                    <a:pt x="8520" y="15365"/>
                    <a:pt x="6180" y="16478"/>
                  </a:cubicBezTo>
                  <a:cubicBezTo>
                    <a:pt x="3840" y="17592"/>
                    <a:pt x="2640" y="18148"/>
                    <a:pt x="1680" y="18872"/>
                  </a:cubicBezTo>
                  <a:cubicBezTo>
                    <a:pt x="720" y="19596"/>
                    <a:pt x="0" y="20487"/>
                    <a:pt x="0" y="20988"/>
                  </a:cubicBezTo>
                  <a:cubicBezTo>
                    <a:pt x="0" y="21489"/>
                    <a:pt x="720" y="21600"/>
                    <a:pt x="3120" y="21544"/>
                  </a:cubicBezTo>
                  <a:cubicBezTo>
                    <a:pt x="5520" y="21489"/>
                    <a:pt x="9600" y="21266"/>
                    <a:pt x="12720" y="21210"/>
                  </a:cubicBezTo>
                  <a:cubicBezTo>
                    <a:pt x="15840" y="21155"/>
                    <a:pt x="18000" y="21266"/>
                    <a:pt x="2016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3874631" y="5391275"/>
              <a:ext cx="323851" cy="20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3821"/>
                  </a:moveTo>
                  <a:cubicBezTo>
                    <a:pt x="0" y="2741"/>
                    <a:pt x="0" y="1661"/>
                    <a:pt x="353" y="1013"/>
                  </a:cubicBezTo>
                  <a:cubicBezTo>
                    <a:pt x="706" y="365"/>
                    <a:pt x="1412" y="149"/>
                    <a:pt x="2118" y="41"/>
                  </a:cubicBezTo>
                  <a:cubicBezTo>
                    <a:pt x="2824" y="-67"/>
                    <a:pt x="3529" y="-67"/>
                    <a:pt x="4447" y="1445"/>
                  </a:cubicBezTo>
                  <a:cubicBezTo>
                    <a:pt x="5365" y="2957"/>
                    <a:pt x="6494" y="5981"/>
                    <a:pt x="6353" y="9437"/>
                  </a:cubicBezTo>
                  <a:cubicBezTo>
                    <a:pt x="6212" y="12893"/>
                    <a:pt x="4800" y="16781"/>
                    <a:pt x="3671" y="18941"/>
                  </a:cubicBezTo>
                  <a:cubicBezTo>
                    <a:pt x="2541" y="21101"/>
                    <a:pt x="1694" y="21533"/>
                    <a:pt x="1271" y="21209"/>
                  </a:cubicBezTo>
                  <a:cubicBezTo>
                    <a:pt x="847" y="20885"/>
                    <a:pt x="847" y="19805"/>
                    <a:pt x="1553" y="18509"/>
                  </a:cubicBezTo>
                  <a:cubicBezTo>
                    <a:pt x="2259" y="17213"/>
                    <a:pt x="3671" y="15701"/>
                    <a:pt x="5788" y="13433"/>
                  </a:cubicBezTo>
                  <a:cubicBezTo>
                    <a:pt x="7906" y="11165"/>
                    <a:pt x="10729" y="8141"/>
                    <a:pt x="12706" y="5873"/>
                  </a:cubicBezTo>
                  <a:cubicBezTo>
                    <a:pt x="14682" y="3605"/>
                    <a:pt x="15812" y="2093"/>
                    <a:pt x="16024" y="1445"/>
                  </a:cubicBezTo>
                  <a:cubicBezTo>
                    <a:pt x="16235" y="797"/>
                    <a:pt x="15529" y="1013"/>
                    <a:pt x="14682" y="2093"/>
                  </a:cubicBezTo>
                  <a:cubicBezTo>
                    <a:pt x="13835" y="3173"/>
                    <a:pt x="12847" y="5117"/>
                    <a:pt x="12353" y="6953"/>
                  </a:cubicBezTo>
                  <a:cubicBezTo>
                    <a:pt x="11859" y="8789"/>
                    <a:pt x="11859" y="10517"/>
                    <a:pt x="13129" y="11921"/>
                  </a:cubicBezTo>
                  <a:cubicBezTo>
                    <a:pt x="14400" y="13325"/>
                    <a:pt x="16941" y="14405"/>
                    <a:pt x="18565" y="14837"/>
                  </a:cubicBezTo>
                  <a:cubicBezTo>
                    <a:pt x="20188" y="15269"/>
                    <a:pt x="20894" y="15053"/>
                    <a:pt x="21600" y="14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4427081" y="4934358"/>
              <a:ext cx="139701" cy="24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1034"/>
                  </a:moveTo>
                  <a:cubicBezTo>
                    <a:pt x="1309" y="476"/>
                    <a:pt x="2618" y="-83"/>
                    <a:pt x="5073" y="10"/>
                  </a:cubicBezTo>
                  <a:cubicBezTo>
                    <a:pt x="7527" y="103"/>
                    <a:pt x="11127" y="848"/>
                    <a:pt x="14236" y="2803"/>
                  </a:cubicBezTo>
                  <a:cubicBezTo>
                    <a:pt x="17345" y="4758"/>
                    <a:pt x="19964" y="7924"/>
                    <a:pt x="20618" y="10996"/>
                  </a:cubicBezTo>
                  <a:cubicBezTo>
                    <a:pt x="21273" y="14069"/>
                    <a:pt x="19964" y="17048"/>
                    <a:pt x="18491" y="18817"/>
                  </a:cubicBezTo>
                  <a:cubicBezTo>
                    <a:pt x="17018" y="20586"/>
                    <a:pt x="15382" y="21145"/>
                    <a:pt x="13745" y="21331"/>
                  </a:cubicBezTo>
                  <a:cubicBezTo>
                    <a:pt x="12109" y="21517"/>
                    <a:pt x="10473" y="21331"/>
                    <a:pt x="9491" y="20586"/>
                  </a:cubicBezTo>
                  <a:cubicBezTo>
                    <a:pt x="8509" y="19841"/>
                    <a:pt x="8182" y="18538"/>
                    <a:pt x="10309" y="16583"/>
                  </a:cubicBezTo>
                  <a:cubicBezTo>
                    <a:pt x="12436" y="14627"/>
                    <a:pt x="17018" y="12020"/>
                    <a:pt x="21600" y="9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4610692" y="4925084"/>
              <a:ext cx="146590" cy="21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94" fill="norm" stroke="1" extrusionOk="0">
                  <a:moveTo>
                    <a:pt x="10261" y="2661"/>
                  </a:moveTo>
                  <a:cubicBezTo>
                    <a:pt x="10570" y="1632"/>
                    <a:pt x="10879" y="604"/>
                    <a:pt x="10261" y="192"/>
                  </a:cubicBezTo>
                  <a:cubicBezTo>
                    <a:pt x="9644" y="-219"/>
                    <a:pt x="8101" y="-13"/>
                    <a:pt x="6404" y="1221"/>
                  </a:cubicBezTo>
                  <a:cubicBezTo>
                    <a:pt x="4707" y="2455"/>
                    <a:pt x="2856" y="4718"/>
                    <a:pt x="1621" y="8010"/>
                  </a:cubicBezTo>
                  <a:cubicBezTo>
                    <a:pt x="387" y="11301"/>
                    <a:pt x="-230" y="15621"/>
                    <a:pt x="79" y="18090"/>
                  </a:cubicBezTo>
                  <a:cubicBezTo>
                    <a:pt x="387" y="20558"/>
                    <a:pt x="1621" y="21175"/>
                    <a:pt x="4861" y="21278"/>
                  </a:cubicBezTo>
                  <a:cubicBezTo>
                    <a:pt x="8101" y="21381"/>
                    <a:pt x="13347" y="20970"/>
                    <a:pt x="16433" y="20352"/>
                  </a:cubicBezTo>
                  <a:cubicBezTo>
                    <a:pt x="19519" y="19735"/>
                    <a:pt x="20444" y="18912"/>
                    <a:pt x="21370" y="18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4935081" y="5079466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4541381" y="5092166"/>
              <a:ext cx="21168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0" y="14400"/>
                    <a:pt x="21600" y="7200"/>
                    <a:pt x="21600" y="3600"/>
                  </a:cubicBezTo>
                  <a:cubicBezTo>
                    <a:pt x="21600" y="0"/>
                    <a:pt x="1080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5241998" y="4896765"/>
              <a:ext cx="149362" cy="57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445" fill="norm" stroke="1" extrusionOk="0">
                  <a:moveTo>
                    <a:pt x="600" y="5643"/>
                  </a:moveTo>
                  <a:cubicBezTo>
                    <a:pt x="600" y="8887"/>
                    <a:pt x="600" y="12131"/>
                    <a:pt x="450" y="14623"/>
                  </a:cubicBezTo>
                  <a:cubicBezTo>
                    <a:pt x="300" y="17115"/>
                    <a:pt x="0" y="18856"/>
                    <a:pt x="0" y="19964"/>
                  </a:cubicBezTo>
                  <a:cubicBezTo>
                    <a:pt x="0" y="21071"/>
                    <a:pt x="300" y="21546"/>
                    <a:pt x="600" y="21427"/>
                  </a:cubicBezTo>
                  <a:cubicBezTo>
                    <a:pt x="900" y="21309"/>
                    <a:pt x="1200" y="20597"/>
                    <a:pt x="1800" y="18777"/>
                  </a:cubicBezTo>
                  <a:cubicBezTo>
                    <a:pt x="2400" y="16957"/>
                    <a:pt x="3300" y="14030"/>
                    <a:pt x="4050" y="11379"/>
                  </a:cubicBezTo>
                  <a:cubicBezTo>
                    <a:pt x="4800" y="8728"/>
                    <a:pt x="5400" y="6355"/>
                    <a:pt x="6000" y="4614"/>
                  </a:cubicBezTo>
                  <a:cubicBezTo>
                    <a:pt x="6600" y="2873"/>
                    <a:pt x="7200" y="1766"/>
                    <a:pt x="8100" y="1093"/>
                  </a:cubicBezTo>
                  <a:cubicBezTo>
                    <a:pt x="9000" y="421"/>
                    <a:pt x="10200" y="183"/>
                    <a:pt x="11550" y="65"/>
                  </a:cubicBezTo>
                  <a:cubicBezTo>
                    <a:pt x="12900" y="-54"/>
                    <a:pt x="14400" y="-54"/>
                    <a:pt x="16200" y="460"/>
                  </a:cubicBezTo>
                  <a:cubicBezTo>
                    <a:pt x="18000" y="975"/>
                    <a:pt x="20100" y="2003"/>
                    <a:pt x="20850" y="2992"/>
                  </a:cubicBezTo>
                  <a:cubicBezTo>
                    <a:pt x="21600" y="3981"/>
                    <a:pt x="21000" y="4931"/>
                    <a:pt x="19350" y="5643"/>
                  </a:cubicBezTo>
                  <a:cubicBezTo>
                    <a:pt x="17700" y="6355"/>
                    <a:pt x="15000" y="6830"/>
                    <a:pt x="12150" y="7067"/>
                  </a:cubicBezTo>
                  <a:cubicBezTo>
                    <a:pt x="9300" y="7304"/>
                    <a:pt x="6300" y="7304"/>
                    <a:pt x="3300" y="7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5436731" y="5060416"/>
              <a:ext cx="1079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3168"/>
                    <a:pt x="9318" y="6336"/>
                    <a:pt x="12918" y="9936"/>
                  </a:cubicBezTo>
                  <a:cubicBezTo>
                    <a:pt x="16518" y="13536"/>
                    <a:pt x="19059" y="17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5458675" y="5054066"/>
              <a:ext cx="117757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600" fill="norm" stroke="1" extrusionOk="0">
                  <a:moveTo>
                    <a:pt x="21458" y="0"/>
                  </a:moveTo>
                  <a:cubicBezTo>
                    <a:pt x="17215" y="3360"/>
                    <a:pt x="12972" y="6720"/>
                    <a:pt x="9694" y="9600"/>
                  </a:cubicBezTo>
                  <a:cubicBezTo>
                    <a:pt x="6415" y="12480"/>
                    <a:pt x="4101" y="14880"/>
                    <a:pt x="2558" y="16680"/>
                  </a:cubicBezTo>
                  <a:cubicBezTo>
                    <a:pt x="1015" y="18480"/>
                    <a:pt x="244" y="19680"/>
                    <a:pt x="51" y="20400"/>
                  </a:cubicBezTo>
                  <a:cubicBezTo>
                    <a:pt x="-142" y="21120"/>
                    <a:pt x="244" y="21360"/>
                    <a:pt x="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5645150" y="4871440"/>
              <a:ext cx="115432" cy="268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69" fill="norm" stroke="1" extrusionOk="0">
                  <a:moveTo>
                    <a:pt x="21417" y="1903"/>
                  </a:moveTo>
                  <a:cubicBezTo>
                    <a:pt x="20239" y="1228"/>
                    <a:pt x="19061" y="553"/>
                    <a:pt x="17490" y="216"/>
                  </a:cubicBezTo>
                  <a:cubicBezTo>
                    <a:pt x="15919" y="-122"/>
                    <a:pt x="13955" y="-122"/>
                    <a:pt x="11599" y="637"/>
                  </a:cubicBezTo>
                  <a:cubicBezTo>
                    <a:pt x="9242" y="1397"/>
                    <a:pt x="6493" y="2916"/>
                    <a:pt x="4137" y="5700"/>
                  </a:cubicBezTo>
                  <a:cubicBezTo>
                    <a:pt x="1781" y="8484"/>
                    <a:pt x="-183" y="12534"/>
                    <a:pt x="13" y="15319"/>
                  </a:cubicBezTo>
                  <a:cubicBezTo>
                    <a:pt x="210" y="18103"/>
                    <a:pt x="2566" y="19622"/>
                    <a:pt x="4726" y="20465"/>
                  </a:cubicBezTo>
                  <a:cubicBezTo>
                    <a:pt x="6886" y="21309"/>
                    <a:pt x="8850" y="21478"/>
                    <a:pt x="10617" y="21309"/>
                  </a:cubicBezTo>
                  <a:cubicBezTo>
                    <a:pt x="12384" y="21140"/>
                    <a:pt x="13955" y="20634"/>
                    <a:pt x="15526" y="20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5766931" y="4954170"/>
              <a:ext cx="209551" cy="158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3182"/>
                  </a:moveTo>
                  <a:cubicBezTo>
                    <a:pt x="873" y="2329"/>
                    <a:pt x="1745" y="1476"/>
                    <a:pt x="2727" y="1192"/>
                  </a:cubicBezTo>
                  <a:cubicBezTo>
                    <a:pt x="3709" y="908"/>
                    <a:pt x="4800" y="1192"/>
                    <a:pt x="5673" y="3750"/>
                  </a:cubicBezTo>
                  <a:cubicBezTo>
                    <a:pt x="6545" y="6308"/>
                    <a:pt x="7200" y="11139"/>
                    <a:pt x="7200" y="14124"/>
                  </a:cubicBezTo>
                  <a:cubicBezTo>
                    <a:pt x="7200" y="17108"/>
                    <a:pt x="6545" y="18245"/>
                    <a:pt x="5782" y="19239"/>
                  </a:cubicBezTo>
                  <a:cubicBezTo>
                    <a:pt x="5018" y="20234"/>
                    <a:pt x="4145" y="21087"/>
                    <a:pt x="3164" y="21229"/>
                  </a:cubicBezTo>
                  <a:cubicBezTo>
                    <a:pt x="2182" y="21371"/>
                    <a:pt x="1091" y="20803"/>
                    <a:pt x="1527" y="17960"/>
                  </a:cubicBezTo>
                  <a:cubicBezTo>
                    <a:pt x="1964" y="15118"/>
                    <a:pt x="3927" y="10003"/>
                    <a:pt x="5673" y="6876"/>
                  </a:cubicBezTo>
                  <a:cubicBezTo>
                    <a:pt x="7418" y="3750"/>
                    <a:pt x="8945" y="2613"/>
                    <a:pt x="10255" y="1618"/>
                  </a:cubicBezTo>
                  <a:cubicBezTo>
                    <a:pt x="11564" y="624"/>
                    <a:pt x="12655" y="-229"/>
                    <a:pt x="13309" y="55"/>
                  </a:cubicBezTo>
                  <a:cubicBezTo>
                    <a:pt x="13964" y="339"/>
                    <a:pt x="14182" y="1760"/>
                    <a:pt x="14073" y="3182"/>
                  </a:cubicBezTo>
                  <a:cubicBezTo>
                    <a:pt x="13964" y="4603"/>
                    <a:pt x="13527" y="6024"/>
                    <a:pt x="13745" y="8013"/>
                  </a:cubicBezTo>
                  <a:cubicBezTo>
                    <a:pt x="13964" y="10003"/>
                    <a:pt x="14836" y="12560"/>
                    <a:pt x="15818" y="13839"/>
                  </a:cubicBezTo>
                  <a:cubicBezTo>
                    <a:pt x="16800" y="15118"/>
                    <a:pt x="17891" y="15118"/>
                    <a:pt x="18873" y="14408"/>
                  </a:cubicBezTo>
                  <a:cubicBezTo>
                    <a:pt x="19855" y="13697"/>
                    <a:pt x="20727" y="12276"/>
                    <a:pt x="21600" y="10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6008231" y="4806416"/>
              <a:ext cx="98610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6" h="21600" fill="norm" stroke="1" extrusionOk="0">
                  <a:moveTo>
                    <a:pt x="1296" y="0"/>
                  </a:moveTo>
                  <a:cubicBezTo>
                    <a:pt x="6912" y="3411"/>
                    <a:pt x="12528" y="6821"/>
                    <a:pt x="16200" y="9726"/>
                  </a:cubicBezTo>
                  <a:cubicBezTo>
                    <a:pt x="19872" y="12632"/>
                    <a:pt x="21600" y="15032"/>
                    <a:pt x="18576" y="16926"/>
                  </a:cubicBezTo>
                  <a:cubicBezTo>
                    <a:pt x="15552" y="18821"/>
                    <a:pt x="7776" y="20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6357481" y="5028666"/>
              <a:ext cx="196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6382881" y="5162016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7087731" y="4952466"/>
              <a:ext cx="317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246"/>
                    <a:pt x="2880" y="8492"/>
                    <a:pt x="3600" y="11631"/>
                  </a:cubicBezTo>
                  <a:cubicBezTo>
                    <a:pt x="4320" y="14769"/>
                    <a:pt x="4320" y="16800"/>
                    <a:pt x="7200" y="18277"/>
                  </a:cubicBezTo>
                  <a:cubicBezTo>
                    <a:pt x="10080" y="19754"/>
                    <a:pt x="15840" y="206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7214731" y="5111216"/>
              <a:ext cx="21729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153" fill="norm" stroke="1" extrusionOk="0">
                  <a:moveTo>
                    <a:pt x="0" y="10800"/>
                  </a:moveTo>
                  <a:cubicBezTo>
                    <a:pt x="7855" y="16200"/>
                    <a:pt x="15709" y="21600"/>
                    <a:pt x="18655" y="19800"/>
                  </a:cubicBezTo>
                  <a:cubicBezTo>
                    <a:pt x="21600" y="18000"/>
                    <a:pt x="19636" y="9000"/>
                    <a:pt x="176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7507682" y="4869964"/>
              <a:ext cx="135764" cy="559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79" fill="norm" stroke="1" extrusionOk="0">
                  <a:moveTo>
                    <a:pt x="863" y="4870"/>
                  </a:moveTo>
                  <a:cubicBezTo>
                    <a:pt x="1195" y="7631"/>
                    <a:pt x="1528" y="10392"/>
                    <a:pt x="1860" y="13031"/>
                  </a:cubicBezTo>
                  <a:cubicBezTo>
                    <a:pt x="2192" y="15670"/>
                    <a:pt x="2524" y="18188"/>
                    <a:pt x="2691" y="19649"/>
                  </a:cubicBezTo>
                  <a:cubicBezTo>
                    <a:pt x="2857" y="21111"/>
                    <a:pt x="2857" y="21517"/>
                    <a:pt x="2691" y="21476"/>
                  </a:cubicBezTo>
                  <a:cubicBezTo>
                    <a:pt x="2524" y="21436"/>
                    <a:pt x="2192" y="20949"/>
                    <a:pt x="1694" y="19162"/>
                  </a:cubicBezTo>
                  <a:cubicBezTo>
                    <a:pt x="1195" y="17376"/>
                    <a:pt x="531" y="14290"/>
                    <a:pt x="198" y="11326"/>
                  </a:cubicBezTo>
                  <a:cubicBezTo>
                    <a:pt x="-134" y="8362"/>
                    <a:pt x="-134" y="5520"/>
                    <a:pt x="863" y="3693"/>
                  </a:cubicBezTo>
                  <a:cubicBezTo>
                    <a:pt x="1860" y="1866"/>
                    <a:pt x="3854" y="1054"/>
                    <a:pt x="5848" y="567"/>
                  </a:cubicBezTo>
                  <a:cubicBezTo>
                    <a:pt x="7841" y="79"/>
                    <a:pt x="9835" y="-83"/>
                    <a:pt x="11829" y="39"/>
                  </a:cubicBezTo>
                  <a:cubicBezTo>
                    <a:pt x="13823" y="161"/>
                    <a:pt x="15817" y="567"/>
                    <a:pt x="17644" y="1460"/>
                  </a:cubicBezTo>
                  <a:cubicBezTo>
                    <a:pt x="19472" y="2353"/>
                    <a:pt x="21134" y="3734"/>
                    <a:pt x="21300" y="4789"/>
                  </a:cubicBezTo>
                  <a:cubicBezTo>
                    <a:pt x="21466" y="5845"/>
                    <a:pt x="20137" y="6576"/>
                    <a:pt x="17478" y="7144"/>
                  </a:cubicBezTo>
                  <a:cubicBezTo>
                    <a:pt x="14820" y="7712"/>
                    <a:pt x="10832" y="8119"/>
                    <a:pt x="8008" y="8200"/>
                  </a:cubicBezTo>
                  <a:cubicBezTo>
                    <a:pt x="5183" y="8281"/>
                    <a:pt x="3521" y="8037"/>
                    <a:pt x="1860" y="7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7678281" y="5066766"/>
              <a:ext cx="1270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43"/>
                    <a:pt x="3600" y="686"/>
                    <a:pt x="7200" y="4286"/>
                  </a:cubicBezTo>
                  <a:cubicBezTo>
                    <a:pt x="10800" y="7886"/>
                    <a:pt x="16200" y="147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7741781" y="5054066"/>
              <a:ext cx="825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10"/>
                    <a:pt x="7200" y="11421"/>
                    <a:pt x="3600" y="15021"/>
                  </a:cubicBezTo>
                  <a:cubicBezTo>
                    <a:pt x="0" y="18621"/>
                    <a:pt x="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7889277" y="4869641"/>
              <a:ext cx="100155" cy="21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019" fill="norm" stroke="1" extrusionOk="0">
                  <a:moveTo>
                    <a:pt x="19943" y="3204"/>
                  </a:moveTo>
                  <a:cubicBezTo>
                    <a:pt x="18593" y="2145"/>
                    <a:pt x="17243" y="1086"/>
                    <a:pt x="15218" y="451"/>
                  </a:cubicBezTo>
                  <a:cubicBezTo>
                    <a:pt x="13193" y="-184"/>
                    <a:pt x="10493" y="-396"/>
                    <a:pt x="7793" y="1510"/>
                  </a:cubicBezTo>
                  <a:cubicBezTo>
                    <a:pt x="5093" y="3416"/>
                    <a:pt x="2393" y="7439"/>
                    <a:pt x="1043" y="10722"/>
                  </a:cubicBezTo>
                  <a:cubicBezTo>
                    <a:pt x="-307" y="14004"/>
                    <a:pt x="-307" y="16545"/>
                    <a:pt x="818" y="18345"/>
                  </a:cubicBezTo>
                  <a:cubicBezTo>
                    <a:pt x="1943" y="20145"/>
                    <a:pt x="4193" y="21204"/>
                    <a:pt x="7793" y="20992"/>
                  </a:cubicBezTo>
                  <a:cubicBezTo>
                    <a:pt x="11393" y="20780"/>
                    <a:pt x="16343" y="19298"/>
                    <a:pt x="21293" y="17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8065631" y="4882616"/>
              <a:ext cx="444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608"/>
                    <a:pt x="2057" y="9216"/>
                    <a:pt x="5657" y="12816"/>
                  </a:cubicBezTo>
                  <a:cubicBezTo>
                    <a:pt x="9257" y="16416"/>
                    <a:pt x="15429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8129131" y="4800066"/>
              <a:ext cx="116073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0" y="0"/>
                  </a:moveTo>
                  <a:cubicBezTo>
                    <a:pt x="3411" y="735"/>
                    <a:pt x="6821" y="1469"/>
                    <a:pt x="10611" y="3159"/>
                  </a:cubicBezTo>
                  <a:cubicBezTo>
                    <a:pt x="14400" y="4849"/>
                    <a:pt x="18568" y="7494"/>
                    <a:pt x="20084" y="10212"/>
                  </a:cubicBezTo>
                  <a:cubicBezTo>
                    <a:pt x="21600" y="12931"/>
                    <a:pt x="20463" y="15722"/>
                    <a:pt x="18379" y="17633"/>
                  </a:cubicBezTo>
                  <a:cubicBezTo>
                    <a:pt x="16295" y="19543"/>
                    <a:pt x="13263" y="20571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8421761" y="4952466"/>
              <a:ext cx="27252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2949" y="21600"/>
                  </a:moveTo>
                  <a:cubicBezTo>
                    <a:pt x="1620" y="19938"/>
                    <a:pt x="290" y="18277"/>
                    <a:pt x="41" y="17446"/>
                  </a:cubicBezTo>
                  <a:cubicBezTo>
                    <a:pt x="-208" y="16615"/>
                    <a:pt x="623" y="16615"/>
                    <a:pt x="3697" y="14954"/>
                  </a:cubicBezTo>
                  <a:cubicBezTo>
                    <a:pt x="6770" y="13292"/>
                    <a:pt x="12087" y="9969"/>
                    <a:pt x="15410" y="7200"/>
                  </a:cubicBezTo>
                  <a:cubicBezTo>
                    <a:pt x="18734" y="4431"/>
                    <a:pt x="20063" y="2215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8538442" y="4927066"/>
              <a:ext cx="35190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7312" y="0"/>
                  </a:moveTo>
                  <a:cubicBezTo>
                    <a:pt x="12230" y="771"/>
                    <a:pt x="7148" y="1543"/>
                    <a:pt x="3971" y="4500"/>
                  </a:cubicBezTo>
                  <a:cubicBezTo>
                    <a:pt x="795" y="7457"/>
                    <a:pt x="-476" y="12600"/>
                    <a:pt x="159" y="15814"/>
                  </a:cubicBezTo>
                  <a:cubicBezTo>
                    <a:pt x="795" y="19029"/>
                    <a:pt x="3336" y="20314"/>
                    <a:pt x="7148" y="20957"/>
                  </a:cubicBezTo>
                  <a:cubicBezTo>
                    <a:pt x="10959" y="21600"/>
                    <a:pt x="16042" y="21600"/>
                    <a:pt x="211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8860664" y="4839007"/>
              <a:ext cx="143827" cy="25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133" fill="norm" stroke="1" extrusionOk="0">
                  <a:moveTo>
                    <a:pt x="15775" y="1523"/>
                  </a:moveTo>
                  <a:cubicBezTo>
                    <a:pt x="13897" y="1169"/>
                    <a:pt x="12019" y="815"/>
                    <a:pt x="9984" y="1346"/>
                  </a:cubicBezTo>
                  <a:cubicBezTo>
                    <a:pt x="7949" y="1878"/>
                    <a:pt x="5758" y="3294"/>
                    <a:pt x="4036" y="5861"/>
                  </a:cubicBezTo>
                  <a:cubicBezTo>
                    <a:pt x="2314" y="8428"/>
                    <a:pt x="1062" y="12146"/>
                    <a:pt x="436" y="14802"/>
                  </a:cubicBezTo>
                  <a:cubicBezTo>
                    <a:pt x="-190" y="17458"/>
                    <a:pt x="-190" y="19051"/>
                    <a:pt x="749" y="20025"/>
                  </a:cubicBezTo>
                  <a:cubicBezTo>
                    <a:pt x="1688" y="20999"/>
                    <a:pt x="3567" y="21353"/>
                    <a:pt x="5914" y="20999"/>
                  </a:cubicBezTo>
                  <a:cubicBezTo>
                    <a:pt x="8262" y="20645"/>
                    <a:pt x="11080" y="19583"/>
                    <a:pt x="13740" y="17546"/>
                  </a:cubicBezTo>
                  <a:cubicBezTo>
                    <a:pt x="16401" y="15510"/>
                    <a:pt x="18906" y="12501"/>
                    <a:pt x="20158" y="10022"/>
                  </a:cubicBezTo>
                  <a:cubicBezTo>
                    <a:pt x="21410" y="7543"/>
                    <a:pt x="21410" y="5596"/>
                    <a:pt x="21097" y="4091"/>
                  </a:cubicBezTo>
                  <a:cubicBezTo>
                    <a:pt x="20784" y="2586"/>
                    <a:pt x="20158" y="1523"/>
                    <a:pt x="19062" y="815"/>
                  </a:cubicBezTo>
                  <a:cubicBezTo>
                    <a:pt x="17967" y="107"/>
                    <a:pt x="16401" y="-247"/>
                    <a:pt x="15149" y="196"/>
                  </a:cubicBezTo>
                  <a:cubicBezTo>
                    <a:pt x="13897" y="638"/>
                    <a:pt x="12958" y="1878"/>
                    <a:pt x="12801" y="3117"/>
                  </a:cubicBezTo>
                  <a:cubicBezTo>
                    <a:pt x="12645" y="4356"/>
                    <a:pt x="13271" y="5596"/>
                    <a:pt x="13897" y="6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9138781" y="5047716"/>
              <a:ext cx="25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9361536" y="4712115"/>
              <a:ext cx="186526" cy="609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532" fill="norm" stroke="1" extrusionOk="0">
                  <a:moveTo>
                    <a:pt x="4311" y="8935"/>
                  </a:moveTo>
                  <a:cubicBezTo>
                    <a:pt x="3340" y="11252"/>
                    <a:pt x="2369" y="13569"/>
                    <a:pt x="1762" y="15549"/>
                  </a:cubicBezTo>
                  <a:cubicBezTo>
                    <a:pt x="1155" y="17530"/>
                    <a:pt x="913" y="19174"/>
                    <a:pt x="670" y="20183"/>
                  </a:cubicBezTo>
                  <a:cubicBezTo>
                    <a:pt x="427" y="21192"/>
                    <a:pt x="185" y="21566"/>
                    <a:pt x="63" y="21529"/>
                  </a:cubicBezTo>
                  <a:cubicBezTo>
                    <a:pt x="-58" y="21491"/>
                    <a:pt x="-58" y="21043"/>
                    <a:pt x="549" y="19511"/>
                  </a:cubicBezTo>
                  <a:cubicBezTo>
                    <a:pt x="1155" y="17978"/>
                    <a:pt x="2369" y="15363"/>
                    <a:pt x="3340" y="13008"/>
                  </a:cubicBezTo>
                  <a:cubicBezTo>
                    <a:pt x="4311" y="10654"/>
                    <a:pt x="5039" y="8561"/>
                    <a:pt x="6252" y="6543"/>
                  </a:cubicBezTo>
                  <a:cubicBezTo>
                    <a:pt x="7466" y="4525"/>
                    <a:pt x="9164" y="2582"/>
                    <a:pt x="10378" y="1461"/>
                  </a:cubicBezTo>
                  <a:cubicBezTo>
                    <a:pt x="11591" y="340"/>
                    <a:pt x="12320" y="41"/>
                    <a:pt x="13169" y="3"/>
                  </a:cubicBezTo>
                  <a:cubicBezTo>
                    <a:pt x="14018" y="-34"/>
                    <a:pt x="14989" y="190"/>
                    <a:pt x="16324" y="1124"/>
                  </a:cubicBezTo>
                  <a:cubicBezTo>
                    <a:pt x="17659" y="2059"/>
                    <a:pt x="19358" y="3703"/>
                    <a:pt x="20329" y="5011"/>
                  </a:cubicBezTo>
                  <a:cubicBezTo>
                    <a:pt x="21299" y="6319"/>
                    <a:pt x="21542" y="7291"/>
                    <a:pt x="21299" y="7926"/>
                  </a:cubicBezTo>
                  <a:cubicBezTo>
                    <a:pt x="21057" y="8561"/>
                    <a:pt x="20329" y="8860"/>
                    <a:pt x="18630" y="9159"/>
                  </a:cubicBezTo>
                  <a:cubicBezTo>
                    <a:pt x="16931" y="9458"/>
                    <a:pt x="14261" y="9757"/>
                    <a:pt x="12198" y="9906"/>
                  </a:cubicBezTo>
                  <a:cubicBezTo>
                    <a:pt x="10135" y="10056"/>
                    <a:pt x="8679" y="10056"/>
                    <a:pt x="7466" y="9832"/>
                  </a:cubicBezTo>
                  <a:cubicBezTo>
                    <a:pt x="6252" y="9608"/>
                    <a:pt x="5281" y="9159"/>
                    <a:pt x="4311" y="8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9595981" y="4965166"/>
              <a:ext cx="120651" cy="132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0"/>
                  </a:moveTo>
                  <a:cubicBezTo>
                    <a:pt x="4168" y="6171"/>
                    <a:pt x="8337" y="12343"/>
                    <a:pt x="11179" y="16114"/>
                  </a:cubicBezTo>
                  <a:cubicBezTo>
                    <a:pt x="14021" y="19886"/>
                    <a:pt x="15537" y="21257"/>
                    <a:pt x="17053" y="21429"/>
                  </a:cubicBezTo>
                  <a:cubicBezTo>
                    <a:pt x="18568" y="21600"/>
                    <a:pt x="20084" y="20571"/>
                    <a:pt x="21600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9625955" y="4977866"/>
              <a:ext cx="109727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600" fill="norm" stroke="1" extrusionOk="0">
                  <a:moveTo>
                    <a:pt x="21127" y="0"/>
                  </a:moveTo>
                  <a:cubicBezTo>
                    <a:pt x="17459" y="2291"/>
                    <a:pt x="13791" y="4582"/>
                    <a:pt x="10327" y="7527"/>
                  </a:cubicBezTo>
                  <a:cubicBezTo>
                    <a:pt x="6863" y="10473"/>
                    <a:pt x="3602" y="14073"/>
                    <a:pt x="1769" y="16855"/>
                  </a:cubicBezTo>
                  <a:cubicBezTo>
                    <a:pt x="-65" y="19636"/>
                    <a:pt x="-473" y="21600"/>
                    <a:pt x="546" y="21600"/>
                  </a:cubicBezTo>
                  <a:cubicBezTo>
                    <a:pt x="1565" y="21600"/>
                    <a:pt x="4010" y="19636"/>
                    <a:pt x="6455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9820156" y="4755616"/>
              <a:ext cx="144126" cy="25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88" fill="norm" stroke="1" extrusionOk="0">
                  <a:moveTo>
                    <a:pt x="21315" y="0"/>
                  </a:moveTo>
                  <a:cubicBezTo>
                    <a:pt x="19750" y="0"/>
                    <a:pt x="18185" y="0"/>
                    <a:pt x="15993" y="900"/>
                  </a:cubicBezTo>
                  <a:cubicBezTo>
                    <a:pt x="13802" y="1800"/>
                    <a:pt x="10985" y="3600"/>
                    <a:pt x="8167" y="6750"/>
                  </a:cubicBezTo>
                  <a:cubicBezTo>
                    <a:pt x="5350" y="9900"/>
                    <a:pt x="2532" y="14400"/>
                    <a:pt x="1124" y="17100"/>
                  </a:cubicBezTo>
                  <a:cubicBezTo>
                    <a:pt x="-285" y="19800"/>
                    <a:pt x="-285" y="20700"/>
                    <a:pt x="654" y="21150"/>
                  </a:cubicBezTo>
                  <a:cubicBezTo>
                    <a:pt x="1593" y="21600"/>
                    <a:pt x="3472" y="21600"/>
                    <a:pt x="5819" y="21150"/>
                  </a:cubicBezTo>
                  <a:cubicBezTo>
                    <a:pt x="8167" y="20700"/>
                    <a:pt x="10985" y="19800"/>
                    <a:pt x="13802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9973097" y="4838166"/>
              <a:ext cx="148114" cy="15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115" fill="norm" stroke="1" extrusionOk="0">
                  <a:moveTo>
                    <a:pt x="15633" y="3366"/>
                  </a:moveTo>
                  <a:cubicBezTo>
                    <a:pt x="13562" y="2805"/>
                    <a:pt x="11491" y="2244"/>
                    <a:pt x="8828" y="4208"/>
                  </a:cubicBezTo>
                  <a:cubicBezTo>
                    <a:pt x="6165" y="6171"/>
                    <a:pt x="2910" y="10660"/>
                    <a:pt x="1282" y="13605"/>
                  </a:cubicBezTo>
                  <a:cubicBezTo>
                    <a:pt x="-345" y="16551"/>
                    <a:pt x="-345" y="17953"/>
                    <a:pt x="839" y="19216"/>
                  </a:cubicBezTo>
                  <a:cubicBezTo>
                    <a:pt x="2022" y="20478"/>
                    <a:pt x="4389" y="21600"/>
                    <a:pt x="7792" y="20899"/>
                  </a:cubicBezTo>
                  <a:cubicBezTo>
                    <a:pt x="11195" y="20197"/>
                    <a:pt x="15633" y="17673"/>
                    <a:pt x="18148" y="15008"/>
                  </a:cubicBezTo>
                  <a:cubicBezTo>
                    <a:pt x="20663" y="12343"/>
                    <a:pt x="21255" y="9538"/>
                    <a:pt x="20219" y="7013"/>
                  </a:cubicBezTo>
                  <a:cubicBezTo>
                    <a:pt x="19184" y="4488"/>
                    <a:pt x="16521" y="2244"/>
                    <a:pt x="138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0065881" y="4752209"/>
              <a:ext cx="208095" cy="36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79" fill="norm" stroke="1" extrusionOk="0">
                  <a:moveTo>
                    <a:pt x="10368" y="579"/>
                  </a:moveTo>
                  <a:cubicBezTo>
                    <a:pt x="11448" y="328"/>
                    <a:pt x="12528" y="77"/>
                    <a:pt x="13608" y="14"/>
                  </a:cubicBezTo>
                  <a:cubicBezTo>
                    <a:pt x="14688" y="-49"/>
                    <a:pt x="15768" y="77"/>
                    <a:pt x="17172" y="956"/>
                  </a:cubicBezTo>
                  <a:cubicBezTo>
                    <a:pt x="18576" y="1835"/>
                    <a:pt x="20304" y="3467"/>
                    <a:pt x="20952" y="5853"/>
                  </a:cubicBezTo>
                  <a:cubicBezTo>
                    <a:pt x="21600" y="8239"/>
                    <a:pt x="21168" y="11379"/>
                    <a:pt x="19332" y="14142"/>
                  </a:cubicBezTo>
                  <a:cubicBezTo>
                    <a:pt x="17496" y="16904"/>
                    <a:pt x="14256" y="19291"/>
                    <a:pt x="10800" y="20421"/>
                  </a:cubicBezTo>
                  <a:cubicBezTo>
                    <a:pt x="7344" y="21551"/>
                    <a:pt x="3672" y="21425"/>
                    <a:pt x="0" y="21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8859381" y="4234916"/>
              <a:ext cx="1075589" cy="120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fill="norm" stroke="1" extrusionOk="0">
                  <a:moveTo>
                    <a:pt x="0" y="21600"/>
                  </a:moveTo>
                  <a:cubicBezTo>
                    <a:pt x="764" y="20571"/>
                    <a:pt x="1528" y="19543"/>
                    <a:pt x="2419" y="18419"/>
                  </a:cubicBezTo>
                  <a:cubicBezTo>
                    <a:pt x="3310" y="17295"/>
                    <a:pt x="4328" y="16076"/>
                    <a:pt x="5432" y="14914"/>
                  </a:cubicBezTo>
                  <a:cubicBezTo>
                    <a:pt x="6535" y="13752"/>
                    <a:pt x="7723" y="12648"/>
                    <a:pt x="8869" y="11657"/>
                  </a:cubicBezTo>
                  <a:cubicBezTo>
                    <a:pt x="10015" y="10667"/>
                    <a:pt x="11118" y="9790"/>
                    <a:pt x="12328" y="8838"/>
                  </a:cubicBezTo>
                  <a:cubicBezTo>
                    <a:pt x="13537" y="7886"/>
                    <a:pt x="14853" y="6857"/>
                    <a:pt x="16126" y="5829"/>
                  </a:cubicBezTo>
                  <a:cubicBezTo>
                    <a:pt x="17399" y="4800"/>
                    <a:pt x="18629" y="3771"/>
                    <a:pt x="19478" y="3029"/>
                  </a:cubicBezTo>
                  <a:cubicBezTo>
                    <a:pt x="20327" y="2286"/>
                    <a:pt x="20794" y="1829"/>
                    <a:pt x="21112" y="1467"/>
                  </a:cubicBezTo>
                  <a:cubicBezTo>
                    <a:pt x="21430" y="1105"/>
                    <a:pt x="21600" y="838"/>
                    <a:pt x="21558" y="610"/>
                  </a:cubicBezTo>
                  <a:cubicBezTo>
                    <a:pt x="21515" y="381"/>
                    <a:pt x="21261" y="190"/>
                    <a:pt x="210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9833048" y="4222216"/>
              <a:ext cx="24072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600" fill="norm" stroke="1" extrusionOk="0">
                  <a:moveTo>
                    <a:pt x="2607" y="0"/>
                  </a:moveTo>
                  <a:cubicBezTo>
                    <a:pt x="1303" y="200"/>
                    <a:pt x="0" y="400"/>
                    <a:pt x="0" y="600"/>
                  </a:cubicBezTo>
                  <a:cubicBezTo>
                    <a:pt x="0" y="800"/>
                    <a:pt x="1303" y="1000"/>
                    <a:pt x="4376" y="900"/>
                  </a:cubicBezTo>
                  <a:cubicBezTo>
                    <a:pt x="7448" y="800"/>
                    <a:pt x="12290" y="400"/>
                    <a:pt x="15269" y="200"/>
                  </a:cubicBezTo>
                  <a:cubicBezTo>
                    <a:pt x="18248" y="0"/>
                    <a:pt x="19366" y="0"/>
                    <a:pt x="20203" y="1000"/>
                  </a:cubicBezTo>
                  <a:cubicBezTo>
                    <a:pt x="21041" y="2000"/>
                    <a:pt x="21600" y="4000"/>
                    <a:pt x="20762" y="6900"/>
                  </a:cubicBezTo>
                  <a:cubicBezTo>
                    <a:pt x="19924" y="9800"/>
                    <a:pt x="17690" y="13600"/>
                    <a:pt x="16572" y="16200"/>
                  </a:cubicBezTo>
                  <a:cubicBezTo>
                    <a:pt x="15455" y="18800"/>
                    <a:pt x="15455" y="20200"/>
                    <a:pt x="154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6719431" y="5859293"/>
              <a:ext cx="1714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5867" y="11040"/>
                    <a:pt x="11733" y="1783"/>
                    <a:pt x="15333" y="240"/>
                  </a:cubicBezTo>
                  <a:cubicBezTo>
                    <a:pt x="18933" y="-1303"/>
                    <a:pt x="20267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6738481" y="5993866"/>
              <a:ext cx="177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7398881" y="5727166"/>
              <a:ext cx="8468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254"/>
                    <a:pt x="21600" y="10508"/>
                    <a:pt x="21600" y="13622"/>
                  </a:cubicBezTo>
                  <a:cubicBezTo>
                    <a:pt x="21600" y="16735"/>
                    <a:pt x="10800" y="17708"/>
                    <a:pt x="5400" y="18681"/>
                  </a:cubicBezTo>
                  <a:cubicBezTo>
                    <a:pt x="0" y="19654"/>
                    <a:pt x="0" y="20627"/>
                    <a:pt x="0" y="21114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7487781" y="5879566"/>
              <a:ext cx="25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7596260" y="5739924"/>
              <a:ext cx="165973" cy="480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03" fill="norm" stroke="1" extrusionOk="0">
                  <a:moveTo>
                    <a:pt x="4792" y="8524"/>
                  </a:moveTo>
                  <a:cubicBezTo>
                    <a:pt x="3982" y="11935"/>
                    <a:pt x="3172" y="15345"/>
                    <a:pt x="2632" y="17287"/>
                  </a:cubicBezTo>
                  <a:cubicBezTo>
                    <a:pt x="2092" y="19229"/>
                    <a:pt x="1822" y="19703"/>
                    <a:pt x="1417" y="20271"/>
                  </a:cubicBezTo>
                  <a:cubicBezTo>
                    <a:pt x="1012" y="20840"/>
                    <a:pt x="472" y="21503"/>
                    <a:pt x="202" y="21503"/>
                  </a:cubicBezTo>
                  <a:cubicBezTo>
                    <a:pt x="-68" y="21503"/>
                    <a:pt x="-68" y="20840"/>
                    <a:pt x="202" y="19040"/>
                  </a:cubicBezTo>
                  <a:cubicBezTo>
                    <a:pt x="472" y="17240"/>
                    <a:pt x="1012" y="14303"/>
                    <a:pt x="2227" y="11414"/>
                  </a:cubicBezTo>
                  <a:cubicBezTo>
                    <a:pt x="3442" y="8524"/>
                    <a:pt x="5332" y="5682"/>
                    <a:pt x="6547" y="3977"/>
                  </a:cubicBezTo>
                  <a:cubicBezTo>
                    <a:pt x="7762" y="2271"/>
                    <a:pt x="8302" y="1703"/>
                    <a:pt x="9112" y="1182"/>
                  </a:cubicBezTo>
                  <a:cubicBezTo>
                    <a:pt x="9922" y="661"/>
                    <a:pt x="11002" y="187"/>
                    <a:pt x="12217" y="45"/>
                  </a:cubicBezTo>
                  <a:cubicBezTo>
                    <a:pt x="13432" y="-97"/>
                    <a:pt x="14782" y="92"/>
                    <a:pt x="16402" y="708"/>
                  </a:cubicBezTo>
                  <a:cubicBezTo>
                    <a:pt x="18022" y="1324"/>
                    <a:pt x="19912" y="2366"/>
                    <a:pt x="20722" y="3645"/>
                  </a:cubicBezTo>
                  <a:cubicBezTo>
                    <a:pt x="21532" y="4924"/>
                    <a:pt x="21262" y="6440"/>
                    <a:pt x="19777" y="7435"/>
                  </a:cubicBezTo>
                  <a:cubicBezTo>
                    <a:pt x="18292" y="8429"/>
                    <a:pt x="15592" y="8903"/>
                    <a:pt x="13567" y="9140"/>
                  </a:cubicBezTo>
                  <a:cubicBezTo>
                    <a:pt x="11542" y="9377"/>
                    <a:pt x="10192" y="9377"/>
                    <a:pt x="8707" y="9045"/>
                  </a:cubicBezTo>
                  <a:cubicBezTo>
                    <a:pt x="7222" y="8714"/>
                    <a:pt x="5602" y="8050"/>
                    <a:pt x="3982" y="7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8179931" y="5835116"/>
              <a:ext cx="1587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8186281" y="5917666"/>
              <a:ext cx="1841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8611731" y="5732996"/>
              <a:ext cx="171039" cy="470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35" fill="norm" stroke="1" extrusionOk="0">
                  <a:moveTo>
                    <a:pt x="7902" y="4632"/>
                  </a:moveTo>
                  <a:cubicBezTo>
                    <a:pt x="7376" y="7896"/>
                    <a:pt x="6849" y="11160"/>
                    <a:pt x="6059" y="13512"/>
                  </a:cubicBezTo>
                  <a:cubicBezTo>
                    <a:pt x="5268" y="15864"/>
                    <a:pt x="4215" y="17304"/>
                    <a:pt x="3161" y="18600"/>
                  </a:cubicBezTo>
                  <a:cubicBezTo>
                    <a:pt x="2107" y="19896"/>
                    <a:pt x="1054" y="21048"/>
                    <a:pt x="527" y="21288"/>
                  </a:cubicBezTo>
                  <a:cubicBezTo>
                    <a:pt x="0" y="21528"/>
                    <a:pt x="0" y="20856"/>
                    <a:pt x="132" y="19080"/>
                  </a:cubicBezTo>
                  <a:cubicBezTo>
                    <a:pt x="263" y="17304"/>
                    <a:pt x="527" y="14424"/>
                    <a:pt x="1317" y="11592"/>
                  </a:cubicBezTo>
                  <a:cubicBezTo>
                    <a:pt x="2107" y="8760"/>
                    <a:pt x="3424" y="5976"/>
                    <a:pt x="4873" y="4104"/>
                  </a:cubicBezTo>
                  <a:cubicBezTo>
                    <a:pt x="6322" y="2232"/>
                    <a:pt x="7902" y="1272"/>
                    <a:pt x="10010" y="696"/>
                  </a:cubicBezTo>
                  <a:cubicBezTo>
                    <a:pt x="12117" y="120"/>
                    <a:pt x="14751" y="-72"/>
                    <a:pt x="16595" y="24"/>
                  </a:cubicBezTo>
                  <a:cubicBezTo>
                    <a:pt x="18439" y="120"/>
                    <a:pt x="19493" y="504"/>
                    <a:pt x="20283" y="1176"/>
                  </a:cubicBezTo>
                  <a:cubicBezTo>
                    <a:pt x="21073" y="1848"/>
                    <a:pt x="21600" y="2808"/>
                    <a:pt x="21073" y="3672"/>
                  </a:cubicBezTo>
                  <a:cubicBezTo>
                    <a:pt x="20546" y="4536"/>
                    <a:pt x="18966" y="5304"/>
                    <a:pt x="15278" y="6024"/>
                  </a:cubicBezTo>
                  <a:cubicBezTo>
                    <a:pt x="11590" y="6744"/>
                    <a:pt x="5795" y="7416"/>
                    <a:pt x="0" y="8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8440281" y="6336766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76" y="14400"/>
                    <a:pt x="13553" y="7200"/>
                    <a:pt x="17153" y="3600"/>
                  </a:cubicBezTo>
                  <a:cubicBezTo>
                    <a:pt x="20753" y="0"/>
                    <a:pt x="2117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8459331" y="6406616"/>
              <a:ext cx="2032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50" y="7200"/>
                    <a:pt x="11700" y="14400"/>
                    <a:pt x="15300" y="18000"/>
                  </a:cubicBezTo>
                  <a:cubicBezTo>
                    <a:pt x="18900" y="21600"/>
                    <a:pt x="202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559931" y="6730466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80063" y="6629808"/>
              <a:ext cx="41769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0532" fill="norm" stroke="1" extrusionOk="0">
                  <a:moveTo>
                    <a:pt x="11040" y="20532"/>
                  </a:moveTo>
                  <a:cubicBezTo>
                    <a:pt x="4868" y="10932"/>
                    <a:pt x="-1303" y="1332"/>
                    <a:pt x="240" y="132"/>
                  </a:cubicBezTo>
                  <a:cubicBezTo>
                    <a:pt x="1783" y="-1068"/>
                    <a:pt x="11040" y="6132"/>
                    <a:pt x="20297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622874" y="6692366"/>
              <a:ext cx="25958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600" fill="norm" stroke="1" extrusionOk="0">
                  <a:moveTo>
                    <a:pt x="15390" y="0"/>
                  </a:moveTo>
                  <a:cubicBezTo>
                    <a:pt x="8744" y="800"/>
                    <a:pt x="2098" y="1600"/>
                    <a:pt x="437" y="4533"/>
                  </a:cubicBezTo>
                  <a:cubicBezTo>
                    <a:pt x="-1225" y="7467"/>
                    <a:pt x="2098" y="12533"/>
                    <a:pt x="6252" y="15733"/>
                  </a:cubicBezTo>
                  <a:cubicBezTo>
                    <a:pt x="10406" y="18933"/>
                    <a:pt x="15390" y="20267"/>
                    <a:pt x="20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610731" y="6622516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708098" y="6711416"/>
              <a:ext cx="16934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2492"/>
                    <a:pt x="0" y="4985"/>
                    <a:pt x="0" y="8585"/>
                  </a:cubicBezTo>
                  <a:cubicBezTo>
                    <a:pt x="0" y="12185"/>
                    <a:pt x="10800" y="168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705981" y="6616166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725031" y="6590766"/>
              <a:ext cx="177066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17534" y="0"/>
                  </a:moveTo>
                  <a:cubicBezTo>
                    <a:pt x="19059" y="1108"/>
                    <a:pt x="20584" y="2215"/>
                    <a:pt x="21092" y="4569"/>
                  </a:cubicBezTo>
                  <a:cubicBezTo>
                    <a:pt x="21600" y="6923"/>
                    <a:pt x="21092" y="10523"/>
                    <a:pt x="17407" y="13569"/>
                  </a:cubicBezTo>
                  <a:cubicBezTo>
                    <a:pt x="13722" y="16615"/>
                    <a:pt x="6861" y="191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323849" y="6715503"/>
              <a:ext cx="134483" cy="24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27" fill="norm" stroke="1" extrusionOk="0">
                  <a:moveTo>
                    <a:pt x="9293" y="199"/>
                  </a:moveTo>
                  <a:cubicBezTo>
                    <a:pt x="7606" y="13"/>
                    <a:pt x="5918" y="-173"/>
                    <a:pt x="4906" y="293"/>
                  </a:cubicBezTo>
                  <a:cubicBezTo>
                    <a:pt x="3893" y="758"/>
                    <a:pt x="3555" y="1875"/>
                    <a:pt x="2543" y="4389"/>
                  </a:cubicBezTo>
                  <a:cubicBezTo>
                    <a:pt x="1530" y="6903"/>
                    <a:pt x="-157" y="10813"/>
                    <a:pt x="12" y="13606"/>
                  </a:cubicBezTo>
                  <a:cubicBezTo>
                    <a:pt x="180" y="16399"/>
                    <a:pt x="2205" y="18075"/>
                    <a:pt x="6087" y="19193"/>
                  </a:cubicBezTo>
                  <a:cubicBezTo>
                    <a:pt x="9968" y="20310"/>
                    <a:pt x="15706" y="20868"/>
                    <a:pt x="21443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1340981" y="6574837"/>
              <a:ext cx="215901" cy="39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1562"/>
                  </a:moveTo>
                  <a:cubicBezTo>
                    <a:pt x="847" y="754"/>
                    <a:pt x="1694" y="-55"/>
                    <a:pt x="2435" y="3"/>
                  </a:cubicBezTo>
                  <a:cubicBezTo>
                    <a:pt x="3176" y="61"/>
                    <a:pt x="3812" y="985"/>
                    <a:pt x="4765" y="3295"/>
                  </a:cubicBezTo>
                  <a:cubicBezTo>
                    <a:pt x="5718" y="5605"/>
                    <a:pt x="6988" y="9301"/>
                    <a:pt x="8047" y="12247"/>
                  </a:cubicBezTo>
                  <a:cubicBezTo>
                    <a:pt x="9106" y="15192"/>
                    <a:pt x="9953" y="17387"/>
                    <a:pt x="10800" y="18946"/>
                  </a:cubicBezTo>
                  <a:cubicBezTo>
                    <a:pt x="11647" y="20505"/>
                    <a:pt x="12494" y="21429"/>
                    <a:pt x="13129" y="21487"/>
                  </a:cubicBezTo>
                  <a:cubicBezTo>
                    <a:pt x="13765" y="21545"/>
                    <a:pt x="14188" y="20736"/>
                    <a:pt x="14612" y="18600"/>
                  </a:cubicBezTo>
                  <a:cubicBezTo>
                    <a:pt x="15035" y="16463"/>
                    <a:pt x="15459" y="12997"/>
                    <a:pt x="16094" y="9994"/>
                  </a:cubicBezTo>
                  <a:cubicBezTo>
                    <a:pt x="16729" y="6991"/>
                    <a:pt x="17576" y="4450"/>
                    <a:pt x="18106" y="2833"/>
                  </a:cubicBezTo>
                  <a:cubicBezTo>
                    <a:pt x="18635" y="1216"/>
                    <a:pt x="18847" y="523"/>
                    <a:pt x="19376" y="349"/>
                  </a:cubicBezTo>
                  <a:cubicBezTo>
                    <a:pt x="19906" y="176"/>
                    <a:pt x="20753" y="523"/>
                    <a:pt x="21600" y="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1556873" y="6719499"/>
              <a:ext cx="387359" cy="20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39" fill="norm" stroke="1" extrusionOk="0">
                  <a:moveTo>
                    <a:pt x="8805" y="3748"/>
                  </a:moveTo>
                  <a:cubicBezTo>
                    <a:pt x="7983" y="2221"/>
                    <a:pt x="7161" y="694"/>
                    <a:pt x="5929" y="585"/>
                  </a:cubicBezTo>
                  <a:cubicBezTo>
                    <a:pt x="4696" y="476"/>
                    <a:pt x="3053" y="1785"/>
                    <a:pt x="1937" y="4839"/>
                  </a:cubicBezTo>
                  <a:cubicBezTo>
                    <a:pt x="822" y="7894"/>
                    <a:pt x="235" y="12694"/>
                    <a:pt x="59" y="15748"/>
                  </a:cubicBezTo>
                  <a:cubicBezTo>
                    <a:pt x="-117" y="18803"/>
                    <a:pt x="118" y="20112"/>
                    <a:pt x="529" y="20766"/>
                  </a:cubicBezTo>
                  <a:cubicBezTo>
                    <a:pt x="940" y="21421"/>
                    <a:pt x="1526" y="21421"/>
                    <a:pt x="2466" y="19021"/>
                  </a:cubicBezTo>
                  <a:cubicBezTo>
                    <a:pt x="3405" y="16621"/>
                    <a:pt x="4696" y="11821"/>
                    <a:pt x="5459" y="8876"/>
                  </a:cubicBezTo>
                  <a:cubicBezTo>
                    <a:pt x="6222" y="5930"/>
                    <a:pt x="6457" y="4839"/>
                    <a:pt x="6574" y="4839"/>
                  </a:cubicBezTo>
                  <a:cubicBezTo>
                    <a:pt x="6692" y="4839"/>
                    <a:pt x="6692" y="5930"/>
                    <a:pt x="6868" y="7566"/>
                  </a:cubicBezTo>
                  <a:cubicBezTo>
                    <a:pt x="7044" y="9203"/>
                    <a:pt x="7396" y="11385"/>
                    <a:pt x="7807" y="12912"/>
                  </a:cubicBezTo>
                  <a:cubicBezTo>
                    <a:pt x="8218" y="14439"/>
                    <a:pt x="8687" y="15312"/>
                    <a:pt x="9216" y="15857"/>
                  </a:cubicBezTo>
                  <a:cubicBezTo>
                    <a:pt x="9744" y="16403"/>
                    <a:pt x="10331" y="16621"/>
                    <a:pt x="11094" y="14330"/>
                  </a:cubicBezTo>
                  <a:cubicBezTo>
                    <a:pt x="11857" y="12039"/>
                    <a:pt x="12796" y="7239"/>
                    <a:pt x="13442" y="4294"/>
                  </a:cubicBezTo>
                  <a:cubicBezTo>
                    <a:pt x="14087" y="1348"/>
                    <a:pt x="14440" y="257"/>
                    <a:pt x="14850" y="39"/>
                  </a:cubicBezTo>
                  <a:cubicBezTo>
                    <a:pt x="15261" y="-179"/>
                    <a:pt x="15731" y="476"/>
                    <a:pt x="16376" y="2766"/>
                  </a:cubicBezTo>
                  <a:cubicBezTo>
                    <a:pt x="17022" y="5057"/>
                    <a:pt x="17844" y="8985"/>
                    <a:pt x="18255" y="11603"/>
                  </a:cubicBezTo>
                  <a:cubicBezTo>
                    <a:pt x="18666" y="14221"/>
                    <a:pt x="18666" y="15530"/>
                    <a:pt x="18372" y="16621"/>
                  </a:cubicBezTo>
                  <a:cubicBezTo>
                    <a:pt x="18079" y="17712"/>
                    <a:pt x="17492" y="18585"/>
                    <a:pt x="17022" y="18476"/>
                  </a:cubicBezTo>
                  <a:cubicBezTo>
                    <a:pt x="16553" y="18366"/>
                    <a:pt x="16200" y="17276"/>
                    <a:pt x="15966" y="15748"/>
                  </a:cubicBezTo>
                  <a:cubicBezTo>
                    <a:pt x="15731" y="14221"/>
                    <a:pt x="15613" y="12257"/>
                    <a:pt x="15907" y="10294"/>
                  </a:cubicBezTo>
                  <a:cubicBezTo>
                    <a:pt x="16200" y="8330"/>
                    <a:pt x="16905" y="6366"/>
                    <a:pt x="17903" y="5166"/>
                  </a:cubicBezTo>
                  <a:cubicBezTo>
                    <a:pt x="18900" y="3966"/>
                    <a:pt x="20192" y="3530"/>
                    <a:pt x="21483" y="3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2148778" y="6544965"/>
              <a:ext cx="176454" cy="417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01" fill="norm" stroke="1" extrusionOk="0">
                  <a:moveTo>
                    <a:pt x="21184" y="4954"/>
                  </a:moveTo>
                  <a:cubicBezTo>
                    <a:pt x="20930" y="3868"/>
                    <a:pt x="20676" y="2783"/>
                    <a:pt x="20295" y="1969"/>
                  </a:cubicBezTo>
                  <a:cubicBezTo>
                    <a:pt x="19913" y="1155"/>
                    <a:pt x="19405" y="612"/>
                    <a:pt x="18516" y="286"/>
                  </a:cubicBezTo>
                  <a:cubicBezTo>
                    <a:pt x="17626" y="-39"/>
                    <a:pt x="16356" y="-148"/>
                    <a:pt x="14704" y="286"/>
                  </a:cubicBezTo>
                  <a:cubicBezTo>
                    <a:pt x="13052" y="720"/>
                    <a:pt x="11019" y="1697"/>
                    <a:pt x="8605" y="3651"/>
                  </a:cubicBezTo>
                  <a:cubicBezTo>
                    <a:pt x="6191" y="5605"/>
                    <a:pt x="3396" y="8535"/>
                    <a:pt x="1744" y="11358"/>
                  </a:cubicBezTo>
                  <a:cubicBezTo>
                    <a:pt x="92" y="14180"/>
                    <a:pt x="-416" y="16893"/>
                    <a:pt x="346" y="18684"/>
                  </a:cubicBezTo>
                  <a:cubicBezTo>
                    <a:pt x="1109" y="20475"/>
                    <a:pt x="3142" y="21343"/>
                    <a:pt x="5810" y="21398"/>
                  </a:cubicBezTo>
                  <a:cubicBezTo>
                    <a:pt x="8478" y="21452"/>
                    <a:pt x="11782" y="20692"/>
                    <a:pt x="13942" y="19987"/>
                  </a:cubicBezTo>
                  <a:cubicBezTo>
                    <a:pt x="16102" y="19281"/>
                    <a:pt x="17118" y="18630"/>
                    <a:pt x="18135" y="17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2318881" y="6684328"/>
              <a:ext cx="152401" cy="236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3020"/>
                  </a:moveTo>
                  <a:cubicBezTo>
                    <a:pt x="0" y="1682"/>
                    <a:pt x="0" y="343"/>
                    <a:pt x="450" y="57"/>
                  </a:cubicBezTo>
                  <a:cubicBezTo>
                    <a:pt x="900" y="-230"/>
                    <a:pt x="1800" y="535"/>
                    <a:pt x="4050" y="3115"/>
                  </a:cubicBezTo>
                  <a:cubicBezTo>
                    <a:pt x="6300" y="5696"/>
                    <a:pt x="9900" y="10092"/>
                    <a:pt x="13050" y="13437"/>
                  </a:cubicBezTo>
                  <a:cubicBezTo>
                    <a:pt x="16200" y="16782"/>
                    <a:pt x="18900" y="19076"/>
                    <a:pt x="2160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2350631" y="6698716"/>
              <a:ext cx="14605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96" y="1405"/>
                    <a:pt x="16591" y="2810"/>
                    <a:pt x="13304" y="5444"/>
                  </a:cubicBezTo>
                  <a:cubicBezTo>
                    <a:pt x="10017" y="8078"/>
                    <a:pt x="5948" y="11941"/>
                    <a:pt x="3600" y="14839"/>
                  </a:cubicBezTo>
                  <a:cubicBezTo>
                    <a:pt x="1252" y="17737"/>
                    <a:pt x="626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2591931" y="6578066"/>
              <a:ext cx="98479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600" fill="norm" stroke="1" extrusionOk="0">
                  <a:moveTo>
                    <a:pt x="5515" y="0"/>
                  </a:moveTo>
                  <a:cubicBezTo>
                    <a:pt x="8272" y="982"/>
                    <a:pt x="11030" y="1964"/>
                    <a:pt x="14247" y="4255"/>
                  </a:cubicBezTo>
                  <a:cubicBezTo>
                    <a:pt x="17464" y="6545"/>
                    <a:pt x="21140" y="10145"/>
                    <a:pt x="21370" y="12927"/>
                  </a:cubicBezTo>
                  <a:cubicBezTo>
                    <a:pt x="21600" y="15709"/>
                    <a:pt x="18383" y="17673"/>
                    <a:pt x="14247" y="18982"/>
                  </a:cubicBezTo>
                  <a:cubicBezTo>
                    <a:pt x="10111" y="20291"/>
                    <a:pt x="5055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2" name="Drawing"/>
          <p:cNvGrpSpPr/>
          <p:nvPr/>
        </p:nvGrpSpPr>
        <p:grpSpPr>
          <a:xfrm>
            <a:off x="1569522" y="1405130"/>
            <a:ext cx="7164156" cy="4755476"/>
            <a:chOff x="0" y="0"/>
            <a:chExt cx="7164155" cy="4755475"/>
          </a:xfrm>
        </p:grpSpPr>
        <p:sp>
          <p:nvSpPr>
            <p:cNvPr id="1857" name="Line"/>
            <p:cNvSpPr/>
            <p:nvPr/>
          </p:nvSpPr>
          <p:spPr>
            <a:xfrm>
              <a:off x="180961" y="541525"/>
              <a:ext cx="176795" cy="82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14" fill="norm" stroke="1" extrusionOk="0">
                  <a:moveTo>
                    <a:pt x="1800" y="6719"/>
                  </a:moveTo>
                  <a:cubicBezTo>
                    <a:pt x="1543" y="8270"/>
                    <a:pt x="1286" y="9820"/>
                    <a:pt x="1543" y="11593"/>
                  </a:cubicBezTo>
                  <a:cubicBezTo>
                    <a:pt x="1800" y="13365"/>
                    <a:pt x="2571" y="15359"/>
                    <a:pt x="2957" y="16965"/>
                  </a:cubicBezTo>
                  <a:cubicBezTo>
                    <a:pt x="3343" y="18571"/>
                    <a:pt x="3343" y="19790"/>
                    <a:pt x="3343" y="20537"/>
                  </a:cubicBezTo>
                  <a:cubicBezTo>
                    <a:pt x="3343" y="21285"/>
                    <a:pt x="3343" y="21562"/>
                    <a:pt x="3214" y="21507"/>
                  </a:cubicBezTo>
                  <a:cubicBezTo>
                    <a:pt x="3086" y="21451"/>
                    <a:pt x="2829" y="21064"/>
                    <a:pt x="2443" y="19817"/>
                  </a:cubicBezTo>
                  <a:cubicBezTo>
                    <a:pt x="2057" y="18571"/>
                    <a:pt x="1543" y="16467"/>
                    <a:pt x="1029" y="14334"/>
                  </a:cubicBezTo>
                  <a:cubicBezTo>
                    <a:pt x="514" y="12202"/>
                    <a:pt x="0" y="10042"/>
                    <a:pt x="0" y="8076"/>
                  </a:cubicBezTo>
                  <a:cubicBezTo>
                    <a:pt x="0" y="6110"/>
                    <a:pt x="514" y="4337"/>
                    <a:pt x="1671" y="3036"/>
                  </a:cubicBezTo>
                  <a:cubicBezTo>
                    <a:pt x="2829" y="1734"/>
                    <a:pt x="4629" y="904"/>
                    <a:pt x="6171" y="460"/>
                  </a:cubicBezTo>
                  <a:cubicBezTo>
                    <a:pt x="7714" y="17"/>
                    <a:pt x="9000" y="-38"/>
                    <a:pt x="10800" y="17"/>
                  </a:cubicBezTo>
                  <a:cubicBezTo>
                    <a:pt x="12600" y="73"/>
                    <a:pt x="14914" y="239"/>
                    <a:pt x="17100" y="1180"/>
                  </a:cubicBezTo>
                  <a:cubicBezTo>
                    <a:pt x="19286" y="2122"/>
                    <a:pt x="21343" y="3839"/>
                    <a:pt x="21471" y="5140"/>
                  </a:cubicBezTo>
                  <a:cubicBezTo>
                    <a:pt x="21600" y="6442"/>
                    <a:pt x="19800" y="7328"/>
                    <a:pt x="16200" y="8020"/>
                  </a:cubicBezTo>
                  <a:cubicBezTo>
                    <a:pt x="12600" y="8713"/>
                    <a:pt x="7200" y="9211"/>
                    <a:pt x="1800" y="9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430727" y="861819"/>
              <a:ext cx="1651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3150"/>
                    <a:pt x="7754" y="6300"/>
                    <a:pt x="11354" y="9900"/>
                  </a:cubicBezTo>
                  <a:cubicBezTo>
                    <a:pt x="14954" y="13500"/>
                    <a:pt x="18277" y="17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472766" y="925319"/>
              <a:ext cx="123062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600" fill="norm" stroke="1" extrusionOk="0">
                  <a:moveTo>
                    <a:pt x="21285" y="0"/>
                  </a:moveTo>
                  <a:cubicBezTo>
                    <a:pt x="17624" y="2215"/>
                    <a:pt x="13963" y="4431"/>
                    <a:pt x="10485" y="7385"/>
                  </a:cubicBezTo>
                  <a:cubicBezTo>
                    <a:pt x="7007" y="10338"/>
                    <a:pt x="3712" y="14031"/>
                    <a:pt x="1882" y="16523"/>
                  </a:cubicBezTo>
                  <a:cubicBezTo>
                    <a:pt x="51" y="19015"/>
                    <a:pt x="-315" y="20308"/>
                    <a:pt x="234" y="20954"/>
                  </a:cubicBezTo>
                  <a:cubicBezTo>
                    <a:pt x="783" y="21600"/>
                    <a:pt x="2248" y="21600"/>
                    <a:pt x="37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693320" y="637270"/>
              <a:ext cx="99358" cy="326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73" fill="norm" stroke="1" extrusionOk="0">
                  <a:moveTo>
                    <a:pt x="21123" y="1406"/>
                  </a:moveTo>
                  <a:cubicBezTo>
                    <a:pt x="19773" y="848"/>
                    <a:pt x="18423" y="291"/>
                    <a:pt x="16623" y="82"/>
                  </a:cubicBezTo>
                  <a:cubicBezTo>
                    <a:pt x="14823" y="-127"/>
                    <a:pt x="12573" y="12"/>
                    <a:pt x="9648" y="1127"/>
                  </a:cubicBezTo>
                  <a:cubicBezTo>
                    <a:pt x="6723" y="2242"/>
                    <a:pt x="3123" y="4332"/>
                    <a:pt x="1323" y="7328"/>
                  </a:cubicBezTo>
                  <a:cubicBezTo>
                    <a:pt x="-477" y="10325"/>
                    <a:pt x="-477" y="14227"/>
                    <a:pt x="1548" y="16735"/>
                  </a:cubicBezTo>
                  <a:cubicBezTo>
                    <a:pt x="3573" y="19243"/>
                    <a:pt x="7623" y="20358"/>
                    <a:pt x="11673" y="2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824427" y="713330"/>
              <a:ext cx="234951" cy="261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3284"/>
                  </a:moveTo>
                  <a:cubicBezTo>
                    <a:pt x="195" y="2084"/>
                    <a:pt x="389" y="884"/>
                    <a:pt x="973" y="369"/>
                  </a:cubicBezTo>
                  <a:cubicBezTo>
                    <a:pt x="1557" y="-145"/>
                    <a:pt x="2530" y="26"/>
                    <a:pt x="3600" y="1312"/>
                  </a:cubicBezTo>
                  <a:cubicBezTo>
                    <a:pt x="4670" y="2598"/>
                    <a:pt x="5838" y="4998"/>
                    <a:pt x="6422" y="7655"/>
                  </a:cubicBezTo>
                  <a:cubicBezTo>
                    <a:pt x="7005" y="10312"/>
                    <a:pt x="7005" y="13226"/>
                    <a:pt x="6616" y="15455"/>
                  </a:cubicBezTo>
                  <a:cubicBezTo>
                    <a:pt x="6227" y="17684"/>
                    <a:pt x="5449" y="19226"/>
                    <a:pt x="4573" y="20169"/>
                  </a:cubicBezTo>
                  <a:cubicBezTo>
                    <a:pt x="3697" y="21112"/>
                    <a:pt x="2724" y="21455"/>
                    <a:pt x="2238" y="21026"/>
                  </a:cubicBezTo>
                  <a:cubicBezTo>
                    <a:pt x="1751" y="20598"/>
                    <a:pt x="1751" y="19398"/>
                    <a:pt x="2530" y="16741"/>
                  </a:cubicBezTo>
                  <a:cubicBezTo>
                    <a:pt x="3308" y="14084"/>
                    <a:pt x="4865" y="9969"/>
                    <a:pt x="6519" y="7141"/>
                  </a:cubicBezTo>
                  <a:cubicBezTo>
                    <a:pt x="8173" y="4312"/>
                    <a:pt x="9924" y="2769"/>
                    <a:pt x="11189" y="1655"/>
                  </a:cubicBezTo>
                  <a:cubicBezTo>
                    <a:pt x="12454" y="541"/>
                    <a:pt x="13232" y="-145"/>
                    <a:pt x="13524" y="26"/>
                  </a:cubicBezTo>
                  <a:cubicBezTo>
                    <a:pt x="13816" y="198"/>
                    <a:pt x="13622" y="1226"/>
                    <a:pt x="13232" y="3198"/>
                  </a:cubicBezTo>
                  <a:cubicBezTo>
                    <a:pt x="12843" y="5169"/>
                    <a:pt x="12259" y="8084"/>
                    <a:pt x="12454" y="10226"/>
                  </a:cubicBezTo>
                  <a:cubicBezTo>
                    <a:pt x="12649" y="12369"/>
                    <a:pt x="13622" y="13741"/>
                    <a:pt x="14789" y="14426"/>
                  </a:cubicBezTo>
                  <a:cubicBezTo>
                    <a:pt x="15957" y="15112"/>
                    <a:pt x="17319" y="15112"/>
                    <a:pt x="18486" y="14426"/>
                  </a:cubicBezTo>
                  <a:cubicBezTo>
                    <a:pt x="19654" y="13741"/>
                    <a:pt x="20627" y="12369"/>
                    <a:pt x="21600" y="1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1047148" y="592829"/>
              <a:ext cx="169605" cy="376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70" fill="norm" stroke="1" extrusionOk="0">
                  <a:moveTo>
                    <a:pt x="731" y="4810"/>
                  </a:moveTo>
                  <a:cubicBezTo>
                    <a:pt x="468" y="4090"/>
                    <a:pt x="204" y="3370"/>
                    <a:pt x="73" y="2470"/>
                  </a:cubicBezTo>
                  <a:cubicBezTo>
                    <a:pt x="-59" y="1570"/>
                    <a:pt x="-59" y="490"/>
                    <a:pt x="468" y="130"/>
                  </a:cubicBezTo>
                  <a:cubicBezTo>
                    <a:pt x="995" y="-230"/>
                    <a:pt x="2048" y="130"/>
                    <a:pt x="4682" y="1570"/>
                  </a:cubicBezTo>
                  <a:cubicBezTo>
                    <a:pt x="7317" y="3010"/>
                    <a:pt x="11531" y="5530"/>
                    <a:pt x="14692" y="8170"/>
                  </a:cubicBezTo>
                  <a:cubicBezTo>
                    <a:pt x="17853" y="10810"/>
                    <a:pt x="19961" y="13570"/>
                    <a:pt x="20751" y="15550"/>
                  </a:cubicBezTo>
                  <a:cubicBezTo>
                    <a:pt x="21541" y="17530"/>
                    <a:pt x="21014" y="18730"/>
                    <a:pt x="19170" y="19570"/>
                  </a:cubicBezTo>
                  <a:cubicBezTo>
                    <a:pt x="17326" y="20410"/>
                    <a:pt x="14165" y="20890"/>
                    <a:pt x="11004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1389577" y="738492"/>
              <a:ext cx="17145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733" y="12302"/>
                    <a:pt x="7467" y="4448"/>
                    <a:pt x="11067" y="1502"/>
                  </a:cubicBezTo>
                  <a:cubicBezTo>
                    <a:pt x="14667" y="-1443"/>
                    <a:pt x="18133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1414977" y="880869"/>
              <a:ext cx="2286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709"/>
                    <a:pt x="8400" y="9818"/>
                    <a:pt x="12000" y="6218"/>
                  </a:cubicBezTo>
                  <a:cubicBezTo>
                    <a:pt x="15600" y="2618"/>
                    <a:pt x="186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2089601" y="279995"/>
              <a:ext cx="303277" cy="104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533" fill="norm" stroke="1" extrusionOk="0">
                  <a:moveTo>
                    <a:pt x="17892" y="604"/>
                  </a:moveTo>
                  <a:cubicBezTo>
                    <a:pt x="15942" y="343"/>
                    <a:pt x="13992" y="82"/>
                    <a:pt x="12342" y="16"/>
                  </a:cubicBezTo>
                  <a:cubicBezTo>
                    <a:pt x="10692" y="-49"/>
                    <a:pt x="9342" y="82"/>
                    <a:pt x="7842" y="386"/>
                  </a:cubicBezTo>
                  <a:cubicBezTo>
                    <a:pt x="6342" y="691"/>
                    <a:pt x="4692" y="1170"/>
                    <a:pt x="3792" y="1562"/>
                  </a:cubicBezTo>
                  <a:cubicBezTo>
                    <a:pt x="2892" y="1954"/>
                    <a:pt x="2742" y="2259"/>
                    <a:pt x="3267" y="2607"/>
                  </a:cubicBezTo>
                  <a:cubicBezTo>
                    <a:pt x="3792" y="2956"/>
                    <a:pt x="4992" y="3348"/>
                    <a:pt x="6792" y="3914"/>
                  </a:cubicBezTo>
                  <a:cubicBezTo>
                    <a:pt x="8592" y="4480"/>
                    <a:pt x="10992" y="5220"/>
                    <a:pt x="12267" y="5852"/>
                  </a:cubicBezTo>
                  <a:cubicBezTo>
                    <a:pt x="13542" y="6483"/>
                    <a:pt x="13692" y="7006"/>
                    <a:pt x="12792" y="7550"/>
                  </a:cubicBezTo>
                  <a:cubicBezTo>
                    <a:pt x="11892" y="8095"/>
                    <a:pt x="9942" y="8661"/>
                    <a:pt x="8517" y="8966"/>
                  </a:cubicBezTo>
                  <a:cubicBezTo>
                    <a:pt x="7092" y="9270"/>
                    <a:pt x="6192" y="9314"/>
                    <a:pt x="5367" y="9292"/>
                  </a:cubicBezTo>
                  <a:cubicBezTo>
                    <a:pt x="4542" y="9270"/>
                    <a:pt x="3792" y="9183"/>
                    <a:pt x="3792" y="9074"/>
                  </a:cubicBezTo>
                  <a:cubicBezTo>
                    <a:pt x="3792" y="8966"/>
                    <a:pt x="4542" y="8835"/>
                    <a:pt x="5667" y="8791"/>
                  </a:cubicBezTo>
                  <a:cubicBezTo>
                    <a:pt x="6792" y="8748"/>
                    <a:pt x="8292" y="8791"/>
                    <a:pt x="9267" y="8900"/>
                  </a:cubicBezTo>
                  <a:cubicBezTo>
                    <a:pt x="10242" y="9009"/>
                    <a:pt x="10692" y="9183"/>
                    <a:pt x="10842" y="9684"/>
                  </a:cubicBezTo>
                  <a:cubicBezTo>
                    <a:pt x="10992" y="10185"/>
                    <a:pt x="10842" y="11012"/>
                    <a:pt x="9642" y="12188"/>
                  </a:cubicBezTo>
                  <a:cubicBezTo>
                    <a:pt x="8442" y="13364"/>
                    <a:pt x="6192" y="14888"/>
                    <a:pt x="4392" y="16303"/>
                  </a:cubicBezTo>
                  <a:cubicBezTo>
                    <a:pt x="2592" y="17719"/>
                    <a:pt x="1242" y="19025"/>
                    <a:pt x="567" y="19831"/>
                  </a:cubicBezTo>
                  <a:cubicBezTo>
                    <a:pt x="-108" y="20636"/>
                    <a:pt x="-108" y="20941"/>
                    <a:pt x="192" y="21159"/>
                  </a:cubicBezTo>
                  <a:cubicBezTo>
                    <a:pt x="492" y="21377"/>
                    <a:pt x="1092" y="21507"/>
                    <a:pt x="3117" y="21529"/>
                  </a:cubicBezTo>
                  <a:cubicBezTo>
                    <a:pt x="5142" y="21551"/>
                    <a:pt x="8592" y="21464"/>
                    <a:pt x="11892" y="21290"/>
                  </a:cubicBezTo>
                  <a:cubicBezTo>
                    <a:pt x="15192" y="21116"/>
                    <a:pt x="18342" y="20854"/>
                    <a:pt x="21492" y="20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2881827" y="142626"/>
              <a:ext cx="141134" cy="469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5" h="21396" fill="norm" stroke="1" extrusionOk="0">
                  <a:moveTo>
                    <a:pt x="926" y="6728"/>
                  </a:moveTo>
                  <a:cubicBezTo>
                    <a:pt x="1234" y="9911"/>
                    <a:pt x="1543" y="13093"/>
                    <a:pt x="1697" y="15262"/>
                  </a:cubicBezTo>
                  <a:cubicBezTo>
                    <a:pt x="1851" y="17432"/>
                    <a:pt x="1851" y="18589"/>
                    <a:pt x="1851" y="19553"/>
                  </a:cubicBezTo>
                  <a:cubicBezTo>
                    <a:pt x="1851" y="20518"/>
                    <a:pt x="1851" y="21289"/>
                    <a:pt x="1697" y="21386"/>
                  </a:cubicBezTo>
                  <a:cubicBezTo>
                    <a:pt x="1543" y="21482"/>
                    <a:pt x="1234" y="20903"/>
                    <a:pt x="926" y="18589"/>
                  </a:cubicBezTo>
                  <a:cubicBezTo>
                    <a:pt x="617" y="16275"/>
                    <a:pt x="309" y="12225"/>
                    <a:pt x="617" y="9139"/>
                  </a:cubicBezTo>
                  <a:cubicBezTo>
                    <a:pt x="926" y="6053"/>
                    <a:pt x="1851" y="3932"/>
                    <a:pt x="2777" y="2582"/>
                  </a:cubicBezTo>
                  <a:cubicBezTo>
                    <a:pt x="3703" y="1232"/>
                    <a:pt x="4629" y="653"/>
                    <a:pt x="5863" y="316"/>
                  </a:cubicBezTo>
                  <a:cubicBezTo>
                    <a:pt x="7097" y="-22"/>
                    <a:pt x="8640" y="-118"/>
                    <a:pt x="10800" y="171"/>
                  </a:cubicBezTo>
                  <a:cubicBezTo>
                    <a:pt x="12960" y="461"/>
                    <a:pt x="15737" y="1136"/>
                    <a:pt x="17897" y="2293"/>
                  </a:cubicBezTo>
                  <a:cubicBezTo>
                    <a:pt x="20057" y="3450"/>
                    <a:pt x="21600" y="5089"/>
                    <a:pt x="19749" y="6439"/>
                  </a:cubicBezTo>
                  <a:cubicBezTo>
                    <a:pt x="17897" y="7789"/>
                    <a:pt x="12651" y="8850"/>
                    <a:pt x="9257" y="9380"/>
                  </a:cubicBezTo>
                  <a:cubicBezTo>
                    <a:pt x="5863" y="9911"/>
                    <a:pt x="4320" y="9911"/>
                    <a:pt x="3086" y="9766"/>
                  </a:cubicBezTo>
                  <a:cubicBezTo>
                    <a:pt x="1851" y="9621"/>
                    <a:pt x="926" y="9332"/>
                    <a:pt x="0" y="9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3840677" y="226819"/>
              <a:ext cx="12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3853377" y="144632"/>
              <a:ext cx="3810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0" y="11918"/>
                    <a:pt x="0" y="3818"/>
                    <a:pt x="3600" y="1118"/>
                  </a:cubicBezTo>
                  <a:cubicBezTo>
                    <a:pt x="7200" y="-1582"/>
                    <a:pt x="144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3965737" y="0"/>
              <a:ext cx="103541" cy="43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06" fill="norm" stroke="1" extrusionOk="0">
                  <a:moveTo>
                    <a:pt x="21132" y="3072"/>
                  </a:moveTo>
                  <a:cubicBezTo>
                    <a:pt x="21132" y="2335"/>
                    <a:pt x="21132" y="1597"/>
                    <a:pt x="18756" y="965"/>
                  </a:cubicBezTo>
                  <a:cubicBezTo>
                    <a:pt x="16380" y="333"/>
                    <a:pt x="11628" y="-194"/>
                    <a:pt x="8172" y="69"/>
                  </a:cubicBezTo>
                  <a:cubicBezTo>
                    <a:pt x="4716" y="333"/>
                    <a:pt x="2556" y="1386"/>
                    <a:pt x="1260" y="3546"/>
                  </a:cubicBezTo>
                  <a:cubicBezTo>
                    <a:pt x="-36" y="5706"/>
                    <a:pt x="-468" y="8973"/>
                    <a:pt x="612" y="11923"/>
                  </a:cubicBezTo>
                  <a:cubicBezTo>
                    <a:pt x="1692" y="14873"/>
                    <a:pt x="4284" y="17507"/>
                    <a:pt x="5364" y="19035"/>
                  </a:cubicBezTo>
                  <a:cubicBezTo>
                    <a:pt x="6444" y="20563"/>
                    <a:pt x="6012" y="20985"/>
                    <a:pt x="558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3931279" y="271269"/>
              <a:ext cx="233249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763" y="21600"/>
                  </a:moveTo>
                  <a:cubicBezTo>
                    <a:pt x="2179" y="20084"/>
                    <a:pt x="1595" y="18568"/>
                    <a:pt x="1012" y="16863"/>
                  </a:cubicBezTo>
                  <a:cubicBezTo>
                    <a:pt x="428" y="15158"/>
                    <a:pt x="-156" y="13263"/>
                    <a:pt x="39" y="11747"/>
                  </a:cubicBezTo>
                  <a:cubicBezTo>
                    <a:pt x="233" y="10232"/>
                    <a:pt x="1206" y="9095"/>
                    <a:pt x="4514" y="7579"/>
                  </a:cubicBezTo>
                  <a:cubicBezTo>
                    <a:pt x="7822" y="6063"/>
                    <a:pt x="13466" y="4168"/>
                    <a:pt x="16676" y="2842"/>
                  </a:cubicBezTo>
                  <a:cubicBezTo>
                    <a:pt x="19887" y="1516"/>
                    <a:pt x="20666" y="758"/>
                    <a:pt x="214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4462977" y="158924"/>
              <a:ext cx="298451" cy="191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3305"/>
                  </a:moveTo>
                  <a:cubicBezTo>
                    <a:pt x="0" y="2131"/>
                    <a:pt x="0" y="957"/>
                    <a:pt x="383" y="370"/>
                  </a:cubicBezTo>
                  <a:cubicBezTo>
                    <a:pt x="766" y="-217"/>
                    <a:pt x="1532" y="-217"/>
                    <a:pt x="2757" y="1192"/>
                  </a:cubicBezTo>
                  <a:cubicBezTo>
                    <a:pt x="3983" y="2600"/>
                    <a:pt x="5668" y="5418"/>
                    <a:pt x="6051" y="8822"/>
                  </a:cubicBezTo>
                  <a:cubicBezTo>
                    <a:pt x="6434" y="12226"/>
                    <a:pt x="5515" y="16218"/>
                    <a:pt x="4672" y="18448"/>
                  </a:cubicBezTo>
                  <a:cubicBezTo>
                    <a:pt x="3830" y="20679"/>
                    <a:pt x="3064" y="21148"/>
                    <a:pt x="2298" y="21266"/>
                  </a:cubicBezTo>
                  <a:cubicBezTo>
                    <a:pt x="1532" y="21383"/>
                    <a:pt x="766" y="21148"/>
                    <a:pt x="460" y="19857"/>
                  </a:cubicBezTo>
                  <a:cubicBezTo>
                    <a:pt x="153" y="18566"/>
                    <a:pt x="306" y="16218"/>
                    <a:pt x="2068" y="13048"/>
                  </a:cubicBezTo>
                  <a:cubicBezTo>
                    <a:pt x="3830" y="9879"/>
                    <a:pt x="7200" y="5887"/>
                    <a:pt x="9268" y="3774"/>
                  </a:cubicBezTo>
                  <a:cubicBezTo>
                    <a:pt x="11336" y="1661"/>
                    <a:pt x="12102" y="1426"/>
                    <a:pt x="12332" y="1896"/>
                  </a:cubicBezTo>
                  <a:cubicBezTo>
                    <a:pt x="12562" y="2366"/>
                    <a:pt x="12255" y="3540"/>
                    <a:pt x="11719" y="5770"/>
                  </a:cubicBezTo>
                  <a:cubicBezTo>
                    <a:pt x="11183" y="8000"/>
                    <a:pt x="10417" y="11287"/>
                    <a:pt x="10264" y="13400"/>
                  </a:cubicBezTo>
                  <a:cubicBezTo>
                    <a:pt x="10111" y="15513"/>
                    <a:pt x="10570" y="16453"/>
                    <a:pt x="12562" y="16453"/>
                  </a:cubicBezTo>
                  <a:cubicBezTo>
                    <a:pt x="14553" y="16453"/>
                    <a:pt x="18077" y="15513"/>
                    <a:pt x="21600" y="14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4863027" y="201419"/>
              <a:ext cx="952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4843977" y="328419"/>
              <a:ext cx="1206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5146661" y="163319"/>
              <a:ext cx="8467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00"/>
                    <a:pt x="0" y="9200"/>
                    <a:pt x="0" y="12800"/>
                  </a:cubicBezTo>
                  <a:cubicBezTo>
                    <a:pt x="0" y="16400"/>
                    <a:pt x="10800" y="19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2716178" y="876839"/>
              <a:ext cx="152950" cy="31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087" fill="norm" stroke="1" extrusionOk="0">
                  <a:moveTo>
                    <a:pt x="16714" y="2402"/>
                  </a:moveTo>
                  <a:cubicBezTo>
                    <a:pt x="15838" y="1549"/>
                    <a:pt x="14962" y="697"/>
                    <a:pt x="13357" y="270"/>
                  </a:cubicBezTo>
                  <a:cubicBezTo>
                    <a:pt x="11751" y="-156"/>
                    <a:pt x="9416" y="-156"/>
                    <a:pt x="7081" y="839"/>
                  </a:cubicBezTo>
                  <a:cubicBezTo>
                    <a:pt x="4746" y="1833"/>
                    <a:pt x="2411" y="3823"/>
                    <a:pt x="1097" y="6594"/>
                  </a:cubicBezTo>
                  <a:cubicBezTo>
                    <a:pt x="-216" y="9365"/>
                    <a:pt x="-508" y="12918"/>
                    <a:pt x="1097" y="15618"/>
                  </a:cubicBezTo>
                  <a:cubicBezTo>
                    <a:pt x="2703" y="18318"/>
                    <a:pt x="6206" y="20165"/>
                    <a:pt x="9854" y="20805"/>
                  </a:cubicBezTo>
                  <a:cubicBezTo>
                    <a:pt x="13503" y="21444"/>
                    <a:pt x="17297" y="20876"/>
                    <a:pt x="21092" y="20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2936715" y="995169"/>
              <a:ext cx="34013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8" y="4937"/>
                    <a:pt x="-1183" y="9874"/>
                    <a:pt x="1993" y="13474"/>
                  </a:cubicBezTo>
                  <a:cubicBezTo>
                    <a:pt x="5170" y="17074"/>
                    <a:pt x="12793" y="19337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3040577" y="1020569"/>
              <a:ext cx="184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6615"/>
                    <a:pt x="4469" y="11631"/>
                    <a:pt x="8069" y="8031"/>
                  </a:cubicBezTo>
                  <a:cubicBezTo>
                    <a:pt x="11669" y="4431"/>
                    <a:pt x="16634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3275953" y="904153"/>
              <a:ext cx="129009" cy="49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4045" y="5034"/>
                  </a:moveTo>
                  <a:cubicBezTo>
                    <a:pt x="3017" y="7688"/>
                    <a:pt x="1988" y="10342"/>
                    <a:pt x="1474" y="12951"/>
                  </a:cubicBezTo>
                  <a:cubicBezTo>
                    <a:pt x="960" y="15559"/>
                    <a:pt x="960" y="18122"/>
                    <a:pt x="960" y="19632"/>
                  </a:cubicBezTo>
                  <a:cubicBezTo>
                    <a:pt x="960" y="21142"/>
                    <a:pt x="960" y="21600"/>
                    <a:pt x="788" y="21600"/>
                  </a:cubicBezTo>
                  <a:cubicBezTo>
                    <a:pt x="617" y="21600"/>
                    <a:pt x="274" y="21142"/>
                    <a:pt x="102" y="19037"/>
                  </a:cubicBezTo>
                  <a:cubicBezTo>
                    <a:pt x="-69" y="16932"/>
                    <a:pt x="-69" y="13180"/>
                    <a:pt x="445" y="10159"/>
                  </a:cubicBezTo>
                  <a:cubicBezTo>
                    <a:pt x="960" y="7139"/>
                    <a:pt x="1988" y="4851"/>
                    <a:pt x="2674" y="3432"/>
                  </a:cubicBezTo>
                  <a:cubicBezTo>
                    <a:pt x="3360" y="2014"/>
                    <a:pt x="3702" y="1464"/>
                    <a:pt x="4902" y="961"/>
                  </a:cubicBezTo>
                  <a:cubicBezTo>
                    <a:pt x="6102" y="458"/>
                    <a:pt x="8160" y="0"/>
                    <a:pt x="9702" y="0"/>
                  </a:cubicBezTo>
                  <a:cubicBezTo>
                    <a:pt x="11245" y="0"/>
                    <a:pt x="12274" y="458"/>
                    <a:pt x="14331" y="1647"/>
                  </a:cubicBezTo>
                  <a:cubicBezTo>
                    <a:pt x="16388" y="2837"/>
                    <a:pt x="19474" y="4759"/>
                    <a:pt x="20502" y="6224"/>
                  </a:cubicBezTo>
                  <a:cubicBezTo>
                    <a:pt x="21531" y="7688"/>
                    <a:pt x="20502" y="8695"/>
                    <a:pt x="17931" y="9198"/>
                  </a:cubicBezTo>
                  <a:cubicBezTo>
                    <a:pt x="15360" y="9702"/>
                    <a:pt x="11245" y="9702"/>
                    <a:pt x="7131" y="9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446977" y="880869"/>
              <a:ext cx="125549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4" h="21600" fill="norm" stroke="1" extrusionOk="0">
                  <a:moveTo>
                    <a:pt x="6271" y="0"/>
                  </a:moveTo>
                  <a:cubicBezTo>
                    <a:pt x="11148" y="1920"/>
                    <a:pt x="16026" y="3840"/>
                    <a:pt x="18639" y="6360"/>
                  </a:cubicBezTo>
                  <a:cubicBezTo>
                    <a:pt x="21252" y="8880"/>
                    <a:pt x="21600" y="12000"/>
                    <a:pt x="18116" y="14640"/>
                  </a:cubicBezTo>
                  <a:cubicBezTo>
                    <a:pt x="14632" y="17280"/>
                    <a:pt x="7316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4107377" y="969769"/>
              <a:ext cx="1" cy="889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4139127" y="804669"/>
              <a:ext cx="31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4237240" y="687852"/>
              <a:ext cx="92388" cy="434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515" fill="norm" stroke="1" extrusionOk="0">
                  <a:moveTo>
                    <a:pt x="20951" y="1698"/>
                  </a:moveTo>
                  <a:cubicBezTo>
                    <a:pt x="18551" y="1173"/>
                    <a:pt x="16151" y="649"/>
                    <a:pt x="13751" y="334"/>
                  </a:cubicBezTo>
                  <a:cubicBezTo>
                    <a:pt x="11351" y="20"/>
                    <a:pt x="8951" y="-85"/>
                    <a:pt x="7031" y="72"/>
                  </a:cubicBezTo>
                  <a:cubicBezTo>
                    <a:pt x="5111" y="230"/>
                    <a:pt x="3671" y="649"/>
                    <a:pt x="2231" y="2379"/>
                  </a:cubicBezTo>
                  <a:cubicBezTo>
                    <a:pt x="791" y="4109"/>
                    <a:pt x="-649" y="7150"/>
                    <a:pt x="311" y="10558"/>
                  </a:cubicBezTo>
                  <a:cubicBezTo>
                    <a:pt x="1271" y="13965"/>
                    <a:pt x="4631" y="17740"/>
                    <a:pt x="7991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4170877" y="950719"/>
              <a:ext cx="2413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5709"/>
                    <a:pt x="6063" y="9818"/>
                    <a:pt x="9663" y="6218"/>
                  </a:cubicBezTo>
                  <a:cubicBezTo>
                    <a:pt x="13263" y="2618"/>
                    <a:pt x="17432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4684698" y="859703"/>
              <a:ext cx="286280" cy="22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80" fill="norm" stroke="1" extrusionOk="0">
                  <a:moveTo>
                    <a:pt x="2404" y="2600"/>
                  </a:moveTo>
                  <a:cubicBezTo>
                    <a:pt x="2877" y="1800"/>
                    <a:pt x="3350" y="1000"/>
                    <a:pt x="3981" y="800"/>
                  </a:cubicBezTo>
                  <a:cubicBezTo>
                    <a:pt x="4612" y="600"/>
                    <a:pt x="5400" y="1000"/>
                    <a:pt x="6267" y="3100"/>
                  </a:cubicBezTo>
                  <a:cubicBezTo>
                    <a:pt x="7134" y="5200"/>
                    <a:pt x="8080" y="9000"/>
                    <a:pt x="7607" y="12300"/>
                  </a:cubicBezTo>
                  <a:cubicBezTo>
                    <a:pt x="7134" y="15600"/>
                    <a:pt x="5242" y="18400"/>
                    <a:pt x="3744" y="19900"/>
                  </a:cubicBezTo>
                  <a:cubicBezTo>
                    <a:pt x="2247" y="21400"/>
                    <a:pt x="1143" y="21600"/>
                    <a:pt x="512" y="21200"/>
                  </a:cubicBezTo>
                  <a:cubicBezTo>
                    <a:pt x="-118" y="20800"/>
                    <a:pt x="-276" y="19800"/>
                    <a:pt x="670" y="17500"/>
                  </a:cubicBezTo>
                  <a:cubicBezTo>
                    <a:pt x="1616" y="15200"/>
                    <a:pt x="3666" y="11600"/>
                    <a:pt x="5873" y="8800"/>
                  </a:cubicBezTo>
                  <a:cubicBezTo>
                    <a:pt x="8080" y="6000"/>
                    <a:pt x="10445" y="4000"/>
                    <a:pt x="12337" y="2500"/>
                  </a:cubicBezTo>
                  <a:cubicBezTo>
                    <a:pt x="14229" y="1000"/>
                    <a:pt x="15648" y="0"/>
                    <a:pt x="16200" y="0"/>
                  </a:cubicBezTo>
                  <a:cubicBezTo>
                    <a:pt x="16752" y="0"/>
                    <a:pt x="16436" y="1000"/>
                    <a:pt x="15806" y="3200"/>
                  </a:cubicBezTo>
                  <a:cubicBezTo>
                    <a:pt x="15175" y="5400"/>
                    <a:pt x="14229" y="8800"/>
                    <a:pt x="14150" y="11300"/>
                  </a:cubicBezTo>
                  <a:cubicBezTo>
                    <a:pt x="14071" y="13800"/>
                    <a:pt x="14860" y="15400"/>
                    <a:pt x="16200" y="16200"/>
                  </a:cubicBezTo>
                  <a:cubicBezTo>
                    <a:pt x="17540" y="17000"/>
                    <a:pt x="19432" y="17000"/>
                    <a:pt x="21324" y="17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5047177" y="931669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5034477" y="1020569"/>
              <a:ext cx="1905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062"/>
                    <a:pt x="12000" y="10523"/>
                    <a:pt x="15600" y="6923"/>
                  </a:cubicBezTo>
                  <a:cubicBezTo>
                    <a:pt x="19200" y="3323"/>
                    <a:pt x="2040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5296944" y="864848"/>
              <a:ext cx="190856" cy="227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316" fill="norm" stroke="1" extrusionOk="0">
                  <a:moveTo>
                    <a:pt x="16670" y="6850"/>
                  </a:moveTo>
                  <a:cubicBezTo>
                    <a:pt x="16670" y="5859"/>
                    <a:pt x="16670" y="4868"/>
                    <a:pt x="16787" y="3679"/>
                  </a:cubicBezTo>
                  <a:cubicBezTo>
                    <a:pt x="16904" y="2490"/>
                    <a:pt x="17139" y="1103"/>
                    <a:pt x="16317" y="410"/>
                  </a:cubicBezTo>
                  <a:cubicBezTo>
                    <a:pt x="15496" y="-284"/>
                    <a:pt x="13617" y="-284"/>
                    <a:pt x="10800" y="1896"/>
                  </a:cubicBezTo>
                  <a:cubicBezTo>
                    <a:pt x="7983" y="4076"/>
                    <a:pt x="4226" y="8435"/>
                    <a:pt x="2230" y="11705"/>
                  </a:cubicBezTo>
                  <a:cubicBezTo>
                    <a:pt x="235" y="14975"/>
                    <a:pt x="0" y="17155"/>
                    <a:pt x="0" y="18740"/>
                  </a:cubicBezTo>
                  <a:cubicBezTo>
                    <a:pt x="0" y="20325"/>
                    <a:pt x="235" y="21316"/>
                    <a:pt x="2935" y="21316"/>
                  </a:cubicBezTo>
                  <a:cubicBezTo>
                    <a:pt x="5635" y="21316"/>
                    <a:pt x="10800" y="20325"/>
                    <a:pt x="14439" y="17749"/>
                  </a:cubicBezTo>
                  <a:cubicBezTo>
                    <a:pt x="18078" y="15173"/>
                    <a:pt x="20191" y="11011"/>
                    <a:pt x="20896" y="7742"/>
                  </a:cubicBezTo>
                  <a:cubicBezTo>
                    <a:pt x="21600" y="4472"/>
                    <a:pt x="20896" y="2094"/>
                    <a:pt x="19370" y="1004"/>
                  </a:cubicBezTo>
                  <a:cubicBezTo>
                    <a:pt x="17843" y="-86"/>
                    <a:pt x="15496" y="112"/>
                    <a:pt x="13148" y="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875227" y="2261088"/>
              <a:ext cx="192905" cy="687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445" fill="norm" stroke="1" extrusionOk="0">
                  <a:moveTo>
                    <a:pt x="6204" y="5676"/>
                  </a:moveTo>
                  <a:cubicBezTo>
                    <a:pt x="6664" y="7988"/>
                    <a:pt x="7123" y="10300"/>
                    <a:pt x="7009" y="12546"/>
                  </a:cubicBezTo>
                  <a:cubicBezTo>
                    <a:pt x="6894" y="14791"/>
                    <a:pt x="6204" y="16971"/>
                    <a:pt x="5860" y="18226"/>
                  </a:cubicBezTo>
                  <a:cubicBezTo>
                    <a:pt x="5515" y="19481"/>
                    <a:pt x="5515" y="19812"/>
                    <a:pt x="5285" y="20274"/>
                  </a:cubicBezTo>
                  <a:cubicBezTo>
                    <a:pt x="5055" y="20736"/>
                    <a:pt x="4596" y="21331"/>
                    <a:pt x="4366" y="21430"/>
                  </a:cubicBezTo>
                  <a:cubicBezTo>
                    <a:pt x="4136" y="21529"/>
                    <a:pt x="4136" y="21133"/>
                    <a:pt x="3906" y="19878"/>
                  </a:cubicBezTo>
                  <a:cubicBezTo>
                    <a:pt x="3677" y="18623"/>
                    <a:pt x="3217" y="16509"/>
                    <a:pt x="2987" y="14197"/>
                  </a:cubicBezTo>
                  <a:cubicBezTo>
                    <a:pt x="2757" y="11885"/>
                    <a:pt x="2757" y="9375"/>
                    <a:pt x="2987" y="7129"/>
                  </a:cubicBezTo>
                  <a:cubicBezTo>
                    <a:pt x="3217" y="4883"/>
                    <a:pt x="3677" y="2901"/>
                    <a:pt x="4481" y="1746"/>
                  </a:cubicBezTo>
                  <a:cubicBezTo>
                    <a:pt x="5285" y="590"/>
                    <a:pt x="6434" y="259"/>
                    <a:pt x="7698" y="94"/>
                  </a:cubicBezTo>
                  <a:cubicBezTo>
                    <a:pt x="8962" y="-71"/>
                    <a:pt x="10340" y="-71"/>
                    <a:pt x="12523" y="523"/>
                  </a:cubicBezTo>
                  <a:cubicBezTo>
                    <a:pt x="14706" y="1118"/>
                    <a:pt x="17694" y="2307"/>
                    <a:pt x="19417" y="3595"/>
                  </a:cubicBezTo>
                  <a:cubicBezTo>
                    <a:pt x="21140" y="4883"/>
                    <a:pt x="21600" y="6270"/>
                    <a:pt x="19762" y="7228"/>
                  </a:cubicBezTo>
                  <a:cubicBezTo>
                    <a:pt x="17923" y="8186"/>
                    <a:pt x="13787" y="8714"/>
                    <a:pt x="10111" y="8879"/>
                  </a:cubicBezTo>
                  <a:cubicBezTo>
                    <a:pt x="6434" y="9045"/>
                    <a:pt x="3217" y="8846"/>
                    <a:pt x="0" y="8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1122877" y="2506469"/>
              <a:ext cx="1079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65" y="2025"/>
                    <a:pt x="5929" y="4050"/>
                    <a:pt x="9529" y="7650"/>
                  </a:cubicBezTo>
                  <a:cubicBezTo>
                    <a:pt x="13129" y="11250"/>
                    <a:pt x="17365" y="164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1131558" y="2472275"/>
              <a:ext cx="150070" cy="28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67" fill="norm" stroke="1" extrusionOk="0">
                  <a:moveTo>
                    <a:pt x="21270" y="182"/>
                  </a:moveTo>
                  <a:cubicBezTo>
                    <a:pt x="19770" y="25"/>
                    <a:pt x="18270" y="-133"/>
                    <a:pt x="16920" y="182"/>
                  </a:cubicBezTo>
                  <a:cubicBezTo>
                    <a:pt x="15570" y="498"/>
                    <a:pt x="14370" y="1286"/>
                    <a:pt x="12270" y="3414"/>
                  </a:cubicBezTo>
                  <a:cubicBezTo>
                    <a:pt x="10170" y="5543"/>
                    <a:pt x="7170" y="9012"/>
                    <a:pt x="4770" y="11928"/>
                  </a:cubicBezTo>
                  <a:cubicBezTo>
                    <a:pt x="2370" y="14845"/>
                    <a:pt x="570" y="17210"/>
                    <a:pt x="120" y="18708"/>
                  </a:cubicBezTo>
                  <a:cubicBezTo>
                    <a:pt x="-330" y="20206"/>
                    <a:pt x="570" y="20836"/>
                    <a:pt x="147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1339689" y="2313706"/>
              <a:ext cx="119739" cy="33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72" fill="norm" stroke="1" extrusionOk="0">
                  <a:moveTo>
                    <a:pt x="18026" y="147"/>
                  </a:moveTo>
                  <a:cubicBezTo>
                    <a:pt x="14995" y="10"/>
                    <a:pt x="11963" y="-128"/>
                    <a:pt x="9690" y="216"/>
                  </a:cubicBezTo>
                  <a:cubicBezTo>
                    <a:pt x="7416" y="560"/>
                    <a:pt x="5900" y="1385"/>
                    <a:pt x="4384" y="3449"/>
                  </a:cubicBezTo>
                  <a:cubicBezTo>
                    <a:pt x="2869" y="5513"/>
                    <a:pt x="1353" y="8815"/>
                    <a:pt x="595" y="11841"/>
                  </a:cubicBezTo>
                  <a:cubicBezTo>
                    <a:pt x="-163" y="14868"/>
                    <a:pt x="-163" y="17620"/>
                    <a:pt x="405" y="19271"/>
                  </a:cubicBezTo>
                  <a:cubicBezTo>
                    <a:pt x="974" y="20922"/>
                    <a:pt x="2111" y="21472"/>
                    <a:pt x="5711" y="21472"/>
                  </a:cubicBezTo>
                  <a:cubicBezTo>
                    <a:pt x="9311" y="21472"/>
                    <a:pt x="15374" y="20922"/>
                    <a:pt x="21437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1494346" y="2388071"/>
              <a:ext cx="295282" cy="22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89" fill="norm" stroke="1" extrusionOk="0">
                  <a:moveTo>
                    <a:pt x="1609" y="3387"/>
                  </a:moveTo>
                  <a:cubicBezTo>
                    <a:pt x="1762" y="2187"/>
                    <a:pt x="1916" y="987"/>
                    <a:pt x="2452" y="387"/>
                  </a:cubicBezTo>
                  <a:cubicBezTo>
                    <a:pt x="2988" y="-213"/>
                    <a:pt x="3907" y="-213"/>
                    <a:pt x="5056" y="1087"/>
                  </a:cubicBezTo>
                  <a:cubicBezTo>
                    <a:pt x="6205" y="2387"/>
                    <a:pt x="7584" y="4987"/>
                    <a:pt x="7890" y="7987"/>
                  </a:cubicBezTo>
                  <a:cubicBezTo>
                    <a:pt x="8197" y="10987"/>
                    <a:pt x="7431" y="14387"/>
                    <a:pt x="6435" y="16687"/>
                  </a:cubicBezTo>
                  <a:cubicBezTo>
                    <a:pt x="5439" y="18987"/>
                    <a:pt x="4214" y="20187"/>
                    <a:pt x="3065" y="20787"/>
                  </a:cubicBezTo>
                  <a:cubicBezTo>
                    <a:pt x="1916" y="21387"/>
                    <a:pt x="843" y="21387"/>
                    <a:pt x="307" y="20287"/>
                  </a:cubicBezTo>
                  <a:cubicBezTo>
                    <a:pt x="-229" y="19187"/>
                    <a:pt x="-229" y="16987"/>
                    <a:pt x="1686" y="13887"/>
                  </a:cubicBezTo>
                  <a:cubicBezTo>
                    <a:pt x="3601" y="10787"/>
                    <a:pt x="7431" y="6787"/>
                    <a:pt x="9728" y="4487"/>
                  </a:cubicBezTo>
                  <a:cubicBezTo>
                    <a:pt x="12026" y="2187"/>
                    <a:pt x="12792" y="1587"/>
                    <a:pt x="12792" y="2087"/>
                  </a:cubicBezTo>
                  <a:cubicBezTo>
                    <a:pt x="12792" y="2587"/>
                    <a:pt x="12026" y="4187"/>
                    <a:pt x="11490" y="6087"/>
                  </a:cubicBezTo>
                  <a:cubicBezTo>
                    <a:pt x="10954" y="7987"/>
                    <a:pt x="10648" y="10187"/>
                    <a:pt x="10571" y="11887"/>
                  </a:cubicBezTo>
                  <a:cubicBezTo>
                    <a:pt x="10494" y="13587"/>
                    <a:pt x="10648" y="14787"/>
                    <a:pt x="12256" y="15387"/>
                  </a:cubicBezTo>
                  <a:cubicBezTo>
                    <a:pt x="13865" y="15987"/>
                    <a:pt x="16928" y="15987"/>
                    <a:pt x="18690" y="15587"/>
                  </a:cubicBezTo>
                  <a:cubicBezTo>
                    <a:pt x="20452" y="15187"/>
                    <a:pt x="20911" y="14387"/>
                    <a:pt x="21371" y="13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1821377" y="2290569"/>
              <a:ext cx="136398" cy="35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301" fill="norm" stroke="1" extrusionOk="0">
                  <a:moveTo>
                    <a:pt x="0" y="0"/>
                  </a:moveTo>
                  <a:cubicBezTo>
                    <a:pt x="3273" y="386"/>
                    <a:pt x="6545" y="771"/>
                    <a:pt x="10145" y="2443"/>
                  </a:cubicBezTo>
                  <a:cubicBezTo>
                    <a:pt x="13745" y="4114"/>
                    <a:pt x="17673" y="7071"/>
                    <a:pt x="19636" y="9707"/>
                  </a:cubicBezTo>
                  <a:cubicBezTo>
                    <a:pt x="21600" y="12343"/>
                    <a:pt x="21600" y="14657"/>
                    <a:pt x="19473" y="16650"/>
                  </a:cubicBezTo>
                  <a:cubicBezTo>
                    <a:pt x="17345" y="18643"/>
                    <a:pt x="13091" y="20314"/>
                    <a:pt x="10309" y="20957"/>
                  </a:cubicBezTo>
                  <a:cubicBezTo>
                    <a:pt x="7527" y="21600"/>
                    <a:pt x="6218" y="21214"/>
                    <a:pt x="4909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2195755" y="2468369"/>
              <a:ext cx="190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2167" y="21600"/>
                  </a:moveTo>
                  <a:cubicBezTo>
                    <a:pt x="980" y="18000"/>
                    <a:pt x="-207" y="14400"/>
                    <a:pt x="30" y="12600"/>
                  </a:cubicBezTo>
                  <a:cubicBezTo>
                    <a:pt x="268" y="10800"/>
                    <a:pt x="1929" y="10800"/>
                    <a:pt x="5727" y="9000"/>
                  </a:cubicBezTo>
                  <a:cubicBezTo>
                    <a:pt x="9525" y="7200"/>
                    <a:pt x="15459" y="3600"/>
                    <a:pt x="213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2215077" y="2582669"/>
              <a:ext cx="260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17" y="21600"/>
                    <a:pt x="9834" y="21600"/>
                    <a:pt x="13434" y="18000"/>
                  </a:cubicBezTo>
                  <a:cubicBezTo>
                    <a:pt x="17034" y="14400"/>
                    <a:pt x="1931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2907227" y="3274819"/>
              <a:ext cx="2967256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0" y="21600"/>
                  </a:moveTo>
                  <a:cubicBezTo>
                    <a:pt x="293" y="18000"/>
                    <a:pt x="585" y="14400"/>
                    <a:pt x="1039" y="12150"/>
                  </a:cubicBezTo>
                  <a:cubicBezTo>
                    <a:pt x="1493" y="9900"/>
                    <a:pt x="2109" y="9000"/>
                    <a:pt x="2725" y="8100"/>
                  </a:cubicBezTo>
                  <a:cubicBezTo>
                    <a:pt x="3341" y="7200"/>
                    <a:pt x="3957" y="6300"/>
                    <a:pt x="4565" y="5850"/>
                  </a:cubicBezTo>
                  <a:cubicBezTo>
                    <a:pt x="5173" y="5400"/>
                    <a:pt x="5773" y="5400"/>
                    <a:pt x="6358" y="5400"/>
                  </a:cubicBezTo>
                  <a:cubicBezTo>
                    <a:pt x="6943" y="5400"/>
                    <a:pt x="7513" y="5400"/>
                    <a:pt x="8106" y="5400"/>
                  </a:cubicBezTo>
                  <a:cubicBezTo>
                    <a:pt x="8699" y="5400"/>
                    <a:pt x="9314" y="5400"/>
                    <a:pt x="9892" y="5400"/>
                  </a:cubicBezTo>
                  <a:cubicBezTo>
                    <a:pt x="10469" y="5400"/>
                    <a:pt x="11008" y="5400"/>
                    <a:pt x="11539" y="4950"/>
                  </a:cubicBezTo>
                  <a:cubicBezTo>
                    <a:pt x="12070" y="4500"/>
                    <a:pt x="12594" y="3600"/>
                    <a:pt x="13125" y="3150"/>
                  </a:cubicBezTo>
                  <a:cubicBezTo>
                    <a:pt x="13656" y="2700"/>
                    <a:pt x="14195" y="2700"/>
                    <a:pt x="14718" y="2700"/>
                  </a:cubicBezTo>
                  <a:cubicBezTo>
                    <a:pt x="15242" y="2700"/>
                    <a:pt x="15750" y="2700"/>
                    <a:pt x="16312" y="2250"/>
                  </a:cubicBezTo>
                  <a:cubicBezTo>
                    <a:pt x="16874" y="1800"/>
                    <a:pt x="17489" y="900"/>
                    <a:pt x="18128" y="450"/>
                  </a:cubicBezTo>
                  <a:cubicBezTo>
                    <a:pt x="18767" y="0"/>
                    <a:pt x="19429" y="0"/>
                    <a:pt x="19937" y="0"/>
                  </a:cubicBezTo>
                  <a:cubicBezTo>
                    <a:pt x="20445" y="0"/>
                    <a:pt x="20799" y="0"/>
                    <a:pt x="21053" y="450"/>
                  </a:cubicBezTo>
                  <a:cubicBezTo>
                    <a:pt x="21307" y="900"/>
                    <a:pt x="21461" y="1800"/>
                    <a:pt x="21531" y="4950"/>
                  </a:cubicBezTo>
                  <a:cubicBezTo>
                    <a:pt x="21600" y="8100"/>
                    <a:pt x="21585" y="13500"/>
                    <a:pt x="21569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3228815" y="2289093"/>
              <a:ext cx="173982" cy="64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444" fill="norm" stroke="1" extrusionOk="0">
                  <a:moveTo>
                    <a:pt x="7218" y="8465"/>
                  </a:moveTo>
                  <a:cubicBezTo>
                    <a:pt x="6447" y="9096"/>
                    <a:pt x="5675" y="9727"/>
                    <a:pt x="5161" y="11165"/>
                  </a:cubicBezTo>
                  <a:cubicBezTo>
                    <a:pt x="4647" y="12603"/>
                    <a:pt x="4390" y="14847"/>
                    <a:pt x="4261" y="16425"/>
                  </a:cubicBezTo>
                  <a:cubicBezTo>
                    <a:pt x="4132" y="18003"/>
                    <a:pt x="4132" y="18914"/>
                    <a:pt x="3875" y="19756"/>
                  </a:cubicBezTo>
                  <a:cubicBezTo>
                    <a:pt x="3618" y="20597"/>
                    <a:pt x="3104" y="21369"/>
                    <a:pt x="2590" y="21439"/>
                  </a:cubicBezTo>
                  <a:cubicBezTo>
                    <a:pt x="2075" y="21509"/>
                    <a:pt x="1561" y="20878"/>
                    <a:pt x="1304" y="19265"/>
                  </a:cubicBezTo>
                  <a:cubicBezTo>
                    <a:pt x="1047" y="17652"/>
                    <a:pt x="1047" y="15057"/>
                    <a:pt x="1047" y="12322"/>
                  </a:cubicBezTo>
                  <a:cubicBezTo>
                    <a:pt x="1047" y="9587"/>
                    <a:pt x="1047" y="6712"/>
                    <a:pt x="1432" y="4818"/>
                  </a:cubicBezTo>
                  <a:cubicBezTo>
                    <a:pt x="1818" y="2925"/>
                    <a:pt x="2590" y="2013"/>
                    <a:pt x="3490" y="1347"/>
                  </a:cubicBezTo>
                  <a:cubicBezTo>
                    <a:pt x="4390" y="680"/>
                    <a:pt x="5418" y="260"/>
                    <a:pt x="6575" y="84"/>
                  </a:cubicBezTo>
                  <a:cubicBezTo>
                    <a:pt x="7732" y="-91"/>
                    <a:pt x="9018" y="-21"/>
                    <a:pt x="11075" y="575"/>
                  </a:cubicBezTo>
                  <a:cubicBezTo>
                    <a:pt x="13132" y="1171"/>
                    <a:pt x="15961" y="2293"/>
                    <a:pt x="18018" y="3731"/>
                  </a:cubicBezTo>
                  <a:cubicBezTo>
                    <a:pt x="20075" y="5169"/>
                    <a:pt x="21361" y="6922"/>
                    <a:pt x="21104" y="8184"/>
                  </a:cubicBezTo>
                  <a:cubicBezTo>
                    <a:pt x="20847" y="9447"/>
                    <a:pt x="19047" y="10218"/>
                    <a:pt x="15961" y="10639"/>
                  </a:cubicBezTo>
                  <a:cubicBezTo>
                    <a:pt x="12875" y="11060"/>
                    <a:pt x="8504" y="11130"/>
                    <a:pt x="5547" y="11060"/>
                  </a:cubicBezTo>
                  <a:cubicBezTo>
                    <a:pt x="2590" y="10990"/>
                    <a:pt x="1047" y="10779"/>
                    <a:pt x="404" y="10499"/>
                  </a:cubicBezTo>
                  <a:cubicBezTo>
                    <a:pt x="-239" y="10218"/>
                    <a:pt x="18" y="9867"/>
                    <a:pt x="275" y="9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3440627" y="2025986"/>
              <a:ext cx="273051" cy="201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94"/>
                  </a:moveTo>
                  <a:cubicBezTo>
                    <a:pt x="167" y="5002"/>
                    <a:pt x="335" y="3411"/>
                    <a:pt x="837" y="2615"/>
                  </a:cubicBezTo>
                  <a:cubicBezTo>
                    <a:pt x="1340" y="1819"/>
                    <a:pt x="2177" y="1819"/>
                    <a:pt x="3433" y="3069"/>
                  </a:cubicBezTo>
                  <a:cubicBezTo>
                    <a:pt x="4688" y="4320"/>
                    <a:pt x="6363" y="6821"/>
                    <a:pt x="6865" y="9777"/>
                  </a:cubicBezTo>
                  <a:cubicBezTo>
                    <a:pt x="7367" y="12733"/>
                    <a:pt x="6698" y="16143"/>
                    <a:pt x="6028" y="18189"/>
                  </a:cubicBezTo>
                  <a:cubicBezTo>
                    <a:pt x="5358" y="20236"/>
                    <a:pt x="4688" y="20918"/>
                    <a:pt x="3935" y="21145"/>
                  </a:cubicBezTo>
                  <a:cubicBezTo>
                    <a:pt x="3181" y="21373"/>
                    <a:pt x="2344" y="21145"/>
                    <a:pt x="1926" y="20122"/>
                  </a:cubicBezTo>
                  <a:cubicBezTo>
                    <a:pt x="1507" y="19099"/>
                    <a:pt x="1507" y="17280"/>
                    <a:pt x="3265" y="14097"/>
                  </a:cubicBezTo>
                  <a:cubicBezTo>
                    <a:pt x="5023" y="10914"/>
                    <a:pt x="8540" y="6366"/>
                    <a:pt x="10633" y="3638"/>
                  </a:cubicBezTo>
                  <a:cubicBezTo>
                    <a:pt x="12726" y="909"/>
                    <a:pt x="13395" y="0"/>
                    <a:pt x="13479" y="0"/>
                  </a:cubicBezTo>
                  <a:cubicBezTo>
                    <a:pt x="13563" y="0"/>
                    <a:pt x="13060" y="909"/>
                    <a:pt x="12307" y="3183"/>
                  </a:cubicBezTo>
                  <a:cubicBezTo>
                    <a:pt x="11553" y="5457"/>
                    <a:pt x="10549" y="9095"/>
                    <a:pt x="10047" y="11709"/>
                  </a:cubicBezTo>
                  <a:cubicBezTo>
                    <a:pt x="9544" y="14324"/>
                    <a:pt x="9544" y="15916"/>
                    <a:pt x="11553" y="17394"/>
                  </a:cubicBezTo>
                  <a:cubicBezTo>
                    <a:pt x="13563" y="18872"/>
                    <a:pt x="17581" y="202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3885127" y="2260739"/>
              <a:ext cx="146051" cy="30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1630"/>
                  </a:moveTo>
                  <a:cubicBezTo>
                    <a:pt x="20035" y="1043"/>
                    <a:pt x="18470" y="455"/>
                    <a:pt x="16748" y="161"/>
                  </a:cubicBezTo>
                  <a:cubicBezTo>
                    <a:pt x="15026" y="-133"/>
                    <a:pt x="13148" y="-133"/>
                    <a:pt x="10643" y="1116"/>
                  </a:cubicBezTo>
                  <a:cubicBezTo>
                    <a:pt x="8139" y="2365"/>
                    <a:pt x="5009" y="4863"/>
                    <a:pt x="2974" y="7875"/>
                  </a:cubicBezTo>
                  <a:cubicBezTo>
                    <a:pt x="939" y="10887"/>
                    <a:pt x="0" y="14414"/>
                    <a:pt x="0" y="16618"/>
                  </a:cubicBezTo>
                  <a:cubicBezTo>
                    <a:pt x="0" y="18822"/>
                    <a:pt x="939" y="19704"/>
                    <a:pt x="3130" y="20291"/>
                  </a:cubicBezTo>
                  <a:cubicBezTo>
                    <a:pt x="5322" y="20879"/>
                    <a:pt x="8765" y="21173"/>
                    <a:pt x="12209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4115844" y="2309619"/>
              <a:ext cx="16934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65"/>
                    <a:pt x="0" y="9730"/>
                    <a:pt x="0" y="13330"/>
                  </a:cubicBezTo>
                  <a:cubicBezTo>
                    <a:pt x="0" y="16930"/>
                    <a:pt x="10800" y="192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4158177" y="2430269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8000"/>
                    <a:pt x="10643" y="14400"/>
                    <a:pt x="14243" y="10800"/>
                  </a:cubicBezTo>
                  <a:cubicBezTo>
                    <a:pt x="17843" y="7200"/>
                    <a:pt x="19722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4374077" y="2267124"/>
              <a:ext cx="149410" cy="437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456" fill="norm" stroke="1" extrusionOk="0">
                  <a:moveTo>
                    <a:pt x="5326" y="6446"/>
                  </a:moveTo>
                  <a:cubicBezTo>
                    <a:pt x="4438" y="9146"/>
                    <a:pt x="3551" y="11846"/>
                    <a:pt x="3255" y="14183"/>
                  </a:cubicBezTo>
                  <a:cubicBezTo>
                    <a:pt x="2959" y="16519"/>
                    <a:pt x="3255" y="18492"/>
                    <a:pt x="3403" y="19739"/>
                  </a:cubicBezTo>
                  <a:cubicBezTo>
                    <a:pt x="3551" y="20985"/>
                    <a:pt x="3551" y="21504"/>
                    <a:pt x="3255" y="21452"/>
                  </a:cubicBezTo>
                  <a:cubicBezTo>
                    <a:pt x="2959" y="21400"/>
                    <a:pt x="2367" y="20777"/>
                    <a:pt x="1627" y="18492"/>
                  </a:cubicBezTo>
                  <a:cubicBezTo>
                    <a:pt x="888" y="16208"/>
                    <a:pt x="0" y="12262"/>
                    <a:pt x="0" y="9146"/>
                  </a:cubicBezTo>
                  <a:cubicBezTo>
                    <a:pt x="0" y="6031"/>
                    <a:pt x="888" y="3746"/>
                    <a:pt x="2071" y="2344"/>
                  </a:cubicBezTo>
                  <a:cubicBezTo>
                    <a:pt x="3255" y="942"/>
                    <a:pt x="4734" y="423"/>
                    <a:pt x="6214" y="164"/>
                  </a:cubicBezTo>
                  <a:cubicBezTo>
                    <a:pt x="7693" y="-96"/>
                    <a:pt x="9173" y="-96"/>
                    <a:pt x="11540" y="527"/>
                  </a:cubicBezTo>
                  <a:cubicBezTo>
                    <a:pt x="13907" y="1150"/>
                    <a:pt x="17162" y="2396"/>
                    <a:pt x="19085" y="3954"/>
                  </a:cubicBezTo>
                  <a:cubicBezTo>
                    <a:pt x="21008" y="5512"/>
                    <a:pt x="21600" y="7381"/>
                    <a:pt x="19825" y="8835"/>
                  </a:cubicBezTo>
                  <a:cubicBezTo>
                    <a:pt x="18049" y="10289"/>
                    <a:pt x="13907" y="11327"/>
                    <a:pt x="10208" y="11431"/>
                  </a:cubicBezTo>
                  <a:cubicBezTo>
                    <a:pt x="6510" y="11535"/>
                    <a:pt x="3255" y="10704"/>
                    <a:pt x="0" y="9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4596327" y="2239769"/>
              <a:ext cx="107006" cy="340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20" fill="norm" stroke="1" extrusionOk="0">
                  <a:moveTo>
                    <a:pt x="3812" y="0"/>
                  </a:moveTo>
                  <a:cubicBezTo>
                    <a:pt x="7200" y="0"/>
                    <a:pt x="10588" y="0"/>
                    <a:pt x="12918" y="267"/>
                  </a:cubicBezTo>
                  <a:cubicBezTo>
                    <a:pt x="15247" y="533"/>
                    <a:pt x="16518" y="1067"/>
                    <a:pt x="18000" y="3467"/>
                  </a:cubicBezTo>
                  <a:cubicBezTo>
                    <a:pt x="19482" y="5867"/>
                    <a:pt x="21176" y="10133"/>
                    <a:pt x="21388" y="13067"/>
                  </a:cubicBezTo>
                  <a:cubicBezTo>
                    <a:pt x="21600" y="16000"/>
                    <a:pt x="20329" y="17600"/>
                    <a:pt x="17365" y="18867"/>
                  </a:cubicBezTo>
                  <a:cubicBezTo>
                    <a:pt x="14400" y="20133"/>
                    <a:pt x="9741" y="21067"/>
                    <a:pt x="6565" y="21333"/>
                  </a:cubicBezTo>
                  <a:cubicBezTo>
                    <a:pt x="3388" y="21600"/>
                    <a:pt x="1694" y="21200"/>
                    <a:pt x="0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4748727" y="2036569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4824927" y="2072406"/>
              <a:ext cx="10795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082" y="12793"/>
                    <a:pt x="10165" y="5170"/>
                    <a:pt x="13765" y="1993"/>
                  </a:cubicBezTo>
                  <a:cubicBezTo>
                    <a:pt x="17365" y="-1183"/>
                    <a:pt x="19482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4992297" y="1981823"/>
              <a:ext cx="219981" cy="159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104" fill="norm" stroke="1" extrusionOk="0">
                  <a:moveTo>
                    <a:pt x="1013" y="3047"/>
                  </a:moveTo>
                  <a:cubicBezTo>
                    <a:pt x="1630" y="1925"/>
                    <a:pt x="2248" y="803"/>
                    <a:pt x="2968" y="663"/>
                  </a:cubicBezTo>
                  <a:cubicBezTo>
                    <a:pt x="3688" y="523"/>
                    <a:pt x="4510" y="1364"/>
                    <a:pt x="5333" y="3187"/>
                  </a:cubicBezTo>
                  <a:cubicBezTo>
                    <a:pt x="6156" y="5011"/>
                    <a:pt x="6979" y="7816"/>
                    <a:pt x="7082" y="10621"/>
                  </a:cubicBezTo>
                  <a:cubicBezTo>
                    <a:pt x="7185" y="13426"/>
                    <a:pt x="6568" y="16232"/>
                    <a:pt x="5745" y="18055"/>
                  </a:cubicBezTo>
                  <a:cubicBezTo>
                    <a:pt x="4922" y="19878"/>
                    <a:pt x="3893" y="20720"/>
                    <a:pt x="2865" y="21000"/>
                  </a:cubicBezTo>
                  <a:cubicBezTo>
                    <a:pt x="1836" y="21281"/>
                    <a:pt x="808" y="21000"/>
                    <a:pt x="293" y="20019"/>
                  </a:cubicBezTo>
                  <a:cubicBezTo>
                    <a:pt x="-221" y="19037"/>
                    <a:pt x="-221" y="17354"/>
                    <a:pt x="1630" y="14128"/>
                  </a:cubicBezTo>
                  <a:cubicBezTo>
                    <a:pt x="3482" y="10902"/>
                    <a:pt x="7185" y="6133"/>
                    <a:pt x="9448" y="3328"/>
                  </a:cubicBezTo>
                  <a:cubicBezTo>
                    <a:pt x="11710" y="523"/>
                    <a:pt x="12533" y="-319"/>
                    <a:pt x="12842" y="102"/>
                  </a:cubicBezTo>
                  <a:cubicBezTo>
                    <a:pt x="13150" y="523"/>
                    <a:pt x="12945" y="2206"/>
                    <a:pt x="12533" y="5151"/>
                  </a:cubicBezTo>
                  <a:cubicBezTo>
                    <a:pt x="12122" y="8097"/>
                    <a:pt x="11505" y="12304"/>
                    <a:pt x="12225" y="14969"/>
                  </a:cubicBezTo>
                  <a:cubicBezTo>
                    <a:pt x="12945" y="17634"/>
                    <a:pt x="15002" y="18756"/>
                    <a:pt x="16750" y="19317"/>
                  </a:cubicBezTo>
                  <a:cubicBezTo>
                    <a:pt x="18499" y="19878"/>
                    <a:pt x="19939" y="19878"/>
                    <a:pt x="21379" y="19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2564327" y="4148151"/>
              <a:ext cx="209551" cy="15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7" fill="norm" stroke="1" extrusionOk="0">
                  <a:moveTo>
                    <a:pt x="0" y="19987"/>
                  </a:moveTo>
                  <a:cubicBezTo>
                    <a:pt x="2400" y="11887"/>
                    <a:pt x="4800" y="3787"/>
                    <a:pt x="7745" y="1087"/>
                  </a:cubicBezTo>
                  <a:cubicBezTo>
                    <a:pt x="10691" y="-1613"/>
                    <a:pt x="14182" y="1087"/>
                    <a:pt x="16582" y="5137"/>
                  </a:cubicBezTo>
                  <a:cubicBezTo>
                    <a:pt x="18982" y="9187"/>
                    <a:pt x="20291" y="14587"/>
                    <a:pt x="2160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2570677" y="4335269"/>
              <a:ext cx="2159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1294327" y="3998052"/>
              <a:ext cx="193838" cy="75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70" fill="norm" stroke="1" extrusionOk="0">
                  <a:moveTo>
                    <a:pt x="0" y="7579"/>
                  </a:moveTo>
                  <a:cubicBezTo>
                    <a:pt x="230" y="8899"/>
                    <a:pt x="460" y="10219"/>
                    <a:pt x="1034" y="12109"/>
                  </a:cubicBezTo>
                  <a:cubicBezTo>
                    <a:pt x="1609" y="13999"/>
                    <a:pt x="2528" y="16459"/>
                    <a:pt x="3102" y="17959"/>
                  </a:cubicBezTo>
                  <a:cubicBezTo>
                    <a:pt x="3677" y="19459"/>
                    <a:pt x="3906" y="19999"/>
                    <a:pt x="4021" y="20509"/>
                  </a:cubicBezTo>
                  <a:cubicBezTo>
                    <a:pt x="4136" y="21019"/>
                    <a:pt x="4136" y="21499"/>
                    <a:pt x="4021" y="21469"/>
                  </a:cubicBezTo>
                  <a:cubicBezTo>
                    <a:pt x="3906" y="21439"/>
                    <a:pt x="3677" y="20899"/>
                    <a:pt x="3217" y="19519"/>
                  </a:cubicBezTo>
                  <a:cubicBezTo>
                    <a:pt x="2757" y="18139"/>
                    <a:pt x="2068" y="15919"/>
                    <a:pt x="1723" y="13699"/>
                  </a:cubicBezTo>
                  <a:cubicBezTo>
                    <a:pt x="1379" y="11479"/>
                    <a:pt x="1379" y="9259"/>
                    <a:pt x="2183" y="7189"/>
                  </a:cubicBezTo>
                  <a:cubicBezTo>
                    <a:pt x="2987" y="5119"/>
                    <a:pt x="4596" y="3199"/>
                    <a:pt x="5974" y="1999"/>
                  </a:cubicBezTo>
                  <a:cubicBezTo>
                    <a:pt x="7353" y="799"/>
                    <a:pt x="8502" y="319"/>
                    <a:pt x="9651" y="109"/>
                  </a:cubicBezTo>
                  <a:cubicBezTo>
                    <a:pt x="10800" y="-101"/>
                    <a:pt x="11949" y="-41"/>
                    <a:pt x="14017" y="589"/>
                  </a:cubicBezTo>
                  <a:cubicBezTo>
                    <a:pt x="16085" y="1219"/>
                    <a:pt x="19072" y="2419"/>
                    <a:pt x="20336" y="3769"/>
                  </a:cubicBezTo>
                  <a:cubicBezTo>
                    <a:pt x="21600" y="5119"/>
                    <a:pt x="21140" y="6619"/>
                    <a:pt x="19187" y="7819"/>
                  </a:cubicBezTo>
                  <a:cubicBezTo>
                    <a:pt x="17234" y="9019"/>
                    <a:pt x="13787" y="9919"/>
                    <a:pt x="10915" y="10489"/>
                  </a:cubicBezTo>
                  <a:cubicBezTo>
                    <a:pt x="8043" y="11059"/>
                    <a:pt x="5745" y="11299"/>
                    <a:pt x="3906" y="11449"/>
                  </a:cubicBezTo>
                  <a:cubicBezTo>
                    <a:pt x="2068" y="11599"/>
                    <a:pt x="689" y="11659"/>
                    <a:pt x="345" y="11569"/>
                  </a:cubicBezTo>
                  <a:cubicBezTo>
                    <a:pt x="0" y="11479"/>
                    <a:pt x="689" y="11239"/>
                    <a:pt x="1494" y="11029"/>
                  </a:cubicBezTo>
                  <a:cubicBezTo>
                    <a:pt x="2298" y="10819"/>
                    <a:pt x="3217" y="10639"/>
                    <a:pt x="4136" y="10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1453077" y="4309869"/>
              <a:ext cx="15875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5760"/>
                    <a:pt x="10944" y="11520"/>
                    <a:pt x="14544" y="15120"/>
                  </a:cubicBezTo>
                  <a:cubicBezTo>
                    <a:pt x="18144" y="18720"/>
                    <a:pt x="19872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1483167" y="4308064"/>
              <a:ext cx="141361" cy="24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92" fill="norm" stroke="1" extrusionOk="0">
                  <a:moveTo>
                    <a:pt x="21214" y="155"/>
                  </a:moveTo>
                  <a:cubicBezTo>
                    <a:pt x="19626" y="-26"/>
                    <a:pt x="18038" y="-208"/>
                    <a:pt x="16290" y="609"/>
                  </a:cubicBezTo>
                  <a:cubicBezTo>
                    <a:pt x="14543" y="1426"/>
                    <a:pt x="12638" y="3241"/>
                    <a:pt x="9779" y="6326"/>
                  </a:cubicBezTo>
                  <a:cubicBezTo>
                    <a:pt x="6920" y="9412"/>
                    <a:pt x="3108" y="13768"/>
                    <a:pt x="1361" y="16491"/>
                  </a:cubicBezTo>
                  <a:cubicBezTo>
                    <a:pt x="-386" y="19214"/>
                    <a:pt x="-68" y="20303"/>
                    <a:pt x="249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1676219" y="4106669"/>
              <a:ext cx="81659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5" h="21600" fill="norm" stroke="1" extrusionOk="0">
                  <a:moveTo>
                    <a:pt x="20325" y="0"/>
                  </a:moveTo>
                  <a:cubicBezTo>
                    <a:pt x="14530" y="785"/>
                    <a:pt x="8735" y="1571"/>
                    <a:pt x="4784" y="3535"/>
                  </a:cubicBezTo>
                  <a:cubicBezTo>
                    <a:pt x="832" y="5498"/>
                    <a:pt x="-1275" y="8640"/>
                    <a:pt x="832" y="11847"/>
                  </a:cubicBezTo>
                  <a:cubicBezTo>
                    <a:pt x="2940" y="15055"/>
                    <a:pt x="9262" y="18327"/>
                    <a:pt x="155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1783309" y="4178850"/>
              <a:ext cx="196819" cy="247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222" fill="norm" stroke="1" extrusionOk="0">
                  <a:moveTo>
                    <a:pt x="1361" y="3067"/>
                  </a:moveTo>
                  <a:cubicBezTo>
                    <a:pt x="2498" y="3430"/>
                    <a:pt x="3635" y="3793"/>
                    <a:pt x="4658" y="6244"/>
                  </a:cubicBezTo>
                  <a:cubicBezTo>
                    <a:pt x="5681" y="8694"/>
                    <a:pt x="6590" y="13232"/>
                    <a:pt x="6590" y="16045"/>
                  </a:cubicBezTo>
                  <a:cubicBezTo>
                    <a:pt x="6590" y="18859"/>
                    <a:pt x="5681" y="19948"/>
                    <a:pt x="4430" y="20583"/>
                  </a:cubicBezTo>
                  <a:cubicBezTo>
                    <a:pt x="3180" y="21218"/>
                    <a:pt x="1588" y="21400"/>
                    <a:pt x="679" y="21037"/>
                  </a:cubicBezTo>
                  <a:cubicBezTo>
                    <a:pt x="-231" y="20674"/>
                    <a:pt x="-458" y="19766"/>
                    <a:pt x="1475" y="16590"/>
                  </a:cubicBezTo>
                  <a:cubicBezTo>
                    <a:pt x="3407" y="13413"/>
                    <a:pt x="7500" y="7968"/>
                    <a:pt x="10001" y="4973"/>
                  </a:cubicBezTo>
                  <a:cubicBezTo>
                    <a:pt x="12502" y="1978"/>
                    <a:pt x="13411" y="1434"/>
                    <a:pt x="14321" y="889"/>
                  </a:cubicBezTo>
                  <a:cubicBezTo>
                    <a:pt x="15230" y="345"/>
                    <a:pt x="16140" y="-200"/>
                    <a:pt x="16367" y="72"/>
                  </a:cubicBezTo>
                  <a:cubicBezTo>
                    <a:pt x="16595" y="345"/>
                    <a:pt x="16140" y="1434"/>
                    <a:pt x="15117" y="3249"/>
                  </a:cubicBezTo>
                  <a:cubicBezTo>
                    <a:pt x="14094" y="5064"/>
                    <a:pt x="12502" y="7605"/>
                    <a:pt x="12047" y="9965"/>
                  </a:cubicBezTo>
                  <a:cubicBezTo>
                    <a:pt x="11593" y="12324"/>
                    <a:pt x="12275" y="14503"/>
                    <a:pt x="13980" y="15319"/>
                  </a:cubicBezTo>
                  <a:cubicBezTo>
                    <a:pt x="15685" y="16136"/>
                    <a:pt x="18414" y="15592"/>
                    <a:pt x="21142" y="15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2030927" y="4106669"/>
              <a:ext cx="77537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8" h="21600" fill="norm" stroke="1" extrusionOk="0">
                  <a:moveTo>
                    <a:pt x="3323" y="0"/>
                  </a:moveTo>
                  <a:cubicBezTo>
                    <a:pt x="9969" y="2555"/>
                    <a:pt x="16615" y="5110"/>
                    <a:pt x="19108" y="8071"/>
                  </a:cubicBezTo>
                  <a:cubicBezTo>
                    <a:pt x="21600" y="11032"/>
                    <a:pt x="19938" y="14400"/>
                    <a:pt x="16062" y="16723"/>
                  </a:cubicBezTo>
                  <a:cubicBezTo>
                    <a:pt x="12185" y="19045"/>
                    <a:pt x="6092" y="203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3494382" y="3987871"/>
              <a:ext cx="110983" cy="423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506" fill="norm" stroke="1" extrusionOk="0">
                  <a:moveTo>
                    <a:pt x="19481" y="2163"/>
                  </a:moveTo>
                  <a:cubicBezTo>
                    <a:pt x="20267" y="1410"/>
                    <a:pt x="21052" y="658"/>
                    <a:pt x="20267" y="282"/>
                  </a:cubicBezTo>
                  <a:cubicBezTo>
                    <a:pt x="19481" y="-94"/>
                    <a:pt x="17125" y="-94"/>
                    <a:pt x="14572" y="282"/>
                  </a:cubicBezTo>
                  <a:cubicBezTo>
                    <a:pt x="12019" y="658"/>
                    <a:pt x="9270" y="1410"/>
                    <a:pt x="6521" y="3184"/>
                  </a:cubicBezTo>
                  <a:cubicBezTo>
                    <a:pt x="3772" y="4957"/>
                    <a:pt x="1023" y="7751"/>
                    <a:pt x="237" y="10545"/>
                  </a:cubicBezTo>
                  <a:cubicBezTo>
                    <a:pt x="-548" y="13339"/>
                    <a:pt x="630" y="16133"/>
                    <a:pt x="3576" y="17960"/>
                  </a:cubicBezTo>
                  <a:cubicBezTo>
                    <a:pt x="6521" y="19787"/>
                    <a:pt x="11234" y="20646"/>
                    <a:pt x="15947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3718805" y="4125719"/>
              <a:ext cx="13923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143"/>
                    <a:pt x="-1303" y="10286"/>
                    <a:pt x="240" y="13886"/>
                  </a:cubicBezTo>
                  <a:cubicBezTo>
                    <a:pt x="1783" y="17486"/>
                    <a:pt x="11040" y="19543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3821627" y="4208269"/>
              <a:ext cx="1587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16" y="16364"/>
                    <a:pt x="4032" y="11127"/>
                    <a:pt x="7632" y="7527"/>
                  </a:cubicBezTo>
                  <a:cubicBezTo>
                    <a:pt x="11232" y="3927"/>
                    <a:pt x="1641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4088327" y="4103640"/>
              <a:ext cx="285751" cy="21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920"/>
                  </a:moveTo>
                  <a:cubicBezTo>
                    <a:pt x="640" y="297"/>
                    <a:pt x="1280" y="-326"/>
                    <a:pt x="2480" y="193"/>
                  </a:cubicBezTo>
                  <a:cubicBezTo>
                    <a:pt x="3680" y="712"/>
                    <a:pt x="5440" y="2374"/>
                    <a:pt x="6320" y="5697"/>
                  </a:cubicBezTo>
                  <a:cubicBezTo>
                    <a:pt x="7200" y="9020"/>
                    <a:pt x="7200" y="14005"/>
                    <a:pt x="6880" y="16809"/>
                  </a:cubicBezTo>
                  <a:cubicBezTo>
                    <a:pt x="6560" y="19612"/>
                    <a:pt x="5920" y="20236"/>
                    <a:pt x="5200" y="20651"/>
                  </a:cubicBezTo>
                  <a:cubicBezTo>
                    <a:pt x="4480" y="21066"/>
                    <a:pt x="3680" y="21274"/>
                    <a:pt x="3120" y="20859"/>
                  </a:cubicBezTo>
                  <a:cubicBezTo>
                    <a:pt x="2560" y="20443"/>
                    <a:pt x="2240" y="19405"/>
                    <a:pt x="3360" y="16705"/>
                  </a:cubicBezTo>
                  <a:cubicBezTo>
                    <a:pt x="4480" y="14005"/>
                    <a:pt x="7040" y="9643"/>
                    <a:pt x="8720" y="6943"/>
                  </a:cubicBezTo>
                  <a:cubicBezTo>
                    <a:pt x="10400" y="4243"/>
                    <a:pt x="11200" y="3205"/>
                    <a:pt x="12160" y="2062"/>
                  </a:cubicBezTo>
                  <a:cubicBezTo>
                    <a:pt x="13120" y="920"/>
                    <a:pt x="14240" y="-326"/>
                    <a:pt x="14480" y="89"/>
                  </a:cubicBezTo>
                  <a:cubicBezTo>
                    <a:pt x="14720" y="505"/>
                    <a:pt x="14080" y="2582"/>
                    <a:pt x="13760" y="4347"/>
                  </a:cubicBezTo>
                  <a:cubicBezTo>
                    <a:pt x="13440" y="6112"/>
                    <a:pt x="13440" y="7566"/>
                    <a:pt x="13840" y="9124"/>
                  </a:cubicBezTo>
                  <a:cubicBezTo>
                    <a:pt x="14240" y="10682"/>
                    <a:pt x="15040" y="12343"/>
                    <a:pt x="16400" y="12966"/>
                  </a:cubicBezTo>
                  <a:cubicBezTo>
                    <a:pt x="17760" y="13589"/>
                    <a:pt x="19680" y="13174"/>
                    <a:pt x="21600" y="12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4450277" y="3986019"/>
              <a:ext cx="84829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1" h="21600" fill="norm" stroke="1" extrusionOk="0">
                  <a:moveTo>
                    <a:pt x="1543" y="0"/>
                  </a:moveTo>
                  <a:cubicBezTo>
                    <a:pt x="6171" y="951"/>
                    <a:pt x="10800" y="1902"/>
                    <a:pt x="14657" y="4075"/>
                  </a:cubicBezTo>
                  <a:cubicBezTo>
                    <a:pt x="18514" y="6249"/>
                    <a:pt x="21600" y="9645"/>
                    <a:pt x="20314" y="12634"/>
                  </a:cubicBezTo>
                  <a:cubicBezTo>
                    <a:pt x="19029" y="15623"/>
                    <a:pt x="13371" y="18204"/>
                    <a:pt x="9257" y="19630"/>
                  </a:cubicBezTo>
                  <a:cubicBezTo>
                    <a:pt x="5143" y="21057"/>
                    <a:pt x="2571" y="213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4666177" y="4189219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4854238" y="3941168"/>
              <a:ext cx="129440" cy="320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27" fill="norm" stroke="1" extrusionOk="0">
                  <a:moveTo>
                    <a:pt x="21305" y="3393"/>
                  </a:moveTo>
                  <a:cubicBezTo>
                    <a:pt x="21305" y="2271"/>
                    <a:pt x="21305" y="1149"/>
                    <a:pt x="20260" y="517"/>
                  </a:cubicBezTo>
                  <a:cubicBezTo>
                    <a:pt x="19215" y="-114"/>
                    <a:pt x="17124" y="-254"/>
                    <a:pt x="14337" y="588"/>
                  </a:cubicBezTo>
                  <a:cubicBezTo>
                    <a:pt x="11550" y="1429"/>
                    <a:pt x="8066" y="3252"/>
                    <a:pt x="5279" y="5847"/>
                  </a:cubicBezTo>
                  <a:cubicBezTo>
                    <a:pt x="2492" y="8442"/>
                    <a:pt x="402" y="11808"/>
                    <a:pt x="53" y="14333"/>
                  </a:cubicBezTo>
                  <a:cubicBezTo>
                    <a:pt x="-295" y="16858"/>
                    <a:pt x="1099" y="18541"/>
                    <a:pt x="3363" y="19663"/>
                  </a:cubicBezTo>
                  <a:cubicBezTo>
                    <a:pt x="5628" y="20785"/>
                    <a:pt x="8763" y="21346"/>
                    <a:pt x="11550" y="21206"/>
                  </a:cubicBezTo>
                  <a:cubicBezTo>
                    <a:pt x="14337" y="21065"/>
                    <a:pt x="16776" y="20224"/>
                    <a:pt x="19215" y="19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5038150" y="4030469"/>
              <a:ext cx="21728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169"/>
                    <a:pt x="-1443" y="10338"/>
                    <a:pt x="1502" y="13938"/>
                  </a:cubicBezTo>
                  <a:cubicBezTo>
                    <a:pt x="4448" y="17538"/>
                    <a:pt x="12302" y="19569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5104327" y="4119369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6800"/>
                    <a:pt x="1728" y="12000"/>
                    <a:pt x="5328" y="8400"/>
                  </a:cubicBezTo>
                  <a:cubicBezTo>
                    <a:pt x="8928" y="4800"/>
                    <a:pt x="1526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5288477" y="3994546"/>
              <a:ext cx="151504" cy="481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59" fill="norm" stroke="1" extrusionOk="0">
                  <a:moveTo>
                    <a:pt x="10652" y="6694"/>
                  </a:moveTo>
                  <a:cubicBezTo>
                    <a:pt x="8581" y="8581"/>
                    <a:pt x="6510" y="10467"/>
                    <a:pt x="5326" y="12731"/>
                  </a:cubicBezTo>
                  <a:cubicBezTo>
                    <a:pt x="4142" y="14995"/>
                    <a:pt x="3847" y="17636"/>
                    <a:pt x="3403" y="19239"/>
                  </a:cubicBezTo>
                  <a:cubicBezTo>
                    <a:pt x="2959" y="20843"/>
                    <a:pt x="2367" y="21409"/>
                    <a:pt x="2071" y="21456"/>
                  </a:cubicBezTo>
                  <a:cubicBezTo>
                    <a:pt x="1775" y="21503"/>
                    <a:pt x="1775" y="21031"/>
                    <a:pt x="1627" y="19051"/>
                  </a:cubicBezTo>
                  <a:cubicBezTo>
                    <a:pt x="1479" y="17070"/>
                    <a:pt x="1184" y="13580"/>
                    <a:pt x="1775" y="10373"/>
                  </a:cubicBezTo>
                  <a:cubicBezTo>
                    <a:pt x="2367" y="7166"/>
                    <a:pt x="3847" y="4242"/>
                    <a:pt x="5030" y="2544"/>
                  </a:cubicBezTo>
                  <a:cubicBezTo>
                    <a:pt x="6214" y="846"/>
                    <a:pt x="7101" y="375"/>
                    <a:pt x="8433" y="139"/>
                  </a:cubicBezTo>
                  <a:cubicBezTo>
                    <a:pt x="9764" y="-97"/>
                    <a:pt x="11540" y="-97"/>
                    <a:pt x="13611" y="658"/>
                  </a:cubicBezTo>
                  <a:cubicBezTo>
                    <a:pt x="15682" y="1412"/>
                    <a:pt x="18049" y="2921"/>
                    <a:pt x="19529" y="4431"/>
                  </a:cubicBezTo>
                  <a:cubicBezTo>
                    <a:pt x="21008" y="5940"/>
                    <a:pt x="21600" y="7449"/>
                    <a:pt x="20860" y="8581"/>
                  </a:cubicBezTo>
                  <a:cubicBezTo>
                    <a:pt x="20121" y="9713"/>
                    <a:pt x="18049" y="10467"/>
                    <a:pt x="14351" y="10467"/>
                  </a:cubicBezTo>
                  <a:cubicBezTo>
                    <a:pt x="10652" y="10467"/>
                    <a:pt x="5326" y="9713"/>
                    <a:pt x="0" y="8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5466277" y="3973319"/>
              <a:ext cx="1333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14" y="0"/>
                  </a:moveTo>
                  <a:cubicBezTo>
                    <a:pt x="8571" y="815"/>
                    <a:pt x="13029" y="1630"/>
                    <a:pt x="16286" y="3396"/>
                  </a:cubicBezTo>
                  <a:cubicBezTo>
                    <a:pt x="19543" y="5162"/>
                    <a:pt x="21600" y="7879"/>
                    <a:pt x="21600" y="10325"/>
                  </a:cubicBezTo>
                  <a:cubicBezTo>
                    <a:pt x="21600" y="12770"/>
                    <a:pt x="19543" y="14943"/>
                    <a:pt x="15600" y="16777"/>
                  </a:cubicBezTo>
                  <a:cubicBezTo>
                    <a:pt x="11657" y="18611"/>
                    <a:pt x="5829" y="201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6126677" y="4182869"/>
              <a:ext cx="234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1" y="18000"/>
                    <a:pt x="8562" y="14400"/>
                    <a:pt x="12162" y="10800"/>
                  </a:cubicBezTo>
                  <a:cubicBezTo>
                    <a:pt x="15762" y="7200"/>
                    <a:pt x="1868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6256571" y="4100319"/>
              <a:ext cx="9807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600"/>
                    <a:pt x="-1585" y="11200"/>
                    <a:pt x="575" y="14800"/>
                  </a:cubicBezTo>
                  <a:cubicBezTo>
                    <a:pt x="2735" y="18400"/>
                    <a:pt x="11375" y="200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6539427" y="4033557"/>
              <a:ext cx="215901" cy="238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015"/>
                  </a:moveTo>
                  <a:cubicBezTo>
                    <a:pt x="635" y="1250"/>
                    <a:pt x="1271" y="485"/>
                    <a:pt x="2118" y="199"/>
                  </a:cubicBezTo>
                  <a:cubicBezTo>
                    <a:pt x="2965" y="-88"/>
                    <a:pt x="4024" y="103"/>
                    <a:pt x="5506" y="1250"/>
                  </a:cubicBezTo>
                  <a:cubicBezTo>
                    <a:pt x="6988" y="2397"/>
                    <a:pt x="8894" y="4500"/>
                    <a:pt x="9000" y="7749"/>
                  </a:cubicBezTo>
                  <a:cubicBezTo>
                    <a:pt x="9106" y="10999"/>
                    <a:pt x="7412" y="15395"/>
                    <a:pt x="5824" y="17880"/>
                  </a:cubicBezTo>
                  <a:cubicBezTo>
                    <a:pt x="4235" y="20365"/>
                    <a:pt x="2753" y="20939"/>
                    <a:pt x="1906" y="20747"/>
                  </a:cubicBezTo>
                  <a:cubicBezTo>
                    <a:pt x="1059" y="20556"/>
                    <a:pt x="847" y="19600"/>
                    <a:pt x="1906" y="18071"/>
                  </a:cubicBezTo>
                  <a:cubicBezTo>
                    <a:pt x="2965" y="16542"/>
                    <a:pt x="5294" y="14439"/>
                    <a:pt x="8471" y="11668"/>
                  </a:cubicBezTo>
                  <a:cubicBezTo>
                    <a:pt x="11647" y="8896"/>
                    <a:pt x="15671" y="5455"/>
                    <a:pt x="18000" y="3257"/>
                  </a:cubicBezTo>
                  <a:cubicBezTo>
                    <a:pt x="20329" y="1059"/>
                    <a:pt x="20965" y="103"/>
                    <a:pt x="20859" y="8"/>
                  </a:cubicBezTo>
                  <a:cubicBezTo>
                    <a:pt x="20753" y="-88"/>
                    <a:pt x="19906" y="677"/>
                    <a:pt x="18847" y="2875"/>
                  </a:cubicBezTo>
                  <a:cubicBezTo>
                    <a:pt x="17788" y="5073"/>
                    <a:pt x="16518" y="8705"/>
                    <a:pt x="16941" y="12050"/>
                  </a:cubicBezTo>
                  <a:cubicBezTo>
                    <a:pt x="17365" y="15395"/>
                    <a:pt x="19482" y="18454"/>
                    <a:pt x="2160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6901377" y="4214619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6949323" y="3959323"/>
              <a:ext cx="214832" cy="56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49" fill="norm" stroke="1" extrusionOk="0">
                  <a:moveTo>
                    <a:pt x="8461" y="8512"/>
                  </a:moveTo>
                  <a:cubicBezTo>
                    <a:pt x="7203" y="10043"/>
                    <a:pt x="5945" y="11575"/>
                    <a:pt x="4896" y="13428"/>
                  </a:cubicBezTo>
                  <a:cubicBezTo>
                    <a:pt x="3847" y="15282"/>
                    <a:pt x="3009" y="17458"/>
                    <a:pt x="2484" y="18748"/>
                  </a:cubicBezTo>
                  <a:cubicBezTo>
                    <a:pt x="1960" y="20037"/>
                    <a:pt x="1750" y="20440"/>
                    <a:pt x="1331" y="20803"/>
                  </a:cubicBezTo>
                  <a:cubicBezTo>
                    <a:pt x="912" y="21166"/>
                    <a:pt x="282" y="21488"/>
                    <a:pt x="73" y="21287"/>
                  </a:cubicBezTo>
                  <a:cubicBezTo>
                    <a:pt x="-137" y="21085"/>
                    <a:pt x="73" y="20360"/>
                    <a:pt x="1121" y="18466"/>
                  </a:cubicBezTo>
                  <a:cubicBezTo>
                    <a:pt x="2170" y="16572"/>
                    <a:pt x="4057" y="13509"/>
                    <a:pt x="5945" y="10648"/>
                  </a:cubicBezTo>
                  <a:cubicBezTo>
                    <a:pt x="7832" y="7787"/>
                    <a:pt x="9719" y="5127"/>
                    <a:pt x="10873" y="3595"/>
                  </a:cubicBezTo>
                  <a:cubicBezTo>
                    <a:pt x="12026" y="2064"/>
                    <a:pt x="12446" y="1661"/>
                    <a:pt x="13075" y="1218"/>
                  </a:cubicBezTo>
                  <a:cubicBezTo>
                    <a:pt x="13704" y="775"/>
                    <a:pt x="14543" y="291"/>
                    <a:pt x="15486" y="89"/>
                  </a:cubicBezTo>
                  <a:cubicBezTo>
                    <a:pt x="16430" y="-112"/>
                    <a:pt x="17479" y="-31"/>
                    <a:pt x="18632" y="936"/>
                  </a:cubicBezTo>
                  <a:cubicBezTo>
                    <a:pt x="19785" y="1903"/>
                    <a:pt x="21044" y="3757"/>
                    <a:pt x="21253" y="5248"/>
                  </a:cubicBezTo>
                  <a:cubicBezTo>
                    <a:pt x="21463" y="6739"/>
                    <a:pt x="20624" y="7867"/>
                    <a:pt x="18003" y="8431"/>
                  </a:cubicBezTo>
                  <a:cubicBezTo>
                    <a:pt x="15381" y="8995"/>
                    <a:pt x="10978" y="8995"/>
                    <a:pt x="6574" y="8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0" y="1604769"/>
              <a:ext cx="6980016" cy="2247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5613" y="2075"/>
                  </a:moveTo>
                  <a:cubicBezTo>
                    <a:pt x="5560" y="1932"/>
                    <a:pt x="5508" y="1790"/>
                    <a:pt x="5387" y="1607"/>
                  </a:cubicBezTo>
                  <a:cubicBezTo>
                    <a:pt x="5266" y="1424"/>
                    <a:pt x="5076" y="1200"/>
                    <a:pt x="4857" y="1058"/>
                  </a:cubicBezTo>
                  <a:cubicBezTo>
                    <a:pt x="4637" y="915"/>
                    <a:pt x="4389" y="854"/>
                    <a:pt x="4143" y="875"/>
                  </a:cubicBezTo>
                  <a:cubicBezTo>
                    <a:pt x="3898" y="895"/>
                    <a:pt x="3655" y="997"/>
                    <a:pt x="3413" y="1149"/>
                  </a:cubicBezTo>
                  <a:cubicBezTo>
                    <a:pt x="3171" y="1302"/>
                    <a:pt x="2929" y="1505"/>
                    <a:pt x="2687" y="1769"/>
                  </a:cubicBezTo>
                  <a:cubicBezTo>
                    <a:pt x="2445" y="2034"/>
                    <a:pt x="2202" y="2359"/>
                    <a:pt x="1980" y="2756"/>
                  </a:cubicBezTo>
                  <a:cubicBezTo>
                    <a:pt x="1757" y="3153"/>
                    <a:pt x="1554" y="3620"/>
                    <a:pt x="1358" y="4149"/>
                  </a:cubicBezTo>
                  <a:cubicBezTo>
                    <a:pt x="1162" y="4678"/>
                    <a:pt x="972" y="5268"/>
                    <a:pt x="805" y="5878"/>
                  </a:cubicBezTo>
                  <a:cubicBezTo>
                    <a:pt x="638" y="6488"/>
                    <a:pt x="494" y="7119"/>
                    <a:pt x="383" y="7719"/>
                  </a:cubicBezTo>
                  <a:cubicBezTo>
                    <a:pt x="271" y="8319"/>
                    <a:pt x="193" y="8888"/>
                    <a:pt x="131" y="9519"/>
                  </a:cubicBezTo>
                  <a:cubicBezTo>
                    <a:pt x="69" y="10149"/>
                    <a:pt x="23" y="10841"/>
                    <a:pt x="6" y="11502"/>
                  </a:cubicBezTo>
                  <a:cubicBezTo>
                    <a:pt x="-10" y="12163"/>
                    <a:pt x="3" y="12793"/>
                    <a:pt x="62" y="13444"/>
                  </a:cubicBezTo>
                  <a:cubicBezTo>
                    <a:pt x="121" y="14095"/>
                    <a:pt x="226" y="14766"/>
                    <a:pt x="350" y="15386"/>
                  </a:cubicBezTo>
                  <a:cubicBezTo>
                    <a:pt x="474" y="16007"/>
                    <a:pt x="618" y="16576"/>
                    <a:pt x="769" y="17075"/>
                  </a:cubicBezTo>
                  <a:cubicBezTo>
                    <a:pt x="919" y="17573"/>
                    <a:pt x="1077" y="18000"/>
                    <a:pt x="1253" y="18376"/>
                  </a:cubicBezTo>
                  <a:cubicBezTo>
                    <a:pt x="1430" y="18753"/>
                    <a:pt x="1626" y="19078"/>
                    <a:pt x="1842" y="19353"/>
                  </a:cubicBezTo>
                  <a:cubicBezTo>
                    <a:pt x="2058" y="19627"/>
                    <a:pt x="2294" y="19851"/>
                    <a:pt x="2523" y="20044"/>
                  </a:cubicBezTo>
                  <a:cubicBezTo>
                    <a:pt x="2752" y="20237"/>
                    <a:pt x="2975" y="20400"/>
                    <a:pt x="3204" y="20542"/>
                  </a:cubicBezTo>
                  <a:cubicBezTo>
                    <a:pt x="3433" y="20685"/>
                    <a:pt x="3669" y="20807"/>
                    <a:pt x="3917" y="20919"/>
                  </a:cubicBezTo>
                  <a:cubicBezTo>
                    <a:pt x="4166" y="21031"/>
                    <a:pt x="4428" y="21132"/>
                    <a:pt x="4690" y="21224"/>
                  </a:cubicBezTo>
                  <a:cubicBezTo>
                    <a:pt x="4951" y="21315"/>
                    <a:pt x="5213" y="21397"/>
                    <a:pt x="5475" y="21458"/>
                  </a:cubicBezTo>
                  <a:cubicBezTo>
                    <a:pt x="5737" y="21519"/>
                    <a:pt x="5999" y="21559"/>
                    <a:pt x="6257" y="21580"/>
                  </a:cubicBezTo>
                  <a:cubicBezTo>
                    <a:pt x="6516" y="21600"/>
                    <a:pt x="6771" y="21600"/>
                    <a:pt x="7023" y="21600"/>
                  </a:cubicBezTo>
                  <a:cubicBezTo>
                    <a:pt x="7275" y="21600"/>
                    <a:pt x="7524" y="21600"/>
                    <a:pt x="7769" y="21580"/>
                  </a:cubicBezTo>
                  <a:cubicBezTo>
                    <a:pt x="8015" y="21559"/>
                    <a:pt x="8257" y="21519"/>
                    <a:pt x="8499" y="21478"/>
                  </a:cubicBezTo>
                  <a:cubicBezTo>
                    <a:pt x="8741" y="21437"/>
                    <a:pt x="8983" y="21397"/>
                    <a:pt x="9216" y="21346"/>
                  </a:cubicBezTo>
                  <a:cubicBezTo>
                    <a:pt x="9448" y="21295"/>
                    <a:pt x="9671" y="21234"/>
                    <a:pt x="9906" y="21163"/>
                  </a:cubicBezTo>
                  <a:cubicBezTo>
                    <a:pt x="10142" y="21092"/>
                    <a:pt x="10391" y="21010"/>
                    <a:pt x="10633" y="20908"/>
                  </a:cubicBezTo>
                  <a:cubicBezTo>
                    <a:pt x="10875" y="20807"/>
                    <a:pt x="11111" y="20685"/>
                    <a:pt x="11369" y="20553"/>
                  </a:cubicBezTo>
                  <a:cubicBezTo>
                    <a:pt x="11628" y="20420"/>
                    <a:pt x="11909" y="20278"/>
                    <a:pt x="12174" y="20136"/>
                  </a:cubicBezTo>
                  <a:cubicBezTo>
                    <a:pt x="12439" y="19993"/>
                    <a:pt x="12688" y="19851"/>
                    <a:pt x="12940" y="19708"/>
                  </a:cubicBezTo>
                  <a:cubicBezTo>
                    <a:pt x="13192" y="19566"/>
                    <a:pt x="13447" y="19424"/>
                    <a:pt x="13713" y="19292"/>
                  </a:cubicBezTo>
                  <a:cubicBezTo>
                    <a:pt x="13978" y="19159"/>
                    <a:pt x="14253" y="19037"/>
                    <a:pt x="14505" y="18936"/>
                  </a:cubicBezTo>
                  <a:cubicBezTo>
                    <a:pt x="14757" y="18834"/>
                    <a:pt x="14986" y="18753"/>
                    <a:pt x="15225" y="18671"/>
                  </a:cubicBezTo>
                  <a:cubicBezTo>
                    <a:pt x="15463" y="18590"/>
                    <a:pt x="15712" y="18508"/>
                    <a:pt x="15961" y="18427"/>
                  </a:cubicBezTo>
                  <a:cubicBezTo>
                    <a:pt x="16210" y="18346"/>
                    <a:pt x="16458" y="18264"/>
                    <a:pt x="16704" y="18183"/>
                  </a:cubicBezTo>
                  <a:cubicBezTo>
                    <a:pt x="16949" y="18102"/>
                    <a:pt x="17191" y="18020"/>
                    <a:pt x="17427" y="17949"/>
                  </a:cubicBezTo>
                  <a:cubicBezTo>
                    <a:pt x="17663" y="17878"/>
                    <a:pt x="17892" y="17817"/>
                    <a:pt x="18131" y="17756"/>
                  </a:cubicBezTo>
                  <a:cubicBezTo>
                    <a:pt x="18370" y="17695"/>
                    <a:pt x="18618" y="17634"/>
                    <a:pt x="18861" y="17542"/>
                  </a:cubicBezTo>
                  <a:cubicBezTo>
                    <a:pt x="19103" y="17451"/>
                    <a:pt x="19338" y="17329"/>
                    <a:pt x="19574" y="17125"/>
                  </a:cubicBezTo>
                  <a:cubicBezTo>
                    <a:pt x="19810" y="16922"/>
                    <a:pt x="20045" y="16637"/>
                    <a:pt x="20261" y="16281"/>
                  </a:cubicBezTo>
                  <a:cubicBezTo>
                    <a:pt x="20477" y="15925"/>
                    <a:pt x="20674" y="15498"/>
                    <a:pt x="20847" y="15010"/>
                  </a:cubicBezTo>
                  <a:cubicBezTo>
                    <a:pt x="21021" y="14522"/>
                    <a:pt x="21171" y="13973"/>
                    <a:pt x="21282" y="13464"/>
                  </a:cubicBezTo>
                  <a:cubicBezTo>
                    <a:pt x="21394" y="12956"/>
                    <a:pt x="21466" y="12488"/>
                    <a:pt x="21515" y="11908"/>
                  </a:cubicBezTo>
                  <a:cubicBezTo>
                    <a:pt x="21564" y="11329"/>
                    <a:pt x="21590" y="10637"/>
                    <a:pt x="21583" y="9976"/>
                  </a:cubicBezTo>
                  <a:cubicBezTo>
                    <a:pt x="21577" y="9315"/>
                    <a:pt x="21538" y="8685"/>
                    <a:pt x="21449" y="8064"/>
                  </a:cubicBezTo>
                  <a:cubicBezTo>
                    <a:pt x="21361" y="7444"/>
                    <a:pt x="21223" y="6834"/>
                    <a:pt x="21070" y="6285"/>
                  </a:cubicBezTo>
                  <a:cubicBezTo>
                    <a:pt x="20916" y="5736"/>
                    <a:pt x="20746" y="5247"/>
                    <a:pt x="20556" y="4800"/>
                  </a:cubicBezTo>
                  <a:cubicBezTo>
                    <a:pt x="20366" y="4353"/>
                    <a:pt x="20157" y="3946"/>
                    <a:pt x="19931" y="3559"/>
                  </a:cubicBezTo>
                  <a:cubicBezTo>
                    <a:pt x="19705" y="3173"/>
                    <a:pt x="19463" y="2807"/>
                    <a:pt x="19230" y="2532"/>
                  </a:cubicBezTo>
                  <a:cubicBezTo>
                    <a:pt x="18998" y="2258"/>
                    <a:pt x="18775" y="2075"/>
                    <a:pt x="18540" y="1902"/>
                  </a:cubicBezTo>
                  <a:cubicBezTo>
                    <a:pt x="18304" y="1729"/>
                    <a:pt x="18055" y="1566"/>
                    <a:pt x="17800" y="1424"/>
                  </a:cubicBezTo>
                  <a:cubicBezTo>
                    <a:pt x="17545" y="1281"/>
                    <a:pt x="17283" y="1159"/>
                    <a:pt x="17047" y="1058"/>
                  </a:cubicBezTo>
                  <a:cubicBezTo>
                    <a:pt x="16812" y="956"/>
                    <a:pt x="16602" y="875"/>
                    <a:pt x="16380" y="793"/>
                  </a:cubicBezTo>
                  <a:cubicBezTo>
                    <a:pt x="16157" y="712"/>
                    <a:pt x="15922" y="631"/>
                    <a:pt x="15696" y="559"/>
                  </a:cubicBezTo>
                  <a:cubicBezTo>
                    <a:pt x="15470" y="488"/>
                    <a:pt x="15254" y="427"/>
                    <a:pt x="15031" y="366"/>
                  </a:cubicBezTo>
                  <a:cubicBezTo>
                    <a:pt x="14809" y="305"/>
                    <a:pt x="14580" y="244"/>
                    <a:pt x="14354" y="193"/>
                  </a:cubicBezTo>
                  <a:cubicBezTo>
                    <a:pt x="14128" y="142"/>
                    <a:pt x="13906" y="102"/>
                    <a:pt x="13677" y="71"/>
                  </a:cubicBezTo>
                  <a:cubicBezTo>
                    <a:pt x="13447" y="41"/>
                    <a:pt x="13212" y="20"/>
                    <a:pt x="12950" y="10"/>
                  </a:cubicBezTo>
                  <a:cubicBezTo>
                    <a:pt x="12688" y="0"/>
                    <a:pt x="12400" y="0"/>
                    <a:pt x="12145" y="0"/>
                  </a:cubicBezTo>
                  <a:cubicBezTo>
                    <a:pt x="11890" y="0"/>
                    <a:pt x="11667" y="0"/>
                    <a:pt x="11441" y="0"/>
                  </a:cubicBezTo>
                  <a:cubicBezTo>
                    <a:pt x="11215" y="0"/>
                    <a:pt x="10986" y="0"/>
                    <a:pt x="10761" y="0"/>
                  </a:cubicBezTo>
                  <a:cubicBezTo>
                    <a:pt x="10535" y="0"/>
                    <a:pt x="10312" y="0"/>
                    <a:pt x="10080" y="10"/>
                  </a:cubicBezTo>
                  <a:cubicBezTo>
                    <a:pt x="9847" y="20"/>
                    <a:pt x="9605" y="41"/>
                    <a:pt x="9370" y="61"/>
                  </a:cubicBezTo>
                  <a:cubicBezTo>
                    <a:pt x="9134" y="81"/>
                    <a:pt x="8905" y="102"/>
                    <a:pt x="8669" y="122"/>
                  </a:cubicBezTo>
                  <a:cubicBezTo>
                    <a:pt x="8434" y="142"/>
                    <a:pt x="8191" y="163"/>
                    <a:pt x="7956" y="193"/>
                  </a:cubicBezTo>
                  <a:cubicBezTo>
                    <a:pt x="7720" y="224"/>
                    <a:pt x="7491" y="264"/>
                    <a:pt x="7255" y="315"/>
                  </a:cubicBezTo>
                  <a:cubicBezTo>
                    <a:pt x="7020" y="366"/>
                    <a:pt x="6778" y="427"/>
                    <a:pt x="6549" y="488"/>
                  </a:cubicBezTo>
                  <a:cubicBezTo>
                    <a:pt x="6319" y="549"/>
                    <a:pt x="6103" y="610"/>
                    <a:pt x="5855" y="712"/>
                  </a:cubicBezTo>
                  <a:cubicBezTo>
                    <a:pt x="5606" y="814"/>
                    <a:pt x="5325" y="956"/>
                    <a:pt x="5030" y="1119"/>
                  </a:cubicBezTo>
                  <a:cubicBezTo>
                    <a:pt x="4735" y="1281"/>
                    <a:pt x="4428" y="1464"/>
                    <a:pt x="4235" y="1586"/>
                  </a:cubicBezTo>
                  <a:cubicBezTo>
                    <a:pt x="4042" y="1708"/>
                    <a:pt x="3963" y="1769"/>
                    <a:pt x="3885" y="1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7" name="Drawing"/>
          <p:cNvGrpSpPr/>
          <p:nvPr/>
        </p:nvGrpSpPr>
        <p:grpSpPr>
          <a:xfrm>
            <a:off x="773489" y="1526015"/>
            <a:ext cx="11386761" cy="5890786"/>
            <a:chOff x="0" y="0"/>
            <a:chExt cx="11386760" cy="5890784"/>
          </a:xfrm>
        </p:grpSpPr>
        <p:sp>
          <p:nvSpPr>
            <p:cNvPr id="1934" name="Line"/>
            <p:cNvSpPr/>
            <p:nvPr/>
          </p:nvSpPr>
          <p:spPr>
            <a:xfrm>
              <a:off x="0" y="239913"/>
              <a:ext cx="174778" cy="37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00" fill="norm" stroke="1" extrusionOk="0">
                  <a:moveTo>
                    <a:pt x="2491" y="2813"/>
                  </a:moveTo>
                  <a:cubicBezTo>
                    <a:pt x="1450" y="3288"/>
                    <a:pt x="409" y="3762"/>
                    <a:pt x="540" y="4119"/>
                  </a:cubicBezTo>
                  <a:cubicBezTo>
                    <a:pt x="670" y="4475"/>
                    <a:pt x="1971" y="4712"/>
                    <a:pt x="4703" y="4475"/>
                  </a:cubicBezTo>
                  <a:cubicBezTo>
                    <a:pt x="7436" y="4237"/>
                    <a:pt x="11600" y="3525"/>
                    <a:pt x="14202" y="2991"/>
                  </a:cubicBezTo>
                  <a:cubicBezTo>
                    <a:pt x="16805" y="2457"/>
                    <a:pt x="17846" y="2101"/>
                    <a:pt x="19017" y="1567"/>
                  </a:cubicBezTo>
                  <a:cubicBezTo>
                    <a:pt x="20188" y="1033"/>
                    <a:pt x="21489" y="321"/>
                    <a:pt x="21489" y="83"/>
                  </a:cubicBezTo>
                  <a:cubicBezTo>
                    <a:pt x="21489" y="-154"/>
                    <a:pt x="20188" y="83"/>
                    <a:pt x="17325" y="1211"/>
                  </a:cubicBezTo>
                  <a:cubicBezTo>
                    <a:pt x="14462" y="2338"/>
                    <a:pt x="10038" y="4356"/>
                    <a:pt x="7696" y="5721"/>
                  </a:cubicBezTo>
                  <a:cubicBezTo>
                    <a:pt x="5354" y="7086"/>
                    <a:pt x="5094" y="7798"/>
                    <a:pt x="5484" y="8332"/>
                  </a:cubicBezTo>
                  <a:cubicBezTo>
                    <a:pt x="5875" y="8866"/>
                    <a:pt x="6916" y="9222"/>
                    <a:pt x="8217" y="9519"/>
                  </a:cubicBezTo>
                  <a:cubicBezTo>
                    <a:pt x="9518" y="9815"/>
                    <a:pt x="11079" y="10053"/>
                    <a:pt x="11730" y="10468"/>
                  </a:cubicBezTo>
                  <a:cubicBezTo>
                    <a:pt x="12381" y="10883"/>
                    <a:pt x="12120" y="11477"/>
                    <a:pt x="10169" y="12842"/>
                  </a:cubicBezTo>
                  <a:cubicBezTo>
                    <a:pt x="8217" y="14206"/>
                    <a:pt x="4573" y="16343"/>
                    <a:pt x="2491" y="17708"/>
                  </a:cubicBezTo>
                  <a:cubicBezTo>
                    <a:pt x="409" y="19072"/>
                    <a:pt x="-111" y="19666"/>
                    <a:pt x="19" y="20259"/>
                  </a:cubicBezTo>
                  <a:cubicBezTo>
                    <a:pt x="149" y="20853"/>
                    <a:pt x="930" y="21446"/>
                    <a:pt x="4443" y="21268"/>
                  </a:cubicBezTo>
                  <a:cubicBezTo>
                    <a:pt x="7956" y="21090"/>
                    <a:pt x="14202" y="20141"/>
                    <a:pt x="20448" y="19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198060" y="404115"/>
              <a:ext cx="260351" cy="188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6" fill="norm" stroke="1" extrusionOk="0">
                  <a:moveTo>
                    <a:pt x="0" y="3591"/>
                  </a:moveTo>
                  <a:cubicBezTo>
                    <a:pt x="878" y="3828"/>
                    <a:pt x="1756" y="4066"/>
                    <a:pt x="2546" y="5371"/>
                  </a:cubicBezTo>
                  <a:cubicBezTo>
                    <a:pt x="3337" y="6677"/>
                    <a:pt x="4039" y="9050"/>
                    <a:pt x="4127" y="11661"/>
                  </a:cubicBezTo>
                  <a:cubicBezTo>
                    <a:pt x="4215" y="14272"/>
                    <a:pt x="3688" y="17120"/>
                    <a:pt x="3073" y="18901"/>
                  </a:cubicBezTo>
                  <a:cubicBezTo>
                    <a:pt x="2459" y="20681"/>
                    <a:pt x="1756" y="21393"/>
                    <a:pt x="1405" y="21037"/>
                  </a:cubicBezTo>
                  <a:cubicBezTo>
                    <a:pt x="1054" y="20681"/>
                    <a:pt x="1054" y="19257"/>
                    <a:pt x="2283" y="16171"/>
                  </a:cubicBezTo>
                  <a:cubicBezTo>
                    <a:pt x="3512" y="13085"/>
                    <a:pt x="5971" y="8338"/>
                    <a:pt x="7551" y="5134"/>
                  </a:cubicBezTo>
                  <a:cubicBezTo>
                    <a:pt x="9132" y="1929"/>
                    <a:pt x="9834" y="268"/>
                    <a:pt x="9922" y="30"/>
                  </a:cubicBezTo>
                  <a:cubicBezTo>
                    <a:pt x="10010" y="-207"/>
                    <a:pt x="9483" y="980"/>
                    <a:pt x="8693" y="2879"/>
                  </a:cubicBezTo>
                  <a:cubicBezTo>
                    <a:pt x="7902" y="4778"/>
                    <a:pt x="6849" y="7389"/>
                    <a:pt x="6322" y="9525"/>
                  </a:cubicBezTo>
                  <a:cubicBezTo>
                    <a:pt x="5795" y="11661"/>
                    <a:pt x="5795" y="13323"/>
                    <a:pt x="6937" y="14391"/>
                  </a:cubicBezTo>
                  <a:cubicBezTo>
                    <a:pt x="8078" y="15459"/>
                    <a:pt x="10361" y="15934"/>
                    <a:pt x="12995" y="15222"/>
                  </a:cubicBezTo>
                  <a:cubicBezTo>
                    <a:pt x="15629" y="14509"/>
                    <a:pt x="18615" y="12611"/>
                    <a:pt x="21600" y="10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521910" y="203381"/>
              <a:ext cx="304801" cy="326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900" y="3572"/>
                  </a:moveTo>
                  <a:cubicBezTo>
                    <a:pt x="450" y="3022"/>
                    <a:pt x="0" y="2472"/>
                    <a:pt x="0" y="1921"/>
                  </a:cubicBezTo>
                  <a:cubicBezTo>
                    <a:pt x="0" y="1371"/>
                    <a:pt x="450" y="821"/>
                    <a:pt x="2025" y="408"/>
                  </a:cubicBezTo>
                  <a:cubicBezTo>
                    <a:pt x="3600" y="-5"/>
                    <a:pt x="6300" y="-280"/>
                    <a:pt x="8400" y="477"/>
                  </a:cubicBezTo>
                  <a:cubicBezTo>
                    <a:pt x="10500" y="1233"/>
                    <a:pt x="12000" y="3022"/>
                    <a:pt x="12075" y="5430"/>
                  </a:cubicBezTo>
                  <a:cubicBezTo>
                    <a:pt x="12150" y="7837"/>
                    <a:pt x="10800" y="10864"/>
                    <a:pt x="9375" y="13272"/>
                  </a:cubicBezTo>
                  <a:cubicBezTo>
                    <a:pt x="7950" y="15679"/>
                    <a:pt x="6450" y="17468"/>
                    <a:pt x="5550" y="18706"/>
                  </a:cubicBezTo>
                  <a:cubicBezTo>
                    <a:pt x="4650" y="19944"/>
                    <a:pt x="4350" y="20632"/>
                    <a:pt x="4800" y="20976"/>
                  </a:cubicBezTo>
                  <a:cubicBezTo>
                    <a:pt x="5250" y="21320"/>
                    <a:pt x="6450" y="21320"/>
                    <a:pt x="9375" y="20701"/>
                  </a:cubicBezTo>
                  <a:cubicBezTo>
                    <a:pt x="12300" y="20082"/>
                    <a:pt x="16950" y="18844"/>
                    <a:pt x="21600" y="176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185360" y="652034"/>
              <a:ext cx="514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800"/>
                    <a:pt x="4800" y="12000"/>
                    <a:pt x="7244" y="8400"/>
                  </a:cubicBezTo>
                  <a:cubicBezTo>
                    <a:pt x="9689" y="4800"/>
                    <a:pt x="12178" y="2400"/>
                    <a:pt x="14578" y="1200"/>
                  </a:cubicBezTo>
                  <a:cubicBezTo>
                    <a:pt x="16978" y="0"/>
                    <a:pt x="192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518682" y="626634"/>
              <a:ext cx="308029" cy="8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96" fill="norm" stroke="1" extrusionOk="0">
                  <a:moveTo>
                    <a:pt x="2445" y="18966"/>
                  </a:moveTo>
                  <a:cubicBezTo>
                    <a:pt x="1262" y="20020"/>
                    <a:pt x="78" y="21073"/>
                    <a:pt x="4" y="21337"/>
                  </a:cubicBezTo>
                  <a:cubicBezTo>
                    <a:pt x="-70" y="21600"/>
                    <a:pt x="966" y="21073"/>
                    <a:pt x="4072" y="17912"/>
                  </a:cubicBezTo>
                  <a:cubicBezTo>
                    <a:pt x="7179" y="14751"/>
                    <a:pt x="12357" y="8956"/>
                    <a:pt x="15612" y="5532"/>
                  </a:cubicBezTo>
                  <a:cubicBezTo>
                    <a:pt x="18867" y="2107"/>
                    <a:pt x="20198" y="1054"/>
                    <a:pt x="215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991810" y="283734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1036260" y="429784"/>
              <a:ext cx="19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2090360" y="194834"/>
              <a:ext cx="19685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3185"/>
                    <a:pt x="7432" y="6369"/>
                    <a:pt x="10568" y="9692"/>
                  </a:cubicBezTo>
                  <a:cubicBezTo>
                    <a:pt x="13703" y="13015"/>
                    <a:pt x="16258" y="16477"/>
                    <a:pt x="18000" y="18485"/>
                  </a:cubicBezTo>
                  <a:cubicBezTo>
                    <a:pt x="19742" y="20492"/>
                    <a:pt x="20671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2056899" y="150384"/>
              <a:ext cx="287462" cy="41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21412" y="0"/>
                  </a:moveTo>
                  <a:cubicBezTo>
                    <a:pt x="20624" y="0"/>
                    <a:pt x="19835" y="0"/>
                    <a:pt x="18811" y="1058"/>
                  </a:cubicBezTo>
                  <a:cubicBezTo>
                    <a:pt x="17786" y="2115"/>
                    <a:pt x="16524" y="4231"/>
                    <a:pt x="14632" y="6792"/>
                  </a:cubicBezTo>
                  <a:cubicBezTo>
                    <a:pt x="12740" y="9353"/>
                    <a:pt x="10218" y="12359"/>
                    <a:pt x="7853" y="14753"/>
                  </a:cubicBezTo>
                  <a:cubicBezTo>
                    <a:pt x="5488" y="17146"/>
                    <a:pt x="3281" y="18928"/>
                    <a:pt x="1862" y="20041"/>
                  </a:cubicBezTo>
                  <a:cubicBezTo>
                    <a:pt x="443" y="21155"/>
                    <a:pt x="-188" y="21600"/>
                    <a:pt x="48" y="21600"/>
                  </a:cubicBezTo>
                  <a:cubicBezTo>
                    <a:pt x="285" y="21600"/>
                    <a:pt x="1389" y="21155"/>
                    <a:pt x="2492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2566610" y="309134"/>
              <a:ext cx="266701" cy="159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5657" y="13465"/>
                  </a:moveTo>
                  <a:cubicBezTo>
                    <a:pt x="5486" y="14868"/>
                    <a:pt x="5314" y="16270"/>
                    <a:pt x="4971" y="17532"/>
                  </a:cubicBezTo>
                  <a:cubicBezTo>
                    <a:pt x="4629" y="18795"/>
                    <a:pt x="4114" y="19917"/>
                    <a:pt x="3429" y="20618"/>
                  </a:cubicBezTo>
                  <a:cubicBezTo>
                    <a:pt x="2743" y="21319"/>
                    <a:pt x="1886" y="21600"/>
                    <a:pt x="1200" y="19496"/>
                  </a:cubicBezTo>
                  <a:cubicBezTo>
                    <a:pt x="514" y="17392"/>
                    <a:pt x="0" y="12904"/>
                    <a:pt x="0" y="10099"/>
                  </a:cubicBezTo>
                  <a:cubicBezTo>
                    <a:pt x="0" y="7294"/>
                    <a:pt x="514" y="6171"/>
                    <a:pt x="1629" y="5891"/>
                  </a:cubicBezTo>
                  <a:cubicBezTo>
                    <a:pt x="2743" y="5610"/>
                    <a:pt x="4457" y="6171"/>
                    <a:pt x="5914" y="7995"/>
                  </a:cubicBezTo>
                  <a:cubicBezTo>
                    <a:pt x="7371" y="9818"/>
                    <a:pt x="8571" y="12904"/>
                    <a:pt x="10029" y="14447"/>
                  </a:cubicBezTo>
                  <a:cubicBezTo>
                    <a:pt x="11486" y="15990"/>
                    <a:pt x="13200" y="15990"/>
                    <a:pt x="15171" y="13325"/>
                  </a:cubicBezTo>
                  <a:cubicBezTo>
                    <a:pt x="17143" y="10660"/>
                    <a:pt x="19371" y="53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3404810" y="131334"/>
              <a:ext cx="12701" cy="329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0" y="0"/>
                  </a:moveTo>
                  <a:cubicBezTo>
                    <a:pt x="3600" y="4540"/>
                    <a:pt x="7200" y="9080"/>
                    <a:pt x="10800" y="12451"/>
                  </a:cubicBezTo>
                  <a:cubicBezTo>
                    <a:pt x="14400" y="15822"/>
                    <a:pt x="18000" y="18023"/>
                    <a:pt x="19800" y="19468"/>
                  </a:cubicBezTo>
                  <a:cubicBezTo>
                    <a:pt x="21600" y="20912"/>
                    <a:pt x="21600" y="21600"/>
                    <a:pt x="21600" y="21394"/>
                  </a:cubicBezTo>
                  <a:cubicBezTo>
                    <a:pt x="21600" y="21187"/>
                    <a:pt x="21600" y="20087"/>
                    <a:pt x="19800" y="19192"/>
                  </a:cubicBezTo>
                  <a:cubicBezTo>
                    <a:pt x="18000" y="18298"/>
                    <a:pt x="14400" y="17610"/>
                    <a:pt x="10800" y="16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3271204" y="110021"/>
              <a:ext cx="266957" cy="91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143" fill="norm" stroke="1" extrusionOk="0">
                  <a:moveTo>
                    <a:pt x="2571" y="21143"/>
                  </a:moveTo>
                  <a:cubicBezTo>
                    <a:pt x="1381" y="17707"/>
                    <a:pt x="190" y="14270"/>
                    <a:pt x="20" y="12061"/>
                  </a:cubicBezTo>
                  <a:cubicBezTo>
                    <a:pt x="-150" y="9852"/>
                    <a:pt x="700" y="8870"/>
                    <a:pt x="3847" y="6907"/>
                  </a:cubicBezTo>
                  <a:cubicBezTo>
                    <a:pt x="6993" y="4943"/>
                    <a:pt x="12436" y="1998"/>
                    <a:pt x="15752" y="770"/>
                  </a:cubicBezTo>
                  <a:cubicBezTo>
                    <a:pt x="19069" y="-457"/>
                    <a:pt x="20259" y="34"/>
                    <a:pt x="21450" y="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3265110" y="461534"/>
              <a:ext cx="2286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9200"/>
                    <a:pt x="12000" y="16800"/>
                    <a:pt x="15600" y="13200"/>
                  </a:cubicBezTo>
                  <a:cubicBezTo>
                    <a:pt x="19200" y="9600"/>
                    <a:pt x="204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3599397" y="298550"/>
              <a:ext cx="129264" cy="182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373" y="5023"/>
                  </a:moveTo>
                  <a:cubicBezTo>
                    <a:pt x="721" y="7535"/>
                    <a:pt x="1070" y="10047"/>
                    <a:pt x="1070" y="12433"/>
                  </a:cubicBezTo>
                  <a:cubicBezTo>
                    <a:pt x="1070" y="14819"/>
                    <a:pt x="721" y="17079"/>
                    <a:pt x="373" y="17456"/>
                  </a:cubicBezTo>
                  <a:cubicBezTo>
                    <a:pt x="24" y="17833"/>
                    <a:pt x="-324" y="16326"/>
                    <a:pt x="547" y="13437"/>
                  </a:cubicBezTo>
                  <a:cubicBezTo>
                    <a:pt x="1418" y="10549"/>
                    <a:pt x="3508" y="6279"/>
                    <a:pt x="5076" y="3642"/>
                  </a:cubicBezTo>
                  <a:cubicBezTo>
                    <a:pt x="6644" y="1005"/>
                    <a:pt x="7689" y="0"/>
                    <a:pt x="9779" y="0"/>
                  </a:cubicBezTo>
                  <a:cubicBezTo>
                    <a:pt x="11870" y="0"/>
                    <a:pt x="15005" y="1005"/>
                    <a:pt x="17095" y="4772"/>
                  </a:cubicBezTo>
                  <a:cubicBezTo>
                    <a:pt x="19186" y="8540"/>
                    <a:pt x="20231" y="15070"/>
                    <a:pt x="212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3814125" y="80534"/>
              <a:ext cx="206636" cy="38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81" fill="norm" stroke="1" extrusionOk="0">
                  <a:moveTo>
                    <a:pt x="13582" y="14518"/>
                  </a:moveTo>
                  <a:cubicBezTo>
                    <a:pt x="13362" y="13692"/>
                    <a:pt x="13141" y="12866"/>
                    <a:pt x="12039" y="12275"/>
                  </a:cubicBezTo>
                  <a:cubicBezTo>
                    <a:pt x="10937" y="11685"/>
                    <a:pt x="8954" y="11331"/>
                    <a:pt x="6970" y="12039"/>
                  </a:cubicBezTo>
                  <a:cubicBezTo>
                    <a:pt x="4986" y="12748"/>
                    <a:pt x="3003" y="14518"/>
                    <a:pt x="1790" y="15993"/>
                  </a:cubicBezTo>
                  <a:cubicBezTo>
                    <a:pt x="578" y="17469"/>
                    <a:pt x="137" y="18649"/>
                    <a:pt x="27" y="19534"/>
                  </a:cubicBezTo>
                  <a:cubicBezTo>
                    <a:pt x="-83" y="20420"/>
                    <a:pt x="137" y="21010"/>
                    <a:pt x="799" y="21305"/>
                  </a:cubicBezTo>
                  <a:cubicBezTo>
                    <a:pt x="1460" y="21600"/>
                    <a:pt x="2562" y="21600"/>
                    <a:pt x="4435" y="20715"/>
                  </a:cubicBezTo>
                  <a:cubicBezTo>
                    <a:pt x="6309" y="19830"/>
                    <a:pt x="8954" y="18059"/>
                    <a:pt x="11268" y="14990"/>
                  </a:cubicBezTo>
                  <a:cubicBezTo>
                    <a:pt x="13582" y="11921"/>
                    <a:pt x="15566" y="7554"/>
                    <a:pt x="16558" y="5075"/>
                  </a:cubicBezTo>
                  <a:cubicBezTo>
                    <a:pt x="17550" y="2597"/>
                    <a:pt x="17550" y="2007"/>
                    <a:pt x="17439" y="1357"/>
                  </a:cubicBezTo>
                  <a:cubicBezTo>
                    <a:pt x="17329" y="708"/>
                    <a:pt x="17109" y="0"/>
                    <a:pt x="16668" y="0"/>
                  </a:cubicBezTo>
                  <a:cubicBezTo>
                    <a:pt x="16227" y="0"/>
                    <a:pt x="15566" y="708"/>
                    <a:pt x="15015" y="3187"/>
                  </a:cubicBezTo>
                  <a:cubicBezTo>
                    <a:pt x="14464" y="5666"/>
                    <a:pt x="14023" y="9915"/>
                    <a:pt x="13803" y="12452"/>
                  </a:cubicBezTo>
                  <a:cubicBezTo>
                    <a:pt x="13582" y="14990"/>
                    <a:pt x="13582" y="15816"/>
                    <a:pt x="13803" y="16643"/>
                  </a:cubicBezTo>
                  <a:cubicBezTo>
                    <a:pt x="14023" y="17469"/>
                    <a:pt x="14464" y="18295"/>
                    <a:pt x="15235" y="18767"/>
                  </a:cubicBezTo>
                  <a:cubicBezTo>
                    <a:pt x="16007" y="19239"/>
                    <a:pt x="17109" y="19357"/>
                    <a:pt x="18211" y="18944"/>
                  </a:cubicBezTo>
                  <a:cubicBezTo>
                    <a:pt x="19313" y="18531"/>
                    <a:pt x="20415" y="17587"/>
                    <a:pt x="21517" y="16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4046160" y="340884"/>
              <a:ext cx="254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4084260" y="239284"/>
              <a:ext cx="25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4192322" y="267310"/>
              <a:ext cx="152289" cy="13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0878" fill="norm" stroke="1" extrusionOk="0">
                  <a:moveTo>
                    <a:pt x="14871" y="5403"/>
                  </a:moveTo>
                  <a:cubicBezTo>
                    <a:pt x="13996" y="3791"/>
                    <a:pt x="13120" y="2179"/>
                    <a:pt x="11952" y="1051"/>
                  </a:cubicBezTo>
                  <a:cubicBezTo>
                    <a:pt x="10785" y="-77"/>
                    <a:pt x="9325" y="-722"/>
                    <a:pt x="7136" y="1374"/>
                  </a:cubicBezTo>
                  <a:cubicBezTo>
                    <a:pt x="4947" y="3469"/>
                    <a:pt x="2028" y="8305"/>
                    <a:pt x="715" y="11529"/>
                  </a:cubicBezTo>
                  <a:cubicBezTo>
                    <a:pt x="-599" y="14753"/>
                    <a:pt x="-307" y="16365"/>
                    <a:pt x="3342" y="17654"/>
                  </a:cubicBezTo>
                  <a:cubicBezTo>
                    <a:pt x="6990" y="18944"/>
                    <a:pt x="13996" y="19911"/>
                    <a:pt x="21001" y="20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4364116" y="66704"/>
              <a:ext cx="355145" cy="359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35" fill="norm" stroke="1" extrusionOk="0">
                  <a:moveTo>
                    <a:pt x="8025" y="14846"/>
                  </a:moveTo>
                  <a:cubicBezTo>
                    <a:pt x="7641" y="14215"/>
                    <a:pt x="7258" y="13583"/>
                    <a:pt x="6236" y="13330"/>
                  </a:cubicBezTo>
                  <a:cubicBezTo>
                    <a:pt x="5213" y="13078"/>
                    <a:pt x="3552" y="13204"/>
                    <a:pt x="2337" y="13962"/>
                  </a:cubicBezTo>
                  <a:cubicBezTo>
                    <a:pt x="1123" y="14720"/>
                    <a:pt x="356" y="16109"/>
                    <a:pt x="101" y="17120"/>
                  </a:cubicBezTo>
                  <a:cubicBezTo>
                    <a:pt x="-155" y="18130"/>
                    <a:pt x="101" y="18762"/>
                    <a:pt x="612" y="19078"/>
                  </a:cubicBezTo>
                  <a:cubicBezTo>
                    <a:pt x="1123" y="19394"/>
                    <a:pt x="1890" y="19394"/>
                    <a:pt x="2593" y="19204"/>
                  </a:cubicBezTo>
                  <a:cubicBezTo>
                    <a:pt x="3296" y="19015"/>
                    <a:pt x="3935" y="18636"/>
                    <a:pt x="4510" y="18194"/>
                  </a:cubicBezTo>
                  <a:cubicBezTo>
                    <a:pt x="5085" y="17752"/>
                    <a:pt x="5596" y="17246"/>
                    <a:pt x="6044" y="17246"/>
                  </a:cubicBezTo>
                  <a:cubicBezTo>
                    <a:pt x="6491" y="17246"/>
                    <a:pt x="6875" y="17752"/>
                    <a:pt x="7322" y="18257"/>
                  </a:cubicBezTo>
                  <a:cubicBezTo>
                    <a:pt x="7769" y="18762"/>
                    <a:pt x="8281" y="19267"/>
                    <a:pt x="9111" y="19267"/>
                  </a:cubicBezTo>
                  <a:cubicBezTo>
                    <a:pt x="9942" y="19267"/>
                    <a:pt x="11092" y="18762"/>
                    <a:pt x="12434" y="16741"/>
                  </a:cubicBezTo>
                  <a:cubicBezTo>
                    <a:pt x="13776" y="14720"/>
                    <a:pt x="15310" y="11183"/>
                    <a:pt x="16333" y="8404"/>
                  </a:cubicBezTo>
                  <a:cubicBezTo>
                    <a:pt x="17355" y="5625"/>
                    <a:pt x="17866" y="3604"/>
                    <a:pt x="18250" y="2215"/>
                  </a:cubicBezTo>
                  <a:cubicBezTo>
                    <a:pt x="18633" y="825"/>
                    <a:pt x="18889" y="67"/>
                    <a:pt x="18953" y="4"/>
                  </a:cubicBezTo>
                  <a:cubicBezTo>
                    <a:pt x="19017" y="-59"/>
                    <a:pt x="18889" y="573"/>
                    <a:pt x="18378" y="2657"/>
                  </a:cubicBezTo>
                  <a:cubicBezTo>
                    <a:pt x="17866" y="4741"/>
                    <a:pt x="16972" y="8278"/>
                    <a:pt x="16524" y="11436"/>
                  </a:cubicBezTo>
                  <a:cubicBezTo>
                    <a:pt x="16077" y="14594"/>
                    <a:pt x="16077" y="17373"/>
                    <a:pt x="16269" y="19015"/>
                  </a:cubicBezTo>
                  <a:cubicBezTo>
                    <a:pt x="16460" y="20657"/>
                    <a:pt x="16844" y="21162"/>
                    <a:pt x="17611" y="21352"/>
                  </a:cubicBezTo>
                  <a:cubicBezTo>
                    <a:pt x="18378" y="21541"/>
                    <a:pt x="19528" y="21415"/>
                    <a:pt x="20231" y="20909"/>
                  </a:cubicBezTo>
                  <a:cubicBezTo>
                    <a:pt x="20934" y="20404"/>
                    <a:pt x="21189" y="19520"/>
                    <a:pt x="21445" y="18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4587156" y="258697"/>
              <a:ext cx="221005" cy="1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0982" fill="norm" stroke="1" extrusionOk="0">
                  <a:moveTo>
                    <a:pt x="4159" y="10182"/>
                  </a:moveTo>
                  <a:cubicBezTo>
                    <a:pt x="2325" y="6582"/>
                    <a:pt x="491" y="2982"/>
                    <a:pt x="84" y="1182"/>
                  </a:cubicBezTo>
                  <a:cubicBezTo>
                    <a:pt x="-324" y="-618"/>
                    <a:pt x="695" y="-618"/>
                    <a:pt x="4465" y="2982"/>
                  </a:cubicBezTo>
                  <a:cubicBezTo>
                    <a:pt x="8234" y="6582"/>
                    <a:pt x="14755" y="13782"/>
                    <a:pt x="21276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4770060" y="258334"/>
              <a:ext cx="130992" cy="134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147" fill="norm" stroke="1" extrusionOk="0">
                  <a:moveTo>
                    <a:pt x="13371" y="0"/>
                  </a:moveTo>
                  <a:cubicBezTo>
                    <a:pt x="9600" y="665"/>
                    <a:pt x="5829" y="1329"/>
                    <a:pt x="3429" y="3988"/>
                  </a:cubicBezTo>
                  <a:cubicBezTo>
                    <a:pt x="1029" y="6646"/>
                    <a:pt x="0" y="11298"/>
                    <a:pt x="0" y="14455"/>
                  </a:cubicBezTo>
                  <a:cubicBezTo>
                    <a:pt x="0" y="17612"/>
                    <a:pt x="1029" y="19274"/>
                    <a:pt x="3429" y="20271"/>
                  </a:cubicBezTo>
                  <a:cubicBezTo>
                    <a:pt x="5829" y="21268"/>
                    <a:pt x="9600" y="21600"/>
                    <a:pt x="12857" y="20271"/>
                  </a:cubicBezTo>
                  <a:cubicBezTo>
                    <a:pt x="16114" y="18942"/>
                    <a:pt x="18857" y="15951"/>
                    <a:pt x="20229" y="13126"/>
                  </a:cubicBezTo>
                  <a:cubicBezTo>
                    <a:pt x="21600" y="10302"/>
                    <a:pt x="21600" y="7643"/>
                    <a:pt x="19886" y="6314"/>
                  </a:cubicBezTo>
                  <a:cubicBezTo>
                    <a:pt x="18171" y="4985"/>
                    <a:pt x="14743" y="4985"/>
                    <a:pt x="11314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4928810" y="226584"/>
              <a:ext cx="215901" cy="21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3146"/>
                  </a:moveTo>
                  <a:cubicBezTo>
                    <a:pt x="212" y="2097"/>
                    <a:pt x="424" y="1049"/>
                    <a:pt x="1059" y="524"/>
                  </a:cubicBezTo>
                  <a:cubicBezTo>
                    <a:pt x="1694" y="0"/>
                    <a:pt x="2753" y="0"/>
                    <a:pt x="4553" y="1678"/>
                  </a:cubicBezTo>
                  <a:cubicBezTo>
                    <a:pt x="6353" y="3355"/>
                    <a:pt x="8894" y="6711"/>
                    <a:pt x="10376" y="9647"/>
                  </a:cubicBezTo>
                  <a:cubicBezTo>
                    <a:pt x="11859" y="12583"/>
                    <a:pt x="12282" y="15099"/>
                    <a:pt x="12282" y="16882"/>
                  </a:cubicBezTo>
                  <a:cubicBezTo>
                    <a:pt x="12282" y="18664"/>
                    <a:pt x="11859" y="19713"/>
                    <a:pt x="10906" y="20447"/>
                  </a:cubicBezTo>
                  <a:cubicBezTo>
                    <a:pt x="9953" y="21181"/>
                    <a:pt x="8471" y="21600"/>
                    <a:pt x="7624" y="21285"/>
                  </a:cubicBezTo>
                  <a:cubicBezTo>
                    <a:pt x="6776" y="20971"/>
                    <a:pt x="6565" y="19922"/>
                    <a:pt x="7200" y="17091"/>
                  </a:cubicBezTo>
                  <a:cubicBezTo>
                    <a:pt x="7835" y="14260"/>
                    <a:pt x="9318" y="9647"/>
                    <a:pt x="11859" y="6501"/>
                  </a:cubicBezTo>
                  <a:cubicBezTo>
                    <a:pt x="14400" y="3355"/>
                    <a:pt x="18000" y="16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5356146" y="28558"/>
              <a:ext cx="163215" cy="387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284" fill="norm" stroke="1" extrusionOk="0">
                  <a:moveTo>
                    <a:pt x="13876" y="2155"/>
                  </a:moveTo>
                  <a:cubicBezTo>
                    <a:pt x="14707" y="1342"/>
                    <a:pt x="15538" y="529"/>
                    <a:pt x="15122" y="180"/>
                  </a:cubicBezTo>
                  <a:cubicBezTo>
                    <a:pt x="14707" y="-168"/>
                    <a:pt x="13045" y="-52"/>
                    <a:pt x="10830" y="877"/>
                  </a:cubicBezTo>
                  <a:cubicBezTo>
                    <a:pt x="8615" y="1806"/>
                    <a:pt x="5845" y="3548"/>
                    <a:pt x="3630" y="6219"/>
                  </a:cubicBezTo>
                  <a:cubicBezTo>
                    <a:pt x="1415" y="8890"/>
                    <a:pt x="-247" y="12490"/>
                    <a:pt x="30" y="15103"/>
                  </a:cubicBezTo>
                  <a:cubicBezTo>
                    <a:pt x="307" y="17716"/>
                    <a:pt x="2522" y="19342"/>
                    <a:pt x="5153" y="20271"/>
                  </a:cubicBezTo>
                  <a:cubicBezTo>
                    <a:pt x="7784" y="21200"/>
                    <a:pt x="10830" y="21432"/>
                    <a:pt x="13599" y="21200"/>
                  </a:cubicBezTo>
                  <a:cubicBezTo>
                    <a:pt x="16368" y="20967"/>
                    <a:pt x="18861" y="20271"/>
                    <a:pt x="21353" y="19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5605889" y="52223"/>
              <a:ext cx="243722" cy="350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18" fill="norm" stroke="1" extrusionOk="0">
                  <a:moveTo>
                    <a:pt x="20700" y="2118"/>
                  </a:moveTo>
                  <a:cubicBezTo>
                    <a:pt x="21069" y="1471"/>
                    <a:pt x="21438" y="824"/>
                    <a:pt x="21161" y="436"/>
                  </a:cubicBezTo>
                  <a:cubicBezTo>
                    <a:pt x="20884" y="48"/>
                    <a:pt x="19961" y="-81"/>
                    <a:pt x="17746" y="48"/>
                  </a:cubicBezTo>
                  <a:cubicBezTo>
                    <a:pt x="15530" y="178"/>
                    <a:pt x="12023" y="566"/>
                    <a:pt x="9807" y="889"/>
                  </a:cubicBezTo>
                  <a:cubicBezTo>
                    <a:pt x="7592" y="1212"/>
                    <a:pt x="6669" y="1471"/>
                    <a:pt x="5930" y="1859"/>
                  </a:cubicBezTo>
                  <a:cubicBezTo>
                    <a:pt x="5192" y="2247"/>
                    <a:pt x="4638" y="2765"/>
                    <a:pt x="4361" y="4058"/>
                  </a:cubicBezTo>
                  <a:cubicBezTo>
                    <a:pt x="4084" y="5351"/>
                    <a:pt x="4084" y="7421"/>
                    <a:pt x="3623" y="9620"/>
                  </a:cubicBezTo>
                  <a:cubicBezTo>
                    <a:pt x="3161" y="11818"/>
                    <a:pt x="2238" y="14147"/>
                    <a:pt x="1592" y="15634"/>
                  </a:cubicBezTo>
                  <a:cubicBezTo>
                    <a:pt x="946" y="17121"/>
                    <a:pt x="576" y="17768"/>
                    <a:pt x="300" y="18609"/>
                  </a:cubicBezTo>
                  <a:cubicBezTo>
                    <a:pt x="23" y="19450"/>
                    <a:pt x="-162" y="20484"/>
                    <a:pt x="207" y="21002"/>
                  </a:cubicBezTo>
                  <a:cubicBezTo>
                    <a:pt x="576" y="21519"/>
                    <a:pt x="1500" y="21519"/>
                    <a:pt x="4361" y="21196"/>
                  </a:cubicBezTo>
                  <a:cubicBezTo>
                    <a:pt x="7223" y="20872"/>
                    <a:pt x="12023" y="20226"/>
                    <a:pt x="15161" y="19773"/>
                  </a:cubicBezTo>
                  <a:cubicBezTo>
                    <a:pt x="18300" y="19320"/>
                    <a:pt x="19776" y="19062"/>
                    <a:pt x="21253" y="18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5658476" y="271034"/>
              <a:ext cx="178385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600" fill="norm" stroke="1" extrusionOk="0">
                  <a:moveTo>
                    <a:pt x="1576" y="21600"/>
                  </a:moveTo>
                  <a:cubicBezTo>
                    <a:pt x="572" y="17280"/>
                    <a:pt x="-433" y="12960"/>
                    <a:pt x="195" y="10800"/>
                  </a:cubicBezTo>
                  <a:cubicBezTo>
                    <a:pt x="823" y="8640"/>
                    <a:pt x="3083" y="8640"/>
                    <a:pt x="6851" y="7200"/>
                  </a:cubicBezTo>
                  <a:cubicBezTo>
                    <a:pt x="10618" y="5760"/>
                    <a:pt x="15893" y="2880"/>
                    <a:pt x="211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5925760" y="17034"/>
              <a:ext cx="159345" cy="432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430" fill="norm" stroke="1" extrusionOk="0">
                  <a:moveTo>
                    <a:pt x="8308" y="0"/>
                  </a:moveTo>
                  <a:cubicBezTo>
                    <a:pt x="12185" y="2412"/>
                    <a:pt x="16062" y="4823"/>
                    <a:pt x="18415" y="7654"/>
                  </a:cubicBezTo>
                  <a:cubicBezTo>
                    <a:pt x="20769" y="10485"/>
                    <a:pt x="21600" y="13736"/>
                    <a:pt x="20077" y="16148"/>
                  </a:cubicBezTo>
                  <a:cubicBezTo>
                    <a:pt x="18554" y="18559"/>
                    <a:pt x="14677" y="20132"/>
                    <a:pt x="11354" y="20866"/>
                  </a:cubicBezTo>
                  <a:cubicBezTo>
                    <a:pt x="8031" y="21600"/>
                    <a:pt x="5262" y="21495"/>
                    <a:pt x="3462" y="21233"/>
                  </a:cubicBezTo>
                  <a:cubicBezTo>
                    <a:pt x="1662" y="20971"/>
                    <a:pt x="831" y="20551"/>
                    <a:pt x="0" y="20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6522660" y="163084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6522660" y="271034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6535360" y="372634"/>
              <a:ext cx="190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000"/>
                    <a:pt x="11520" y="14400"/>
                    <a:pt x="15120" y="10800"/>
                  </a:cubicBezTo>
                  <a:cubicBezTo>
                    <a:pt x="18720" y="7200"/>
                    <a:pt x="201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7437060" y="55134"/>
              <a:ext cx="19051" cy="32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21600" y="0"/>
                  </a:moveTo>
                  <a:cubicBezTo>
                    <a:pt x="21600" y="4292"/>
                    <a:pt x="21600" y="8585"/>
                    <a:pt x="19200" y="11838"/>
                  </a:cubicBezTo>
                  <a:cubicBezTo>
                    <a:pt x="16800" y="15092"/>
                    <a:pt x="12000" y="17308"/>
                    <a:pt x="8400" y="18900"/>
                  </a:cubicBezTo>
                  <a:cubicBezTo>
                    <a:pt x="4800" y="20492"/>
                    <a:pt x="2400" y="21462"/>
                    <a:pt x="1200" y="21531"/>
                  </a:cubicBezTo>
                  <a:cubicBezTo>
                    <a:pt x="0" y="21600"/>
                    <a:pt x="0" y="20769"/>
                    <a:pt x="0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7278310" y="41217"/>
              <a:ext cx="292101" cy="8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21370"/>
                  </a:moveTo>
                  <a:cubicBezTo>
                    <a:pt x="157" y="18670"/>
                    <a:pt x="313" y="15970"/>
                    <a:pt x="1957" y="12730"/>
                  </a:cubicBezTo>
                  <a:cubicBezTo>
                    <a:pt x="3600" y="9490"/>
                    <a:pt x="6730" y="5710"/>
                    <a:pt x="9939" y="3280"/>
                  </a:cubicBezTo>
                  <a:cubicBezTo>
                    <a:pt x="13148" y="850"/>
                    <a:pt x="16435" y="-230"/>
                    <a:pt x="18391" y="40"/>
                  </a:cubicBezTo>
                  <a:cubicBezTo>
                    <a:pt x="20348" y="310"/>
                    <a:pt x="20974" y="1930"/>
                    <a:pt x="21600" y="3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7271960" y="410734"/>
              <a:ext cx="2921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83" y="16457"/>
                    <a:pt x="8765" y="11314"/>
                    <a:pt x="12365" y="7714"/>
                  </a:cubicBezTo>
                  <a:cubicBezTo>
                    <a:pt x="15965" y="4114"/>
                    <a:pt x="1878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7779460" y="-1"/>
              <a:ext cx="165601" cy="385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88" fill="norm" stroke="1" extrusionOk="0">
                  <a:moveTo>
                    <a:pt x="21124" y="1658"/>
                  </a:moveTo>
                  <a:cubicBezTo>
                    <a:pt x="21124" y="1068"/>
                    <a:pt x="21124" y="478"/>
                    <a:pt x="20314" y="183"/>
                  </a:cubicBezTo>
                  <a:cubicBezTo>
                    <a:pt x="19504" y="-112"/>
                    <a:pt x="17884" y="-112"/>
                    <a:pt x="15454" y="655"/>
                  </a:cubicBezTo>
                  <a:cubicBezTo>
                    <a:pt x="13024" y="1422"/>
                    <a:pt x="9784" y="2957"/>
                    <a:pt x="6949" y="5318"/>
                  </a:cubicBezTo>
                  <a:cubicBezTo>
                    <a:pt x="4114" y="7678"/>
                    <a:pt x="1684" y="10865"/>
                    <a:pt x="604" y="13167"/>
                  </a:cubicBezTo>
                  <a:cubicBezTo>
                    <a:pt x="-476" y="15468"/>
                    <a:pt x="-206" y="16885"/>
                    <a:pt x="2224" y="18124"/>
                  </a:cubicBezTo>
                  <a:cubicBezTo>
                    <a:pt x="4654" y="19363"/>
                    <a:pt x="9244" y="20426"/>
                    <a:pt x="13834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7987307" y="43228"/>
              <a:ext cx="281604" cy="334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94" fill="norm" stroke="1" extrusionOk="0">
                  <a:moveTo>
                    <a:pt x="21445" y="1987"/>
                  </a:moveTo>
                  <a:cubicBezTo>
                    <a:pt x="21284" y="1307"/>
                    <a:pt x="21123" y="628"/>
                    <a:pt x="20639" y="289"/>
                  </a:cubicBezTo>
                  <a:cubicBezTo>
                    <a:pt x="20155" y="-51"/>
                    <a:pt x="19349" y="-51"/>
                    <a:pt x="17657" y="85"/>
                  </a:cubicBezTo>
                  <a:cubicBezTo>
                    <a:pt x="15964" y="221"/>
                    <a:pt x="13385" y="492"/>
                    <a:pt x="11612" y="764"/>
                  </a:cubicBezTo>
                  <a:cubicBezTo>
                    <a:pt x="9839" y="1036"/>
                    <a:pt x="8872" y="1307"/>
                    <a:pt x="7905" y="2191"/>
                  </a:cubicBezTo>
                  <a:cubicBezTo>
                    <a:pt x="6938" y="3074"/>
                    <a:pt x="5970" y="4568"/>
                    <a:pt x="5084" y="6741"/>
                  </a:cubicBezTo>
                  <a:cubicBezTo>
                    <a:pt x="4197" y="8915"/>
                    <a:pt x="3391" y="11768"/>
                    <a:pt x="2585" y="13941"/>
                  </a:cubicBezTo>
                  <a:cubicBezTo>
                    <a:pt x="1779" y="16115"/>
                    <a:pt x="973" y="17609"/>
                    <a:pt x="490" y="18764"/>
                  </a:cubicBezTo>
                  <a:cubicBezTo>
                    <a:pt x="6" y="19919"/>
                    <a:pt x="-155" y="20734"/>
                    <a:pt x="167" y="21141"/>
                  </a:cubicBezTo>
                  <a:cubicBezTo>
                    <a:pt x="490" y="21549"/>
                    <a:pt x="1296" y="21549"/>
                    <a:pt x="3794" y="21413"/>
                  </a:cubicBezTo>
                  <a:cubicBezTo>
                    <a:pt x="6293" y="21277"/>
                    <a:pt x="10484" y="21006"/>
                    <a:pt x="14675" y="20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8021260" y="239284"/>
              <a:ext cx="222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4400"/>
                    <a:pt x="6994" y="7200"/>
                    <a:pt x="10594" y="3600"/>
                  </a:cubicBezTo>
                  <a:cubicBezTo>
                    <a:pt x="14194" y="0"/>
                    <a:pt x="1789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8287960" y="23384"/>
              <a:ext cx="168979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11063" y="0"/>
                  </a:moveTo>
                  <a:cubicBezTo>
                    <a:pt x="12380" y="0"/>
                    <a:pt x="13698" y="0"/>
                    <a:pt x="15278" y="600"/>
                  </a:cubicBezTo>
                  <a:cubicBezTo>
                    <a:pt x="16859" y="1200"/>
                    <a:pt x="18702" y="2400"/>
                    <a:pt x="19888" y="4320"/>
                  </a:cubicBezTo>
                  <a:cubicBezTo>
                    <a:pt x="21073" y="6240"/>
                    <a:pt x="21600" y="8880"/>
                    <a:pt x="20151" y="11520"/>
                  </a:cubicBezTo>
                  <a:cubicBezTo>
                    <a:pt x="18702" y="14160"/>
                    <a:pt x="15278" y="16800"/>
                    <a:pt x="11590" y="18480"/>
                  </a:cubicBezTo>
                  <a:cubicBezTo>
                    <a:pt x="7902" y="20160"/>
                    <a:pt x="3951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3252410" y="1553734"/>
              <a:ext cx="18415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31" y="1047"/>
                    <a:pt x="5462" y="2095"/>
                    <a:pt x="8193" y="3993"/>
                  </a:cubicBezTo>
                  <a:cubicBezTo>
                    <a:pt x="10924" y="5891"/>
                    <a:pt x="13655" y="8640"/>
                    <a:pt x="15890" y="11716"/>
                  </a:cubicBezTo>
                  <a:cubicBezTo>
                    <a:pt x="18124" y="14793"/>
                    <a:pt x="19862" y="181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3318027" y="1509284"/>
              <a:ext cx="194734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21140" y="0"/>
                  </a:moveTo>
                  <a:cubicBezTo>
                    <a:pt x="19531" y="929"/>
                    <a:pt x="17923" y="1858"/>
                    <a:pt x="15855" y="3832"/>
                  </a:cubicBezTo>
                  <a:cubicBezTo>
                    <a:pt x="13787" y="5806"/>
                    <a:pt x="11259" y="8826"/>
                    <a:pt x="8387" y="11671"/>
                  </a:cubicBezTo>
                  <a:cubicBezTo>
                    <a:pt x="5514" y="14516"/>
                    <a:pt x="2297" y="17187"/>
                    <a:pt x="919" y="18813"/>
                  </a:cubicBezTo>
                  <a:cubicBezTo>
                    <a:pt x="-460" y="20439"/>
                    <a:pt x="0" y="21019"/>
                    <a:pt x="4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3652460" y="1617234"/>
              <a:ext cx="165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6560"/>
                    <a:pt x="4985" y="11520"/>
                    <a:pt x="8585" y="7920"/>
                  </a:cubicBezTo>
                  <a:cubicBezTo>
                    <a:pt x="12185" y="4320"/>
                    <a:pt x="16892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3665160" y="1725184"/>
              <a:ext cx="1397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4251241" y="1219067"/>
              <a:ext cx="226720" cy="939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497" fill="norm" stroke="1" extrusionOk="0">
                  <a:moveTo>
                    <a:pt x="11714" y="1265"/>
                  </a:moveTo>
                  <a:cubicBezTo>
                    <a:pt x="11714" y="1022"/>
                    <a:pt x="11714" y="780"/>
                    <a:pt x="11516" y="514"/>
                  </a:cubicBezTo>
                  <a:cubicBezTo>
                    <a:pt x="11318" y="248"/>
                    <a:pt x="10921" y="-43"/>
                    <a:pt x="9039" y="5"/>
                  </a:cubicBezTo>
                  <a:cubicBezTo>
                    <a:pt x="7156" y="54"/>
                    <a:pt x="3787" y="441"/>
                    <a:pt x="1905" y="805"/>
                  </a:cubicBezTo>
                  <a:cubicBezTo>
                    <a:pt x="22" y="1168"/>
                    <a:pt x="-374" y="1507"/>
                    <a:pt x="320" y="1991"/>
                  </a:cubicBezTo>
                  <a:cubicBezTo>
                    <a:pt x="1013" y="2475"/>
                    <a:pt x="2797" y="3105"/>
                    <a:pt x="5076" y="3856"/>
                  </a:cubicBezTo>
                  <a:cubicBezTo>
                    <a:pt x="7354" y="4606"/>
                    <a:pt x="10129" y="5478"/>
                    <a:pt x="11219" y="6253"/>
                  </a:cubicBezTo>
                  <a:cubicBezTo>
                    <a:pt x="12309" y="7028"/>
                    <a:pt x="11714" y="7706"/>
                    <a:pt x="10228" y="8311"/>
                  </a:cubicBezTo>
                  <a:cubicBezTo>
                    <a:pt x="8742" y="8917"/>
                    <a:pt x="6364" y="9449"/>
                    <a:pt x="4580" y="9716"/>
                  </a:cubicBezTo>
                  <a:cubicBezTo>
                    <a:pt x="2797" y="9982"/>
                    <a:pt x="1608" y="9982"/>
                    <a:pt x="1211" y="9861"/>
                  </a:cubicBezTo>
                  <a:cubicBezTo>
                    <a:pt x="815" y="9740"/>
                    <a:pt x="1211" y="9498"/>
                    <a:pt x="2103" y="9304"/>
                  </a:cubicBezTo>
                  <a:cubicBezTo>
                    <a:pt x="2995" y="9110"/>
                    <a:pt x="4382" y="8965"/>
                    <a:pt x="5670" y="8917"/>
                  </a:cubicBezTo>
                  <a:cubicBezTo>
                    <a:pt x="6958" y="8868"/>
                    <a:pt x="8147" y="8917"/>
                    <a:pt x="9039" y="9207"/>
                  </a:cubicBezTo>
                  <a:cubicBezTo>
                    <a:pt x="9931" y="9498"/>
                    <a:pt x="10525" y="10031"/>
                    <a:pt x="10030" y="10975"/>
                  </a:cubicBezTo>
                  <a:cubicBezTo>
                    <a:pt x="9534" y="11919"/>
                    <a:pt x="7949" y="13275"/>
                    <a:pt x="6165" y="14777"/>
                  </a:cubicBezTo>
                  <a:cubicBezTo>
                    <a:pt x="4382" y="16278"/>
                    <a:pt x="2400" y="17925"/>
                    <a:pt x="1409" y="18966"/>
                  </a:cubicBezTo>
                  <a:cubicBezTo>
                    <a:pt x="419" y="20007"/>
                    <a:pt x="419" y="20443"/>
                    <a:pt x="815" y="20758"/>
                  </a:cubicBezTo>
                  <a:cubicBezTo>
                    <a:pt x="1211" y="21073"/>
                    <a:pt x="2004" y="21266"/>
                    <a:pt x="3589" y="21387"/>
                  </a:cubicBezTo>
                  <a:cubicBezTo>
                    <a:pt x="5175" y="21509"/>
                    <a:pt x="7553" y="21557"/>
                    <a:pt x="10624" y="21387"/>
                  </a:cubicBezTo>
                  <a:cubicBezTo>
                    <a:pt x="13696" y="21218"/>
                    <a:pt x="17461" y="20831"/>
                    <a:pt x="21226" y="20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4979610" y="1033034"/>
              <a:ext cx="4445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400"/>
                    <a:pt x="2057" y="8800"/>
                    <a:pt x="3600" y="12200"/>
                  </a:cubicBezTo>
                  <a:cubicBezTo>
                    <a:pt x="5143" y="15600"/>
                    <a:pt x="7200" y="18000"/>
                    <a:pt x="10286" y="19400"/>
                  </a:cubicBezTo>
                  <a:cubicBezTo>
                    <a:pt x="13371" y="20800"/>
                    <a:pt x="17486" y="21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5843210" y="1217184"/>
              <a:ext cx="1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5855910" y="1090184"/>
              <a:ext cx="254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5985841" y="912869"/>
              <a:ext cx="98670" cy="386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56" fill="norm" stroke="1" extrusionOk="0">
                  <a:moveTo>
                    <a:pt x="21423" y="2791"/>
                  </a:moveTo>
                  <a:cubicBezTo>
                    <a:pt x="21423" y="2204"/>
                    <a:pt x="21423" y="1617"/>
                    <a:pt x="20044" y="1030"/>
                  </a:cubicBezTo>
                  <a:cubicBezTo>
                    <a:pt x="18666" y="443"/>
                    <a:pt x="15908" y="-144"/>
                    <a:pt x="12461" y="32"/>
                  </a:cubicBezTo>
                  <a:cubicBezTo>
                    <a:pt x="9014" y="208"/>
                    <a:pt x="4878" y="1147"/>
                    <a:pt x="2580" y="3319"/>
                  </a:cubicBezTo>
                  <a:cubicBezTo>
                    <a:pt x="283" y="5491"/>
                    <a:pt x="-177" y="8895"/>
                    <a:pt x="53" y="12123"/>
                  </a:cubicBezTo>
                  <a:cubicBezTo>
                    <a:pt x="283" y="15352"/>
                    <a:pt x="1202" y="18404"/>
                    <a:pt x="2121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5932110" y="1160034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7100"/>
                    <a:pt x="1728" y="12600"/>
                    <a:pt x="5328" y="9000"/>
                  </a:cubicBezTo>
                  <a:cubicBezTo>
                    <a:pt x="8928" y="5400"/>
                    <a:pt x="1526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6560760" y="1075961"/>
              <a:ext cx="127001" cy="172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151" fill="norm" stroke="1" extrusionOk="0">
                  <a:moveTo>
                    <a:pt x="0" y="9556"/>
                  </a:moveTo>
                  <a:cubicBezTo>
                    <a:pt x="1771" y="10077"/>
                    <a:pt x="3541" y="10597"/>
                    <a:pt x="6020" y="9686"/>
                  </a:cubicBezTo>
                  <a:cubicBezTo>
                    <a:pt x="8498" y="8775"/>
                    <a:pt x="11685" y="6433"/>
                    <a:pt x="13102" y="4612"/>
                  </a:cubicBezTo>
                  <a:cubicBezTo>
                    <a:pt x="14518" y="2790"/>
                    <a:pt x="14164" y="1489"/>
                    <a:pt x="12748" y="708"/>
                  </a:cubicBezTo>
                  <a:cubicBezTo>
                    <a:pt x="11331" y="-73"/>
                    <a:pt x="8853" y="-333"/>
                    <a:pt x="6374" y="578"/>
                  </a:cubicBezTo>
                  <a:cubicBezTo>
                    <a:pt x="3895" y="1489"/>
                    <a:pt x="1416" y="3571"/>
                    <a:pt x="531" y="6824"/>
                  </a:cubicBezTo>
                  <a:cubicBezTo>
                    <a:pt x="-354" y="10077"/>
                    <a:pt x="354" y="14501"/>
                    <a:pt x="2479" y="17233"/>
                  </a:cubicBezTo>
                  <a:cubicBezTo>
                    <a:pt x="4603" y="19966"/>
                    <a:pt x="8144" y="21007"/>
                    <a:pt x="11508" y="21137"/>
                  </a:cubicBezTo>
                  <a:cubicBezTo>
                    <a:pt x="14872" y="21267"/>
                    <a:pt x="18059" y="20486"/>
                    <a:pt x="21246" y="19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6719510" y="1128284"/>
              <a:ext cx="133351" cy="11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3600"/>
                  </a:moveTo>
                  <a:cubicBezTo>
                    <a:pt x="343" y="8400"/>
                    <a:pt x="686" y="13200"/>
                    <a:pt x="1371" y="16400"/>
                  </a:cubicBezTo>
                  <a:cubicBezTo>
                    <a:pt x="2057" y="19600"/>
                    <a:pt x="3086" y="21200"/>
                    <a:pt x="4457" y="21400"/>
                  </a:cubicBezTo>
                  <a:cubicBezTo>
                    <a:pt x="5829" y="21600"/>
                    <a:pt x="7543" y="20400"/>
                    <a:pt x="10457" y="16600"/>
                  </a:cubicBezTo>
                  <a:cubicBezTo>
                    <a:pt x="13371" y="12800"/>
                    <a:pt x="17486" y="6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6865560" y="1090596"/>
              <a:ext cx="254001" cy="15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8361"/>
                  </a:moveTo>
                  <a:cubicBezTo>
                    <a:pt x="900" y="8922"/>
                    <a:pt x="1800" y="9483"/>
                    <a:pt x="2610" y="9343"/>
                  </a:cubicBezTo>
                  <a:cubicBezTo>
                    <a:pt x="3420" y="9203"/>
                    <a:pt x="4140" y="8361"/>
                    <a:pt x="4770" y="7379"/>
                  </a:cubicBezTo>
                  <a:cubicBezTo>
                    <a:pt x="5400" y="6397"/>
                    <a:pt x="5940" y="5275"/>
                    <a:pt x="6210" y="3873"/>
                  </a:cubicBezTo>
                  <a:cubicBezTo>
                    <a:pt x="6480" y="2470"/>
                    <a:pt x="6480" y="787"/>
                    <a:pt x="6030" y="226"/>
                  </a:cubicBezTo>
                  <a:cubicBezTo>
                    <a:pt x="5580" y="-335"/>
                    <a:pt x="4680" y="226"/>
                    <a:pt x="3600" y="2470"/>
                  </a:cubicBezTo>
                  <a:cubicBezTo>
                    <a:pt x="2520" y="4714"/>
                    <a:pt x="1260" y="8642"/>
                    <a:pt x="630" y="11307"/>
                  </a:cubicBezTo>
                  <a:cubicBezTo>
                    <a:pt x="0" y="13971"/>
                    <a:pt x="0" y="15374"/>
                    <a:pt x="810" y="16917"/>
                  </a:cubicBezTo>
                  <a:cubicBezTo>
                    <a:pt x="1620" y="18460"/>
                    <a:pt x="3240" y="20143"/>
                    <a:pt x="5130" y="19021"/>
                  </a:cubicBezTo>
                  <a:cubicBezTo>
                    <a:pt x="7020" y="17899"/>
                    <a:pt x="9180" y="13971"/>
                    <a:pt x="10440" y="11307"/>
                  </a:cubicBezTo>
                  <a:cubicBezTo>
                    <a:pt x="11700" y="8642"/>
                    <a:pt x="12060" y="7239"/>
                    <a:pt x="11970" y="7379"/>
                  </a:cubicBezTo>
                  <a:cubicBezTo>
                    <a:pt x="11880" y="7520"/>
                    <a:pt x="11340" y="9203"/>
                    <a:pt x="10980" y="11307"/>
                  </a:cubicBezTo>
                  <a:cubicBezTo>
                    <a:pt x="10620" y="13410"/>
                    <a:pt x="10440" y="15935"/>
                    <a:pt x="10350" y="17899"/>
                  </a:cubicBezTo>
                  <a:cubicBezTo>
                    <a:pt x="10260" y="19862"/>
                    <a:pt x="10260" y="21265"/>
                    <a:pt x="10530" y="21125"/>
                  </a:cubicBezTo>
                  <a:cubicBezTo>
                    <a:pt x="10800" y="20984"/>
                    <a:pt x="11340" y="19301"/>
                    <a:pt x="12330" y="16216"/>
                  </a:cubicBezTo>
                  <a:cubicBezTo>
                    <a:pt x="13320" y="13130"/>
                    <a:pt x="14760" y="8642"/>
                    <a:pt x="15750" y="5836"/>
                  </a:cubicBezTo>
                  <a:cubicBezTo>
                    <a:pt x="16740" y="3031"/>
                    <a:pt x="17280" y="1909"/>
                    <a:pt x="18090" y="1068"/>
                  </a:cubicBezTo>
                  <a:cubicBezTo>
                    <a:pt x="18900" y="226"/>
                    <a:pt x="19980" y="-335"/>
                    <a:pt x="20610" y="226"/>
                  </a:cubicBezTo>
                  <a:cubicBezTo>
                    <a:pt x="21240" y="787"/>
                    <a:pt x="21420" y="2470"/>
                    <a:pt x="21420" y="5135"/>
                  </a:cubicBezTo>
                  <a:cubicBezTo>
                    <a:pt x="21420" y="7800"/>
                    <a:pt x="21240" y="11447"/>
                    <a:pt x="21060" y="14112"/>
                  </a:cubicBezTo>
                  <a:cubicBezTo>
                    <a:pt x="20880" y="16777"/>
                    <a:pt x="20700" y="18460"/>
                    <a:pt x="20790" y="18881"/>
                  </a:cubicBezTo>
                  <a:cubicBezTo>
                    <a:pt x="20880" y="19301"/>
                    <a:pt x="21240" y="18460"/>
                    <a:pt x="21600" y="17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7203118" y="880634"/>
              <a:ext cx="75193" cy="38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63" fill="norm" stroke="1" extrusionOk="0">
                  <a:moveTo>
                    <a:pt x="14114" y="0"/>
                  </a:moveTo>
                  <a:cubicBezTo>
                    <a:pt x="11114" y="3187"/>
                    <a:pt x="8114" y="6374"/>
                    <a:pt x="5714" y="9561"/>
                  </a:cubicBezTo>
                  <a:cubicBezTo>
                    <a:pt x="3314" y="12748"/>
                    <a:pt x="1514" y="15934"/>
                    <a:pt x="614" y="17941"/>
                  </a:cubicBezTo>
                  <a:cubicBezTo>
                    <a:pt x="-286" y="19948"/>
                    <a:pt x="-286" y="20774"/>
                    <a:pt x="1214" y="21187"/>
                  </a:cubicBezTo>
                  <a:cubicBezTo>
                    <a:pt x="2714" y="21600"/>
                    <a:pt x="5714" y="21600"/>
                    <a:pt x="9314" y="20833"/>
                  </a:cubicBezTo>
                  <a:cubicBezTo>
                    <a:pt x="12914" y="20066"/>
                    <a:pt x="17114" y="18531"/>
                    <a:pt x="21314" y="16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7176710" y="1052084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7800286" y="922800"/>
              <a:ext cx="278125" cy="318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65" fill="norm" stroke="1" extrusionOk="0">
                  <a:moveTo>
                    <a:pt x="21501" y="1432"/>
                  </a:moveTo>
                  <a:cubicBezTo>
                    <a:pt x="19865" y="864"/>
                    <a:pt x="18228" y="295"/>
                    <a:pt x="16510" y="82"/>
                  </a:cubicBezTo>
                  <a:cubicBezTo>
                    <a:pt x="14792" y="-131"/>
                    <a:pt x="12992" y="11"/>
                    <a:pt x="11110" y="1219"/>
                  </a:cubicBezTo>
                  <a:cubicBezTo>
                    <a:pt x="9228" y="2427"/>
                    <a:pt x="7265" y="4701"/>
                    <a:pt x="5628" y="7472"/>
                  </a:cubicBezTo>
                  <a:cubicBezTo>
                    <a:pt x="3992" y="10243"/>
                    <a:pt x="2683" y="13511"/>
                    <a:pt x="1783" y="15572"/>
                  </a:cubicBezTo>
                  <a:cubicBezTo>
                    <a:pt x="883" y="17632"/>
                    <a:pt x="392" y="18485"/>
                    <a:pt x="146" y="19266"/>
                  </a:cubicBezTo>
                  <a:cubicBezTo>
                    <a:pt x="-99" y="20048"/>
                    <a:pt x="-99" y="20758"/>
                    <a:pt x="637" y="21114"/>
                  </a:cubicBezTo>
                  <a:cubicBezTo>
                    <a:pt x="1374" y="21469"/>
                    <a:pt x="2846" y="21469"/>
                    <a:pt x="4892" y="20972"/>
                  </a:cubicBezTo>
                  <a:cubicBezTo>
                    <a:pt x="6937" y="20474"/>
                    <a:pt x="9556" y="19480"/>
                    <a:pt x="12174" y="18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7824410" y="1109234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5600"/>
                    <a:pt x="8000" y="9600"/>
                    <a:pt x="11600" y="6000"/>
                  </a:cubicBezTo>
                  <a:cubicBezTo>
                    <a:pt x="15200" y="2400"/>
                    <a:pt x="184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8439142" y="1059883"/>
              <a:ext cx="140919" cy="190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730" fill="norm" stroke="1" extrusionOk="0">
                  <a:moveTo>
                    <a:pt x="21463" y="4668"/>
                  </a:moveTo>
                  <a:cubicBezTo>
                    <a:pt x="21141" y="3519"/>
                    <a:pt x="20818" y="2370"/>
                    <a:pt x="20173" y="1336"/>
                  </a:cubicBezTo>
                  <a:cubicBezTo>
                    <a:pt x="19529" y="302"/>
                    <a:pt x="18562" y="-617"/>
                    <a:pt x="15499" y="532"/>
                  </a:cubicBezTo>
                  <a:cubicBezTo>
                    <a:pt x="12436" y="1681"/>
                    <a:pt x="7278" y="4898"/>
                    <a:pt x="4215" y="8115"/>
                  </a:cubicBezTo>
                  <a:cubicBezTo>
                    <a:pt x="1153" y="11332"/>
                    <a:pt x="185" y="14549"/>
                    <a:pt x="24" y="16732"/>
                  </a:cubicBezTo>
                  <a:cubicBezTo>
                    <a:pt x="-137" y="18915"/>
                    <a:pt x="508" y="20064"/>
                    <a:pt x="1797" y="20523"/>
                  </a:cubicBezTo>
                  <a:cubicBezTo>
                    <a:pt x="3087" y="20983"/>
                    <a:pt x="5021" y="20753"/>
                    <a:pt x="7923" y="19030"/>
                  </a:cubicBezTo>
                  <a:cubicBezTo>
                    <a:pt x="10824" y="17306"/>
                    <a:pt x="14693" y="14089"/>
                    <a:pt x="16627" y="11332"/>
                  </a:cubicBezTo>
                  <a:cubicBezTo>
                    <a:pt x="18562" y="8574"/>
                    <a:pt x="18562" y="6277"/>
                    <a:pt x="17433" y="4898"/>
                  </a:cubicBezTo>
                  <a:cubicBezTo>
                    <a:pt x="16305" y="3519"/>
                    <a:pt x="14048" y="3060"/>
                    <a:pt x="13081" y="3404"/>
                  </a:cubicBezTo>
                  <a:cubicBezTo>
                    <a:pt x="12114" y="3749"/>
                    <a:pt x="12436" y="4898"/>
                    <a:pt x="12759" y="6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8651864" y="1015999"/>
              <a:ext cx="147527" cy="20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166" fill="norm" stroke="1" extrusionOk="0">
                  <a:moveTo>
                    <a:pt x="19798" y="6468"/>
                  </a:moveTo>
                  <a:cubicBezTo>
                    <a:pt x="20406" y="5355"/>
                    <a:pt x="21015" y="4242"/>
                    <a:pt x="21167" y="3128"/>
                  </a:cubicBezTo>
                  <a:cubicBezTo>
                    <a:pt x="21319" y="2015"/>
                    <a:pt x="21015" y="901"/>
                    <a:pt x="19950" y="345"/>
                  </a:cubicBezTo>
                  <a:cubicBezTo>
                    <a:pt x="18885" y="-212"/>
                    <a:pt x="17060" y="-212"/>
                    <a:pt x="14322" y="1235"/>
                  </a:cubicBezTo>
                  <a:cubicBezTo>
                    <a:pt x="11584" y="2683"/>
                    <a:pt x="7933" y="5578"/>
                    <a:pt x="5347" y="8473"/>
                  </a:cubicBezTo>
                  <a:cubicBezTo>
                    <a:pt x="2761" y="11367"/>
                    <a:pt x="1240" y="14262"/>
                    <a:pt x="480" y="16266"/>
                  </a:cubicBezTo>
                  <a:cubicBezTo>
                    <a:pt x="-281" y="18270"/>
                    <a:pt x="-281" y="19384"/>
                    <a:pt x="1544" y="20163"/>
                  </a:cubicBezTo>
                  <a:cubicBezTo>
                    <a:pt x="3370" y="20943"/>
                    <a:pt x="7020" y="21388"/>
                    <a:pt x="10367" y="21054"/>
                  </a:cubicBezTo>
                  <a:cubicBezTo>
                    <a:pt x="13713" y="20720"/>
                    <a:pt x="16756" y="19607"/>
                    <a:pt x="19798" y="18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8835784" y="1034935"/>
              <a:ext cx="115021" cy="16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0889" fill="norm" stroke="1" extrusionOk="0">
                  <a:moveTo>
                    <a:pt x="20515" y="4617"/>
                  </a:moveTo>
                  <a:cubicBezTo>
                    <a:pt x="20900" y="3267"/>
                    <a:pt x="21286" y="1917"/>
                    <a:pt x="20515" y="972"/>
                  </a:cubicBezTo>
                  <a:cubicBezTo>
                    <a:pt x="19743" y="27"/>
                    <a:pt x="17815" y="-513"/>
                    <a:pt x="14922" y="702"/>
                  </a:cubicBezTo>
                  <a:cubicBezTo>
                    <a:pt x="12029" y="1917"/>
                    <a:pt x="8172" y="4887"/>
                    <a:pt x="5279" y="8127"/>
                  </a:cubicBezTo>
                  <a:cubicBezTo>
                    <a:pt x="2386" y="11367"/>
                    <a:pt x="457" y="14877"/>
                    <a:pt x="72" y="17172"/>
                  </a:cubicBezTo>
                  <a:cubicBezTo>
                    <a:pt x="-314" y="19467"/>
                    <a:pt x="843" y="20547"/>
                    <a:pt x="3929" y="20817"/>
                  </a:cubicBezTo>
                  <a:cubicBezTo>
                    <a:pt x="7015" y="21087"/>
                    <a:pt x="12029" y="20547"/>
                    <a:pt x="17043" y="20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9018847" y="1045734"/>
              <a:ext cx="202564" cy="12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85" fill="norm" stroke="1" extrusionOk="0">
                  <a:moveTo>
                    <a:pt x="4657" y="0"/>
                  </a:moveTo>
                  <a:cubicBezTo>
                    <a:pt x="3307" y="3135"/>
                    <a:pt x="1957" y="6271"/>
                    <a:pt x="1170" y="8710"/>
                  </a:cubicBezTo>
                  <a:cubicBezTo>
                    <a:pt x="382" y="11148"/>
                    <a:pt x="157" y="12890"/>
                    <a:pt x="45" y="15329"/>
                  </a:cubicBezTo>
                  <a:cubicBezTo>
                    <a:pt x="-68" y="17768"/>
                    <a:pt x="-68" y="20903"/>
                    <a:pt x="1282" y="21252"/>
                  </a:cubicBezTo>
                  <a:cubicBezTo>
                    <a:pt x="2632" y="21600"/>
                    <a:pt x="5332" y="19161"/>
                    <a:pt x="7020" y="17245"/>
                  </a:cubicBezTo>
                  <a:cubicBezTo>
                    <a:pt x="8707" y="15329"/>
                    <a:pt x="9382" y="13935"/>
                    <a:pt x="10057" y="12019"/>
                  </a:cubicBezTo>
                  <a:cubicBezTo>
                    <a:pt x="10732" y="10103"/>
                    <a:pt x="11407" y="7665"/>
                    <a:pt x="11744" y="7490"/>
                  </a:cubicBezTo>
                  <a:cubicBezTo>
                    <a:pt x="12082" y="7316"/>
                    <a:pt x="12082" y="9406"/>
                    <a:pt x="12532" y="11497"/>
                  </a:cubicBezTo>
                  <a:cubicBezTo>
                    <a:pt x="12982" y="13587"/>
                    <a:pt x="13882" y="15677"/>
                    <a:pt x="15457" y="17071"/>
                  </a:cubicBezTo>
                  <a:cubicBezTo>
                    <a:pt x="17032" y="18465"/>
                    <a:pt x="19282" y="19161"/>
                    <a:pt x="21532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9253160" y="1013984"/>
              <a:ext cx="120651" cy="17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6246"/>
                  </a:moveTo>
                  <a:cubicBezTo>
                    <a:pt x="1137" y="5205"/>
                    <a:pt x="2274" y="4164"/>
                    <a:pt x="3411" y="4294"/>
                  </a:cubicBezTo>
                  <a:cubicBezTo>
                    <a:pt x="4547" y="4424"/>
                    <a:pt x="5684" y="5725"/>
                    <a:pt x="6821" y="8067"/>
                  </a:cubicBezTo>
                  <a:cubicBezTo>
                    <a:pt x="7958" y="10410"/>
                    <a:pt x="9095" y="13793"/>
                    <a:pt x="9474" y="16135"/>
                  </a:cubicBezTo>
                  <a:cubicBezTo>
                    <a:pt x="9853" y="18477"/>
                    <a:pt x="9474" y="19778"/>
                    <a:pt x="8337" y="20559"/>
                  </a:cubicBezTo>
                  <a:cubicBezTo>
                    <a:pt x="7200" y="21340"/>
                    <a:pt x="5305" y="21600"/>
                    <a:pt x="4168" y="21080"/>
                  </a:cubicBezTo>
                  <a:cubicBezTo>
                    <a:pt x="3032" y="20559"/>
                    <a:pt x="2653" y="19258"/>
                    <a:pt x="3411" y="16655"/>
                  </a:cubicBezTo>
                  <a:cubicBezTo>
                    <a:pt x="4168" y="14053"/>
                    <a:pt x="6063" y="10149"/>
                    <a:pt x="9284" y="7157"/>
                  </a:cubicBezTo>
                  <a:cubicBezTo>
                    <a:pt x="12505" y="4164"/>
                    <a:pt x="17053" y="20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9354760" y="1004956"/>
              <a:ext cx="152401" cy="18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21600" y="301"/>
                  </a:moveTo>
                  <a:cubicBezTo>
                    <a:pt x="18000" y="63"/>
                    <a:pt x="14400" y="-174"/>
                    <a:pt x="12150" y="182"/>
                  </a:cubicBezTo>
                  <a:cubicBezTo>
                    <a:pt x="9900" y="538"/>
                    <a:pt x="9000" y="1488"/>
                    <a:pt x="9150" y="3268"/>
                  </a:cubicBezTo>
                  <a:cubicBezTo>
                    <a:pt x="9300" y="5048"/>
                    <a:pt x="10500" y="7659"/>
                    <a:pt x="12300" y="9914"/>
                  </a:cubicBezTo>
                  <a:cubicBezTo>
                    <a:pt x="14100" y="12169"/>
                    <a:pt x="16500" y="14068"/>
                    <a:pt x="17850" y="15611"/>
                  </a:cubicBezTo>
                  <a:cubicBezTo>
                    <a:pt x="19200" y="17153"/>
                    <a:pt x="19500" y="18340"/>
                    <a:pt x="17250" y="19290"/>
                  </a:cubicBezTo>
                  <a:cubicBezTo>
                    <a:pt x="15000" y="20239"/>
                    <a:pt x="10200" y="20951"/>
                    <a:pt x="6900" y="21189"/>
                  </a:cubicBezTo>
                  <a:cubicBezTo>
                    <a:pt x="3600" y="21426"/>
                    <a:pt x="1800" y="21189"/>
                    <a:pt x="0" y="20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5025005" y="1823412"/>
              <a:ext cx="236018" cy="326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0976" fill="norm" stroke="1" extrusionOk="0">
                  <a:moveTo>
                    <a:pt x="10811" y="5107"/>
                  </a:moveTo>
                  <a:cubicBezTo>
                    <a:pt x="10811" y="4428"/>
                    <a:pt x="10811" y="3749"/>
                    <a:pt x="10811" y="2866"/>
                  </a:cubicBezTo>
                  <a:cubicBezTo>
                    <a:pt x="10811" y="1983"/>
                    <a:pt x="10811" y="896"/>
                    <a:pt x="10333" y="352"/>
                  </a:cubicBezTo>
                  <a:cubicBezTo>
                    <a:pt x="9855" y="-191"/>
                    <a:pt x="8899" y="-191"/>
                    <a:pt x="7370" y="964"/>
                  </a:cubicBezTo>
                  <a:cubicBezTo>
                    <a:pt x="5841" y="2118"/>
                    <a:pt x="3738" y="4428"/>
                    <a:pt x="2304" y="7213"/>
                  </a:cubicBezTo>
                  <a:cubicBezTo>
                    <a:pt x="871" y="9998"/>
                    <a:pt x="106" y="13258"/>
                    <a:pt x="11" y="15567"/>
                  </a:cubicBezTo>
                  <a:cubicBezTo>
                    <a:pt x="-85" y="17877"/>
                    <a:pt x="488" y="19235"/>
                    <a:pt x="1731" y="20118"/>
                  </a:cubicBezTo>
                  <a:cubicBezTo>
                    <a:pt x="2973" y="21001"/>
                    <a:pt x="4885" y="21409"/>
                    <a:pt x="7848" y="20322"/>
                  </a:cubicBezTo>
                  <a:cubicBezTo>
                    <a:pt x="10811" y="19235"/>
                    <a:pt x="14825" y="16654"/>
                    <a:pt x="17310" y="13598"/>
                  </a:cubicBezTo>
                  <a:cubicBezTo>
                    <a:pt x="19795" y="10541"/>
                    <a:pt x="20750" y="7009"/>
                    <a:pt x="21133" y="4835"/>
                  </a:cubicBezTo>
                  <a:cubicBezTo>
                    <a:pt x="21515" y="2662"/>
                    <a:pt x="21324" y="1847"/>
                    <a:pt x="20273" y="1235"/>
                  </a:cubicBezTo>
                  <a:cubicBezTo>
                    <a:pt x="19221" y="624"/>
                    <a:pt x="17310" y="217"/>
                    <a:pt x="15876" y="624"/>
                  </a:cubicBezTo>
                  <a:cubicBezTo>
                    <a:pt x="14442" y="1032"/>
                    <a:pt x="13487" y="2254"/>
                    <a:pt x="12531" y="3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5970210" y="1947434"/>
              <a:ext cx="63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5976560" y="1836219"/>
              <a:ext cx="25401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0" y="10884"/>
                    <a:pt x="0" y="1066"/>
                    <a:pt x="3600" y="84"/>
                  </a:cubicBezTo>
                  <a:cubicBezTo>
                    <a:pt x="7200" y="-898"/>
                    <a:pt x="14400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6143351" y="1696036"/>
              <a:ext cx="57401" cy="378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452" fill="norm" stroke="1" extrusionOk="0">
                  <a:moveTo>
                    <a:pt x="8343" y="7412"/>
                  </a:moveTo>
                  <a:cubicBezTo>
                    <a:pt x="12067" y="5612"/>
                    <a:pt x="15791" y="3812"/>
                    <a:pt x="18026" y="2552"/>
                  </a:cubicBezTo>
                  <a:cubicBezTo>
                    <a:pt x="20260" y="1292"/>
                    <a:pt x="21005" y="572"/>
                    <a:pt x="19143" y="212"/>
                  </a:cubicBezTo>
                  <a:cubicBezTo>
                    <a:pt x="17281" y="-148"/>
                    <a:pt x="12812" y="-148"/>
                    <a:pt x="8715" y="992"/>
                  </a:cubicBezTo>
                  <a:cubicBezTo>
                    <a:pt x="4619" y="2132"/>
                    <a:pt x="895" y="4412"/>
                    <a:pt x="150" y="7232"/>
                  </a:cubicBezTo>
                  <a:cubicBezTo>
                    <a:pt x="-595" y="10052"/>
                    <a:pt x="1639" y="13412"/>
                    <a:pt x="2384" y="15872"/>
                  </a:cubicBezTo>
                  <a:cubicBezTo>
                    <a:pt x="3129" y="18332"/>
                    <a:pt x="2384" y="19892"/>
                    <a:pt x="1639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6090860" y="1941084"/>
              <a:ext cx="1651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831" y="12764"/>
                  </a:cubicBezTo>
                  <a:cubicBezTo>
                    <a:pt x="1662" y="10473"/>
                    <a:pt x="3323" y="9164"/>
                    <a:pt x="6923" y="7200"/>
                  </a:cubicBezTo>
                  <a:cubicBezTo>
                    <a:pt x="10523" y="5236"/>
                    <a:pt x="16062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6948110" y="1833134"/>
              <a:ext cx="1" cy="1079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7017960" y="1858534"/>
              <a:ext cx="1" cy="1079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7880337" y="1763284"/>
              <a:ext cx="13924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486"/>
                    <a:pt x="-1303" y="10971"/>
                    <a:pt x="240" y="14571"/>
                  </a:cubicBezTo>
                  <a:cubicBezTo>
                    <a:pt x="1783" y="18171"/>
                    <a:pt x="11040" y="19886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7945060" y="1769634"/>
              <a:ext cx="254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8622864" y="1618974"/>
              <a:ext cx="197317" cy="366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65" fill="norm" stroke="1" extrusionOk="0">
                  <a:moveTo>
                    <a:pt x="17911" y="13600"/>
                  </a:moveTo>
                  <a:cubicBezTo>
                    <a:pt x="17911" y="12859"/>
                    <a:pt x="17911" y="12118"/>
                    <a:pt x="17002" y="11378"/>
                  </a:cubicBezTo>
                  <a:cubicBezTo>
                    <a:pt x="16093" y="10637"/>
                    <a:pt x="14274" y="9897"/>
                    <a:pt x="11886" y="10020"/>
                  </a:cubicBezTo>
                  <a:cubicBezTo>
                    <a:pt x="9499" y="10144"/>
                    <a:pt x="6543" y="11131"/>
                    <a:pt x="4383" y="12921"/>
                  </a:cubicBezTo>
                  <a:cubicBezTo>
                    <a:pt x="2223" y="14710"/>
                    <a:pt x="859" y="17302"/>
                    <a:pt x="290" y="18907"/>
                  </a:cubicBezTo>
                  <a:cubicBezTo>
                    <a:pt x="-278" y="20512"/>
                    <a:pt x="-51" y="21129"/>
                    <a:pt x="1314" y="21314"/>
                  </a:cubicBezTo>
                  <a:cubicBezTo>
                    <a:pt x="2678" y="21499"/>
                    <a:pt x="5179" y="21252"/>
                    <a:pt x="8135" y="19524"/>
                  </a:cubicBezTo>
                  <a:cubicBezTo>
                    <a:pt x="11090" y="17796"/>
                    <a:pt x="14501" y="14587"/>
                    <a:pt x="16775" y="11316"/>
                  </a:cubicBezTo>
                  <a:cubicBezTo>
                    <a:pt x="19048" y="8045"/>
                    <a:pt x="20185" y="4713"/>
                    <a:pt x="20754" y="2738"/>
                  </a:cubicBezTo>
                  <a:cubicBezTo>
                    <a:pt x="21322" y="763"/>
                    <a:pt x="21322" y="146"/>
                    <a:pt x="20867" y="22"/>
                  </a:cubicBezTo>
                  <a:cubicBezTo>
                    <a:pt x="20413" y="-101"/>
                    <a:pt x="19503" y="269"/>
                    <a:pt x="18480" y="1812"/>
                  </a:cubicBezTo>
                  <a:cubicBezTo>
                    <a:pt x="17457" y="3355"/>
                    <a:pt x="16320" y="6070"/>
                    <a:pt x="15751" y="8477"/>
                  </a:cubicBezTo>
                  <a:cubicBezTo>
                    <a:pt x="15183" y="10884"/>
                    <a:pt x="15183" y="12982"/>
                    <a:pt x="15979" y="14710"/>
                  </a:cubicBezTo>
                  <a:cubicBezTo>
                    <a:pt x="16775" y="16438"/>
                    <a:pt x="18366" y="17796"/>
                    <a:pt x="19958" y="19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8835513" y="1780734"/>
              <a:ext cx="88667" cy="17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175" fill="norm" stroke="1" extrusionOk="0">
                  <a:moveTo>
                    <a:pt x="19246" y="190"/>
                  </a:moveTo>
                  <a:cubicBezTo>
                    <a:pt x="16734" y="-61"/>
                    <a:pt x="14222" y="-312"/>
                    <a:pt x="10957" y="1195"/>
                  </a:cubicBezTo>
                  <a:cubicBezTo>
                    <a:pt x="7692" y="2702"/>
                    <a:pt x="3674" y="5967"/>
                    <a:pt x="1664" y="9358"/>
                  </a:cubicBezTo>
                  <a:cubicBezTo>
                    <a:pt x="-345" y="12748"/>
                    <a:pt x="-345" y="16265"/>
                    <a:pt x="660" y="18400"/>
                  </a:cubicBezTo>
                  <a:cubicBezTo>
                    <a:pt x="1664" y="20535"/>
                    <a:pt x="3674" y="21288"/>
                    <a:pt x="6688" y="21162"/>
                  </a:cubicBezTo>
                  <a:cubicBezTo>
                    <a:pt x="9702" y="21037"/>
                    <a:pt x="13720" y="20032"/>
                    <a:pt x="16483" y="17521"/>
                  </a:cubicBezTo>
                  <a:cubicBezTo>
                    <a:pt x="19246" y="15009"/>
                    <a:pt x="20753" y="10990"/>
                    <a:pt x="21004" y="8353"/>
                  </a:cubicBezTo>
                  <a:cubicBezTo>
                    <a:pt x="21255" y="5716"/>
                    <a:pt x="20250" y="4460"/>
                    <a:pt x="18492" y="3455"/>
                  </a:cubicBezTo>
                  <a:cubicBezTo>
                    <a:pt x="16734" y="2451"/>
                    <a:pt x="14222" y="1697"/>
                    <a:pt x="12715" y="1446"/>
                  </a:cubicBezTo>
                  <a:cubicBezTo>
                    <a:pt x="11208" y="1195"/>
                    <a:pt x="10706" y="1446"/>
                    <a:pt x="10204" y="1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8986460" y="1747320"/>
              <a:ext cx="233363" cy="22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93" fill="norm" stroke="1" extrusionOk="0">
                  <a:moveTo>
                    <a:pt x="0" y="9223"/>
                  </a:moveTo>
                  <a:cubicBezTo>
                    <a:pt x="2141" y="8826"/>
                    <a:pt x="4281" y="8430"/>
                    <a:pt x="5935" y="7935"/>
                  </a:cubicBezTo>
                  <a:cubicBezTo>
                    <a:pt x="7589" y="7439"/>
                    <a:pt x="8757" y="6845"/>
                    <a:pt x="9535" y="5854"/>
                  </a:cubicBezTo>
                  <a:cubicBezTo>
                    <a:pt x="10314" y="4863"/>
                    <a:pt x="10703" y="3476"/>
                    <a:pt x="9924" y="2683"/>
                  </a:cubicBezTo>
                  <a:cubicBezTo>
                    <a:pt x="9146" y="1891"/>
                    <a:pt x="7200" y="1692"/>
                    <a:pt x="5351" y="3179"/>
                  </a:cubicBezTo>
                  <a:cubicBezTo>
                    <a:pt x="3503" y="4665"/>
                    <a:pt x="1751" y="7836"/>
                    <a:pt x="876" y="10313"/>
                  </a:cubicBezTo>
                  <a:cubicBezTo>
                    <a:pt x="0" y="12790"/>
                    <a:pt x="0" y="14573"/>
                    <a:pt x="1362" y="15762"/>
                  </a:cubicBezTo>
                  <a:cubicBezTo>
                    <a:pt x="2724" y="16951"/>
                    <a:pt x="5449" y="17546"/>
                    <a:pt x="8562" y="16258"/>
                  </a:cubicBezTo>
                  <a:cubicBezTo>
                    <a:pt x="11676" y="14970"/>
                    <a:pt x="15178" y="11799"/>
                    <a:pt x="17124" y="9124"/>
                  </a:cubicBezTo>
                  <a:cubicBezTo>
                    <a:pt x="19070" y="6448"/>
                    <a:pt x="19459" y="4269"/>
                    <a:pt x="19557" y="2683"/>
                  </a:cubicBezTo>
                  <a:cubicBezTo>
                    <a:pt x="19654" y="1098"/>
                    <a:pt x="19459" y="107"/>
                    <a:pt x="19070" y="8"/>
                  </a:cubicBezTo>
                  <a:cubicBezTo>
                    <a:pt x="18681" y="-91"/>
                    <a:pt x="18097" y="702"/>
                    <a:pt x="17903" y="2089"/>
                  </a:cubicBezTo>
                  <a:cubicBezTo>
                    <a:pt x="17708" y="3476"/>
                    <a:pt x="17903" y="5458"/>
                    <a:pt x="18584" y="8034"/>
                  </a:cubicBezTo>
                  <a:cubicBezTo>
                    <a:pt x="19265" y="10610"/>
                    <a:pt x="20432" y="13781"/>
                    <a:pt x="21016" y="15861"/>
                  </a:cubicBezTo>
                  <a:cubicBezTo>
                    <a:pt x="21600" y="17942"/>
                    <a:pt x="21600" y="18933"/>
                    <a:pt x="21016" y="19726"/>
                  </a:cubicBezTo>
                  <a:cubicBezTo>
                    <a:pt x="20432" y="20518"/>
                    <a:pt x="19265" y="21113"/>
                    <a:pt x="17805" y="21311"/>
                  </a:cubicBezTo>
                  <a:cubicBezTo>
                    <a:pt x="16346" y="21509"/>
                    <a:pt x="14595" y="21311"/>
                    <a:pt x="12843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9540186" y="1780131"/>
              <a:ext cx="113025" cy="19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74" fill="norm" stroke="1" extrusionOk="0">
                  <a:moveTo>
                    <a:pt x="8159" y="1618"/>
                  </a:moveTo>
                  <a:cubicBezTo>
                    <a:pt x="6559" y="7593"/>
                    <a:pt x="4959" y="13567"/>
                    <a:pt x="3559" y="17014"/>
                  </a:cubicBezTo>
                  <a:cubicBezTo>
                    <a:pt x="2159" y="20461"/>
                    <a:pt x="959" y="21380"/>
                    <a:pt x="359" y="21265"/>
                  </a:cubicBezTo>
                  <a:cubicBezTo>
                    <a:pt x="-241" y="21150"/>
                    <a:pt x="-241" y="20001"/>
                    <a:pt x="1559" y="16899"/>
                  </a:cubicBezTo>
                  <a:cubicBezTo>
                    <a:pt x="3359" y="13797"/>
                    <a:pt x="6959" y="8742"/>
                    <a:pt x="9359" y="5640"/>
                  </a:cubicBezTo>
                  <a:cubicBezTo>
                    <a:pt x="11759" y="2537"/>
                    <a:pt x="12959" y="1389"/>
                    <a:pt x="14559" y="699"/>
                  </a:cubicBezTo>
                  <a:cubicBezTo>
                    <a:pt x="16159" y="10"/>
                    <a:pt x="18159" y="-220"/>
                    <a:pt x="19359" y="240"/>
                  </a:cubicBezTo>
                  <a:cubicBezTo>
                    <a:pt x="20559" y="699"/>
                    <a:pt x="20959" y="1848"/>
                    <a:pt x="21159" y="5065"/>
                  </a:cubicBezTo>
                  <a:cubicBezTo>
                    <a:pt x="21359" y="8282"/>
                    <a:pt x="21359" y="13567"/>
                    <a:pt x="21359" y="1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Shape"/>
            <p:cNvSpPr/>
            <p:nvPr/>
          </p:nvSpPr>
          <p:spPr>
            <a:xfrm>
              <a:off x="9739720" y="1786006"/>
              <a:ext cx="83999" cy="13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843" fill="norm" stroke="1" extrusionOk="0">
                  <a:moveTo>
                    <a:pt x="17980" y="408"/>
                  </a:moveTo>
                  <a:cubicBezTo>
                    <a:pt x="15346" y="85"/>
                    <a:pt x="12712" y="-237"/>
                    <a:pt x="10604" y="247"/>
                  </a:cubicBezTo>
                  <a:cubicBezTo>
                    <a:pt x="8497" y="730"/>
                    <a:pt x="6917" y="2020"/>
                    <a:pt x="5073" y="4760"/>
                  </a:cubicBezTo>
                  <a:cubicBezTo>
                    <a:pt x="3229" y="7500"/>
                    <a:pt x="1121" y="11691"/>
                    <a:pt x="331" y="14593"/>
                  </a:cubicBezTo>
                  <a:cubicBezTo>
                    <a:pt x="-459" y="17494"/>
                    <a:pt x="68" y="19106"/>
                    <a:pt x="2965" y="20073"/>
                  </a:cubicBezTo>
                  <a:cubicBezTo>
                    <a:pt x="5863" y="21041"/>
                    <a:pt x="11131" y="21363"/>
                    <a:pt x="14819" y="19429"/>
                  </a:cubicBezTo>
                  <a:cubicBezTo>
                    <a:pt x="18507" y="17494"/>
                    <a:pt x="20614" y="13303"/>
                    <a:pt x="20878" y="9757"/>
                  </a:cubicBezTo>
                  <a:cubicBezTo>
                    <a:pt x="21141" y="6211"/>
                    <a:pt x="19561" y="3309"/>
                    <a:pt x="17980" y="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9941875" y="1585484"/>
              <a:ext cx="73286" cy="37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45" fill="norm" stroke="1" extrusionOk="0">
                  <a:moveTo>
                    <a:pt x="21367" y="0"/>
                  </a:moveTo>
                  <a:cubicBezTo>
                    <a:pt x="15196" y="3620"/>
                    <a:pt x="9024" y="7240"/>
                    <a:pt x="5321" y="10619"/>
                  </a:cubicBezTo>
                  <a:cubicBezTo>
                    <a:pt x="1618" y="13998"/>
                    <a:pt x="384" y="17135"/>
                    <a:pt x="76" y="19006"/>
                  </a:cubicBezTo>
                  <a:cubicBezTo>
                    <a:pt x="-233" y="20876"/>
                    <a:pt x="384" y="21479"/>
                    <a:pt x="2236" y="21540"/>
                  </a:cubicBezTo>
                  <a:cubicBezTo>
                    <a:pt x="4087" y="21600"/>
                    <a:pt x="7173" y="21117"/>
                    <a:pt x="10258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9885845" y="1769634"/>
              <a:ext cx="180116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4795" y="21600"/>
                  </a:moveTo>
                  <a:cubicBezTo>
                    <a:pt x="2535" y="19543"/>
                    <a:pt x="274" y="17486"/>
                    <a:pt x="23" y="15943"/>
                  </a:cubicBezTo>
                  <a:cubicBezTo>
                    <a:pt x="-228" y="14400"/>
                    <a:pt x="1530" y="13371"/>
                    <a:pt x="5423" y="10800"/>
                  </a:cubicBezTo>
                  <a:cubicBezTo>
                    <a:pt x="9316" y="8229"/>
                    <a:pt x="15344" y="4114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10408843" y="1753078"/>
              <a:ext cx="149792" cy="19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0766" fill="norm" stroke="1" extrusionOk="0">
                  <a:moveTo>
                    <a:pt x="19010" y="3110"/>
                  </a:moveTo>
                  <a:cubicBezTo>
                    <a:pt x="18146" y="1985"/>
                    <a:pt x="17282" y="860"/>
                    <a:pt x="15986" y="297"/>
                  </a:cubicBezTo>
                  <a:cubicBezTo>
                    <a:pt x="14690" y="-265"/>
                    <a:pt x="12962" y="-265"/>
                    <a:pt x="10082" y="2435"/>
                  </a:cubicBezTo>
                  <a:cubicBezTo>
                    <a:pt x="7202" y="5135"/>
                    <a:pt x="3170" y="10535"/>
                    <a:pt x="1298" y="13910"/>
                  </a:cubicBezTo>
                  <a:cubicBezTo>
                    <a:pt x="-574" y="17285"/>
                    <a:pt x="-286" y="18635"/>
                    <a:pt x="1298" y="19648"/>
                  </a:cubicBezTo>
                  <a:cubicBezTo>
                    <a:pt x="2882" y="20660"/>
                    <a:pt x="5762" y="21335"/>
                    <a:pt x="9362" y="20097"/>
                  </a:cubicBezTo>
                  <a:cubicBezTo>
                    <a:pt x="12962" y="18860"/>
                    <a:pt x="17282" y="15710"/>
                    <a:pt x="19154" y="12672"/>
                  </a:cubicBezTo>
                  <a:cubicBezTo>
                    <a:pt x="21026" y="9635"/>
                    <a:pt x="20450" y="6710"/>
                    <a:pt x="19442" y="5247"/>
                  </a:cubicBezTo>
                  <a:cubicBezTo>
                    <a:pt x="18434" y="3785"/>
                    <a:pt x="16994" y="3785"/>
                    <a:pt x="15554" y="3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10646834" y="1730179"/>
              <a:ext cx="151640" cy="18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270" fill="norm" stroke="1" extrusionOk="0">
                  <a:moveTo>
                    <a:pt x="20599" y="5252"/>
                  </a:moveTo>
                  <a:cubicBezTo>
                    <a:pt x="20891" y="3553"/>
                    <a:pt x="21183" y="1854"/>
                    <a:pt x="20453" y="883"/>
                  </a:cubicBezTo>
                  <a:cubicBezTo>
                    <a:pt x="19724" y="-87"/>
                    <a:pt x="17972" y="-330"/>
                    <a:pt x="15637" y="519"/>
                  </a:cubicBezTo>
                  <a:cubicBezTo>
                    <a:pt x="13302" y="1369"/>
                    <a:pt x="10383" y="3310"/>
                    <a:pt x="7610" y="6223"/>
                  </a:cubicBezTo>
                  <a:cubicBezTo>
                    <a:pt x="4837" y="9135"/>
                    <a:pt x="2210" y="13018"/>
                    <a:pt x="897" y="15688"/>
                  </a:cubicBezTo>
                  <a:cubicBezTo>
                    <a:pt x="-417" y="18358"/>
                    <a:pt x="-417" y="19814"/>
                    <a:pt x="1772" y="20542"/>
                  </a:cubicBezTo>
                  <a:cubicBezTo>
                    <a:pt x="3961" y="21270"/>
                    <a:pt x="8340" y="21270"/>
                    <a:pt x="12718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10822557" y="1763284"/>
              <a:ext cx="132404" cy="16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317" fill="norm" stroke="1" extrusionOk="0">
                  <a:moveTo>
                    <a:pt x="16049" y="0"/>
                  </a:moveTo>
                  <a:cubicBezTo>
                    <a:pt x="12675" y="540"/>
                    <a:pt x="9299" y="1080"/>
                    <a:pt x="6431" y="3240"/>
                  </a:cubicBezTo>
                  <a:cubicBezTo>
                    <a:pt x="3562" y="5400"/>
                    <a:pt x="1200" y="9180"/>
                    <a:pt x="356" y="12420"/>
                  </a:cubicBezTo>
                  <a:cubicBezTo>
                    <a:pt x="-488" y="15660"/>
                    <a:pt x="187" y="18360"/>
                    <a:pt x="2212" y="19845"/>
                  </a:cubicBezTo>
                  <a:cubicBezTo>
                    <a:pt x="4237" y="21330"/>
                    <a:pt x="7612" y="21600"/>
                    <a:pt x="10987" y="21060"/>
                  </a:cubicBezTo>
                  <a:cubicBezTo>
                    <a:pt x="14362" y="20520"/>
                    <a:pt x="17737" y="19170"/>
                    <a:pt x="21112" y="17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11000204" y="1750584"/>
              <a:ext cx="138907" cy="158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09" fill="norm" stroke="1" extrusionOk="0">
                  <a:moveTo>
                    <a:pt x="9695" y="0"/>
                  </a:moveTo>
                  <a:cubicBezTo>
                    <a:pt x="8059" y="568"/>
                    <a:pt x="6422" y="1137"/>
                    <a:pt x="4786" y="3411"/>
                  </a:cubicBezTo>
                  <a:cubicBezTo>
                    <a:pt x="3150" y="5684"/>
                    <a:pt x="1513" y="9663"/>
                    <a:pt x="695" y="12363"/>
                  </a:cubicBezTo>
                  <a:cubicBezTo>
                    <a:pt x="-123" y="15063"/>
                    <a:pt x="-123" y="16484"/>
                    <a:pt x="204" y="17905"/>
                  </a:cubicBezTo>
                  <a:cubicBezTo>
                    <a:pt x="532" y="19326"/>
                    <a:pt x="1186" y="20747"/>
                    <a:pt x="2495" y="21174"/>
                  </a:cubicBezTo>
                  <a:cubicBezTo>
                    <a:pt x="3804" y="21600"/>
                    <a:pt x="5768" y="21032"/>
                    <a:pt x="7568" y="19326"/>
                  </a:cubicBezTo>
                  <a:cubicBezTo>
                    <a:pt x="9368" y="17621"/>
                    <a:pt x="11004" y="14779"/>
                    <a:pt x="11986" y="12647"/>
                  </a:cubicBezTo>
                  <a:cubicBezTo>
                    <a:pt x="12968" y="10516"/>
                    <a:pt x="13295" y="9095"/>
                    <a:pt x="13459" y="9379"/>
                  </a:cubicBezTo>
                  <a:cubicBezTo>
                    <a:pt x="13622" y="9663"/>
                    <a:pt x="13622" y="11653"/>
                    <a:pt x="14113" y="13500"/>
                  </a:cubicBezTo>
                  <a:cubicBezTo>
                    <a:pt x="14604" y="15347"/>
                    <a:pt x="15586" y="17053"/>
                    <a:pt x="16895" y="18047"/>
                  </a:cubicBezTo>
                  <a:cubicBezTo>
                    <a:pt x="18204" y="19042"/>
                    <a:pt x="19841" y="19326"/>
                    <a:pt x="21477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11208960" y="1712484"/>
              <a:ext cx="177801" cy="208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9" fill="norm" stroke="1" extrusionOk="0">
                  <a:moveTo>
                    <a:pt x="0" y="7128"/>
                  </a:moveTo>
                  <a:cubicBezTo>
                    <a:pt x="514" y="6048"/>
                    <a:pt x="1029" y="4968"/>
                    <a:pt x="1800" y="4968"/>
                  </a:cubicBezTo>
                  <a:cubicBezTo>
                    <a:pt x="2571" y="4968"/>
                    <a:pt x="3600" y="6048"/>
                    <a:pt x="4371" y="8316"/>
                  </a:cubicBezTo>
                  <a:cubicBezTo>
                    <a:pt x="5143" y="10584"/>
                    <a:pt x="5657" y="14040"/>
                    <a:pt x="5657" y="16308"/>
                  </a:cubicBezTo>
                  <a:cubicBezTo>
                    <a:pt x="5657" y="18576"/>
                    <a:pt x="5143" y="19656"/>
                    <a:pt x="4243" y="20412"/>
                  </a:cubicBezTo>
                  <a:cubicBezTo>
                    <a:pt x="3343" y="21168"/>
                    <a:pt x="2057" y="21600"/>
                    <a:pt x="1414" y="20844"/>
                  </a:cubicBezTo>
                  <a:cubicBezTo>
                    <a:pt x="771" y="20088"/>
                    <a:pt x="771" y="18144"/>
                    <a:pt x="3214" y="14796"/>
                  </a:cubicBezTo>
                  <a:cubicBezTo>
                    <a:pt x="5657" y="11448"/>
                    <a:pt x="10543" y="6696"/>
                    <a:pt x="14014" y="3996"/>
                  </a:cubicBezTo>
                  <a:cubicBezTo>
                    <a:pt x="17486" y="1296"/>
                    <a:pt x="19543" y="6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1868110" y="1143880"/>
              <a:ext cx="571501" cy="1540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fill="norm" stroke="1" extrusionOk="0">
                  <a:moveTo>
                    <a:pt x="21600" y="670"/>
                  </a:moveTo>
                  <a:cubicBezTo>
                    <a:pt x="21600" y="492"/>
                    <a:pt x="21600" y="315"/>
                    <a:pt x="21400" y="181"/>
                  </a:cubicBezTo>
                  <a:cubicBezTo>
                    <a:pt x="21200" y="48"/>
                    <a:pt x="20800" y="-41"/>
                    <a:pt x="19560" y="18"/>
                  </a:cubicBezTo>
                  <a:cubicBezTo>
                    <a:pt x="18320" y="78"/>
                    <a:pt x="16240" y="285"/>
                    <a:pt x="14120" y="729"/>
                  </a:cubicBezTo>
                  <a:cubicBezTo>
                    <a:pt x="12000" y="1174"/>
                    <a:pt x="9840" y="1855"/>
                    <a:pt x="8600" y="2581"/>
                  </a:cubicBezTo>
                  <a:cubicBezTo>
                    <a:pt x="7360" y="3307"/>
                    <a:pt x="7040" y="4078"/>
                    <a:pt x="7360" y="4863"/>
                  </a:cubicBezTo>
                  <a:cubicBezTo>
                    <a:pt x="7680" y="5648"/>
                    <a:pt x="8640" y="6448"/>
                    <a:pt x="8880" y="7263"/>
                  </a:cubicBezTo>
                  <a:cubicBezTo>
                    <a:pt x="9120" y="8078"/>
                    <a:pt x="8640" y="8907"/>
                    <a:pt x="7560" y="9678"/>
                  </a:cubicBezTo>
                  <a:cubicBezTo>
                    <a:pt x="6480" y="10448"/>
                    <a:pt x="4800" y="11159"/>
                    <a:pt x="3600" y="11796"/>
                  </a:cubicBezTo>
                  <a:cubicBezTo>
                    <a:pt x="2400" y="12433"/>
                    <a:pt x="1680" y="12996"/>
                    <a:pt x="1160" y="13811"/>
                  </a:cubicBezTo>
                  <a:cubicBezTo>
                    <a:pt x="640" y="14626"/>
                    <a:pt x="320" y="15692"/>
                    <a:pt x="160" y="16833"/>
                  </a:cubicBezTo>
                  <a:cubicBezTo>
                    <a:pt x="0" y="17974"/>
                    <a:pt x="0" y="19189"/>
                    <a:pt x="0" y="19885"/>
                  </a:cubicBezTo>
                  <a:cubicBezTo>
                    <a:pt x="0" y="20581"/>
                    <a:pt x="0" y="20759"/>
                    <a:pt x="1120" y="20922"/>
                  </a:cubicBezTo>
                  <a:cubicBezTo>
                    <a:pt x="2240" y="21085"/>
                    <a:pt x="4480" y="21233"/>
                    <a:pt x="6000" y="21337"/>
                  </a:cubicBezTo>
                  <a:cubicBezTo>
                    <a:pt x="7520" y="21440"/>
                    <a:pt x="8320" y="21500"/>
                    <a:pt x="912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3355068" y="3368116"/>
              <a:ext cx="177761" cy="67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437" fill="norm" stroke="1" extrusionOk="0">
                  <a:moveTo>
                    <a:pt x="5902" y="5707"/>
                  </a:moveTo>
                  <a:cubicBezTo>
                    <a:pt x="5148" y="7524"/>
                    <a:pt x="4395" y="9341"/>
                    <a:pt x="4018" y="11662"/>
                  </a:cubicBezTo>
                  <a:cubicBezTo>
                    <a:pt x="3641" y="13984"/>
                    <a:pt x="3641" y="16810"/>
                    <a:pt x="3641" y="18425"/>
                  </a:cubicBezTo>
                  <a:cubicBezTo>
                    <a:pt x="3641" y="20040"/>
                    <a:pt x="3641" y="20443"/>
                    <a:pt x="3641" y="20813"/>
                  </a:cubicBezTo>
                  <a:cubicBezTo>
                    <a:pt x="3641" y="21184"/>
                    <a:pt x="3641" y="21520"/>
                    <a:pt x="3516" y="21419"/>
                  </a:cubicBezTo>
                  <a:cubicBezTo>
                    <a:pt x="3390" y="21318"/>
                    <a:pt x="3139" y="20780"/>
                    <a:pt x="2511" y="19232"/>
                  </a:cubicBezTo>
                  <a:cubicBezTo>
                    <a:pt x="1883" y="17684"/>
                    <a:pt x="879" y="15127"/>
                    <a:pt x="376" y="12604"/>
                  </a:cubicBezTo>
                  <a:cubicBezTo>
                    <a:pt x="-126" y="10081"/>
                    <a:pt x="-126" y="7591"/>
                    <a:pt x="376" y="5673"/>
                  </a:cubicBezTo>
                  <a:cubicBezTo>
                    <a:pt x="879" y="3756"/>
                    <a:pt x="1883" y="2410"/>
                    <a:pt x="3014" y="1569"/>
                  </a:cubicBezTo>
                  <a:cubicBezTo>
                    <a:pt x="4144" y="727"/>
                    <a:pt x="5400" y="391"/>
                    <a:pt x="6655" y="189"/>
                  </a:cubicBezTo>
                  <a:cubicBezTo>
                    <a:pt x="7911" y="-13"/>
                    <a:pt x="9167" y="-80"/>
                    <a:pt x="10800" y="122"/>
                  </a:cubicBezTo>
                  <a:cubicBezTo>
                    <a:pt x="12432" y="324"/>
                    <a:pt x="14441" y="795"/>
                    <a:pt x="16451" y="1838"/>
                  </a:cubicBezTo>
                  <a:cubicBezTo>
                    <a:pt x="18460" y="2881"/>
                    <a:pt x="20469" y="4496"/>
                    <a:pt x="20972" y="5707"/>
                  </a:cubicBezTo>
                  <a:cubicBezTo>
                    <a:pt x="21474" y="6918"/>
                    <a:pt x="20469" y="7726"/>
                    <a:pt x="16827" y="8331"/>
                  </a:cubicBezTo>
                  <a:cubicBezTo>
                    <a:pt x="13186" y="8937"/>
                    <a:pt x="6907" y="9341"/>
                    <a:pt x="627" y="9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3574143" y="3616352"/>
              <a:ext cx="141818" cy="17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82" fill="norm" stroke="1" extrusionOk="0">
                  <a:moveTo>
                    <a:pt x="317" y="2423"/>
                  </a:moveTo>
                  <a:cubicBezTo>
                    <a:pt x="0" y="1153"/>
                    <a:pt x="-318" y="-118"/>
                    <a:pt x="635" y="9"/>
                  </a:cubicBezTo>
                  <a:cubicBezTo>
                    <a:pt x="1588" y="136"/>
                    <a:pt x="3811" y="1661"/>
                    <a:pt x="6988" y="5091"/>
                  </a:cubicBezTo>
                  <a:cubicBezTo>
                    <a:pt x="10164" y="8522"/>
                    <a:pt x="14294" y="13858"/>
                    <a:pt x="16835" y="16908"/>
                  </a:cubicBezTo>
                  <a:cubicBezTo>
                    <a:pt x="19376" y="19957"/>
                    <a:pt x="20329" y="20720"/>
                    <a:pt x="21282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3576260" y="3573034"/>
              <a:ext cx="16510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38" y="0"/>
                    <a:pt x="18277" y="0"/>
                    <a:pt x="15646" y="1714"/>
                  </a:cubicBezTo>
                  <a:cubicBezTo>
                    <a:pt x="13015" y="3429"/>
                    <a:pt x="9415" y="6857"/>
                    <a:pt x="6646" y="10457"/>
                  </a:cubicBezTo>
                  <a:cubicBezTo>
                    <a:pt x="3877" y="14057"/>
                    <a:pt x="1938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3851265" y="3344590"/>
              <a:ext cx="137746" cy="32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322" fill="norm" stroke="1" extrusionOk="0">
                  <a:moveTo>
                    <a:pt x="21298" y="1651"/>
                  </a:moveTo>
                  <a:cubicBezTo>
                    <a:pt x="20643" y="959"/>
                    <a:pt x="19989" y="266"/>
                    <a:pt x="18843" y="59"/>
                  </a:cubicBezTo>
                  <a:cubicBezTo>
                    <a:pt x="17698" y="-149"/>
                    <a:pt x="16062" y="128"/>
                    <a:pt x="13443" y="1928"/>
                  </a:cubicBezTo>
                  <a:cubicBezTo>
                    <a:pt x="10825" y="3728"/>
                    <a:pt x="7225" y="7051"/>
                    <a:pt x="4771" y="10166"/>
                  </a:cubicBezTo>
                  <a:cubicBezTo>
                    <a:pt x="2316" y="13282"/>
                    <a:pt x="1007" y="16189"/>
                    <a:pt x="353" y="18059"/>
                  </a:cubicBezTo>
                  <a:cubicBezTo>
                    <a:pt x="-302" y="19928"/>
                    <a:pt x="-302" y="20759"/>
                    <a:pt x="2643" y="21105"/>
                  </a:cubicBezTo>
                  <a:cubicBezTo>
                    <a:pt x="5589" y="21451"/>
                    <a:pt x="11480" y="21313"/>
                    <a:pt x="17371" y="21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4014059" y="3450167"/>
              <a:ext cx="254352" cy="22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159" fill="norm" stroke="1" extrusionOk="0">
                  <a:moveTo>
                    <a:pt x="2154" y="4963"/>
                  </a:moveTo>
                  <a:cubicBezTo>
                    <a:pt x="2154" y="3972"/>
                    <a:pt x="2154" y="2982"/>
                    <a:pt x="2419" y="2090"/>
                  </a:cubicBezTo>
                  <a:cubicBezTo>
                    <a:pt x="2685" y="1198"/>
                    <a:pt x="3216" y="405"/>
                    <a:pt x="3924" y="108"/>
                  </a:cubicBezTo>
                  <a:cubicBezTo>
                    <a:pt x="4632" y="-189"/>
                    <a:pt x="5518" y="9"/>
                    <a:pt x="6403" y="2189"/>
                  </a:cubicBezTo>
                  <a:cubicBezTo>
                    <a:pt x="7288" y="4369"/>
                    <a:pt x="8173" y="8530"/>
                    <a:pt x="7554" y="11998"/>
                  </a:cubicBezTo>
                  <a:cubicBezTo>
                    <a:pt x="6934" y="15466"/>
                    <a:pt x="4809" y="18240"/>
                    <a:pt x="3305" y="19727"/>
                  </a:cubicBezTo>
                  <a:cubicBezTo>
                    <a:pt x="1800" y="21213"/>
                    <a:pt x="914" y="21411"/>
                    <a:pt x="383" y="20916"/>
                  </a:cubicBezTo>
                  <a:cubicBezTo>
                    <a:pt x="-148" y="20420"/>
                    <a:pt x="-325" y="19231"/>
                    <a:pt x="1180" y="16754"/>
                  </a:cubicBezTo>
                  <a:cubicBezTo>
                    <a:pt x="2685" y="14277"/>
                    <a:pt x="5872" y="10512"/>
                    <a:pt x="7819" y="8332"/>
                  </a:cubicBezTo>
                  <a:cubicBezTo>
                    <a:pt x="9767" y="6152"/>
                    <a:pt x="10475" y="5558"/>
                    <a:pt x="11537" y="4567"/>
                  </a:cubicBezTo>
                  <a:cubicBezTo>
                    <a:pt x="12600" y="3576"/>
                    <a:pt x="14016" y="2189"/>
                    <a:pt x="14370" y="2387"/>
                  </a:cubicBezTo>
                  <a:cubicBezTo>
                    <a:pt x="14724" y="2585"/>
                    <a:pt x="14016" y="4369"/>
                    <a:pt x="13485" y="5954"/>
                  </a:cubicBezTo>
                  <a:cubicBezTo>
                    <a:pt x="12954" y="7539"/>
                    <a:pt x="12600" y="8927"/>
                    <a:pt x="12777" y="10512"/>
                  </a:cubicBezTo>
                  <a:cubicBezTo>
                    <a:pt x="12954" y="12097"/>
                    <a:pt x="13662" y="13881"/>
                    <a:pt x="15167" y="14475"/>
                  </a:cubicBezTo>
                  <a:cubicBezTo>
                    <a:pt x="16672" y="15070"/>
                    <a:pt x="18973" y="14475"/>
                    <a:pt x="21275" y="13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4331910" y="3312684"/>
              <a:ext cx="95780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0"/>
                  </a:moveTo>
                  <a:cubicBezTo>
                    <a:pt x="5635" y="2040"/>
                    <a:pt x="11270" y="4080"/>
                    <a:pt x="15026" y="7020"/>
                  </a:cubicBezTo>
                  <a:cubicBezTo>
                    <a:pt x="18783" y="9960"/>
                    <a:pt x="20661" y="13800"/>
                    <a:pt x="21130" y="16080"/>
                  </a:cubicBezTo>
                  <a:cubicBezTo>
                    <a:pt x="21600" y="18360"/>
                    <a:pt x="20661" y="19080"/>
                    <a:pt x="18313" y="19740"/>
                  </a:cubicBezTo>
                  <a:cubicBezTo>
                    <a:pt x="15965" y="20400"/>
                    <a:pt x="12209" y="21000"/>
                    <a:pt x="84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4827210" y="3522234"/>
              <a:ext cx="133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4846260" y="3636534"/>
              <a:ext cx="165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8000"/>
                    <a:pt x="11077" y="14400"/>
                    <a:pt x="14677" y="10800"/>
                  </a:cubicBezTo>
                  <a:cubicBezTo>
                    <a:pt x="18277" y="7200"/>
                    <a:pt x="1993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5723135" y="2947470"/>
              <a:ext cx="348676" cy="137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538" fill="norm" stroke="1" extrusionOk="0">
                  <a:moveTo>
                    <a:pt x="21434" y="848"/>
                  </a:moveTo>
                  <a:cubicBezTo>
                    <a:pt x="21434" y="682"/>
                    <a:pt x="21434" y="516"/>
                    <a:pt x="20848" y="350"/>
                  </a:cubicBezTo>
                  <a:cubicBezTo>
                    <a:pt x="20263" y="184"/>
                    <a:pt x="19092" y="18"/>
                    <a:pt x="17661" y="2"/>
                  </a:cubicBezTo>
                  <a:cubicBezTo>
                    <a:pt x="16229" y="-15"/>
                    <a:pt x="14538" y="118"/>
                    <a:pt x="12911" y="383"/>
                  </a:cubicBezTo>
                  <a:cubicBezTo>
                    <a:pt x="11285" y="649"/>
                    <a:pt x="9723" y="1047"/>
                    <a:pt x="8812" y="1461"/>
                  </a:cubicBezTo>
                  <a:cubicBezTo>
                    <a:pt x="7901" y="1876"/>
                    <a:pt x="7641" y="2308"/>
                    <a:pt x="8162" y="2789"/>
                  </a:cubicBezTo>
                  <a:cubicBezTo>
                    <a:pt x="8682" y="3270"/>
                    <a:pt x="9983" y="3801"/>
                    <a:pt x="11024" y="4481"/>
                  </a:cubicBezTo>
                  <a:cubicBezTo>
                    <a:pt x="12065" y="5161"/>
                    <a:pt x="12846" y="5991"/>
                    <a:pt x="12326" y="6803"/>
                  </a:cubicBezTo>
                  <a:cubicBezTo>
                    <a:pt x="11805" y="7616"/>
                    <a:pt x="9983" y="8413"/>
                    <a:pt x="8487" y="8927"/>
                  </a:cubicBezTo>
                  <a:cubicBezTo>
                    <a:pt x="6991" y="9441"/>
                    <a:pt x="5820" y="9673"/>
                    <a:pt x="4779" y="9806"/>
                  </a:cubicBezTo>
                  <a:cubicBezTo>
                    <a:pt x="3738" y="9939"/>
                    <a:pt x="2827" y="9972"/>
                    <a:pt x="2762" y="9939"/>
                  </a:cubicBezTo>
                  <a:cubicBezTo>
                    <a:pt x="2697" y="9906"/>
                    <a:pt x="3477" y="9806"/>
                    <a:pt x="4193" y="9756"/>
                  </a:cubicBezTo>
                  <a:cubicBezTo>
                    <a:pt x="4909" y="9707"/>
                    <a:pt x="5559" y="9707"/>
                    <a:pt x="6470" y="9856"/>
                  </a:cubicBezTo>
                  <a:cubicBezTo>
                    <a:pt x="7381" y="10005"/>
                    <a:pt x="8552" y="10304"/>
                    <a:pt x="9073" y="10802"/>
                  </a:cubicBezTo>
                  <a:cubicBezTo>
                    <a:pt x="9593" y="11299"/>
                    <a:pt x="9463" y="11996"/>
                    <a:pt x="8747" y="12826"/>
                  </a:cubicBezTo>
                  <a:cubicBezTo>
                    <a:pt x="8032" y="13655"/>
                    <a:pt x="6730" y="14617"/>
                    <a:pt x="5234" y="15646"/>
                  </a:cubicBezTo>
                  <a:cubicBezTo>
                    <a:pt x="3738" y="16674"/>
                    <a:pt x="2046" y="17769"/>
                    <a:pt x="1070" y="18665"/>
                  </a:cubicBezTo>
                  <a:cubicBezTo>
                    <a:pt x="94" y="19561"/>
                    <a:pt x="-166" y="20258"/>
                    <a:pt x="94" y="20722"/>
                  </a:cubicBezTo>
                  <a:cubicBezTo>
                    <a:pt x="354" y="21187"/>
                    <a:pt x="1135" y="21419"/>
                    <a:pt x="2762" y="21502"/>
                  </a:cubicBezTo>
                  <a:cubicBezTo>
                    <a:pt x="4388" y="21585"/>
                    <a:pt x="6861" y="21519"/>
                    <a:pt x="9593" y="21353"/>
                  </a:cubicBezTo>
                  <a:cubicBezTo>
                    <a:pt x="12326" y="21187"/>
                    <a:pt x="15318" y="20921"/>
                    <a:pt x="18311" y="20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7545010" y="2944384"/>
              <a:ext cx="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7564060" y="2823734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7659244" y="2707317"/>
              <a:ext cx="79702" cy="40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489" fill="norm" stroke="1" extrusionOk="0">
                  <a:moveTo>
                    <a:pt x="18294" y="4120"/>
                  </a:moveTo>
                  <a:cubicBezTo>
                    <a:pt x="19401" y="3563"/>
                    <a:pt x="20509" y="3007"/>
                    <a:pt x="20786" y="2338"/>
                  </a:cubicBezTo>
                  <a:cubicBezTo>
                    <a:pt x="21063" y="1670"/>
                    <a:pt x="20509" y="891"/>
                    <a:pt x="18848" y="446"/>
                  </a:cubicBezTo>
                  <a:cubicBezTo>
                    <a:pt x="17186" y="0"/>
                    <a:pt x="14417" y="-111"/>
                    <a:pt x="12201" y="112"/>
                  </a:cubicBezTo>
                  <a:cubicBezTo>
                    <a:pt x="9986" y="334"/>
                    <a:pt x="8325" y="891"/>
                    <a:pt x="6109" y="2561"/>
                  </a:cubicBezTo>
                  <a:cubicBezTo>
                    <a:pt x="3894" y="4231"/>
                    <a:pt x="1125" y="7015"/>
                    <a:pt x="294" y="10188"/>
                  </a:cubicBezTo>
                  <a:cubicBezTo>
                    <a:pt x="-537" y="13361"/>
                    <a:pt x="571" y="16924"/>
                    <a:pt x="1401" y="18873"/>
                  </a:cubicBezTo>
                  <a:cubicBezTo>
                    <a:pt x="2232" y="20821"/>
                    <a:pt x="2786" y="21155"/>
                    <a:pt x="334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7609505" y="2944384"/>
              <a:ext cx="189506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600" y="21600"/>
                  </a:moveTo>
                  <a:cubicBezTo>
                    <a:pt x="126" y="18831"/>
                    <a:pt x="-349" y="16062"/>
                    <a:pt x="363" y="13846"/>
                  </a:cubicBezTo>
                  <a:cubicBezTo>
                    <a:pt x="1075" y="11631"/>
                    <a:pt x="2974" y="9969"/>
                    <a:pt x="6653" y="7754"/>
                  </a:cubicBezTo>
                  <a:cubicBezTo>
                    <a:pt x="10332" y="5538"/>
                    <a:pt x="15792" y="2769"/>
                    <a:pt x="21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8127843" y="2822454"/>
              <a:ext cx="337918" cy="25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130" fill="norm" stroke="1" extrusionOk="0">
                  <a:moveTo>
                    <a:pt x="1696" y="4392"/>
                  </a:moveTo>
                  <a:cubicBezTo>
                    <a:pt x="1696" y="2964"/>
                    <a:pt x="1696" y="1536"/>
                    <a:pt x="2099" y="733"/>
                  </a:cubicBezTo>
                  <a:cubicBezTo>
                    <a:pt x="2501" y="-70"/>
                    <a:pt x="3306" y="-249"/>
                    <a:pt x="4178" y="376"/>
                  </a:cubicBezTo>
                  <a:cubicBezTo>
                    <a:pt x="5050" y="1001"/>
                    <a:pt x="5989" y="2429"/>
                    <a:pt x="6325" y="4928"/>
                  </a:cubicBezTo>
                  <a:cubicBezTo>
                    <a:pt x="6660" y="7427"/>
                    <a:pt x="6392" y="10997"/>
                    <a:pt x="5587" y="13853"/>
                  </a:cubicBezTo>
                  <a:cubicBezTo>
                    <a:pt x="4782" y="16710"/>
                    <a:pt x="3440" y="18852"/>
                    <a:pt x="2367" y="20012"/>
                  </a:cubicBezTo>
                  <a:cubicBezTo>
                    <a:pt x="1294" y="21172"/>
                    <a:pt x="489" y="21351"/>
                    <a:pt x="153" y="20905"/>
                  </a:cubicBezTo>
                  <a:cubicBezTo>
                    <a:pt x="-182" y="20458"/>
                    <a:pt x="-48" y="19387"/>
                    <a:pt x="1361" y="16888"/>
                  </a:cubicBezTo>
                  <a:cubicBezTo>
                    <a:pt x="2770" y="14389"/>
                    <a:pt x="5453" y="10462"/>
                    <a:pt x="7398" y="7784"/>
                  </a:cubicBezTo>
                  <a:cubicBezTo>
                    <a:pt x="9343" y="5106"/>
                    <a:pt x="10551" y="3678"/>
                    <a:pt x="11490" y="2607"/>
                  </a:cubicBezTo>
                  <a:cubicBezTo>
                    <a:pt x="12429" y="1536"/>
                    <a:pt x="13100" y="822"/>
                    <a:pt x="13167" y="911"/>
                  </a:cubicBezTo>
                  <a:cubicBezTo>
                    <a:pt x="13234" y="1001"/>
                    <a:pt x="12698" y="1893"/>
                    <a:pt x="11825" y="3857"/>
                  </a:cubicBezTo>
                  <a:cubicBezTo>
                    <a:pt x="10953" y="5820"/>
                    <a:pt x="9746" y="8855"/>
                    <a:pt x="9142" y="10908"/>
                  </a:cubicBezTo>
                  <a:cubicBezTo>
                    <a:pt x="8538" y="12961"/>
                    <a:pt x="8538" y="14032"/>
                    <a:pt x="8874" y="14746"/>
                  </a:cubicBezTo>
                  <a:cubicBezTo>
                    <a:pt x="9209" y="15460"/>
                    <a:pt x="9880" y="15817"/>
                    <a:pt x="12027" y="15371"/>
                  </a:cubicBezTo>
                  <a:cubicBezTo>
                    <a:pt x="14173" y="14925"/>
                    <a:pt x="17796" y="13675"/>
                    <a:pt x="21418" y="12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8516560" y="2912634"/>
              <a:ext cx="114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8478187" y="3014234"/>
              <a:ext cx="203474" cy="49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081" fill="norm" stroke="1" extrusionOk="0">
                  <a:moveTo>
                    <a:pt x="2033" y="13500"/>
                  </a:moveTo>
                  <a:cubicBezTo>
                    <a:pt x="919" y="16200"/>
                    <a:pt x="-194" y="18900"/>
                    <a:pt x="29" y="20250"/>
                  </a:cubicBezTo>
                  <a:cubicBezTo>
                    <a:pt x="251" y="21600"/>
                    <a:pt x="1810" y="21600"/>
                    <a:pt x="5596" y="18000"/>
                  </a:cubicBezTo>
                  <a:cubicBezTo>
                    <a:pt x="9381" y="14400"/>
                    <a:pt x="15394" y="7200"/>
                    <a:pt x="214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8891210" y="2760234"/>
              <a:ext cx="1905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600"/>
                    <a:pt x="16800" y="7200"/>
                    <a:pt x="13200" y="10800"/>
                  </a:cubicBezTo>
                  <a:cubicBezTo>
                    <a:pt x="9600" y="14400"/>
                    <a:pt x="4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6295068" y="2700313"/>
              <a:ext cx="138709" cy="44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482" fill="norm" stroke="1" extrusionOk="0">
                  <a:moveTo>
                    <a:pt x="3661" y="7470"/>
                  </a:moveTo>
                  <a:cubicBezTo>
                    <a:pt x="3661" y="6960"/>
                    <a:pt x="3661" y="6451"/>
                    <a:pt x="3661" y="6451"/>
                  </a:cubicBezTo>
                  <a:cubicBezTo>
                    <a:pt x="3661" y="6451"/>
                    <a:pt x="3661" y="6960"/>
                    <a:pt x="3820" y="8998"/>
                  </a:cubicBezTo>
                  <a:cubicBezTo>
                    <a:pt x="3978" y="11036"/>
                    <a:pt x="4296" y="14602"/>
                    <a:pt x="4455" y="16741"/>
                  </a:cubicBezTo>
                  <a:cubicBezTo>
                    <a:pt x="4614" y="18881"/>
                    <a:pt x="4614" y="19594"/>
                    <a:pt x="4773" y="20256"/>
                  </a:cubicBezTo>
                  <a:cubicBezTo>
                    <a:pt x="4931" y="20919"/>
                    <a:pt x="5249" y="21530"/>
                    <a:pt x="5249" y="21479"/>
                  </a:cubicBezTo>
                  <a:cubicBezTo>
                    <a:pt x="5249" y="21428"/>
                    <a:pt x="4931" y="20715"/>
                    <a:pt x="3978" y="18524"/>
                  </a:cubicBezTo>
                  <a:cubicBezTo>
                    <a:pt x="3025" y="16334"/>
                    <a:pt x="1437" y="12666"/>
                    <a:pt x="643" y="9864"/>
                  </a:cubicBezTo>
                  <a:cubicBezTo>
                    <a:pt x="-151" y="7062"/>
                    <a:pt x="-151" y="5126"/>
                    <a:pt x="325" y="3751"/>
                  </a:cubicBezTo>
                  <a:cubicBezTo>
                    <a:pt x="802" y="2375"/>
                    <a:pt x="1755" y="1560"/>
                    <a:pt x="3025" y="1000"/>
                  </a:cubicBezTo>
                  <a:cubicBezTo>
                    <a:pt x="4296" y="439"/>
                    <a:pt x="5884" y="134"/>
                    <a:pt x="7631" y="32"/>
                  </a:cubicBezTo>
                  <a:cubicBezTo>
                    <a:pt x="9378" y="-70"/>
                    <a:pt x="11284" y="32"/>
                    <a:pt x="13825" y="1000"/>
                  </a:cubicBezTo>
                  <a:cubicBezTo>
                    <a:pt x="16367" y="1968"/>
                    <a:pt x="19543" y="3802"/>
                    <a:pt x="20496" y="5585"/>
                  </a:cubicBezTo>
                  <a:cubicBezTo>
                    <a:pt x="21449" y="7368"/>
                    <a:pt x="20178" y="9100"/>
                    <a:pt x="17955" y="10322"/>
                  </a:cubicBezTo>
                  <a:cubicBezTo>
                    <a:pt x="15731" y="11545"/>
                    <a:pt x="12555" y="12258"/>
                    <a:pt x="10173" y="12615"/>
                  </a:cubicBezTo>
                  <a:cubicBezTo>
                    <a:pt x="7790" y="12972"/>
                    <a:pt x="6202" y="12972"/>
                    <a:pt x="4773" y="12819"/>
                  </a:cubicBezTo>
                  <a:cubicBezTo>
                    <a:pt x="3343" y="12666"/>
                    <a:pt x="2073" y="12360"/>
                    <a:pt x="2231" y="12004"/>
                  </a:cubicBezTo>
                  <a:cubicBezTo>
                    <a:pt x="2390" y="11647"/>
                    <a:pt x="3978" y="11239"/>
                    <a:pt x="5567" y="10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6433760" y="2909177"/>
              <a:ext cx="127001" cy="20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0" y="7792"/>
                  </a:moveTo>
                  <a:cubicBezTo>
                    <a:pt x="0" y="6667"/>
                    <a:pt x="0" y="5542"/>
                    <a:pt x="900" y="4980"/>
                  </a:cubicBezTo>
                  <a:cubicBezTo>
                    <a:pt x="1800" y="4417"/>
                    <a:pt x="3600" y="4417"/>
                    <a:pt x="5940" y="6217"/>
                  </a:cubicBezTo>
                  <a:cubicBezTo>
                    <a:pt x="8280" y="8017"/>
                    <a:pt x="11160" y="11617"/>
                    <a:pt x="12600" y="13980"/>
                  </a:cubicBezTo>
                  <a:cubicBezTo>
                    <a:pt x="14040" y="16342"/>
                    <a:pt x="14040" y="17467"/>
                    <a:pt x="13860" y="18592"/>
                  </a:cubicBezTo>
                  <a:cubicBezTo>
                    <a:pt x="13680" y="19717"/>
                    <a:pt x="13320" y="20842"/>
                    <a:pt x="12240" y="21180"/>
                  </a:cubicBezTo>
                  <a:cubicBezTo>
                    <a:pt x="11160" y="21517"/>
                    <a:pt x="9360" y="21067"/>
                    <a:pt x="8460" y="19492"/>
                  </a:cubicBezTo>
                  <a:cubicBezTo>
                    <a:pt x="7560" y="17917"/>
                    <a:pt x="7560" y="15217"/>
                    <a:pt x="8460" y="11955"/>
                  </a:cubicBezTo>
                  <a:cubicBezTo>
                    <a:pt x="9360" y="8692"/>
                    <a:pt x="11160" y="4867"/>
                    <a:pt x="12960" y="2729"/>
                  </a:cubicBezTo>
                  <a:cubicBezTo>
                    <a:pt x="14760" y="592"/>
                    <a:pt x="16560" y="142"/>
                    <a:pt x="18000" y="29"/>
                  </a:cubicBezTo>
                  <a:cubicBezTo>
                    <a:pt x="19440" y="-83"/>
                    <a:pt x="20520" y="142"/>
                    <a:pt x="21600" y="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6675060" y="2729427"/>
              <a:ext cx="107951" cy="37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21600" y="2509"/>
                  </a:moveTo>
                  <a:cubicBezTo>
                    <a:pt x="21600" y="1899"/>
                    <a:pt x="21600" y="1288"/>
                    <a:pt x="20753" y="800"/>
                  </a:cubicBezTo>
                  <a:cubicBezTo>
                    <a:pt x="19906" y="312"/>
                    <a:pt x="18212" y="-54"/>
                    <a:pt x="16518" y="7"/>
                  </a:cubicBezTo>
                  <a:cubicBezTo>
                    <a:pt x="14824" y="68"/>
                    <a:pt x="13129" y="556"/>
                    <a:pt x="10800" y="1960"/>
                  </a:cubicBezTo>
                  <a:cubicBezTo>
                    <a:pt x="8471" y="3363"/>
                    <a:pt x="5506" y="5682"/>
                    <a:pt x="3388" y="8427"/>
                  </a:cubicBezTo>
                  <a:cubicBezTo>
                    <a:pt x="1271" y="11173"/>
                    <a:pt x="0" y="14346"/>
                    <a:pt x="0" y="16543"/>
                  </a:cubicBezTo>
                  <a:cubicBezTo>
                    <a:pt x="0" y="18739"/>
                    <a:pt x="1271" y="19960"/>
                    <a:pt x="4447" y="20631"/>
                  </a:cubicBezTo>
                  <a:cubicBezTo>
                    <a:pt x="7624" y="21302"/>
                    <a:pt x="12706" y="21424"/>
                    <a:pt x="17788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6828639" y="2764172"/>
              <a:ext cx="182972" cy="30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01" fill="norm" stroke="1" extrusionOk="0">
                  <a:moveTo>
                    <a:pt x="21462" y="1479"/>
                  </a:moveTo>
                  <a:cubicBezTo>
                    <a:pt x="20717" y="896"/>
                    <a:pt x="19972" y="312"/>
                    <a:pt x="18855" y="93"/>
                  </a:cubicBezTo>
                  <a:cubicBezTo>
                    <a:pt x="17738" y="-126"/>
                    <a:pt x="16248" y="20"/>
                    <a:pt x="13890" y="750"/>
                  </a:cubicBezTo>
                  <a:cubicBezTo>
                    <a:pt x="11531" y="1479"/>
                    <a:pt x="8303" y="2793"/>
                    <a:pt x="6317" y="4544"/>
                  </a:cubicBezTo>
                  <a:cubicBezTo>
                    <a:pt x="4331" y="6296"/>
                    <a:pt x="3586" y="8485"/>
                    <a:pt x="2717" y="10966"/>
                  </a:cubicBezTo>
                  <a:cubicBezTo>
                    <a:pt x="1848" y="13447"/>
                    <a:pt x="855" y="16220"/>
                    <a:pt x="359" y="17971"/>
                  </a:cubicBezTo>
                  <a:cubicBezTo>
                    <a:pt x="-138" y="19723"/>
                    <a:pt x="-138" y="20452"/>
                    <a:pt x="483" y="20890"/>
                  </a:cubicBezTo>
                  <a:cubicBezTo>
                    <a:pt x="1103" y="21328"/>
                    <a:pt x="2345" y="21474"/>
                    <a:pt x="5572" y="21036"/>
                  </a:cubicBezTo>
                  <a:cubicBezTo>
                    <a:pt x="8800" y="20598"/>
                    <a:pt x="14014" y="19577"/>
                    <a:pt x="19228" y="18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6859210" y="2938034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6800"/>
                    <a:pt x="5635" y="12000"/>
                    <a:pt x="9235" y="8400"/>
                  </a:cubicBezTo>
                  <a:cubicBezTo>
                    <a:pt x="12835" y="4800"/>
                    <a:pt x="172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7062410" y="2739584"/>
              <a:ext cx="110896" cy="3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447" fill="norm" stroke="1" extrusionOk="0">
                  <a:moveTo>
                    <a:pt x="3600" y="92"/>
                  </a:moveTo>
                  <a:cubicBezTo>
                    <a:pt x="5600" y="-30"/>
                    <a:pt x="7600" y="-153"/>
                    <a:pt x="10200" y="583"/>
                  </a:cubicBezTo>
                  <a:cubicBezTo>
                    <a:pt x="12800" y="1320"/>
                    <a:pt x="16000" y="2915"/>
                    <a:pt x="18200" y="5738"/>
                  </a:cubicBezTo>
                  <a:cubicBezTo>
                    <a:pt x="20400" y="8561"/>
                    <a:pt x="21600" y="12611"/>
                    <a:pt x="20600" y="15372"/>
                  </a:cubicBezTo>
                  <a:cubicBezTo>
                    <a:pt x="19600" y="18133"/>
                    <a:pt x="16400" y="19606"/>
                    <a:pt x="12600" y="20404"/>
                  </a:cubicBezTo>
                  <a:cubicBezTo>
                    <a:pt x="8800" y="21202"/>
                    <a:pt x="4400" y="21324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6440110" y="3548119"/>
              <a:ext cx="31751" cy="27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3950"/>
                  </a:moveTo>
                  <a:cubicBezTo>
                    <a:pt x="0" y="3119"/>
                    <a:pt x="0" y="2288"/>
                    <a:pt x="2160" y="1458"/>
                  </a:cubicBezTo>
                  <a:cubicBezTo>
                    <a:pt x="4320" y="627"/>
                    <a:pt x="8640" y="-204"/>
                    <a:pt x="10800" y="45"/>
                  </a:cubicBezTo>
                  <a:cubicBezTo>
                    <a:pt x="12960" y="294"/>
                    <a:pt x="12960" y="1624"/>
                    <a:pt x="12960" y="4947"/>
                  </a:cubicBezTo>
                  <a:cubicBezTo>
                    <a:pt x="12960" y="8270"/>
                    <a:pt x="12960" y="13587"/>
                    <a:pt x="14400" y="16661"/>
                  </a:cubicBezTo>
                  <a:cubicBezTo>
                    <a:pt x="15840" y="19734"/>
                    <a:pt x="18720" y="20565"/>
                    <a:pt x="2160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6586160" y="3674634"/>
              <a:ext cx="190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0" y="19200"/>
                    <a:pt x="11040" y="16800"/>
                    <a:pt x="14640" y="13200"/>
                  </a:cubicBezTo>
                  <a:cubicBezTo>
                    <a:pt x="18240" y="9600"/>
                    <a:pt x="1992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6941760" y="3410342"/>
              <a:ext cx="123864" cy="38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0" fill="norm" stroke="1" extrusionOk="0">
                  <a:moveTo>
                    <a:pt x="0" y="9478"/>
                  </a:moveTo>
                  <a:cubicBezTo>
                    <a:pt x="732" y="12564"/>
                    <a:pt x="1464" y="15650"/>
                    <a:pt x="2014" y="17786"/>
                  </a:cubicBezTo>
                  <a:cubicBezTo>
                    <a:pt x="2563" y="19922"/>
                    <a:pt x="2929" y="21109"/>
                    <a:pt x="3112" y="21287"/>
                  </a:cubicBezTo>
                  <a:cubicBezTo>
                    <a:pt x="3295" y="21465"/>
                    <a:pt x="3295" y="20634"/>
                    <a:pt x="3112" y="18083"/>
                  </a:cubicBezTo>
                  <a:cubicBezTo>
                    <a:pt x="2929" y="15531"/>
                    <a:pt x="2563" y="11258"/>
                    <a:pt x="3478" y="8054"/>
                  </a:cubicBezTo>
                  <a:cubicBezTo>
                    <a:pt x="4393" y="4850"/>
                    <a:pt x="6590" y="2713"/>
                    <a:pt x="8420" y="1467"/>
                  </a:cubicBezTo>
                  <a:cubicBezTo>
                    <a:pt x="10251" y="221"/>
                    <a:pt x="11715" y="-135"/>
                    <a:pt x="14461" y="43"/>
                  </a:cubicBezTo>
                  <a:cubicBezTo>
                    <a:pt x="17207" y="221"/>
                    <a:pt x="21234" y="933"/>
                    <a:pt x="21417" y="2417"/>
                  </a:cubicBezTo>
                  <a:cubicBezTo>
                    <a:pt x="21600" y="3900"/>
                    <a:pt x="17939" y="6155"/>
                    <a:pt x="13729" y="7639"/>
                  </a:cubicBezTo>
                  <a:cubicBezTo>
                    <a:pt x="9519" y="9122"/>
                    <a:pt x="4759" y="9834"/>
                    <a:pt x="0" y="1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7049710" y="3579384"/>
              <a:ext cx="133351" cy="17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51"/>
                  </a:moveTo>
                  <a:cubicBezTo>
                    <a:pt x="1714" y="3688"/>
                    <a:pt x="3429" y="3424"/>
                    <a:pt x="4800" y="3951"/>
                  </a:cubicBezTo>
                  <a:cubicBezTo>
                    <a:pt x="6171" y="4478"/>
                    <a:pt x="7200" y="5795"/>
                    <a:pt x="8400" y="8429"/>
                  </a:cubicBezTo>
                  <a:cubicBezTo>
                    <a:pt x="9600" y="11063"/>
                    <a:pt x="10971" y="15015"/>
                    <a:pt x="11314" y="17649"/>
                  </a:cubicBezTo>
                  <a:cubicBezTo>
                    <a:pt x="11657" y="20283"/>
                    <a:pt x="10971" y="21600"/>
                    <a:pt x="10457" y="21600"/>
                  </a:cubicBezTo>
                  <a:cubicBezTo>
                    <a:pt x="9943" y="21600"/>
                    <a:pt x="9600" y="20283"/>
                    <a:pt x="9943" y="16990"/>
                  </a:cubicBezTo>
                  <a:cubicBezTo>
                    <a:pt x="10286" y="13698"/>
                    <a:pt x="11314" y="8429"/>
                    <a:pt x="12343" y="5268"/>
                  </a:cubicBezTo>
                  <a:cubicBezTo>
                    <a:pt x="13371" y="2107"/>
                    <a:pt x="14400" y="1054"/>
                    <a:pt x="15943" y="527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7264394" y="3467526"/>
              <a:ext cx="96467" cy="266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12" fill="norm" stroke="1" extrusionOk="0">
                  <a:moveTo>
                    <a:pt x="21400" y="2843"/>
                  </a:moveTo>
                  <a:cubicBezTo>
                    <a:pt x="20930" y="1830"/>
                    <a:pt x="20461" y="818"/>
                    <a:pt x="19052" y="311"/>
                  </a:cubicBezTo>
                  <a:cubicBezTo>
                    <a:pt x="17643" y="-195"/>
                    <a:pt x="15296" y="-195"/>
                    <a:pt x="12243" y="1155"/>
                  </a:cubicBezTo>
                  <a:cubicBezTo>
                    <a:pt x="9191" y="2505"/>
                    <a:pt x="5435" y="5205"/>
                    <a:pt x="3087" y="7989"/>
                  </a:cubicBezTo>
                  <a:cubicBezTo>
                    <a:pt x="739" y="10774"/>
                    <a:pt x="-200" y="13643"/>
                    <a:pt x="35" y="15921"/>
                  </a:cubicBezTo>
                  <a:cubicBezTo>
                    <a:pt x="270" y="18199"/>
                    <a:pt x="1678" y="19886"/>
                    <a:pt x="4730" y="20646"/>
                  </a:cubicBezTo>
                  <a:cubicBezTo>
                    <a:pt x="7783" y="21405"/>
                    <a:pt x="12478" y="21236"/>
                    <a:pt x="17174" y="2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7412271" y="3466328"/>
              <a:ext cx="202590" cy="256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241" fill="norm" stroke="1" extrusionOk="0">
                  <a:moveTo>
                    <a:pt x="21535" y="423"/>
                  </a:moveTo>
                  <a:cubicBezTo>
                    <a:pt x="18610" y="72"/>
                    <a:pt x="15685" y="-279"/>
                    <a:pt x="13097" y="336"/>
                  </a:cubicBezTo>
                  <a:cubicBezTo>
                    <a:pt x="10510" y="950"/>
                    <a:pt x="8260" y="2531"/>
                    <a:pt x="6235" y="5077"/>
                  </a:cubicBezTo>
                  <a:cubicBezTo>
                    <a:pt x="4210" y="7623"/>
                    <a:pt x="2410" y="11136"/>
                    <a:pt x="1398" y="13331"/>
                  </a:cubicBezTo>
                  <a:cubicBezTo>
                    <a:pt x="385" y="15526"/>
                    <a:pt x="160" y="16404"/>
                    <a:pt x="48" y="17282"/>
                  </a:cubicBezTo>
                  <a:cubicBezTo>
                    <a:pt x="-65" y="18160"/>
                    <a:pt x="-65" y="19038"/>
                    <a:pt x="1060" y="19828"/>
                  </a:cubicBezTo>
                  <a:cubicBezTo>
                    <a:pt x="2185" y="20619"/>
                    <a:pt x="4435" y="21321"/>
                    <a:pt x="7135" y="21233"/>
                  </a:cubicBezTo>
                  <a:cubicBezTo>
                    <a:pt x="9835" y="21145"/>
                    <a:pt x="12985" y="20267"/>
                    <a:pt x="16135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7424360" y="3604784"/>
              <a:ext cx="1651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7697410" y="3446034"/>
              <a:ext cx="109019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fill="norm" stroke="1" extrusionOk="0">
                  <a:moveTo>
                    <a:pt x="1223" y="0"/>
                  </a:moveTo>
                  <a:cubicBezTo>
                    <a:pt x="6928" y="2095"/>
                    <a:pt x="12634" y="4189"/>
                    <a:pt x="16302" y="7004"/>
                  </a:cubicBezTo>
                  <a:cubicBezTo>
                    <a:pt x="19970" y="9818"/>
                    <a:pt x="21600" y="13353"/>
                    <a:pt x="20785" y="15840"/>
                  </a:cubicBezTo>
                  <a:cubicBezTo>
                    <a:pt x="19970" y="18327"/>
                    <a:pt x="16709" y="19767"/>
                    <a:pt x="12838" y="20553"/>
                  </a:cubicBezTo>
                  <a:cubicBezTo>
                    <a:pt x="8966" y="21338"/>
                    <a:pt x="4483" y="214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8281610" y="3623834"/>
              <a:ext cx="127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8319710" y="3515884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3600" y="10000"/>
                  </a:cubicBezTo>
                  <a:cubicBezTo>
                    <a:pt x="7200" y="6400"/>
                    <a:pt x="1440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8434010" y="3329184"/>
              <a:ext cx="101601" cy="415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1448"/>
                  </a:moveTo>
                  <a:cubicBezTo>
                    <a:pt x="19800" y="1009"/>
                    <a:pt x="18000" y="571"/>
                    <a:pt x="15525" y="297"/>
                  </a:cubicBezTo>
                  <a:cubicBezTo>
                    <a:pt x="13050" y="23"/>
                    <a:pt x="9900" y="-87"/>
                    <a:pt x="7650" y="77"/>
                  </a:cubicBezTo>
                  <a:cubicBezTo>
                    <a:pt x="5400" y="242"/>
                    <a:pt x="4050" y="681"/>
                    <a:pt x="2700" y="2435"/>
                  </a:cubicBezTo>
                  <a:cubicBezTo>
                    <a:pt x="1350" y="4189"/>
                    <a:pt x="0" y="7259"/>
                    <a:pt x="0" y="10658"/>
                  </a:cubicBezTo>
                  <a:cubicBezTo>
                    <a:pt x="0" y="14057"/>
                    <a:pt x="1350" y="17785"/>
                    <a:pt x="27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8380766" y="3585734"/>
              <a:ext cx="154845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337" y="21600"/>
                  </a:moveTo>
                  <a:cubicBezTo>
                    <a:pt x="45" y="17600"/>
                    <a:pt x="-247" y="13600"/>
                    <a:pt x="337" y="10800"/>
                  </a:cubicBezTo>
                  <a:cubicBezTo>
                    <a:pt x="921" y="8000"/>
                    <a:pt x="2380" y="6400"/>
                    <a:pt x="6029" y="4800"/>
                  </a:cubicBezTo>
                  <a:cubicBezTo>
                    <a:pt x="9677" y="3200"/>
                    <a:pt x="15515" y="1600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8789610" y="3512890"/>
              <a:ext cx="317501" cy="21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4033"/>
                  </a:moveTo>
                  <a:cubicBezTo>
                    <a:pt x="0" y="2994"/>
                    <a:pt x="0" y="1956"/>
                    <a:pt x="288" y="1125"/>
                  </a:cubicBezTo>
                  <a:cubicBezTo>
                    <a:pt x="576" y="294"/>
                    <a:pt x="1152" y="-329"/>
                    <a:pt x="2664" y="190"/>
                  </a:cubicBezTo>
                  <a:cubicBezTo>
                    <a:pt x="4176" y="709"/>
                    <a:pt x="6624" y="2371"/>
                    <a:pt x="7704" y="4967"/>
                  </a:cubicBezTo>
                  <a:cubicBezTo>
                    <a:pt x="8784" y="7563"/>
                    <a:pt x="8496" y="11094"/>
                    <a:pt x="7488" y="13898"/>
                  </a:cubicBezTo>
                  <a:cubicBezTo>
                    <a:pt x="6480" y="16702"/>
                    <a:pt x="4752" y="18779"/>
                    <a:pt x="3528" y="19921"/>
                  </a:cubicBezTo>
                  <a:cubicBezTo>
                    <a:pt x="2304" y="21063"/>
                    <a:pt x="1584" y="21271"/>
                    <a:pt x="1224" y="20752"/>
                  </a:cubicBezTo>
                  <a:cubicBezTo>
                    <a:pt x="864" y="20233"/>
                    <a:pt x="864" y="18986"/>
                    <a:pt x="1728" y="16909"/>
                  </a:cubicBezTo>
                  <a:cubicBezTo>
                    <a:pt x="2592" y="14833"/>
                    <a:pt x="4320" y="11925"/>
                    <a:pt x="6624" y="9225"/>
                  </a:cubicBezTo>
                  <a:cubicBezTo>
                    <a:pt x="8928" y="6525"/>
                    <a:pt x="11808" y="4033"/>
                    <a:pt x="13608" y="2579"/>
                  </a:cubicBezTo>
                  <a:cubicBezTo>
                    <a:pt x="15408" y="1125"/>
                    <a:pt x="16128" y="709"/>
                    <a:pt x="16128" y="1229"/>
                  </a:cubicBezTo>
                  <a:cubicBezTo>
                    <a:pt x="16128" y="1748"/>
                    <a:pt x="15408" y="3202"/>
                    <a:pt x="14760" y="4863"/>
                  </a:cubicBezTo>
                  <a:cubicBezTo>
                    <a:pt x="14112" y="6525"/>
                    <a:pt x="13536" y="8394"/>
                    <a:pt x="13248" y="9848"/>
                  </a:cubicBezTo>
                  <a:cubicBezTo>
                    <a:pt x="12960" y="11302"/>
                    <a:pt x="12960" y="12340"/>
                    <a:pt x="13896" y="13171"/>
                  </a:cubicBezTo>
                  <a:cubicBezTo>
                    <a:pt x="14832" y="14002"/>
                    <a:pt x="16704" y="14625"/>
                    <a:pt x="18144" y="14521"/>
                  </a:cubicBezTo>
                  <a:cubicBezTo>
                    <a:pt x="19584" y="14417"/>
                    <a:pt x="20592" y="13586"/>
                    <a:pt x="21600" y="12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9208710" y="3573034"/>
              <a:ext cx="95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9176960" y="3661934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9462775" y="3515884"/>
              <a:ext cx="142557" cy="172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9" h="20982" fill="norm" stroke="1" extrusionOk="0">
                  <a:moveTo>
                    <a:pt x="16419" y="0"/>
                  </a:moveTo>
                  <a:cubicBezTo>
                    <a:pt x="13376" y="257"/>
                    <a:pt x="10334" y="514"/>
                    <a:pt x="7292" y="2700"/>
                  </a:cubicBezTo>
                  <a:cubicBezTo>
                    <a:pt x="4250" y="4886"/>
                    <a:pt x="1207" y="9000"/>
                    <a:pt x="295" y="12600"/>
                  </a:cubicBezTo>
                  <a:cubicBezTo>
                    <a:pt x="-618" y="16200"/>
                    <a:pt x="599" y="19286"/>
                    <a:pt x="3793" y="20443"/>
                  </a:cubicBezTo>
                  <a:cubicBezTo>
                    <a:pt x="6988" y="21600"/>
                    <a:pt x="12159" y="20829"/>
                    <a:pt x="15658" y="18771"/>
                  </a:cubicBezTo>
                  <a:cubicBezTo>
                    <a:pt x="19157" y="16714"/>
                    <a:pt x="20982" y="13371"/>
                    <a:pt x="20374" y="10157"/>
                  </a:cubicBezTo>
                  <a:cubicBezTo>
                    <a:pt x="19765" y="6943"/>
                    <a:pt x="16723" y="3857"/>
                    <a:pt x="13681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6773649" y="4087384"/>
              <a:ext cx="194437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600" fill="norm" stroke="1" extrusionOk="0">
                  <a:moveTo>
                    <a:pt x="11237" y="4235"/>
                  </a:moveTo>
                  <a:cubicBezTo>
                    <a:pt x="11009" y="3388"/>
                    <a:pt x="10782" y="2541"/>
                    <a:pt x="10100" y="2047"/>
                  </a:cubicBezTo>
                  <a:cubicBezTo>
                    <a:pt x="9418" y="1553"/>
                    <a:pt x="8281" y="1412"/>
                    <a:pt x="7258" y="1694"/>
                  </a:cubicBezTo>
                  <a:cubicBezTo>
                    <a:pt x="6235" y="1976"/>
                    <a:pt x="5325" y="2682"/>
                    <a:pt x="3961" y="4800"/>
                  </a:cubicBezTo>
                  <a:cubicBezTo>
                    <a:pt x="2597" y="6918"/>
                    <a:pt x="778" y="10447"/>
                    <a:pt x="209" y="13341"/>
                  </a:cubicBezTo>
                  <a:cubicBezTo>
                    <a:pt x="-359" y="16235"/>
                    <a:pt x="323" y="18494"/>
                    <a:pt x="1119" y="19835"/>
                  </a:cubicBezTo>
                  <a:cubicBezTo>
                    <a:pt x="1915" y="21176"/>
                    <a:pt x="2824" y="21600"/>
                    <a:pt x="4529" y="21600"/>
                  </a:cubicBezTo>
                  <a:cubicBezTo>
                    <a:pt x="6235" y="21600"/>
                    <a:pt x="8736" y="21176"/>
                    <a:pt x="11578" y="19412"/>
                  </a:cubicBezTo>
                  <a:cubicBezTo>
                    <a:pt x="14420" y="17647"/>
                    <a:pt x="17603" y="14541"/>
                    <a:pt x="19308" y="11576"/>
                  </a:cubicBezTo>
                  <a:cubicBezTo>
                    <a:pt x="21014" y="8612"/>
                    <a:pt x="21241" y="5788"/>
                    <a:pt x="20445" y="3882"/>
                  </a:cubicBezTo>
                  <a:cubicBezTo>
                    <a:pt x="19649" y="1976"/>
                    <a:pt x="17830" y="988"/>
                    <a:pt x="16353" y="494"/>
                  </a:cubicBezTo>
                  <a:cubicBezTo>
                    <a:pt x="14875" y="0"/>
                    <a:pt x="13738" y="0"/>
                    <a:pt x="12601" y="0"/>
                  </a:cubicBezTo>
                  <a:cubicBezTo>
                    <a:pt x="11464" y="0"/>
                    <a:pt x="10327" y="0"/>
                    <a:pt x="10100" y="424"/>
                  </a:cubicBezTo>
                  <a:cubicBezTo>
                    <a:pt x="9873" y="847"/>
                    <a:pt x="10555" y="1694"/>
                    <a:pt x="11237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8200614" y="4167817"/>
              <a:ext cx="128882" cy="164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0961" fill="norm" stroke="1" extrusionOk="0">
                  <a:moveTo>
                    <a:pt x="16467" y="5940"/>
                  </a:moveTo>
                  <a:cubicBezTo>
                    <a:pt x="15770" y="4590"/>
                    <a:pt x="15073" y="3240"/>
                    <a:pt x="13505" y="2430"/>
                  </a:cubicBezTo>
                  <a:cubicBezTo>
                    <a:pt x="11938" y="1620"/>
                    <a:pt x="9499" y="1350"/>
                    <a:pt x="7060" y="3645"/>
                  </a:cubicBezTo>
                  <a:cubicBezTo>
                    <a:pt x="4621" y="5940"/>
                    <a:pt x="2183" y="10800"/>
                    <a:pt x="963" y="14040"/>
                  </a:cubicBezTo>
                  <a:cubicBezTo>
                    <a:pt x="-256" y="17280"/>
                    <a:pt x="-256" y="18900"/>
                    <a:pt x="615" y="19980"/>
                  </a:cubicBezTo>
                  <a:cubicBezTo>
                    <a:pt x="1486" y="21060"/>
                    <a:pt x="3228" y="21600"/>
                    <a:pt x="6538" y="19710"/>
                  </a:cubicBezTo>
                  <a:cubicBezTo>
                    <a:pt x="9847" y="17820"/>
                    <a:pt x="14725" y="13500"/>
                    <a:pt x="17512" y="10665"/>
                  </a:cubicBezTo>
                  <a:cubicBezTo>
                    <a:pt x="20299" y="7830"/>
                    <a:pt x="20996" y="6480"/>
                    <a:pt x="21170" y="5130"/>
                  </a:cubicBezTo>
                  <a:cubicBezTo>
                    <a:pt x="21344" y="3780"/>
                    <a:pt x="20996" y="2430"/>
                    <a:pt x="19950" y="1485"/>
                  </a:cubicBezTo>
                  <a:cubicBezTo>
                    <a:pt x="18905" y="540"/>
                    <a:pt x="17163" y="0"/>
                    <a:pt x="16815" y="0"/>
                  </a:cubicBezTo>
                  <a:cubicBezTo>
                    <a:pt x="16467" y="0"/>
                    <a:pt x="17512" y="540"/>
                    <a:pt x="18557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8362043" y="3958267"/>
              <a:ext cx="319618" cy="35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7868" y="1271"/>
                  </a:moveTo>
                  <a:cubicBezTo>
                    <a:pt x="7868" y="635"/>
                    <a:pt x="7868" y="0"/>
                    <a:pt x="7796" y="0"/>
                  </a:cubicBezTo>
                  <a:cubicBezTo>
                    <a:pt x="7725" y="0"/>
                    <a:pt x="7581" y="635"/>
                    <a:pt x="7081" y="3240"/>
                  </a:cubicBezTo>
                  <a:cubicBezTo>
                    <a:pt x="6580" y="5845"/>
                    <a:pt x="5722" y="10419"/>
                    <a:pt x="5293" y="13532"/>
                  </a:cubicBezTo>
                  <a:cubicBezTo>
                    <a:pt x="4864" y="16645"/>
                    <a:pt x="4864" y="18296"/>
                    <a:pt x="5007" y="19440"/>
                  </a:cubicBezTo>
                  <a:cubicBezTo>
                    <a:pt x="5150" y="20584"/>
                    <a:pt x="5436" y="21219"/>
                    <a:pt x="5936" y="21409"/>
                  </a:cubicBezTo>
                  <a:cubicBezTo>
                    <a:pt x="6437" y="21600"/>
                    <a:pt x="7152" y="21346"/>
                    <a:pt x="7725" y="20456"/>
                  </a:cubicBezTo>
                  <a:cubicBezTo>
                    <a:pt x="8297" y="19567"/>
                    <a:pt x="8726" y="18042"/>
                    <a:pt x="8583" y="16581"/>
                  </a:cubicBezTo>
                  <a:cubicBezTo>
                    <a:pt x="8440" y="15120"/>
                    <a:pt x="7725" y="13722"/>
                    <a:pt x="6437" y="12833"/>
                  </a:cubicBezTo>
                  <a:cubicBezTo>
                    <a:pt x="5150" y="11944"/>
                    <a:pt x="3290" y="11562"/>
                    <a:pt x="2003" y="11372"/>
                  </a:cubicBezTo>
                  <a:cubicBezTo>
                    <a:pt x="715" y="11181"/>
                    <a:pt x="0" y="11181"/>
                    <a:pt x="0" y="11181"/>
                  </a:cubicBezTo>
                  <a:cubicBezTo>
                    <a:pt x="0" y="11181"/>
                    <a:pt x="715" y="11181"/>
                    <a:pt x="2432" y="10228"/>
                  </a:cubicBezTo>
                  <a:cubicBezTo>
                    <a:pt x="4148" y="9275"/>
                    <a:pt x="6866" y="7369"/>
                    <a:pt x="8797" y="5908"/>
                  </a:cubicBezTo>
                  <a:cubicBezTo>
                    <a:pt x="10728" y="4447"/>
                    <a:pt x="11873" y="3431"/>
                    <a:pt x="12731" y="2732"/>
                  </a:cubicBezTo>
                  <a:cubicBezTo>
                    <a:pt x="13589" y="2033"/>
                    <a:pt x="14162" y="1652"/>
                    <a:pt x="14448" y="1842"/>
                  </a:cubicBezTo>
                  <a:cubicBezTo>
                    <a:pt x="14734" y="2033"/>
                    <a:pt x="14734" y="2795"/>
                    <a:pt x="14376" y="4701"/>
                  </a:cubicBezTo>
                  <a:cubicBezTo>
                    <a:pt x="14019" y="6607"/>
                    <a:pt x="13303" y="9656"/>
                    <a:pt x="12803" y="11626"/>
                  </a:cubicBezTo>
                  <a:cubicBezTo>
                    <a:pt x="12302" y="13595"/>
                    <a:pt x="12016" y="14485"/>
                    <a:pt x="11658" y="15184"/>
                  </a:cubicBezTo>
                  <a:cubicBezTo>
                    <a:pt x="11301" y="15882"/>
                    <a:pt x="10872" y="16391"/>
                    <a:pt x="10657" y="16327"/>
                  </a:cubicBezTo>
                  <a:cubicBezTo>
                    <a:pt x="10442" y="16264"/>
                    <a:pt x="10442" y="15628"/>
                    <a:pt x="10728" y="14675"/>
                  </a:cubicBezTo>
                  <a:cubicBezTo>
                    <a:pt x="11015" y="13722"/>
                    <a:pt x="11587" y="12452"/>
                    <a:pt x="12159" y="11562"/>
                  </a:cubicBezTo>
                  <a:cubicBezTo>
                    <a:pt x="12731" y="10673"/>
                    <a:pt x="13303" y="10165"/>
                    <a:pt x="13947" y="10038"/>
                  </a:cubicBezTo>
                  <a:cubicBezTo>
                    <a:pt x="14591" y="9911"/>
                    <a:pt x="15306" y="10165"/>
                    <a:pt x="16236" y="11372"/>
                  </a:cubicBezTo>
                  <a:cubicBezTo>
                    <a:pt x="17166" y="12579"/>
                    <a:pt x="18310" y="14739"/>
                    <a:pt x="19240" y="15946"/>
                  </a:cubicBezTo>
                  <a:cubicBezTo>
                    <a:pt x="20170" y="17153"/>
                    <a:pt x="20885" y="17407"/>
                    <a:pt x="21600" y="176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8703181" y="4101734"/>
              <a:ext cx="105480" cy="14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217" fill="norm" stroke="1" extrusionOk="0">
                  <a:moveTo>
                    <a:pt x="2008" y="8208"/>
                  </a:moveTo>
                  <a:cubicBezTo>
                    <a:pt x="3669" y="7269"/>
                    <a:pt x="5331" y="6330"/>
                    <a:pt x="7200" y="5704"/>
                  </a:cubicBezTo>
                  <a:cubicBezTo>
                    <a:pt x="9069" y="5078"/>
                    <a:pt x="11146" y="4765"/>
                    <a:pt x="12600" y="3826"/>
                  </a:cubicBezTo>
                  <a:cubicBezTo>
                    <a:pt x="14054" y="2886"/>
                    <a:pt x="14885" y="1321"/>
                    <a:pt x="14262" y="539"/>
                  </a:cubicBezTo>
                  <a:cubicBezTo>
                    <a:pt x="13638" y="-244"/>
                    <a:pt x="11562" y="-244"/>
                    <a:pt x="9069" y="1008"/>
                  </a:cubicBezTo>
                  <a:cubicBezTo>
                    <a:pt x="6577" y="2260"/>
                    <a:pt x="3669" y="4765"/>
                    <a:pt x="1800" y="7895"/>
                  </a:cubicBezTo>
                  <a:cubicBezTo>
                    <a:pt x="-69" y="11026"/>
                    <a:pt x="-900" y="14782"/>
                    <a:pt x="1385" y="17286"/>
                  </a:cubicBezTo>
                  <a:cubicBezTo>
                    <a:pt x="3669" y="19791"/>
                    <a:pt x="9069" y="21043"/>
                    <a:pt x="12808" y="21199"/>
                  </a:cubicBezTo>
                  <a:cubicBezTo>
                    <a:pt x="16546" y="21356"/>
                    <a:pt x="18623" y="20417"/>
                    <a:pt x="20700" y="19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8853110" y="4119134"/>
              <a:ext cx="114301" cy="157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1728"/>
                  </a:moveTo>
                  <a:cubicBezTo>
                    <a:pt x="1600" y="864"/>
                    <a:pt x="3200" y="0"/>
                    <a:pt x="5000" y="0"/>
                  </a:cubicBezTo>
                  <a:cubicBezTo>
                    <a:pt x="6800" y="0"/>
                    <a:pt x="8800" y="864"/>
                    <a:pt x="11200" y="3600"/>
                  </a:cubicBezTo>
                  <a:cubicBezTo>
                    <a:pt x="13600" y="6336"/>
                    <a:pt x="16400" y="10944"/>
                    <a:pt x="17600" y="13968"/>
                  </a:cubicBezTo>
                  <a:cubicBezTo>
                    <a:pt x="18800" y="16992"/>
                    <a:pt x="18400" y="18432"/>
                    <a:pt x="16800" y="19584"/>
                  </a:cubicBezTo>
                  <a:cubicBezTo>
                    <a:pt x="15200" y="20736"/>
                    <a:pt x="12400" y="21600"/>
                    <a:pt x="10600" y="21312"/>
                  </a:cubicBezTo>
                  <a:cubicBezTo>
                    <a:pt x="8800" y="21024"/>
                    <a:pt x="8000" y="19584"/>
                    <a:pt x="8400" y="16992"/>
                  </a:cubicBezTo>
                  <a:cubicBezTo>
                    <a:pt x="8800" y="14400"/>
                    <a:pt x="10400" y="10656"/>
                    <a:pt x="12800" y="8064"/>
                  </a:cubicBezTo>
                  <a:cubicBezTo>
                    <a:pt x="15200" y="5472"/>
                    <a:pt x="18400" y="4032"/>
                    <a:pt x="21600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8999160" y="4119134"/>
              <a:ext cx="196209" cy="15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64" fill="norm" stroke="1" extrusionOk="0">
                  <a:moveTo>
                    <a:pt x="4181" y="0"/>
                  </a:moveTo>
                  <a:cubicBezTo>
                    <a:pt x="2787" y="3168"/>
                    <a:pt x="1394" y="6336"/>
                    <a:pt x="697" y="8640"/>
                  </a:cubicBezTo>
                  <a:cubicBezTo>
                    <a:pt x="0" y="10944"/>
                    <a:pt x="0" y="12384"/>
                    <a:pt x="0" y="13824"/>
                  </a:cubicBezTo>
                  <a:cubicBezTo>
                    <a:pt x="0" y="15264"/>
                    <a:pt x="0" y="16704"/>
                    <a:pt x="581" y="17280"/>
                  </a:cubicBezTo>
                  <a:cubicBezTo>
                    <a:pt x="1161" y="17856"/>
                    <a:pt x="2323" y="17568"/>
                    <a:pt x="3368" y="16704"/>
                  </a:cubicBezTo>
                  <a:cubicBezTo>
                    <a:pt x="4413" y="15840"/>
                    <a:pt x="5342" y="14400"/>
                    <a:pt x="6155" y="13104"/>
                  </a:cubicBezTo>
                  <a:cubicBezTo>
                    <a:pt x="6968" y="11808"/>
                    <a:pt x="7665" y="10656"/>
                    <a:pt x="8477" y="10800"/>
                  </a:cubicBezTo>
                  <a:cubicBezTo>
                    <a:pt x="9290" y="10944"/>
                    <a:pt x="10219" y="12384"/>
                    <a:pt x="11613" y="14400"/>
                  </a:cubicBezTo>
                  <a:cubicBezTo>
                    <a:pt x="13006" y="16416"/>
                    <a:pt x="14865" y="19008"/>
                    <a:pt x="16374" y="20304"/>
                  </a:cubicBezTo>
                  <a:cubicBezTo>
                    <a:pt x="17884" y="21600"/>
                    <a:pt x="19045" y="21600"/>
                    <a:pt x="19858" y="20880"/>
                  </a:cubicBezTo>
                  <a:cubicBezTo>
                    <a:pt x="20671" y="20160"/>
                    <a:pt x="21135" y="18720"/>
                    <a:pt x="21368" y="16560"/>
                  </a:cubicBezTo>
                  <a:cubicBezTo>
                    <a:pt x="21600" y="14400"/>
                    <a:pt x="21600" y="11520"/>
                    <a:pt x="21252" y="9360"/>
                  </a:cubicBezTo>
                  <a:cubicBezTo>
                    <a:pt x="20903" y="7200"/>
                    <a:pt x="20206" y="5760"/>
                    <a:pt x="19510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9265860" y="4138184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9316660" y="4049284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9367460" y="4052956"/>
              <a:ext cx="101601" cy="205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21600" y="276"/>
                  </a:moveTo>
                  <a:cubicBezTo>
                    <a:pt x="19350" y="58"/>
                    <a:pt x="17100" y="-160"/>
                    <a:pt x="14175" y="167"/>
                  </a:cubicBezTo>
                  <a:cubicBezTo>
                    <a:pt x="11250" y="495"/>
                    <a:pt x="7650" y="1367"/>
                    <a:pt x="6750" y="3549"/>
                  </a:cubicBezTo>
                  <a:cubicBezTo>
                    <a:pt x="5850" y="5731"/>
                    <a:pt x="7650" y="9222"/>
                    <a:pt x="9000" y="11949"/>
                  </a:cubicBezTo>
                  <a:cubicBezTo>
                    <a:pt x="10350" y="14676"/>
                    <a:pt x="11250" y="16640"/>
                    <a:pt x="11475" y="18167"/>
                  </a:cubicBezTo>
                  <a:cubicBezTo>
                    <a:pt x="11700" y="19695"/>
                    <a:pt x="11250" y="20785"/>
                    <a:pt x="9675" y="21113"/>
                  </a:cubicBezTo>
                  <a:cubicBezTo>
                    <a:pt x="8100" y="21440"/>
                    <a:pt x="5400" y="21004"/>
                    <a:pt x="3600" y="19913"/>
                  </a:cubicBezTo>
                  <a:cubicBezTo>
                    <a:pt x="1800" y="18822"/>
                    <a:pt x="900" y="17076"/>
                    <a:pt x="0" y="15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9500810" y="4095057"/>
              <a:ext cx="215901" cy="19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7439"/>
                  </a:moveTo>
                  <a:cubicBezTo>
                    <a:pt x="2965" y="6979"/>
                    <a:pt x="5929" y="6520"/>
                    <a:pt x="7835" y="5830"/>
                  </a:cubicBezTo>
                  <a:cubicBezTo>
                    <a:pt x="9741" y="5141"/>
                    <a:pt x="10588" y="4222"/>
                    <a:pt x="11118" y="3188"/>
                  </a:cubicBezTo>
                  <a:cubicBezTo>
                    <a:pt x="11647" y="2154"/>
                    <a:pt x="11859" y="1005"/>
                    <a:pt x="11435" y="430"/>
                  </a:cubicBezTo>
                  <a:cubicBezTo>
                    <a:pt x="11012" y="-144"/>
                    <a:pt x="9953" y="-144"/>
                    <a:pt x="8471" y="430"/>
                  </a:cubicBezTo>
                  <a:cubicBezTo>
                    <a:pt x="6988" y="1005"/>
                    <a:pt x="5082" y="2154"/>
                    <a:pt x="3494" y="5026"/>
                  </a:cubicBezTo>
                  <a:cubicBezTo>
                    <a:pt x="1906" y="7899"/>
                    <a:pt x="635" y="12494"/>
                    <a:pt x="1165" y="15596"/>
                  </a:cubicBezTo>
                  <a:cubicBezTo>
                    <a:pt x="1694" y="18699"/>
                    <a:pt x="4024" y="20307"/>
                    <a:pt x="7729" y="20882"/>
                  </a:cubicBezTo>
                  <a:cubicBezTo>
                    <a:pt x="11435" y="21456"/>
                    <a:pt x="16518" y="20996"/>
                    <a:pt x="21600" y="20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747460" y="5435476"/>
              <a:ext cx="222790" cy="423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04" fill="norm" stroke="1" extrusionOk="0">
                  <a:moveTo>
                    <a:pt x="0" y="21504"/>
                  </a:moveTo>
                  <a:cubicBezTo>
                    <a:pt x="1426" y="17743"/>
                    <a:pt x="2853" y="13982"/>
                    <a:pt x="4585" y="10704"/>
                  </a:cubicBezTo>
                  <a:cubicBezTo>
                    <a:pt x="6317" y="7426"/>
                    <a:pt x="8355" y="4632"/>
                    <a:pt x="9985" y="2805"/>
                  </a:cubicBezTo>
                  <a:cubicBezTo>
                    <a:pt x="11615" y="979"/>
                    <a:pt x="12838" y="119"/>
                    <a:pt x="13653" y="11"/>
                  </a:cubicBezTo>
                  <a:cubicBezTo>
                    <a:pt x="14468" y="-96"/>
                    <a:pt x="14875" y="549"/>
                    <a:pt x="15385" y="2322"/>
                  </a:cubicBezTo>
                  <a:cubicBezTo>
                    <a:pt x="15894" y="4095"/>
                    <a:pt x="16506" y="6997"/>
                    <a:pt x="17423" y="9952"/>
                  </a:cubicBezTo>
                  <a:cubicBezTo>
                    <a:pt x="18340" y="12907"/>
                    <a:pt x="19562" y="15916"/>
                    <a:pt x="20377" y="17797"/>
                  </a:cubicBezTo>
                  <a:cubicBezTo>
                    <a:pt x="21192" y="19677"/>
                    <a:pt x="21600" y="20429"/>
                    <a:pt x="21396" y="20537"/>
                  </a:cubicBezTo>
                  <a:cubicBezTo>
                    <a:pt x="21192" y="20644"/>
                    <a:pt x="20377" y="20107"/>
                    <a:pt x="19562" y="19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791910" y="5681234"/>
              <a:ext cx="2413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1" y="17169"/>
                    <a:pt x="6821" y="12738"/>
                    <a:pt x="10421" y="9138"/>
                  </a:cubicBezTo>
                  <a:cubicBezTo>
                    <a:pt x="14021" y="5538"/>
                    <a:pt x="17811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2134810" y="5471684"/>
              <a:ext cx="444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4376"/>
                    <a:pt x="6171" y="8753"/>
                    <a:pt x="9771" y="12353"/>
                  </a:cubicBezTo>
                  <a:cubicBezTo>
                    <a:pt x="13371" y="15953"/>
                    <a:pt x="17486" y="187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2299910" y="5763784"/>
              <a:ext cx="952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3071778" y="5366679"/>
              <a:ext cx="248366" cy="370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73" fill="norm" stroke="1" extrusionOk="0">
                  <a:moveTo>
                    <a:pt x="11777" y="3491"/>
                  </a:moveTo>
                  <a:cubicBezTo>
                    <a:pt x="10679" y="2881"/>
                    <a:pt x="9581" y="2271"/>
                    <a:pt x="8665" y="2149"/>
                  </a:cubicBezTo>
                  <a:cubicBezTo>
                    <a:pt x="7750" y="2027"/>
                    <a:pt x="7018" y="2393"/>
                    <a:pt x="5645" y="3857"/>
                  </a:cubicBezTo>
                  <a:cubicBezTo>
                    <a:pt x="4272" y="5322"/>
                    <a:pt x="2259" y="7884"/>
                    <a:pt x="1160" y="10264"/>
                  </a:cubicBezTo>
                  <a:cubicBezTo>
                    <a:pt x="62" y="12644"/>
                    <a:pt x="-121" y="14840"/>
                    <a:pt x="62" y="16183"/>
                  </a:cubicBezTo>
                  <a:cubicBezTo>
                    <a:pt x="245" y="17525"/>
                    <a:pt x="794" y="18013"/>
                    <a:pt x="1710" y="18318"/>
                  </a:cubicBezTo>
                  <a:cubicBezTo>
                    <a:pt x="2625" y="18623"/>
                    <a:pt x="3906" y="18745"/>
                    <a:pt x="5828" y="18074"/>
                  </a:cubicBezTo>
                  <a:cubicBezTo>
                    <a:pt x="7750" y="17403"/>
                    <a:pt x="10313" y="15938"/>
                    <a:pt x="12326" y="13559"/>
                  </a:cubicBezTo>
                  <a:cubicBezTo>
                    <a:pt x="14340" y="11179"/>
                    <a:pt x="15804" y="7884"/>
                    <a:pt x="16354" y="5566"/>
                  </a:cubicBezTo>
                  <a:cubicBezTo>
                    <a:pt x="16903" y="3247"/>
                    <a:pt x="16537" y="1905"/>
                    <a:pt x="15438" y="1050"/>
                  </a:cubicBezTo>
                  <a:cubicBezTo>
                    <a:pt x="14340" y="196"/>
                    <a:pt x="12510" y="-170"/>
                    <a:pt x="10679" y="74"/>
                  </a:cubicBezTo>
                  <a:cubicBezTo>
                    <a:pt x="8848" y="318"/>
                    <a:pt x="7018" y="1172"/>
                    <a:pt x="6011" y="2332"/>
                  </a:cubicBezTo>
                  <a:cubicBezTo>
                    <a:pt x="5004" y="3491"/>
                    <a:pt x="4821" y="4955"/>
                    <a:pt x="6011" y="6542"/>
                  </a:cubicBezTo>
                  <a:cubicBezTo>
                    <a:pt x="7201" y="8128"/>
                    <a:pt x="9764" y="9837"/>
                    <a:pt x="12326" y="11301"/>
                  </a:cubicBezTo>
                  <a:cubicBezTo>
                    <a:pt x="14889" y="12766"/>
                    <a:pt x="17452" y="13986"/>
                    <a:pt x="19099" y="15328"/>
                  </a:cubicBezTo>
                  <a:cubicBezTo>
                    <a:pt x="20747" y="16671"/>
                    <a:pt x="21479" y="18135"/>
                    <a:pt x="21479" y="19294"/>
                  </a:cubicBezTo>
                  <a:cubicBezTo>
                    <a:pt x="21479" y="20454"/>
                    <a:pt x="20747" y="21308"/>
                    <a:pt x="20564" y="21369"/>
                  </a:cubicBezTo>
                  <a:cubicBezTo>
                    <a:pt x="20381" y="21430"/>
                    <a:pt x="20747" y="20698"/>
                    <a:pt x="21113" y="1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3588877" y="5333163"/>
              <a:ext cx="165234" cy="373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532" fill="norm" stroke="1" extrusionOk="0">
                  <a:moveTo>
                    <a:pt x="20261" y="1763"/>
                  </a:moveTo>
                  <a:cubicBezTo>
                    <a:pt x="20801" y="1152"/>
                    <a:pt x="21341" y="542"/>
                    <a:pt x="20936" y="237"/>
                  </a:cubicBezTo>
                  <a:cubicBezTo>
                    <a:pt x="20531" y="-68"/>
                    <a:pt x="19181" y="-68"/>
                    <a:pt x="16481" y="176"/>
                  </a:cubicBezTo>
                  <a:cubicBezTo>
                    <a:pt x="13781" y="420"/>
                    <a:pt x="9731" y="908"/>
                    <a:pt x="7031" y="1152"/>
                  </a:cubicBezTo>
                  <a:cubicBezTo>
                    <a:pt x="4331" y="1396"/>
                    <a:pt x="2981" y="1396"/>
                    <a:pt x="2171" y="2007"/>
                  </a:cubicBezTo>
                  <a:cubicBezTo>
                    <a:pt x="1361" y="2617"/>
                    <a:pt x="1091" y="3837"/>
                    <a:pt x="956" y="5363"/>
                  </a:cubicBezTo>
                  <a:cubicBezTo>
                    <a:pt x="821" y="6888"/>
                    <a:pt x="821" y="8718"/>
                    <a:pt x="551" y="9939"/>
                  </a:cubicBezTo>
                  <a:cubicBezTo>
                    <a:pt x="281" y="11159"/>
                    <a:pt x="-259" y="11769"/>
                    <a:pt x="146" y="11952"/>
                  </a:cubicBezTo>
                  <a:cubicBezTo>
                    <a:pt x="551" y="12135"/>
                    <a:pt x="1901" y="11891"/>
                    <a:pt x="3926" y="11891"/>
                  </a:cubicBezTo>
                  <a:cubicBezTo>
                    <a:pt x="5951" y="11891"/>
                    <a:pt x="8651" y="12135"/>
                    <a:pt x="11081" y="12685"/>
                  </a:cubicBezTo>
                  <a:cubicBezTo>
                    <a:pt x="13511" y="13234"/>
                    <a:pt x="15671" y="14088"/>
                    <a:pt x="17426" y="15247"/>
                  </a:cubicBezTo>
                  <a:cubicBezTo>
                    <a:pt x="19181" y="16407"/>
                    <a:pt x="20531" y="17871"/>
                    <a:pt x="20936" y="18908"/>
                  </a:cubicBezTo>
                  <a:cubicBezTo>
                    <a:pt x="21341" y="19946"/>
                    <a:pt x="20801" y="20556"/>
                    <a:pt x="19721" y="20922"/>
                  </a:cubicBezTo>
                  <a:cubicBezTo>
                    <a:pt x="18641" y="21288"/>
                    <a:pt x="17021" y="21410"/>
                    <a:pt x="15401" y="21471"/>
                  </a:cubicBezTo>
                  <a:cubicBezTo>
                    <a:pt x="13781" y="21532"/>
                    <a:pt x="12161" y="21532"/>
                    <a:pt x="10676" y="21532"/>
                  </a:cubicBezTo>
                  <a:cubicBezTo>
                    <a:pt x="9191" y="21532"/>
                    <a:pt x="7841" y="21532"/>
                    <a:pt x="8111" y="21471"/>
                  </a:cubicBezTo>
                  <a:cubicBezTo>
                    <a:pt x="8381" y="21410"/>
                    <a:pt x="10271" y="21288"/>
                    <a:pt x="12161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4038897" y="5296486"/>
              <a:ext cx="216814" cy="29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33" fill="norm" stroke="1" extrusionOk="0">
                  <a:moveTo>
                    <a:pt x="21274" y="2569"/>
                  </a:moveTo>
                  <a:cubicBezTo>
                    <a:pt x="20859" y="1650"/>
                    <a:pt x="20443" y="731"/>
                    <a:pt x="19612" y="272"/>
                  </a:cubicBezTo>
                  <a:cubicBezTo>
                    <a:pt x="18782" y="-188"/>
                    <a:pt x="17536" y="-188"/>
                    <a:pt x="14836" y="1267"/>
                  </a:cubicBezTo>
                  <a:cubicBezTo>
                    <a:pt x="12136" y="2723"/>
                    <a:pt x="7982" y="5633"/>
                    <a:pt x="5178" y="8774"/>
                  </a:cubicBezTo>
                  <a:cubicBezTo>
                    <a:pt x="2374" y="11914"/>
                    <a:pt x="920" y="15284"/>
                    <a:pt x="297" y="17429"/>
                  </a:cubicBezTo>
                  <a:cubicBezTo>
                    <a:pt x="-326" y="19574"/>
                    <a:pt x="-118" y="20493"/>
                    <a:pt x="2374" y="20952"/>
                  </a:cubicBezTo>
                  <a:cubicBezTo>
                    <a:pt x="4866" y="21412"/>
                    <a:pt x="9643" y="21412"/>
                    <a:pt x="12343" y="21182"/>
                  </a:cubicBezTo>
                  <a:cubicBezTo>
                    <a:pt x="15043" y="20952"/>
                    <a:pt x="15666" y="20493"/>
                    <a:pt x="16289" y="200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4171306" y="5427607"/>
              <a:ext cx="198705" cy="126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432" fill="norm" stroke="1" extrusionOk="0">
                  <a:moveTo>
                    <a:pt x="13841" y="8168"/>
                  </a:moveTo>
                  <a:cubicBezTo>
                    <a:pt x="13841" y="6111"/>
                    <a:pt x="13841" y="4054"/>
                    <a:pt x="13386" y="2340"/>
                  </a:cubicBezTo>
                  <a:cubicBezTo>
                    <a:pt x="12931" y="625"/>
                    <a:pt x="12022" y="-746"/>
                    <a:pt x="9748" y="454"/>
                  </a:cubicBezTo>
                  <a:cubicBezTo>
                    <a:pt x="7475" y="1654"/>
                    <a:pt x="3837" y="5425"/>
                    <a:pt x="1904" y="8168"/>
                  </a:cubicBezTo>
                  <a:cubicBezTo>
                    <a:pt x="-29" y="10911"/>
                    <a:pt x="-256" y="12625"/>
                    <a:pt x="199" y="14854"/>
                  </a:cubicBezTo>
                  <a:cubicBezTo>
                    <a:pt x="653" y="17083"/>
                    <a:pt x="1790" y="19825"/>
                    <a:pt x="3382" y="20340"/>
                  </a:cubicBezTo>
                  <a:cubicBezTo>
                    <a:pt x="4973" y="20854"/>
                    <a:pt x="7020" y="19140"/>
                    <a:pt x="8725" y="17254"/>
                  </a:cubicBezTo>
                  <a:cubicBezTo>
                    <a:pt x="10430" y="15368"/>
                    <a:pt x="11795" y="13311"/>
                    <a:pt x="13841" y="12968"/>
                  </a:cubicBezTo>
                  <a:cubicBezTo>
                    <a:pt x="15887" y="12625"/>
                    <a:pt x="18616" y="13997"/>
                    <a:pt x="21344" y="15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4401760" y="5338334"/>
              <a:ext cx="115764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0" y="0"/>
                  </a:moveTo>
                  <a:cubicBezTo>
                    <a:pt x="3857" y="1229"/>
                    <a:pt x="7714" y="2459"/>
                    <a:pt x="11379" y="4829"/>
                  </a:cubicBezTo>
                  <a:cubicBezTo>
                    <a:pt x="15043" y="7200"/>
                    <a:pt x="18514" y="10712"/>
                    <a:pt x="20057" y="13434"/>
                  </a:cubicBezTo>
                  <a:cubicBezTo>
                    <a:pt x="21600" y="16156"/>
                    <a:pt x="21214" y="18088"/>
                    <a:pt x="20250" y="19317"/>
                  </a:cubicBezTo>
                  <a:cubicBezTo>
                    <a:pt x="19286" y="20546"/>
                    <a:pt x="17743" y="21073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4560510" y="5573284"/>
              <a:ext cx="889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4891436" y="5236734"/>
              <a:ext cx="106135" cy="328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57" fill="norm" stroke="1" extrusionOk="0">
                  <a:moveTo>
                    <a:pt x="3667" y="0"/>
                  </a:moveTo>
                  <a:cubicBezTo>
                    <a:pt x="4090" y="5123"/>
                    <a:pt x="4514" y="10246"/>
                    <a:pt x="4302" y="13500"/>
                  </a:cubicBezTo>
                  <a:cubicBezTo>
                    <a:pt x="4090" y="16754"/>
                    <a:pt x="3243" y="18138"/>
                    <a:pt x="2396" y="19246"/>
                  </a:cubicBezTo>
                  <a:cubicBezTo>
                    <a:pt x="1549" y="20354"/>
                    <a:pt x="702" y="21185"/>
                    <a:pt x="279" y="21254"/>
                  </a:cubicBezTo>
                  <a:cubicBezTo>
                    <a:pt x="-145" y="21323"/>
                    <a:pt x="-145" y="20631"/>
                    <a:pt x="702" y="19246"/>
                  </a:cubicBezTo>
                  <a:cubicBezTo>
                    <a:pt x="1549" y="17862"/>
                    <a:pt x="3243" y="15785"/>
                    <a:pt x="5149" y="14400"/>
                  </a:cubicBezTo>
                  <a:cubicBezTo>
                    <a:pt x="7055" y="13015"/>
                    <a:pt x="9173" y="12323"/>
                    <a:pt x="11290" y="12185"/>
                  </a:cubicBezTo>
                  <a:cubicBezTo>
                    <a:pt x="13408" y="12046"/>
                    <a:pt x="15526" y="12462"/>
                    <a:pt x="17220" y="13362"/>
                  </a:cubicBezTo>
                  <a:cubicBezTo>
                    <a:pt x="18914" y="14262"/>
                    <a:pt x="20184" y="15646"/>
                    <a:pt x="20820" y="16685"/>
                  </a:cubicBezTo>
                  <a:cubicBezTo>
                    <a:pt x="21455" y="17723"/>
                    <a:pt x="21455" y="18415"/>
                    <a:pt x="20184" y="19177"/>
                  </a:cubicBezTo>
                  <a:cubicBezTo>
                    <a:pt x="18914" y="19938"/>
                    <a:pt x="16373" y="20769"/>
                    <a:pt x="14043" y="21185"/>
                  </a:cubicBezTo>
                  <a:cubicBezTo>
                    <a:pt x="11714" y="21600"/>
                    <a:pt x="9596" y="21600"/>
                    <a:pt x="8326" y="20769"/>
                  </a:cubicBezTo>
                  <a:cubicBezTo>
                    <a:pt x="7055" y="19938"/>
                    <a:pt x="6631" y="18277"/>
                    <a:pt x="6208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5011360" y="5251388"/>
              <a:ext cx="141438" cy="33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75" fill="norm" stroke="1" extrusionOk="0">
                  <a:moveTo>
                    <a:pt x="6671" y="1913"/>
                  </a:moveTo>
                  <a:cubicBezTo>
                    <a:pt x="8576" y="1233"/>
                    <a:pt x="10482" y="554"/>
                    <a:pt x="12229" y="215"/>
                  </a:cubicBezTo>
                  <a:cubicBezTo>
                    <a:pt x="13976" y="-125"/>
                    <a:pt x="15565" y="-125"/>
                    <a:pt x="17153" y="690"/>
                  </a:cubicBezTo>
                  <a:cubicBezTo>
                    <a:pt x="18741" y="1505"/>
                    <a:pt x="20329" y="3135"/>
                    <a:pt x="20965" y="5784"/>
                  </a:cubicBezTo>
                  <a:cubicBezTo>
                    <a:pt x="21600" y="8433"/>
                    <a:pt x="21282" y="12101"/>
                    <a:pt x="17629" y="14886"/>
                  </a:cubicBezTo>
                  <a:cubicBezTo>
                    <a:pt x="13976" y="17671"/>
                    <a:pt x="6988" y="19573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4731506" y="5267354"/>
              <a:ext cx="133805" cy="31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532" fill="norm" stroke="1" extrusionOk="0">
                  <a:moveTo>
                    <a:pt x="13032" y="1829"/>
                  </a:moveTo>
                  <a:cubicBezTo>
                    <a:pt x="12699" y="954"/>
                    <a:pt x="12367" y="78"/>
                    <a:pt x="11370" y="5"/>
                  </a:cubicBezTo>
                  <a:cubicBezTo>
                    <a:pt x="10373" y="-68"/>
                    <a:pt x="8712" y="662"/>
                    <a:pt x="6385" y="2778"/>
                  </a:cubicBezTo>
                  <a:cubicBezTo>
                    <a:pt x="4059" y="4894"/>
                    <a:pt x="1069" y="8397"/>
                    <a:pt x="238" y="11462"/>
                  </a:cubicBezTo>
                  <a:cubicBezTo>
                    <a:pt x="-593" y="14527"/>
                    <a:pt x="736" y="17154"/>
                    <a:pt x="4558" y="18759"/>
                  </a:cubicBezTo>
                  <a:cubicBezTo>
                    <a:pt x="8379" y="20364"/>
                    <a:pt x="14693" y="20948"/>
                    <a:pt x="21007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